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19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4" r:id="rId2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E313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4525" autoAdjust="0"/>
    <p:restoredTop sz="94660"/>
  </p:normalViewPr>
  <p:slideViewPr>
    <p:cSldViewPr snapToGrid="0">
      <p:cViewPr>
        <p:scale>
          <a:sx n="66" d="100"/>
          <a:sy n="66" d="100"/>
        </p:scale>
        <p:origin x="547" y="34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-10339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942563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567264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4DC86688-7D65-4463-9667-7CDE787B4298}"/>
              </a:ext>
            </a:extLst>
          </p:cNvPr>
          <p:cNvSpPr txBox="1"/>
          <p:nvPr userDrawn="1"/>
        </p:nvSpPr>
        <p:spPr>
          <a:xfrm>
            <a:off x="247390" y="191210"/>
            <a:ext cx="4928292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D" sz="1400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Noto Sans JP" panose="020B0500000000000000" pitchFamily="34" charset="-128"/>
                <a:ea typeface="Noto Sans JP" panose="020B0500000000000000" pitchFamily="34" charset="-128"/>
              </a:rPr>
              <a:t>Organizational chart infographic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7FCF0BF-F81A-4634-B6E6-0FD798DB3D27}"/>
              </a:ext>
            </a:extLst>
          </p:cNvPr>
          <p:cNvSpPr txBox="1"/>
          <p:nvPr userDrawn="1"/>
        </p:nvSpPr>
        <p:spPr>
          <a:xfrm>
            <a:off x="10984450" y="6475363"/>
            <a:ext cx="1078010" cy="276999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r"/>
            <a:fld id="{2856B0BD-4482-450E-A4A0-813300F93886}" type="slidenum">
              <a:rPr lang="en-ID" sz="1200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pPr algn="r"/>
              <a:t>‹#›</a:t>
            </a:fld>
            <a:endParaRPr lang="en-ID" sz="1200" dirty="0">
              <a:solidFill>
                <a:schemeClr val="tx1">
                  <a:lumMod val="90000"/>
                  <a:lumOff val="10000"/>
                </a:schemeClr>
              </a:solidFill>
            </a:endParaRP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9BAE1D31-205A-47B4-A635-B607F36459B8}"/>
              </a:ext>
            </a:extLst>
          </p:cNvPr>
          <p:cNvCxnSpPr>
            <a:cxnSpLocks/>
            <a:stCxn id="8" idx="1"/>
          </p:cNvCxnSpPr>
          <p:nvPr userDrawn="1"/>
        </p:nvCxnSpPr>
        <p:spPr>
          <a:xfrm>
            <a:off x="10984450" y="6613863"/>
            <a:ext cx="651290" cy="297"/>
          </a:xfrm>
          <a:prstGeom prst="line">
            <a:avLst/>
          </a:prstGeom>
          <a:noFill/>
          <a:ln w="6350" cap="flat">
            <a:solidFill>
              <a:schemeClr val="accent1">
                <a:lumMod val="60000"/>
                <a:lumOff val="40000"/>
                <a:alpha val="75000"/>
              </a:schemeClr>
            </a:solidFill>
            <a:prstDash val="solid"/>
            <a:miter/>
          </a:ln>
        </p:spPr>
      </p:cxnSp>
    </p:spTree>
    <p:extLst>
      <p:ext uri="{BB962C8B-B14F-4D97-AF65-F5344CB8AC3E}">
        <p14:creationId xmlns:p14="http://schemas.microsoft.com/office/powerpoint/2010/main" val="24825020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2E313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aphic 3">
            <a:extLst>
              <a:ext uri="{FF2B5EF4-FFF2-40B4-BE49-F238E27FC236}">
                <a16:creationId xmlns:a16="http://schemas.microsoft.com/office/drawing/2014/main" id="{37040C26-7895-444F-92E3-B3EA511B151F}"/>
              </a:ext>
            </a:extLst>
          </p:cNvPr>
          <p:cNvGrpSpPr/>
          <p:nvPr/>
        </p:nvGrpSpPr>
        <p:grpSpPr>
          <a:xfrm>
            <a:off x="3330691" y="1"/>
            <a:ext cx="56610" cy="712415"/>
            <a:chOff x="3330691" y="1"/>
            <a:chExt cx="56610" cy="712415"/>
          </a:xfrm>
          <a:noFill/>
        </p:grpSpPr>
        <p:sp>
          <p:nvSpPr>
            <p:cNvPr id="6" name="Graphic 3">
              <a:extLst>
                <a:ext uri="{FF2B5EF4-FFF2-40B4-BE49-F238E27FC236}">
                  <a16:creationId xmlns:a16="http://schemas.microsoft.com/office/drawing/2014/main" id="{403DD407-AA2C-45C1-9F98-D109B7E4386E}"/>
                </a:ext>
              </a:extLst>
            </p:cNvPr>
            <p:cNvSpPr/>
            <p:nvPr/>
          </p:nvSpPr>
          <p:spPr>
            <a:xfrm>
              <a:off x="3330691" y="1"/>
              <a:ext cx="56610" cy="56610"/>
            </a:xfrm>
            <a:custGeom>
              <a:avLst/>
              <a:gdLst>
                <a:gd name="connsiteX0" fmla="*/ 56610 w 56610"/>
                <a:gd name="connsiteY0" fmla="*/ 28305 h 56610"/>
                <a:gd name="connsiteX1" fmla="*/ 28305 w 56610"/>
                <a:gd name="connsiteY1" fmla="*/ 56610 h 56610"/>
                <a:gd name="connsiteX2" fmla="*/ 0 w 56610"/>
                <a:gd name="connsiteY2" fmla="*/ 28305 h 56610"/>
                <a:gd name="connsiteX3" fmla="*/ 28305 w 56610"/>
                <a:gd name="connsiteY3" fmla="*/ 0 h 56610"/>
                <a:gd name="connsiteX4" fmla="*/ 56610 w 56610"/>
                <a:gd name="connsiteY4" fmla="*/ 28305 h 566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6610" h="56610">
                  <a:moveTo>
                    <a:pt x="56610" y="28305"/>
                  </a:moveTo>
                  <a:cubicBezTo>
                    <a:pt x="56610" y="43938"/>
                    <a:pt x="43938" y="56610"/>
                    <a:pt x="28305" y="56610"/>
                  </a:cubicBezTo>
                  <a:cubicBezTo>
                    <a:pt x="12673" y="56610"/>
                    <a:pt x="0" y="43938"/>
                    <a:pt x="0" y="28305"/>
                  </a:cubicBezTo>
                  <a:cubicBezTo>
                    <a:pt x="0" y="12673"/>
                    <a:pt x="12673" y="0"/>
                    <a:pt x="28305" y="0"/>
                  </a:cubicBezTo>
                  <a:cubicBezTo>
                    <a:pt x="43938" y="0"/>
                    <a:pt x="56610" y="12673"/>
                    <a:pt x="56610" y="28305"/>
                  </a:cubicBezTo>
                  <a:close/>
                </a:path>
              </a:pathLst>
            </a:custGeom>
            <a:grpFill/>
            <a:ln w="3810" cap="flat">
              <a:solidFill>
                <a:schemeClr val="bg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" name="Graphic 3">
              <a:extLst>
                <a:ext uri="{FF2B5EF4-FFF2-40B4-BE49-F238E27FC236}">
                  <a16:creationId xmlns:a16="http://schemas.microsoft.com/office/drawing/2014/main" id="{F7518886-41D9-4BE6-B96C-E55275C77A23}"/>
                </a:ext>
              </a:extLst>
            </p:cNvPr>
            <p:cNvSpPr/>
            <p:nvPr/>
          </p:nvSpPr>
          <p:spPr>
            <a:xfrm>
              <a:off x="3330691" y="218555"/>
              <a:ext cx="56610" cy="56610"/>
            </a:xfrm>
            <a:custGeom>
              <a:avLst/>
              <a:gdLst>
                <a:gd name="connsiteX0" fmla="*/ 56610 w 56610"/>
                <a:gd name="connsiteY0" fmla="*/ 28305 h 56610"/>
                <a:gd name="connsiteX1" fmla="*/ 28305 w 56610"/>
                <a:gd name="connsiteY1" fmla="*/ 56610 h 56610"/>
                <a:gd name="connsiteX2" fmla="*/ 0 w 56610"/>
                <a:gd name="connsiteY2" fmla="*/ 28305 h 56610"/>
                <a:gd name="connsiteX3" fmla="*/ 28305 w 56610"/>
                <a:gd name="connsiteY3" fmla="*/ 0 h 56610"/>
                <a:gd name="connsiteX4" fmla="*/ 56610 w 56610"/>
                <a:gd name="connsiteY4" fmla="*/ 28305 h 566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6610" h="56610">
                  <a:moveTo>
                    <a:pt x="56610" y="28305"/>
                  </a:moveTo>
                  <a:cubicBezTo>
                    <a:pt x="56610" y="43938"/>
                    <a:pt x="43938" y="56610"/>
                    <a:pt x="28305" y="56610"/>
                  </a:cubicBezTo>
                  <a:cubicBezTo>
                    <a:pt x="12673" y="56610"/>
                    <a:pt x="0" y="43938"/>
                    <a:pt x="0" y="28305"/>
                  </a:cubicBezTo>
                  <a:cubicBezTo>
                    <a:pt x="0" y="12673"/>
                    <a:pt x="12673" y="0"/>
                    <a:pt x="28305" y="0"/>
                  </a:cubicBezTo>
                  <a:cubicBezTo>
                    <a:pt x="43938" y="0"/>
                    <a:pt x="56610" y="12673"/>
                    <a:pt x="56610" y="28305"/>
                  </a:cubicBezTo>
                  <a:close/>
                </a:path>
              </a:pathLst>
            </a:custGeom>
            <a:grpFill/>
            <a:ln w="3810" cap="flat">
              <a:solidFill>
                <a:schemeClr val="bg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" name="Graphic 3">
              <a:extLst>
                <a:ext uri="{FF2B5EF4-FFF2-40B4-BE49-F238E27FC236}">
                  <a16:creationId xmlns:a16="http://schemas.microsoft.com/office/drawing/2014/main" id="{77416AEF-9E12-46DE-A328-4EBB3EEC3678}"/>
                </a:ext>
              </a:extLst>
            </p:cNvPr>
            <p:cNvSpPr/>
            <p:nvPr/>
          </p:nvSpPr>
          <p:spPr>
            <a:xfrm>
              <a:off x="3330691" y="437110"/>
              <a:ext cx="56610" cy="56610"/>
            </a:xfrm>
            <a:custGeom>
              <a:avLst/>
              <a:gdLst>
                <a:gd name="connsiteX0" fmla="*/ 56610 w 56610"/>
                <a:gd name="connsiteY0" fmla="*/ 28305 h 56610"/>
                <a:gd name="connsiteX1" fmla="*/ 28305 w 56610"/>
                <a:gd name="connsiteY1" fmla="*/ 56610 h 56610"/>
                <a:gd name="connsiteX2" fmla="*/ 0 w 56610"/>
                <a:gd name="connsiteY2" fmla="*/ 28305 h 56610"/>
                <a:gd name="connsiteX3" fmla="*/ 28305 w 56610"/>
                <a:gd name="connsiteY3" fmla="*/ 0 h 56610"/>
                <a:gd name="connsiteX4" fmla="*/ 56610 w 56610"/>
                <a:gd name="connsiteY4" fmla="*/ 28305 h 566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6610" h="56610">
                  <a:moveTo>
                    <a:pt x="56610" y="28305"/>
                  </a:moveTo>
                  <a:cubicBezTo>
                    <a:pt x="56610" y="43938"/>
                    <a:pt x="43938" y="56610"/>
                    <a:pt x="28305" y="56610"/>
                  </a:cubicBezTo>
                  <a:cubicBezTo>
                    <a:pt x="12673" y="56610"/>
                    <a:pt x="0" y="43938"/>
                    <a:pt x="0" y="28305"/>
                  </a:cubicBezTo>
                  <a:cubicBezTo>
                    <a:pt x="0" y="12673"/>
                    <a:pt x="12673" y="0"/>
                    <a:pt x="28305" y="0"/>
                  </a:cubicBezTo>
                  <a:cubicBezTo>
                    <a:pt x="43938" y="0"/>
                    <a:pt x="56610" y="12673"/>
                    <a:pt x="56610" y="28305"/>
                  </a:cubicBezTo>
                  <a:close/>
                </a:path>
              </a:pathLst>
            </a:custGeom>
            <a:grpFill/>
            <a:ln w="3810" cap="flat">
              <a:solidFill>
                <a:schemeClr val="bg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" name="Graphic 3">
              <a:extLst>
                <a:ext uri="{FF2B5EF4-FFF2-40B4-BE49-F238E27FC236}">
                  <a16:creationId xmlns:a16="http://schemas.microsoft.com/office/drawing/2014/main" id="{BCED73C1-D99C-45FD-8393-2E7288894156}"/>
                </a:ext>
              </a:extLst>
            </p:cNvPr>
            <p:cNvSpPr/>
            <p:nvPr/>
          </p:nvSpPr>
          <p:spPr>
            <a:xfrm>
              <a:off x="3330691" y="655805"/>
              <a:ext cx="56610" cy="56610"/>
            </a:xfrm>
            <a:custGeom>
              <a:avLst/>
              <a:gdLst>
                <a:gd name="connsiteX0" fmla="*/ 56610 w 56610"/>
                <a:gd name="connsiteY0" fmla="*/ 28305 h 56610"/>
                <a:gd name="connsiteX1" fmla="*/ 28305 w 56610"/>
                <a:gd name="connsiteY1" fmla="*/ 56610 h 56610"/>
                <a:gd name="connsiteX2" fmla="*/ 0 w 56610"/>
                <a:gd name="connsiteY2" fmla="*/ 28305 h 56610"/>
                <a:gd name="connsiteX3" fmla="*/ 28305 w 56610"/>
                <a:gd name="connsiteY3" fmla="*/ 0 h 56610"/>
                <a:gd name="connsiteX4" fmla="*/ 56610 w 56610"/>
                <a:gd name="connsiteY4" fmla="*/ 28305 h 566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6610" h="56610">
                  <a:moveTo>
                    <a:pt x="56610" y="28305"/>
                  </a:moveTo>
                  <a:cubicBezTo>
                    <a:pt x="56610" y="43938"/>
                    <a:pt x="43938" y="56610"/>
                    <a:pt x="28305" y="56610"/>
                  </a:cubicBezTo>
                  <a:cubicBezTo>
                    <a:pt x="12673" y="56610"/>
                    <a:pt x="0" y="43938"/>
                    <a:pt x="0" y="28305"/>
                  </a:cubicBezTo>
                  <a:cubicBezTo>
                    <a:pt x="0" y="12673"/>
                    <a:pt x="12673" y="0"/>
                    <a:pt x="28305" y="0"/>
                  </a:cubicBezTo>
                  <a:cubicBezTo>
                    <a:pt x="43938" y="0"/>
                    <a:pt x="56610" y="12673"/>
                    <a:pt x="56610" y="28305"/>
                  </a:cubicBezTo>
                  <a:close/>
                </a:path>
              </a:pathLst>
            </a:custGeom>
            <a:grpFill/>
            <a:ln w="3810" cap="flat">
              <a:solidFill>
                <a:schemeClr val="bg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10" name="Graphic 3">
            <a:extLst>
              <a:ext uri="{FF2B5EF4-FFF2-40B4-BE49-F238E27FC236}">
                <a16:creationId xmlns:a16="http://schemas.microsoft.com/office/drawing/2014/main" id="{B7842A25-3FE6-432F-B0F9-9BDB0F38000B}"/>
              </a:ext>
            </a:extLst>
          </p:cNvPr>
          <p:cNvGrpSpPr/>
          <p:nvPr/>
        </p:nvGrpSpPr>
        <p:grpSpPr>
          <a:xfrm>
            <a:off x="1573804" y="5506255"/>
            <a:ext cx="56610" cy="712555"/>
            <a:chOff x="1573804" y="5506255"/>
            <a:chExt cx="56610" cy="712555"/>
          </a:xfrm>
          <a:noFill/>
        </p:grpSpPr>
        <p:sp>
          <p:nvSpPr>
            <p:cNvPr id="11" name="Graphic 3">
              <a:extLst>
                <a:ext uri="{FF2B5EF4-FFF2-40B4-BE49-F238E27FC236}">
                  <a16:creationId xmlns:a16="http://schemas.microsoft.com/office/drawing/2014/main" id="{74773650-6952-46AE-8B07-ECFEBC212257}"/>
                </a:ext>
              </a:extLst>
            </p:cNvPr>
            <p:cNvSpPr/>
            <p:nvPr/>
          </p:nvSpPr>
          <p:spPr>
            <a:xfrm>
              <a:off x="1573804" y="5506255"/>
              <a:ext cx="56610" cy="56610"/>
            </a:xfrm>
            <a:custGeom>
              <a:avLst/>
              <a:gdLst>
                <a:gd name="connsiteX0" fmla="*/ 56610 w 56610"/>
                <a:gd name="connsiteY0" fmla="*/ 28305 h 56610"/>
                <a:gd name="connsiteX1" fmla="*/ 28305 w 56610"/>
                <a:gd name="connsiteY1" fmla="*/ 56610 h 56610"/>
                <a:gd name="connsiteX2" fmla="*/ 0 w 56610"/>
                <a:gd name="connsiteY2" fmla="*/ 28305 h 56610"/>
                <a:gd name="connsiteX3" fmla="*/ 28305 w 56610"/>
                <a:gd name="connsiteY3" fmla="*/ 0 h 56610"/>
                <a:gd name="connsiteX4" fmla="*/ 56610 w 56610"/>
                <a:gd name="connsiteY4" fmla="*/ 28305 h 566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6610" h="56610">
                  <a:moveTo>
                    <a:pt x="56610" y="28305"/>
                  </a:moveTo>
                  <a:cubicBezTo>
                    <a:pt x="56610" y="43938"/>
                    <a:pt x="43938" y="56610"/>
                    <a:pt x="28305" y="56610"/>
                  </a:cubicBezTo>
                  <a:cubicBezTo>
                    <a:pt x="12673" y="56610"/>
                    <a:pt x="0" y="43938"/>
                    <a:pt x="0" y="28305"/>
                  </a:cubicBezTo>
                  <a:cubicBezTo>
                    <a:pt x="0" y="12672"/>
                    <a:pt x="12673" y="0"/>
                    <a:pt x="28305" y="0"/>
                  </a:cubicBezTo>
                  <a:cubicBezTo>
                    <a:pt x="43938" y="0"/>
                    <a:pt x="56610" y="12672"/>
                    <a:pt x="56610" y="28305"/>
                  </a:cubicBezTo>
                  <a:close/>
                </a:path>
              </a:pathLst>
            </a:custGeom>
            <a:grpFill/>
            <a:ln w="3810" cap="flat">
              <a:solidFill>
                <a:schemeClr val="bg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" name="Graphic 3">
              <a:extLst>
                <a:ext uri="{FF2B5EF4-FFF2-40B4-BE49-F238E27FC236}">
                  <a16:creationId xmlns:a16="http://schemas.microsoft.com/office/drawing/2014/main" id="{27B9E789-8951-4FC3-9D52-A30982922BBF}"/>
                </a:ext>
              </a:extLst>
            </p:cNvPr>
            <p:cNvSpPr/>
            <p:nvPr/>
          </p:nvSpPr>
          <p:spPr>
            <a:xfrm>
              <a:off x="1573804" y="5724950"/>
              <a:ext cx="56610" cy="56610"/>
            </a:xfrm>
            <a:custGeom>
              <a:avLst/>
              <a:gdLst>
                <a:gd name="connsiteX0" fmla="*/ 56610 w 56610"/>
                <a:gd name="connsiteY0" fmla="*/ 28305 h 56610"/>
                <a:gd name="connsiteX1" fmla="*/ 28305 w 56610"/>
                <a:gd name="connsiteY1" fmla="*/ 56610 h 56610"/>
                <a:gd name="connsiteX2" fmla="*/ 0 w 56610"/>
                <a:gd name="connsiteY2" fmla="*/ 28305 h 56610"/>
                <a:gd name="connsiteX3" fmla="*/ 28305 w 56610"/>
                <a:gd name="connsiteY3" fmla="*/ 0 h 56610"/>
                <a:gd name="connsiteX4" fmla="*/ 56610 w 56610"/>
                <a:gd name="connsiteY4" fmla="*/ 28305 h 566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6610" h="56610">
                  <a:moveTo>
                    <a:pt x="56610" y="28305"/>
                  </a:moveTo>
                  <a:cubicBezTo>
                    <a:pt x="56610" y="43938"/>
                    <a:pt x="43938" y="56610"/>
                    <a:pt x="28305" y="56610"/>
                  </a:cubicBezTo>
                  <a:cubicBezTo>
                    <a:pt x="12673" y="56610"/>
                    <a:pt x="0" y="43938"/>
                    <a:pt x="0" y="28305"/>
                  </a:cubicBezTo>
                  <a:cubicBezTo>
                    <a:pt x="0" y="12672"/>
                    <a:pt x="12673" y="0"/>
                    <a:pt x="28305" y="0"/>
                  </a:cubicBezTo>
                  <a:cubicBezTo>
                    <a:pt x="43938" y="0"/>
                    <a:pt x="56610" y="12672"/>
                    <a:pt x="56610" y="28305"/>
                  </a:cubicBezTo>
                  <a:close/>
                </a:path>
              </a:pathLst>
            </a:custGeom>
            <a:grpFill/>
            <a:ln w="3810" cap="flat">
              <a:solidFill>
                <a:schemeClr val="bg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" name="Graphic 3">
              <a:extLst>
                <a:ext uri="{FF2B5EF4-FFF2-40B4-BE49-F238E27FC236}">
                  <a16:creationId xmlns:a16="http://schemas.microsoft.com/office/drawing/2014/main" id="{47B8D2D1-CB14-42A0-BE1B-1854766147E3}"/>
                </a:ext>
              </a:extLst>
            </p:cNvPr>
            <p:cNvSpPr/>
            <p:nvPr/>
          </p:nvSpPr>
          <p:spPr>
            <a:xfrm>
              <a:off x="1573804" y="5943505"/>
              <a:ext cx="56610" cy="56610"/>
            </a:xfrm>
            <a:custGeom>
              <a:avLst/>
              <a:gdLst>
                <a:gd name="connsiteX0" fmla="*/ 56610 w 56610"/>
                <a:gd name="connsiteY0" fmla="*/ 28305 h 56610"/>
                <a:gd name="connsiteX1" fmla="*/ 28305 w 56610"/>
                <a:gd name="connsiteY1" fmla="*/ 56610 h 56610"/>
                <a:gd name="connsiteX2" fmla="*/ 0 w 56610"/>
                <a:gd name="connsiteY2" fmla="*/ 28305 h 56610"/>
                <a:gd name="connsiteX3" fmla="*/ 28305 w 56610"/>
                <a:gd name="connsiteY3" fmla="*/ 0 h 56610"/>
                <a:gd name="connsiteX4" fmla="*/ 56610 w 56610"/>
                <a:gd name="connsiteY4" fmla="*/ 28305 h 566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6610" h="56610">
                  <a:moveTo>
                    <a:pt x="56610" y="28305"/>
                  </a:moveTo>
                  <a:cubicBezTo>
                    <a:pt x="56610" y="43938"/>
                    <a:pt x="43938" y="56610"/>
                    <a:pt x="28305" y="56610"/>
                  </a:cubicBezTo>
                  <a:cubicBezTo>
                    <a:pt x="12673" y="56610"/>
                    <a:pt x="0" y="43938"/>
                    <a:pt x="0" y="28305"/>
                  </a:cubicBezTo>
                  <a:cubicBezTo>
                    <a:pt x="0" y="12673"/>
                    <a:pt x="12673" y="0"/>
                    <a:pt x="28305" y="0"/>
                  </a:cubicBezTo>
                  <a:cubicBezTo>
                    <a:pt x="43938" y="0"/>
                    <a:pt x="56610" y="12673"/>
                    <a:pt x="56610" y="28305"/>
                  </a:cubicBezTo>
                  <a:close/>
                </a:path>
              </a:pathLst>
            </a:custGeom>
            <a:grpFill/>
            <a:ln w="3810" cap="flat">
              <a:solidFill>
                <a:schemeClr val="bg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" name="Graphic 3">
              <a:extLst>
                <a:ext uri="{FF2B5EF4-FFF2-40B4-BE49-F238E27FC236}">
                  <a16:creationId xmlns:a16="http://schemas.microsoft.com/office/drawing/2014/main" id="{A896186D-DD15-4126-8CBB-9FE7B6260344}"/>
                </a:ext>
              </a:extLst>
            </p:cNvPr>
            <p:cNvSpPr/>
            <p:nvPr/>
          </p:nvSpPr>
          <p:spPr>
            <a:xfrm>
              <a:off x="1573804" y="6162200"/>
              <a:ext cx="56610" cy="56610"/>
            </a:xfrm>
            <a:custGeom>
              <a:avLst/>
              <a:gdLst>
                <a:gd name="connsiteX0" fmla="*/ 56610 w 56610"/>
                <a:gd name="connsiteY0" fmla="*/ 28305 h 56610"/>
                <a:gd name="connsiteX1" fmla="*/ 28305 w 56610"/>
                <a:gd name="connsiteY1" fmla="*/ 56610 h 56610"/>
                <a:gd name="connsiteX2" fmla="*/ 0 w 56610"/>
                <a:gd name="connsiteY2" fmla="*/ 28305 h 56610"/>
                <a:gd name="connsiteX3" fmla="*/ 28305 w 56610"/>
                <a:gd name="connsiteY3" fmla="*/ 0 h 56610"/>
                <a:gd name="connsiteX4" fmla="*/ 56610 w 56610"/>
                <a:gd name="connsiteY4" fmla="*/ 28305 h 566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6610" h="56610">
                  <a:moveTo>
                    <a:pt x="56610" y="28305"/>
                  </a:moveTo>
                  <a:cubicBezTo>
                    <a:pt x="56610" y="43938"/>
                    <a:pt x="43938" y="56610"/>
                    <a:pt x="28305" y="56610"/>
                  </a:cubicBezTo>
                  <a:cubicBezTo>
                    <a:pt x="12673" y="56610"/>
                    <a:pt x="0" y="43938"/>
                    <a:pt x="0" y="28305"/>
                  </a:cubicBezTo>
                  <a:cubicBezTo>
                    <a:pt x="0" y="12672"/>
                    <a:pt x="12673" y="0"/>
                    <a:pt x="28305" y="0"/>
                  </a:cubicBezTo>
                  <a:cubicBezTo>
                    <a:pt x="43938" y="0"/>
                    <a:pt x="56610" y="12672"/>
                    <a:pt x="56610" y="28305"/>
                  </a:cubicBezTo>
                  <a:close/>
                </a:path>
              </a:pathLst>
            </a:custGeom>
            <a:grpFill/>
            <a:ln w="3810" cap="flat">
              <a:solidFill>
                <a:schemeClr val="bg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15" name="Graphic 3">
            <a:extLst>
              <a:ext uri="{FF2B5EF4-FFF2-40B4-BE49-F238E27FC236}">
                <a16:creationId xmlns:a16="http://schemas.microsoft.com/office/drawing/2014/main" id="{FCBCAE39-C04F-4554-B378-BCA5022EFDB5}"/>
              </a:ext>
            </a:extLst>
          </p:cNvPr>
          <p:cNvGrpSpPr/>
          <p:nvPr/>
        </p:nvGrpSpPr>
        <p:grpSpPr>
          <a:xfrm>
            <a:off x="1161197" y="1765055"/>
            <a:ext cx="712274" cy="56610"/>
            <a:chOff x="4414311" y="1765055"/>
            <a:chExt cx="712274" cy="56610"/>
          </a:xfrm>
          <a:noFill/>
        </p:grpSpPr>
        <p:sp>
          <p:nvSpPr>
            <p:cNvPr id="16" name="Graphic 3">
              <a:extLst>
                <a:ext uri="{FF2B5EF4-FFF2-40B4-BE49-F238E27FC236}">
                  <a16:creationId xmlns:a16="http://schemas.microsoft.com/office/drawing/2014/main" id="{C0CBC0F0-ED90-4470-B783-FF321FC0DAC6}"/>
                </a:ext>
              </a:extLst>
            </p:cNvPr>
            <p:cNvSpPr/>
            <p:nvPr/>
          </p:nvSpPr>
          <p:spPr>
            <a:xfrm>
              <a:off x="4414311" y="1765196"/>
              <a:ext cx="56469" cy="56469"/>
            </a:xfrm>
            <a:custGeom>
              <a:avLst/>
              <a:gdLst>
                <a:gd name="connsiteX0" fmla="*/ 28164 w 56469"/>
                <a:gd name="connsiteY0" fmla="*/ 0 h 56469"/>
                <a:gd name="connsiteX1" fmla="*/ 56469 w 56469"/>
                <a:gd name="connsiteY1" fmla="*/ 28305 h 56469"/>
                <a:gd name="connsiteX2" fmla="*/ 28164 w 56469"/>
                <a:gd name="connsiteY2" fmla="*/ 56469 h 56469"/>
                <a:gd name="connsiteX3" fmla="*/ 0 w 56469"/>
                <a:gd name="connsiteY3" fmla="*/ 28305 h 56469"/>
                <a:gd name="connsiteX4" fmla="*/ 28164 w 56469"/>
                <a:gd name="connsiteY4" fmla="*/ 0 h 564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6469" h="56469">
                  <a:moveTo>
                    <a:pt x="28164" y="0"/>
                  </a:moveTo>
                  <a:cubicBezTo>
                    <a:pt x="43796" y="0"/>
                    <a:pt x="56469" y="12674"/>
                    <a:pt x="56469" y="28305"/>
                  </a:cubicBezTo>
                  <a:cubicBezTo>
                    <a:pt x="56469" y="43936"/>
                    <a:pt x="43796" y="56469"/>
                    <a:pt x="28164" y="56469"/>
                  </a:cubicBezTo>
                  <a:cubicBezTo>
                    <a:pt x="12533" y="56469"/>
                    <a:pt x="0" y="43796"/>
                    <a:pt x="0" y="28305"/>
                  </a:cubicBezTo>
                  <a:cubicBezTo>
                    <a:pt x="0" y="12533"/>
                    <a:pt x="12674" y="0"/>
                    <a:pt x="28164" y="0"/>
                  </a:cubicBezTo>
                  <a:close/>
                </a:path>
              </a:pathLst>
            </a:custGeom>
            <a:grpFill/>
            <a:ln w="3810" cap="flat">
              <a:solidFill>
                <a:schemeClr val="bg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" name="Graphic 3">
              <a:extLst>
                <a:ext uri="{FF2B5EF4-FFF2-40B4-BE49-F238E27FC236}">
                  <a16:creationId xmlns:a16="http://schemas.microsoft.com/office/drawing/2014/main" id="{9A7BE0F8-4C3E-485D-A349-2A9E1A9E922A}"/>
                </a:ext>
              </a:extLst>
            </p:cNvPr>
            <p:cNvSpPr/>
            <p:nvPr/>
          </p:nvSpPr>
          <p:spPr>
            <a:xfrm>
              <a:off x="4633007" y="1765196"/>
              <a:ext cx="56328" cy="56328"/>
            </a:xfrm>
            <a:custGeom>
              <a:avLst/>
              <a:gdLst>
                <a:gd name="connsiteX0" fmla="*/ 56328 w 56328"/>
                <a:gd name="connsiteY0" fmla="*/ 28164 h 56328"/>
                <a:gd name="connsiteX1" fmla="*/ 28164 w 56328"/>
                <a:gd name="connsiteY1" fmla="*/ 56329 h 56328"/>
                <a:gd name="connsiteX2" fmla="*/ 0 w 56328"/>
                <a:gd name="connsiteY2" fmla="*/ 28164 h 56328"/>
                <a:gd name="connsiteX3" fmla="*/ 28164 w 56328"/>
                <a:gd name="connsiteY3" fmla="*/ 0 h 56328"/>
                <a:gd name="connsiteX4" fmla="*/ 56328 w 56328"/>
                <a:gd name="connsiteY4" fmla="*/ 28164 h 563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6328" h="56328">
                  <a:moveTo>
                    <a:pt x="56328" y="28164"/>
                  </a:moveTo>
                  <a:cubicBezTo>
                    <a:pt x="56328" y="43719"/>
                    <a:pt x="43719" y="56329"/>
                    <a:pt x="28164" y="56329"/>
                  </a:cubicBezTo>
                  <a:cubicBezTo>
                    <a:pt x="12609" y="56329"/>
                    <a:pt x="0" y="43719"/>
                    <a:pt x="0" y="28164"/>
                  </a:cubicBezTo>
                  <a:cubicBezTo>
                    <a:pt x="0" y="12610"/>
                    <a:pt x="12609" y="0"/>
                    <a:pt x="28164" y="0"/>
                  </a:cubicBezTo>
                  <a:cubicBezTo>
                    <a:pt x="43719" y="0"/>
                    <a:pt x="56328" y="12610"/>
                    <a:pt x="56328" y="28164"/>
                  </a:cubicBezTo>
                  <a:close/>
                </a:path>
              </a:pathLst>
            </a:custGeom>
            <a:grpFill/>
            <a:ln w="3810" cap="flat">
              <a:solidFill>
                <a:schemeClr val="bg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8" name="Graphic 3">
              <a:extLst>
                <a:ext uri="{FF2B5EF4-FFF2-40B4-BE49-F238E27FC236}">
                  <a16:creationId xmlns:a16="http://schemas.microsoft.com/office/drawing/2014/main" id="{59AD7906-2CFA-4B3D-A1A4-D50B6C92C841}"/>
                </a:ext>
              </a:extLst>
            </p:cNvPr>
            <p:cNvSpPr/>
            <p:nvPr/>
          </p:nvSpPr>
          <p:spPr>
            <a:xfrm>
              <a:off x="4851421" y="1765055"/>
              <a:ext cx="56610" cy="56610"/>
            </a:xfrm>
            <a:custGeom>
              <a:avLst/>
              <a:gdLst>
                <a:gd name="connsiteX0" fmla="*/ 56610 w 56610"/>
                <a:gd name="connsiteY0" fmla="*/ 28305 h 56610"/>
                <a:gd name="connsiteX1" fmla="*/ 28305 w 56610"/>
                <a:gd name="connsiteY1" fmla="*/ 56610 h 56610"/>
                <a:gd name="connsiteX2" fmla="*/ 0 w 56610"/>
                <a:gd name="connsiteY2" fmla="*/ 28305 h 56610"/>
                <a:gd name="connsiteX3" fmla="*/ 28305 w 56610"/>
                <a:gd name="connsiteY3" fmla="*/ 0 h 56610"/>
                <a:gd name="connsiteX4" fmla="*/ 56610 w 56610"/>
                <a:gd name="connsiteY4" fmla="*/ 28305 h 566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6610" h="56610">
                  <a:moveTo>
                    <a:pt x="56610" y="28305"/>
                  </a:moveTo>
                  <a:cubicBezTo>
                    <a:pt x="56610" y="43938"/>
                    <a:pt x="43938" y="56610"/>
                    <a:pt x="28305" y="56610"/>
                  </a:cubicBezTo>
                  <a:cubicBezTo>
                    <a:pt x="12672" y="56610"/>
                    <a:pt x="0" y="43938"/>
                    <a:pt x="0" y="28305"/>
                  </a:cubicBezTo>
                  <a:cubicBezTo>
                    <a:pt x="0" y="12673"/>
                    <a:pt x="12672" y="0"/>
                    <a:pt x="28305" y="0"/>
                  </a:cubicBezTo>
                  <a:cubicBezTo>
                    <a:pt x="43938" y="0"/>
                    <a:pt x="56610" y="12673"/>
                    <a:pt x="56610" y="28305"/>
                  </a:cubicBezTo>
                  <a:close/>
                </a:path>
              </a:pathLst>
            </a:custGeom>
            <a:grpFill/>
            <a:ln w="3810" cap="flat">
              <a:solidFill>
                <a:schemeClr val="bg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9" name="Graphic 3">
              <a:extLst>
                <a:ext uri="{FF2B5EF4-FFF2-40B4-BE49-F238E27FC236}">
                  <a16:creationId xmlns:a16="http://schemas.microsoft.com/office/drawing/2014/main" id="{C878FEAC-FE7F-496C-B09C-2436AA4D3704}"/>
                </a:ext>
              </a:extLst>
            </p:cNvPr>
            <p:cNvSpPr/>
            <p:nvPr/>
          </p:nvSpPr>
          <p:spPr>
            <a:xfrm>
              <a:off x="5070257" y="1765196"/>
              <a:ext cx="56328" cy="56328"/>
            </a:xfrm>
            <a:custGeom>
              <a:avLst/>
              <a:gdLst>
                <a:gd name="connsiteX0" fmla="*/ 56329 w 56328"/>
                <a:gd name="connsiteY0" fmla="*/ 28164 h 56328"/>
                <a:gd name="connsiteX1" fmla="*/ 28164 w 56328"/>
                <a:gd name="connsiteY1" fmla="*/ 56329 h 56328"/>
                <a:gd name="connsiteX2" fmla="*/ 0 w 56328"/>
                <a:gd name="connsiteY2" fmla="*/ 28164 h 56328"/>
                <a:gd name="connsiteX3" fmla="*/ 28164 w 56328"/>
                <a:gd name="connsiteY3" fmla="*/ 0 h 56328"/>
                <a:gd name="connsiteX4" fmla="*/ 56329 w 56328"/>
                <a:gd name="connsiteY4" fmla="*/ 28164 h 563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6328" h="56328">
                  <a:moveTo>
                    <a:pt x="56329" y="28164"/>
                  </a:moveTo>
                  <a:cubicBezTo>
                    <a:pt x="56329" y="43719"/>
                    <a:pt x="43719" y="56329"/>
                    <a:pt x="28164" y="56329"/>
                  </a:cubicBezTo>
                  <a:cubicBezTo>
                    <a:pt x="12609" y="56329"/>
                    <a:pt x="0" y="43719"/>
                    <a:pt x="0" y="28164"/>
                  </a:cubicBezTo>
                  <a:cubicBezTo>
                    <a:pt x="0" y="12610"/>
                    <a:pt x="12609" y="0"/>
                    <a:pt x="28164" y="0"/>
                  </a:cubicBezTo>
                  <a:cubicBezTo>
                    <a:pt x="43719" y="0"/>
                    <a:pt x="56329" y="12610"/>
                    <a:pt x="56329" y="28164"/>
                  </a:cubicBezTo>
                  <a:close/>
                </a:path>
              </a:pathLst>
            </a:custGeom>
            <a:grpFill/>
            <a:ln w="3810" cap="flat">
              <a:solidFill>
                <a:schemeClr val="bg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20" name="Graphic 3">
            <a:extLst>
              <a:ext uri="{FF2B5EF4-FFF2-40B4-BE49-F238E27FC236}">
                <a16:creationId xmlns:a16="http://schemas.microsoft.com/office/drawing/2014/main" id="{6F2B472B-2282-4A89-850A-6C6D5719B195}"/>
              </a:ext>
            </a:extLst>
          </p:cNvPr>
          <p:cNvGrpSpPr/>
          <p:nvPr/>
        </p:nvGrpSpPr>
        <p:grpSpPr>
          <a:xfrm>
            <a:off x="9822317" y="408805"/>
            <a:ext cx="712274" cy="56610"/>
            <a:chOff x="505393" y="4482906"/>
            <a:chExt cx="712274" cy="56610"/>
          </a:xfrm>
          <a:noFill/>
        </p:grpSpPr>
        <p:sp>
          <p:nvSpPr>
            <p:cNvPr id="21" name="Graphic 3">
              <a:extLst>
                <a:ext uri="{FF2B5EF4-FFF2-40B4-BE49-F238E27FC236}">
                  <a16:creationId xmlns:a16="http://schemas.microsoft.com/office/drawing/2014/main" id="{87FD349A-B405-40A2-92C5-4FA4761F4BC0}"/>
                </a:ext>
              </a:extLst>
            </p:cNvPr>
            <p:cNvSpPr/>
            <p:nvPr/>
          </p:nvSpPr>
          <p:spPr>
            <a:xfrm>
              <a:off x="505393" y="4482906"/>
              <a:ext cx="56610" cy="56610"/>
            </a:xfrm>
            <a:custGeom>
              <a:avLst/>
              <a:gdLst>
                <a:gd name="connsiteX0" fmla="*/ 56610 w 56610"/>
                <a:gd name="connsiteY0" fmla="*/ 28305 h 56610"/>
                <a:gd name="connsiteX1" fmla="*/ 28305 w 56610"/>
                <a:gd name="connsiteY1" fmla="*/ 56610 h 56610"/>
                <a:gd name="connsiteX2" fmla="*/ 0 w 56610"/>
                <a:gd name="connsiteY2" fmla="*/ 28305 h 56610"/>
                <a:gd name="connsiteX3" fmla="*/ 28305 w 56610"/>
                <a:gd name="connsiteY3" fmla="*/ 0 h 56610"/>
                <a:gd name="connsiteX4" fmla="*/ 56610 w 56610"/>
                <a:gd name="connsiteY4" fmla="*/ 28305 h 566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6610" h="56610">
                  <a:moveTo>
                    <a:pt x="56610" y="28305"/>
                  </a:moveTo>
                  <a:cubicBezTo>
                    <a:pt x="56610" y="43938"/>
                    <a:pt x="43938" y="56610"/>
                    <a:pt x="28305" y="56610"/>
                  </a:cubicBezTo>
                  <a:cubicBezTo>
                    <a:pt x="12673" y="56610"/>
                    <a:pt x="0" y="43938"/>
                    <a:pt x="0" y="28305"/>
                  </a:cubicBezTo>
                  <a:cubicBezTo>
                    <a:pt x="0" y="12672"/>
                    <a:pt x="12673" y="0"/>
                    <a:pt x="28305" y="0"/>
                  </a:cubicBezTo>
                  <a:cubicBezTo>
                    <a:pt x="43938" y="0"/>
                    <a:pt x="56610" y="12672"/>
                    <a:pt x="56610" y="28305"/>
                  </a:cubicBezTo>
                  <a:close/>
                </a:path>
              </a:pathLst>
            </a:custGeom>
            <a:grpFill/>
            <a:ln w="3810" cap="flat">
              <a:solidFill>
                <a:schemeClr val="bg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" name="Graphic 3">
              <a:extLst>
                <a:ext uri="{FF2B5EF4-FFF2-40B4-BE49-F238E27FC236}">
                  <a16:creationId xmlns:a16="http://schemas.microsoft.com/office/drawing/2014/main" id="{BB621BE0-0C09-432F-B24F-648DA1505BE5}"/>
                </a:ext>
              </a:extLst>
            </p:cNvPr>
            <p:cNvSpPr/>
            <p:nvPr/>
          </p:nvSpPr>
          <p:spPr>
            <a:xfrm>
              <a:off x="723947" y="4482906"/>
              <a:ext cx="56610" cy="56610"/>
            </a:xfrm>
            <a:custGeom>
              <a:avLst/>
              <a:gdLst>
                <a:gd name="connsiteX0" fmla="*/ 56610 w 56610"/>
                <a:gd name="connsiteY0" fmla="*/ 28305 h 56610"/>
                <a:gd name="connsiteX1" fmla="*/ 28305 w 56610"/>
                <a:gd name="connsiteY1" fmla="*/ 56610 h 56610"/>
                <a:gd name="connsiteX2" fmla="*/ 0 w 56610"/>
                <a:gd name="connsiteY2" fmla="*/ 28305 h 56610"/>
                <a:gd name="connsiteX3" fmla="*/ 28305 w 56610"/>
                <a:gd name="connsiteY3" fmla="*/ 0 h 56610"/>
                <a:gd name="connsiteX4" fmla="*/ 56610 w 56610"/>
                <a:gd name="connsiteY4" fmla="*/ 28305 h 566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6610" h="56610">
                  <a:moveTo>
                    <a:pt x="56610" y="28305"/>
                  </a:moveTo>
                  <a:cubicBezTo>
                    <a:pt x="56610" y="43938"/>
                    <a:pt x="43938" y="56610"/>
                    <a:pt x="28305" y="56610"/>
                  </a:cubicBezTo>
                  <a:cubicBezTo>
                    <a:pt x="12673" y="56610"/>
                    <a:pt x="0" y="43938"/>
                    <a:pt x="0" y="28305"/>
                  </a:cubicBezTo>
                  <a:cubicBezTo>
                    <a:pt x="0" y="12672"/>
                    <a:pt x="12673" y="0"/>
                    <a:pt x="28305" y="0"/>
                  </a:cubicBezTo>
                  <a:cubicBezTo>
                    <a:pt x="43938" y="0"/>
                    <a:pt x="56610" y="12672"/>
                    <a:pt x="56610" y="28305"/>
                  </a:cubicBezTo>
                  <a:close/>
                </a:path>
              </a:pathLst>
            </a:custGeom>
            <a:grpFill/>
            <a:ln w="3810" cap="flat">
              <a:solidFill>
                <a:schemeClr val="bg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" name="Graphic 3">
              <a:extLst>
                <a:ext uri="{FF2B5EF4-FFF2-40B4-BE49-F238E27FC236}">
                  <a16:creationId xmlns:a16="http://schemas.microsoft.com/office/drawing/2014/main" id="{C5424F6E-CA2E-4750-94EB-455FA68A0C5F}"/>
                </a:ext>
              </a:extLst>
            </p:cNvPr>
            <p:cNvSpPr/>
            <p:nvPr/>
          </p:nvSpPr>
          <p:spPr>
            <a:xfrm>
              <a:off x="942502" y="4482906"/>
              <a:ext cx="56610" cy="56610"/>
            </a:xfrm>
            <a:custGeom>
              <a:avLst/>
              <a:gdLst>
                <a:gd name="connsiteX0" fmla="*/ 56610 w 56610"/>
                <a:gd name="connsiteY0" fmla="*/ 28305 h 56610"/>
                <a:gd name="connsiteX1" fmla="*/ 28305 w 56610"/>
                <a:gd name="connsiteY1" fmla="*/ 56610 h 56610"/>
                <a:gd name="connsiteX2" fmla="*/ 0 w 56610"/>
                <a:gd name="connsiteY2" fmla="*/ 28305 h 56610"/>
                <a:gd name="connsiteX3" fmla="*/ 28305 w 56610"/>
                <a:gd name="connsiteY3" fmla="*/ 0 h 56610"/>
                <a:gd name="connsiteX4" fmla="*/ 56610 w 56610"/>
                <a:gd name="connsiteY4" fmla="*/ 28305 h 566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6610" h="56610">
                  <a:moveTo>
                    <a:pt x="56610" y="28305"/>
                  </a:moveTo>
                  <a:cubicBezTo>
                    <a:pt x="56610" y="43938"/>
                    <a:pt x="43938" y="56610"/>
                    <a:pt x="28305" y="56610"/>
                  </a:cubicBezTo>
                  <a:cubicBezTo>
                    <a:pt x="12673" y="56610"/>
                    <a:pt x="0" y="43938"/>
                    <a:pt x="0" y="28305"/>
                  </a:cubicBezTo>
                  <a:cubicBezTo>
                    <a:pt x="0" y="12672"/>
                    <a:pt x="12673" y="0"/>
                    <a:pt x="28305" y="0"/>
                  </a:cubicBezTo>
                  <a:cubicBezTo>
                    <a:pt x="43938" y="0"/>
                    <a:pt x="56610" y="12672"/>
                    <a:pt x="56610" y="28305"/>
                  </a:cubicBezTo>
                  <a:close/>
                </a:path>
              </a:pathLst>
            </a:custGeom>
            <a:grpFill/>
            <a:ln w="3810" cap="flat">
              <a:solidFill>
                <a:schemeClr val="bg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4" name="Graphic 3">
              <a:extLst>
                <a:ext uri="{FF2B5EF4-FFF2-40B4-BE49-F238E27FC236}">
                  <a16:creationId xmlns:a16="http://schemas.microsoft.com/office/drawing/2014/main" id="{6D6F43DC-0EF3-41A1-B1BA-8F871EA9421C}"/>
                </a:ext>
              </a:extLst>
            </p:cNvPr>
            <p:cNvSpPr/>
            <p:nvPr/>
          </p:nvSpPr>
          <p:spPr>
            <a:xfrm>
              <a:off x="1161197" y="4483047"/>
              <a:ext cx="56469" cy="56469"/>
            </a:xfrm>
            <a:custGeom>
              <a:avLst/>
              <a:gdLst>
                <a:gd name="connsiteX0" fmla="*/ 28305 w 56469"/>
                <a:gd name="connsiteY0" fmla="*/ 0 h 56469"/>
                <a:gd name="connsiteX1" fmla="*/ 56469 w 56469"/>
                <a:gd name="connsiteY1" fmla="*/ 28305 h 56469"/>
                <a:gd name="connsiteX2" fmla="*/ 28305 w 56469"/>
                <a:gd name="connsiteY2" fmla="*/ 56469 h 56469"/>
                <a:gd name="connsiteX3" fmla="*/ 0 w 56469"/>
                <a:gd name="connsiteY3" fmla="*/ 28305 h 56469"/>
                <a:gd name="connsiteX4" fmla="*/ 28305 w 56469"/>
                <a:gd name="connsiteY4" fmla="*/ 0 h 564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6469" h="56469">
                  <a:moveTo>
                    <a:pt x="28305" y="0"/>
                  </a:moveTo>
                  <a:cubicBezTo>
                    <a:pt x="43936" y="0"/>
                    <a:pt x="56469" y="12674"/>
                    <a:pt x="56469" y="28305"/>
                  </a:cubicBezTo>
                  <a:cubicBezTo>
                    <a:pt x="56469" y="43936"/>
                    <a:pt x="43795" y="56469"/>
                    <a:pt x="28305" y="56469"/>
                  </a:cubicBezTo>
                  <a:cubicBezTo>
                    <a:pt x="12674" y="56469"/>
                    <a:pt x="0" y="43795"/>
                    <a:pt x="0" y="28305"/>
                  </a:cubicBezTo>
                  <a:cubicBezTo>
                    <a:pt x="0" y="12815"/>
                    <a:pt x="12674" y="0"/>
                    <a:pt x="28305" y="0"/>
                  </a:cubicBezTo>
                  <a:close/>
                </a:path>
              </a:pathLst>
            </a:custGeom>
            <a:grpFill/>
            <a:ln w="3810" cap="flat">
              <a:solidFill>
                <a:schemeClr val="bg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25" name="Graphic 3">
            <a:extLst>
              <a:ext uri="{FF2B5EF4-FFF2-40B4-BE49-F238E27FC236}">
                <a16:creationId xmlns:a16="http://schemas.microsoft.com/office/drawing/2014/main" id="{0D32E838-7AA0-4868-B7FD-77DF581AD695}"/>
              </a:ext>
            </a:extLst>
          </p:cNvPr>
          <p:cNvGrpSpPr/>
          <p:nvPr/>
        </p:nvGrpSpPr>
        <p:grpSpPr>
          <a:xfrm>
            <a:off x="6368880" y="6300487"/>
            <a:ext cx="712415" cy="56610"/>
            <a:chOff x="5012520" y="6791108"/>
            <a:chExt cx="712415" cy="56610"/>
          </a:xfrm>
          <a:noFill/>
        </p:grpSpPr>
        <p:sp>
          <p:nvSpPr>
            <p:cNvPr id="26" name="Graphic 3">
              <a:extLst>
                <a:ext uri="{FF2B5EF4-FFF2-40B4-BE49-F238E27FC236}">
                  <a16:creationId xmlns:a16="http://schemas.microsoft.com/office/drawing/2014/main" id="{DA873339-E376-407B-BAF5-64A645D75C8E}"/>
                </a:ext>
              </a:extLst>
            </p:cNvPr>
            <p:cNvSpPr/>
            <p:nvPr/>
          </p:nvSpPr>
          <p:spPr>
            <a:xfrm>
              <a:off x="5012520" y="6791249"/>
              <a:ext cx="56328" cy="56328"/>
            </a:xfrm>
            <a:custGeom>
              <a:avLst/>
              <a:gdLst>
                <a:gd name="connsiteX0" fmla="*/ 56329 w 56328"/>
                <a:gd name="connsiteY0" fmla="*/ 28164 h 56328"/>
                <a:gd name="connsiteX1" fmla="*/ 28164 w 56328"/>
                <a:gd name="connsiteY1" fmla="*/ 56329 h 56328"/>
                <a:gd name="connsiteX2" fmla="*/ 0 w 56328"/>
                <a:gd name="connsiteY2" fmla="*/ 28164 h 56328"/>
                <a:gd name="connsiteX3" fmla="*/ 28164 w 56328"/>
                <a:gd name="connsiteY3" fmla="*/ 0 h 56328"/>
                <a:gd name="connsiteX4" fmla="*/ 56329 w 56328"/>
                <a:gd name="connsiteY4" fmla="*/ 28164 h 563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6328" h="56328">
                  <a:moveTo>
                    <a:pt x="56329" y="28164"/>
                  </a:moveTo>
                  <a:cubicBezTo>
                    <a:pt x="56329" y="43719"/>
                    <a:pt x="43719" y="56329"/>
                    <a:pt x="28164" y="56329"/>
                  </a:cubicBezTo>
                  <a:cubicBezTo>
                    <a:pt x="12609" y="56329"/>
                    <a:pt x="0" y="43719"/>
                    <a:pt x="0" y="28164"/>
                  </a:cubicBezTo>
                  <a:cubicBezTo>
                    <a:pt x="0" y="12610"/>
                    <a:pt x="12609" y="0"/>
                    <a:pt x="28164" y="0"/>
                  </a:cubicBezTo>
                  <a:cubicBezTo>
                    <a:pt x="43719" y="0"/>
                    <a:pt x="56329" y="12610"/>
                    <a:pt x="56329" y="28164"/>
                  </a:cubicBezTo>
                  <a:close/>
                </a:path>
              </a:pathLst>
            </a:custGeom>
            <a:grpFill/>
            <a:ln w="3810" cap="flat">
              <a:solidFill>
                <a:schemeClr val="bg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7" name="Graphic 3">
              <a:extLst>
                <a:ext uri="{FF2B5EF4-FFF2-40B4-BE49-F238E27FC236}">
                  <a16:creationId xmlns:a16="http://schemas.microsoft.com/office/drawing/2014/main" id="{5A00EAF0-D911-4FEC-90DE-12A5E500583D}"/>
                </a:ext>
              </a:extLst>
            </p:cNvPr>
            <p:cNvSpPr/>
            <p:nvPr/>
          </p:nvSpPr>
          <p:spPr>
            <a:xfrm>
              <a:off x="5231216" y="6791249"/>
              <a:ext cx="56328" cy="56328"/>
            </a:xfrm>
            <a:custGeom>
              <a:avLst/>
              <a:gdLst>
                <a:gd name="connsiteX0" fmla="*/ 56328 w 56328"/>
                <a:gd name="connsiteY0" fmla="*/ 28164 h 56328"/>
                <a:gd name="connsiteX1" fmla="*/ 28164 w 56328"/>
                <a:gd name="connsiteY1" fmla="*/ 56329 h 56328"/>
                <a:gd name="connsiteX2" fmla="*/ 0 w 56328"/>
                <a:gd name="connsiteY2" fmla="*/ 28164 h 56328"/>
                <a:gd name="connsiteX3" fmla="*/ 28164 w 56328"/>
                <a:gd name="connsiteY3" fmla="*/ 0 h 56328"/>
                <a:gd name="connsiteX4" fmla="*/ 56328 w 56328"/>
                <a:gd name="connsiteY4" fmla="*/ 28164 h 563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6328" h="56328">
                  <a:moveTo>
                    <a:pt x="56328" y="28164"/>
                  </a:moveTo>
                  <a:cubicBezTo>
                    <a:pt x="56328" y="43719"/>
                    <a:pt x="43719" y="56329"/>
                    <a:pt x="28164" y="56329"/>
                  </a:cubicBezTo>
                  <a:cubicBezTo>
                    <a:pt x="12609" y="56329"/>
                    <a:pt x="0" y="43719"/>
                    <a:pt x="0" y="28164"/>
                  </a:cubicBezTo>
                  <a:cubicBezTo>
                    <a:pt x="0" y="12610"/>
                    <a:pt x="12609" y="0"/>
                    <a:pt x="28164" y="0"/>
                  </a:cubicBezTo>
                  <a:cubicBezTo>
                    <a:pt x="43719" y="0"/>
                    <a:pt x="56328" y="12610"/>
                    <a:pt x="56328" y="28164"/>
                  </a:cubicBezTo>
                  <a:close/>
                </a:path>
              </a:pathLst>
            </a:custGeom>
            <a:grpFill/>
            <a:ln w="3810" cap="flat">
              <a:solidFill>
                <a:schemeClr val="bg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8" name="Graphic 3">
              <a:extLst>
                <a:ext uri="{FF2B5EF4-FFF2-40B4-BE49-F238E27FC236}">
                  <a16:creationId xmlns:a16="http://schemas.microsoft.com/office/drawing/2014/main" id="{43E5807A-25B1-493E-BAFB-FF1913D8BB42}"/>
                </a:ext>
              </a:extLst>
            </p:cNvPr>
            <p:cNvSpPr/>
            <p:nvPr/>
          </p:nvSpPr>
          <p:spPr>
            <a:xfrm>
              <a:off x="5449770" y="6791249"/>
              <a:ext cx="56328" cy="56328"/>
            </a:xfrm>
            <a:custGeom>
              <a:avLst/>
              <a:gdLst>
                <a:gd name="connsiteX0" fmla="*/ 56328 w 56328"/>
                <a:gd name="connsiteY0" fmla="*/ 28164 h 56328"/>
                <a:gd name="connsiteX1" fmla="*/ 28164 w 56328"/>
                <a:gd name="connsiteY1" fmla="*/ 56329 h 56328"/>
                <a:gd name="connsiteX2" fmla="*/ 0 w 56328"/>
                <a:gd name="connsiteY2" fmla="*/ 28164 h 56328"/>
                <a:gd name="connsiteX3" fmla="*/ 28164 w 56328"/>
                <a:gd name="connsiteY3" fmla="*/ 0 h 56328"/>
                <a:gd name="connsiteX4" fmla="*/ 56328 w 56328"/>
                <a:gd name="connsiteY4" fmla="*/ 28164 h 563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6328" h="56328">
                  <a:moveTo>
                    <a:pt x="56328" y="28164"/>
                  </a:moveTo>
                  <a:cubicBezTo>
                    <a:pt x="56328" y="43719"/>
                    <a:pt x="43719" y="56329"/>
                    <a:pt x="28164" y="56329"/>
                  </a:cubicBezTo>
                  <a:cubicBezTo>
                    <a:pt x="12609" y="56329"/>
                    <a:pt x="0" y="43719"/>
                    <a:pt x="0" y="28164"/>
                  </a:cubicBezTo>
                  <a:cubicBezTo>
                    <a:pt x="0" y="12610"/>
                    <a:pt x="12609" y="0"/>
                    <a:pt x="28164" y="0"/>
                  </a:cubicBezTo>
                  <a:cubicBezTo>
                    <a:pt x="43719" y="0"/>
                    <a:pt x="56328" y="12610"/>
                    <a:pt x="56328" y="28164"/>
                  </a:cubicBezTo>
                  <a:close/>
                </a:path>
              </a:pathLst>
            </a:custGeom>
            <a:grpFill/>
            <a:ln w="3810" cap="flat">
              <a:solidFill>
                <a:schemeClr val="bg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9" name="Graphic 3">
              <a:extLst>
                <a:ext uri="{FF2B5EF4-FFF2-40B4-BE49-F238E27FC236}">
                  <a16:creationId xmlns:a16="http://schemas.microsoft.com/office/drawing/2014/main" id="{DA26645F-6791-4FD5-AAAA-1BB34D640359}"/>
                </a:ext>
              </a:extLst>
            </p:cNvPr>
            <p:cNvSpPr/>
            <p:nvPr/>
          </p:nvSpPr>
          <p:spPr>
            <a:xfrm>
              <a:off x="5668325" y="6791108"/>
              <a:ext cx="56610" cy="56610"/>
            </a:xfrm>
            <a:custGeom>
              <a:avLst/>
              <a:gdLst>
                <a:gd name="connsiteX0" fmla="*/ 56610 w 56610"/>
                <a:gd name="connsiteY0" fmla="*/ 28305 h 56610"/>
                <a:gd name="connsiteX1" fmla="*/ 28305 w 56610"/>
                <a:gd name="connsiteY1" fmla="*/ 56610 h 56610"/>
                <a:gd name="connsiteX2" fmla="*/ 0 w 56610"/>
                <a:gd name="connsiteY2" fmla="*/ 28305 h 56610"/>
                <a:gd name="connsiteX3" fmla="*/ 28305 w 56610"/>
                <a:gd name="connsiteY3" fmla="*/ 0 h 56610"/>
                <a:gd name="connsiteX4" fmla="*/ 56610 w 56610"/>
                <a:gd name="connsiteY4" fmla="*/ 28305 h 566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6610" h="56610">
                  <a:moveTo>
                    <a:pt x="56610" y="28305"/>
                  </a:moveTo>
                  <a:cubicBezTo>
                    <a:pt x="56610" y="43938"/>
                    <a:pt x="43938" y="56610"/>
                    <a:pt x="28305" y="56610"/>
                  </a:cubicBezTo>
                  <a:cubicBezTo>
                    <a:pt x="12672" y="56610"/>
                    <a:pt x="0" y="43938"/>
                    <a:pt x="0" y="28305"/>
                  </a:cubicBezTo>
                  <a:cubicBezTo>
                    <a:pt x="0" y="12673"/>
                    <a:pt x="12672" y="0"/>
                    <a:pt x="28305" y="0"/>
                  </a:cubicBezTo>
                  <a:cubicBezTo>
                    <a:pt x="43938" y="0"/>
                    <a:pt x="56610" y="12673"/>
                    <a:pt x="56610" y="28305"/>
                  </a:cubicBezTo>
                  <a:close/>
                </a:path>
              </a:pathLst>
            </a:custGeom>
            <a:grpFill/>
            <a:ln w="3810" cap="flat">
              <a:solidFill>
                <a:schemeClr val="bg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30" name="Graphic 3">
            <a:extLst>
              <a:ext uri="{FF2B5EF4-FFF2-40B4-BE49-F238E27FC236}">
                <a16:creationId xmlns:a16="http://schemas.microsoft.com/office/drawing/2014/main" id="{FAA15B59-58EE-46CE-AAE6-EB9F7B20635F}"/>
              </a:ext>
            </a:extLst>
          </p:cNvPr>
          <p:cNvGrpSpPr/>
          <p:nvPr/>
        </p:nvGrpSpPr>
        <p:grpSpPr>
          <a:xfrm>
            <a:off x="11518748" y="974695"/>
            <a:ext cx="56328" cy="712133"/>
            <a:chOff x="11223586" y="2269054"/>
            <a:chExt cx="56328" cy="712133"/>
          </a:xfrm>
          <a:noFill/>
        </p:grpSpPr>
        <p:sp>
          <p:nvSpPr>
            <p:cNvPr id="31" name="Graphic 3">
              <a:extLst>
                <a:ext uri="{FF2B5EF4-FFF2-40B4-BE49-F238E27FC236}">
                  <a16:creationId xmlns:a16="http://schemas.microsoft.com/office/drawing/2014/main" id="{D94F529A-5FF9-4F73-8CB5-FBEC12C92F9E}"/>
                </a:ext>
              </a:extLst>
            </p:cNvPr>
            <p:cNvSpPr/>
            <p:nvPr/>
          </p:nvSpPr>
          <p:spPr>
            <a:xfrm>
              <a:off x="11223586" y="2269054"/>
              <a:ext cx="56328" cy="56328"/>
            </a:xfrm>
            <a:custGeom>
              <a:avLst/>
              <a:gdLst>
                <a:gd name="connsiteX0" fmla="*/ 56328 w 56328"/>
                <a:gd name="connsiteY0" fmla="*/ 28164 h 56328"/>
                <a:gd name="connsiteX1" fmla="*/ 28164 w 56328"/>
                <a:gd name="connsiteY1" fmla="*/ 56329 h 56328"/>
                <a:gd name="connsiteX2" fmla="*/ 0 w 56328"/>
                <a:gd name="connsiteY2" fmla="*/ 28164 h 56328"/>
                <a:gd name="connsiteX3" fmla="*/ 28164 w 56328"/>
                <a:gd name="connsiteY3" fmla="*/ 0 h 56328"/>
                <a:gd name="connsiteX4" fmla="*/ 56328 w 56328"/>
                <a:gd name="connsiteY4" fmla="*/ 28164 h 563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6328" h="56328">
                  <a:moveTo>
                    <a:pt x="56328" y="28164"/>
                  </a:moveTo>
                  <a:cubicBezTo>
                    <a:pt x="56328" y="43719"/>
                    <a:pt x="43719" y="56329"/>
                    <a:pt x="28164" y="56329"/>
                  </a:cubicBezTo>
                  <a:cubicBezTo>
                    <a:pt x="12610" y="56329"/>
                    <a:pt x="0" y="43719"/>
                    <a:pt x="0" y="28164"/>
                  </a:cubicBezTo>
                  <a:cubicBezTo>
                    <a:pt x="0" y="12610"/>
                    <a:pt x="12610" y="0"/>
                    <a:pt x="28164" y="0"/>
                  </a:cubicBezTo>
                  <a:cubicBezTo>
                    <a:pt x="43719" y="0"/>
                    <a:pt x="56328" y="12610"/>
                    <a:pt x="56328" y="28164"/>
                  </a:cubicBezTo>
                  <a:close/>
                </a:path>
              </a:pathLst>
            </a:custGeom>
            <a:grpFill/>
            <a:ln w="3810" cap="flat">
              <a:solidFill>
                <a:schemeClr val="bg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2" name="Graphic 3">
              <a:extLst>
                <a:ext uri="{FF2B5EF4-FFF2-40B4-BE49-F238E27FC236}">
                  <a16:creationId xmlns:a16="http://schemas.microsoft.com/office/drawing/2014/main" id="{53F10C55-13A2-410D-A8BB-2B7F8CE0F8A9}"/>
                </a:ext>
              </a:extLst>
            </p:cNvPr>
            <p:cNvSpPr/>
            <p:nvPr/>
          </p:nvSpPr>
          <p:spPr>
            <a:xfrm>
              <a:off x="11223586" y="2487609"/>
              <a:ext cx="56328" cy="56328"/>
            </a:xfrm>
            <a:custGeom>
              <a:avLst/>
              <a:gdLst>
                <a:gd name="connsiteX0" fmla="*/ 56328 w 56328"/>
                <a:gd name="connsiteY0" fmla="*/ 28164 h 56328"/>
                <a:gd name="connsiteX1" fmla="*/ 28164 w 56328"/>
                <a:gd name="connsiteY1" fmla="*/ 56328 h 56328"/>
                <a:gd name="connsiteX2" fmla="*/ 0 w 56328"/>
                <a:gd name="connsiteY2" fmla="*/ 28164 h 56328"/>
                <a:gd name="connsiteX3" fmla="*/ 28164 w 56328"/>
                <a:gd name="connsiteY3" fmla="*/ 0 h 56328"/>
                <a:gd name="connsiteX4" fmla="*/ 56328 w 56328"/>
                <a:gd name="connsiteY4" fmla="*/ 28164 h 563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6328" h="56328">
                  <a:moveTo>
                    <a:pt x="56328" y="28164"/>
                  </a:moveTo>
                  <a:cubicBezTo>
                    <a:pt x="56328" y="43719"/>
                    <a:pt x="43719" y="56328"/>
                    <a:pt x="28164" y="56328"/>
                  </a:cubicBezTo>
                  <a:cubicBezTo>
                    <a:pt x="12610" y="56328"/>
                    <a:pt x="0" y="43719"/>
                    <a:pt x="0" y="28164"/>
                  </a:cubicBezTo>
                  <a:cubicBezTo>
                    <a:pt x="0" y="12609"/>
                    <a:pt x="12610" y="0"/>
                    <a:pt x="28164" y="0"/>
                  </a:cubicBezTo>
                  <a:cubicBezTo>
                    <a:pt x="43719" y="0"/>
                    <a:pt x="56328" y="12609"/>
                    <a:pt x="56328" y="28164"/>
                  </a:cubicBezTo>
                  <a:close/>
                </a:path>
              </a:pathLst>
            </a:custGeom>
            <a:grpFill/>
            <a:ln w="3810" cap="flat">
              <a:solidFill>
                <a:schemeClr val="bg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3" name="Graphic 3">
              <a:extLst>
                <a:ext uri="{FF2B5EF4-FFF2-40B4-BE49-F238E27FC236}">
                  <a16:creationId xmlns:a16="http://schemas.microsoft.com/office/drawing/2014/main" id="{099ABB23-4FA9-42F4-B204-BF0977A73EA4}"/>
                </a:ext>
              </a:extLst>
            </p:cNvPr>
            <p:cNvSpPr/>
            <p:nvPr/>
          </p:nvSpPr>
          <p:spPr>
            <a:xfrm>
              <a:off x="11223586" y="2706305"/>
              <a:ext cx="56328" cy="56328"/>
            </a:xfrm>
            <a:custGeom>
              <a:avLst/>
              <a:gdLst>
                <a:gd name="connsiteX0" fmla="*/ 56328 w 56328"/>
                <a:gd name="connsiteY0" fmla="*/ 28164 h 56328"/>
                <a:gd name="connsiteX1" fmla="*/ 28164 w 56328"/>
                <a:gd name="connsiteY1" fmla="*/ 56328 h 56328"/>
                <a:gd name="connsiteX2" fmla="*/ 0 w 56328"/>
                <a:gd name="connsiteY2" fmla="*/ 28164 h 56328"/>
                <a:gd name="connsiteX3" fmla="*/ 28164 w 56328"/>
                <a:gd name="connsiteY3" fmla="*/ 0 h 56328"/>
                <a:gd name="connsiteX4" fmla="*/ 56328 w 56328"/>
                <a:gd name="connsiteY4" fmla="*/ 28164 h 563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6328" h="56328">
                  <a:moveTo>
                    <a:pt x="56328" y="28164"/>
                  </a:moveTo>
                  <a:cubicBezTo>
                    <a:pt x="56328" y="43719"/>
                    <a:pt x="43719" y="56328"/>
                    <a:pt x="28164" y="56328"/>
                  </a:cubicBezTo>
                  <a:cubicBezTo>
                    <a:pt x="12610" y="56328"/>
                    <a:pt x="0" y="43719"/>
                    <a:pt x="0" y="28164"/>
                  </a:cubicBezTo>
                  <a:cubicBezTo>
                    <a:pt x="0" y="12609"/>
                    <a:pt x="12610" y="0"/>
                    <a:pt x="28164" y="0"/>
                  </a:cubicBezTo>
                  <a:cubicBezTo>
                    <a:pt x="43719" y="0"/>
                    <a:pt x="56328" y="12609"/>
                    <a:pt x="56328" y="28164"/>
                  </a:cubicBezTo>
                  <a:close/>
                </a:path>
              </a:pathLst>
            </a:custGeom>
            <a:grpFill/>
            <a:ln w="3810" cap="flat">
              <a:solidFill>
                <a:schemeClr val="bg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4" name="Graphic 3">
              <a:extLst>
                <a:ext uri="{FF2B5EF4-FFF2-40B4-BE49-F238E27FC236}">
                  <a16:creationId xmlns:a16="http://schemas.microsoft.com/office/drawing/2014/main" id="{CE99D2F7-831D-4D91-9222-8EC8B08159A8}"/>
                </a:ext>
              </a:extLst>
            </p:cNvPr>
            <p:cNvSpPr/>
            <p:nvPr/>
          </p:nvSpPr>
          <p:spPr>
            <a:xfrm>
              <a:off x="11223586" y="2924859"/>
              <a:ext cx="56328" cy="56328"/>
            </a:xfrm>
            <a:custGeom>
              <a:avLst/>
              <a:gdLst>
                <a:gd name="connsiteX0" fmla="*/ 56328 w 56328"/>
                <a:gd name="connsiteY0" fmla="*/ 28164 h 56328"/>
                <a:gd name="connsiteX1" fmla="*/ 28164 w 56328"/>
                <a:gd name="connsiteY1" fmla="*/ 56328 h 56328"/>
                <a:gd name="connsiteX2" fmla="*/ 0 w 56328"/>
                <a:gd name="connsiteY2" fmla="*/ 28164 h 56328"/>
                <a:gd name="connsiteX3" fmla="*/ 28164 w 56328"/>
                <a:gd name="connsiteY3" fmla="*/ 0 h 56328"/>
                <a:gd name="connsiteX4" fmla="*/ 56328 w 56328"/>
                <a:gd name="connsiteY4" fmla="*/ 28164 h 563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6328" h="56328">
                  <a:moveTo>
                    <a:pt x="56328" y="28164"/>
                  </a:moveTo>
                  <a:cubicBezTo>
                    <a:pt x="56328" y="43719"/>
                    <a:pt x="43719" y="56328"/>
                    <a:pt x="28164" y="56328"/>
                  </a:cubicBezTo>
                  <a:cubicBezTo>
                    <a:pt x="12610" y="56328"/>
                    <a:pt x="0" y="43719"/>
                    <a:pt x="0" y="28164"/>
                  </a:cubicBezTo>
                  <a:cubicBezTo>
                    <a:pt x="0" y="12610"/>
                    <a:pt x="12610" y="0"/>
                    <a:pt x="28164" y="0"/>
                  </a:cubicBezTo>
                  <a:cubicBezTo>
                    <a:pt x="43719" y="0"/>
                    <a:pt x="56328" y="12610"/>
                    <a:pt x="56328" y="28164"/>
                  </a:cubicBezTo>
                  <a:close/>
                </a:path>
              </a:pathLst>
            </a:custGeom>
            <a:grpFill/>
            <a:ln w="3810" cap="flat">
              <a:solidFill>
                <a:schemeClr val="bg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42C97ABB-1B63-4BB1-BEC7-7B8054C1C64D}"/>
              </a:ext>
            </a:extLst>
          </p:cNvPr>
          <p:cNvSpPr txBox="1"/>
          <p:nvPr/>
        </p:nvSpPr>
        <p:spPr>
          <a:xfrm>
            <a:off x="3820160" y="2891062"/>
            <a:ext cx="455168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spc="300" dirty="0">
                <a:solidFill>
                  <a:schemeClr val="bg2"/>
                </a:solidFill>
                <a:latin typeface="+mj-lt"/>
              </a:rPr>
              <a:t>Organization </a:t>
            </a:r>
            <a:endParaRPr lang="en-ID" sz="4400" spc="3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748E0F99-C5BF-4367-A5A1-13D01A043DB8}"/>
              </a:ext>
            </a:extLst>
          </p:cNvPr>
          <p:cNvSpPr txBox="1"/>
          <p:nvPr/>
        </p:nvSpPr>
        <p:spPr>
          <a:xfrm>
            <a:off x="4294909" y="3628384"/>
            <a:ext cx="360218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spc="300" dirty="0">
                <a:solidFill>
                  <a:schemeClr val="bg2"/>
                </a:solidFill>
                <a:latin typeface="+mj-lt"/>
              </a:rPr>
              <a:t>Infographic</a:t>
            </a:r>
            <a:endParaRPr lang="en-ID" sz="1600" spc="300" dirty="0">
              <a:solidFill>
                <a:schemeClr val="bg2"/>
              </a:solidFill>
              <a:latin typeface="+mj-lt"/>
            </a:endParaRPr>
          </a:p>
        </p:txBody>
      </p:sp>
      <p:grpSp>
        <p:nvGrpSpPr>
          <p:cNvPr id="65" name="Graphic 3">
            <a:extLst>
              <a:ext uri="{FF2B5EF4-FFF2-40B4-BE49-F238E27FC236}">
                <a16:creationId xmlns:a16="http://schemas.microsoft.com/office/drawing/2014/main" id="{3B262B75-6B46-458F-B64F-32000C5A1236}"/>
              </a:ext>
            </a:extLst>
          </p:cNvPr>
          <p:cNvGrpSpPr/>
          <p:nvPr/>
        </p:nvGrpSpPr>
        <p:grpSpPr>
          <a:xfrm>
            <a:off x="10097481" y="5168012"/>
            <a:ext cx="712274" cy="56610"/>
            <a:chOff x="4414311" y="1765055"/>
            <a:chExt cx="712274" cy="56610"/>
          </a:xfrm>
          <a:noFill/>
        </p:grpSpPr>
        <p:sp>
          <p:nvSpPr>
            <p:cNvPr id="66" name="Graphic 3">
              <a:extLst>
                <a:ext uri="{FF2B5EF4-FFF2-40B4-BE49-F238E27FC236}">
                  <a16:creationId xmlns:a16="http://schemas.microsoft.com/office/drawing/2014/main" id="{7FD2BF1D-AF89-4F39-8991-2964D9664155}"/>
                </a:ext>
              </a:extLst>
            </p:cNvPr>
            <p:cNvSpPr/>
            <p:nvPr/>
          </p:nvSpPr>
          <p:spPr>
            <a:xfrm>
              <a:off x="4414311" y="1765196"/>
              <a:ext cx="56469" cy="56469"/>
            </a:xfrm>
            <a:custGeom>
              <a:avLst/>
              <a:gdLst>
                <a:gd name="connsiteX0" fmla="*/ 28164 w 56469"/>
                <a:gd name="connsiteY0" fmla="*/ 0 h 56469"/>
                <a:gd name="connsiteX1" fmla="*/ 56469 w 56469"/>
                <a:gd name="connsiteY1" fmla="*/ 28305 h 56469"/>
                <a:gd name="connsiteX2" fmla="*/ 28164 w 56469"/>
                <a:gd name="connsiteY2" fmla="*/ 56469 h 56469"/>
                <a:gd name="connsiteX3" fmla="*/ 0 w 56469"/>
                <a:gd name="connsiteY3" fmla="*/ 28305 h 56469"/>
                <a:gd name="connsiteX4" fmla="*/ 28164 w 56469"/>
                <a:gd name="connsiteY4" fmla="*/ 0 h 564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6469" h="56469">
                  <a:moveTo>
                    <a:pt x="28164" y="0"/>
                  </a:moveTo>
                  <a:cubicBezTo>
                    <a:pt x="43796" y="0"/>
                    <a:pt x="56469" y="12674"/>
                    <a:pt x="56469" y="28305"/>
                  </a:cubicBezTo>
                  <a:cubicBezTo>
                    <a:pt x="56469" y="43936"/>
                    <a:pt x="43796" y="56469"/>
                    <a:pt x="28164" y="56469"/>
                  </a:cubicBezTo>
                  <a:cubicBezTo>
                    <a:pt x="12533" y="56469"/>
                    <a:pt x="0" y="43796"/>
                    <a:pt x="0" y="28305"/>
                  </a:cubicBezTo>
                  <a:cubicBezTo>
                    <a:pt x="0" y="12533"/>
                    <a:pt x="12674" y="0"/>
                    <a:pt x="28164" y="0"/>
                  </a:cubicBezTo>
                  <a:close/>
                </a:path>
              </a:pathLst>
            </a:custGeom>
            <a:grpFill/>
            <a:ln w="3810" cap="flat">
              <a:solidFill>
                <a:schemeClr val="bg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7" name="Graphic 3">
              <a:extLst>
                <a:ext uri="{FF2B5EF4-FFF2-40B4-BE49-F238E27FC236}">
                  <a16:creationId xmlns:a16="http://schemas.microsoft.com/office/drawing/2014/main" id="{037DD603-B715-4C3C-A467-82B36DA2720C}"/>
                </a:ext>
              </a:extLst>
            </p:cNvPr>
            <p:cNvSpPr/>
            <p:nvPr/>
          </p:nvSpPr>
          <p:spPr>
            <a:xfrm>
              <a:off x="4633007" y="1765196"/>
              <a:ext cx="56328" cy="56328"/>
            </a:xfrm>
            <a:custGeom>
              <a:avLst/>
              <a:gdLst>
                <a:gd name="connsiteX0" fmla="*/ 56328 w 56328"/>
                <a:gd name="connsiteY0" fmla="*/ 28164 h 56328"/>
                <a:gd name="connsiteX1" fmla="*/ 28164 w 56328"/>
                <a:gd name="connsiteY1" fmla="*/ 56329 h 56328"/>
                <a:gd name="connsiteX2" fmla="*/ 0 w 56328"/>
                <a:gd name="connsiteY2" fmla="*/ 28164 h 56328"/>
                <a:gd name="connsiteX3" fmla="*/ 28164 w 56328"/>
                <a:gd name="connsiteY3" fmla="*/ 0 h 56328"/>
                <a:gd name="connsiteX4" fmla="*/ 56328 w 56328"/>
                <a:gd name="connsiteY4" fmla="*/ 28164 h 563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6328" h="56328">
                  <a:moveTo>
                    <a:pt x="56328" y="28164"/>
                  </a:moveTo>
                  <a:cubicBezTo>
                    <a:pt x="56328" y="43719"/>
                    <a:pt x="43719" y="56329"/>
                    <a:pt x="28164" y="56329"/>
                  </a:cubicBezTo>
                  <a:cubicBezTo>
                    <a:pt x="12609" y="56329"/>
                    <a:pt x="0" y="43719"/>
                    <a:pt x="0" y="28164"/>
                  </a:cubicBezTo>
                  <a:cubicBezTo>
                    <a:pt x="0" y="12610"/>
                    <a:pt x="12609" y="0"/>
                    <a:pt x="28164" y="0"/>
                  </a:cubicBezTo>
                  <a:cubicBezTo>
                    <a:pt x="43719" y="0"/>
                    <a:pt x="56328" y="12610"/>
                    <a:pt x="56328" y="28164"/>
                  </a:cubicBezTo>
                  <a:close/>
                </a:path>
              </a:pathLst>
            </a:custGeom>
            <a:grpFill/>
            <a:ln w="3810" cap="flat">
              <a:solidFill>
                <a:schemeClr val="bg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8" name="Graphic 3">
              <a:extLst>
                <a:ext uri="{FF2B5EF4-FFF2-40B4-BE49-F238E27FC236}">
                  <a16:creationId xmlns:a16="http://schemas.microsoft.com/office/drawing/2014/main" id="{6C29DB9D-6A61-4C5D-86E7-849D0CE3723A}"/>
                </a:ext>
              </a:extLst>
            </p:cNvPr>
            <p:cNvSpPr/>
            <p:nvPr/>
          </p:nvSpPr>
          <p:spPr>
            <a:xfrm>
              <a:off x="4851421" y="1765055"/>
              <a:ext cx="56610" cy="56610"/>
            </a:xfrm>
            <a:custGeom>
              <a:avLst/>
              <a:gdLst>
                <a:gd name="connsiteX0" fmla="*/ 56610 w 56610"/>
                <a:gd name="connsiteY0" fmla="*/ 28305 h 56610"/>
                <a:gd name="connsiteX1" fmla="*/ 28305 w 56610"/>
                <a:gd name="connsiteY1" fmla="*/ 56610 h 56610"/>
                <a:gd name="connsiteX2" fmla="*/ 0 w 56610"/>
                <a:gd name="connsiteY2" fmla="*/ 28305 h 56610"/>
                <a:gd name="connsiteX3" fmla="*/ 28305 w 56610"/>
                <a:gd name="connsiteY3" fmla="*/ 0 h 56610"/>
                <a:gd name="connsiteX4" fmla="*/ 56610 w 56610"/>
                <a:gd name="connsiteY4" fmla="*/ 28305 h 566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6610" h="56610">
                  <a:moveTo>
                    <a:pt x="56610" y="28305"/>
                  </a:moveTo>
                  <a:cubicBezTo>
                    <a:pt x="56610" y="43938"/>
                    <a:pt x="43938" y="56610"/>
                    <a:pt x="28305" y="56610"/>
                  </a:cubicBezTo>
                  <a:cubicBezTo>
                    <a:pt x="12672" y="56610"/>
                    <a:pt x="0" y="43938"/>
                    <a:pt x="0" y="28305"/>
                  </a:cubicBezTo>
                  <a:cubicBezTo>
                    <a:pt x="0" y="12673"/>
                    <a:pt x="12672" y="0"/>
                    <a:pt x="28305" y="0"/>
                  </a:cubicBezTo>
                  <a:cubicBezTo>
                    <a:pt x="43938" y="0"/>
                    <a:pt x="56610" y="12673"/>
                    <a:pt x="56610" y="28305"/>
                  </a:cubicBezTo>
                  <a:close/>
                </a:path>
              </a:pathLst>
            </a:custGeom>
            <a:grpFill/>
            <a:ln w="3810" cap="flat">
              <a:solidFill>
                <a:schemeClr val="bg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9" name="Graphic 3">
              <a:extLst>
                <a:ext uri="{FF2B5EF4-FFF2-40B4-BE49-F238E27FC236}">
                  <a16:creationId xmlns:a16="http://schemas.microsoft.com/office/drawing/2014/main" id="{673D3892-6B09-463D-AFC2-21016421E675}"/>
                </a:ext>
              </a:extLst>
            </p:cNvPr>
            <p:cNvSpPr/>
            <p:nvPr/>
          </p:nvSpPr>
          <p:spPr>
            <a:xfrm>
              <a:off x="5070257" y="1765196"/>
              <a:ext cx="56328" cy="56328"/>
            </a:xfrm>
            <a:custGeom>
              <a:avLst/>
              <a:gdLst>
                <a:gd name="connsiteX0" fmla="*/ 56329 w 56328"/>
                <a:gd name="connsiteY0" fmla="*/ 28164 h 56328"/>
                <a:gd name="connsiteX1" fmla="*/ 28164 w 56328"/>
                <a:gd name="connsiteY1" fmla="*/ 56329 h 56328"/>
                <a:gd name="connsiteX2" fmla="*/ 0 w 56328"/>
                <a:gd name="connsiteY2" fmla="*/ 28164 h 56328"/>
                <a:gd name="connsiteX3" fmla="*/ 28164 w 56328"/>
                <a:gd name="connsiteY3" fmla="*/ 0 h 56328"/>
                <a:gd name="connsiteX4" fmla="*/ 56329 w 56328"/>
                <a:gd name="connsiteY4" fmla="*/ 28164 h 563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6328" h="56328">
                  <a:moveTo>
                    <a:pt x="56329" y="28164"/>
                  </a:moveTo>
                  <a:cubicBezTo>
                    <a:pt x="56329" y="43719"/>
                    <a:pt x="43719" y="56329"/>
                    <a:pt x="28164" y="56329"/>
                  </a:cubicBezTo>
                  <a:cubicBezTo>
                    <a:pt x="12609" y="56329"/>
                    <a:pt x="0" y="43719"/>
                    <a:pt x="0" y="28164"/>
                  </a:cubicBezTo>
                  <a:cubicBezTo>
                    <a:pt x="0" y="12610"/>
                    <a:pt x="12609" y="0"/>
                    <a:pt x="28164" y="0"/>
                  </a:cubicBezTo>
                  <a:cubicBezTo>
                    <a:pt x="43719" y="0"/>
                    <a:pt x="56329" y="12610"/>
                    <a:pt x="56329" y="28164"/>
                  </a:cubicBezTo>
                  <a:close/>
                </a:path>
              </a:pathLst>
            </a:custGeom>
            <a:grpFill/>
            <a:ln w="3810" cap="flat">
              <a:solidFill>
                <a:schemeClr val="bg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77923458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: Shape 5">
            <a:extLst>
              <a:ext uri="{FF2B5EF4-FFF2-40B4-BE49-F238E27FC236}">
                <a16:creationId xmlns:a16="http://schemas.microsoft.com/office/drawing/2014/main" id="{48A4AD8C-0381-41B3-9A0B-B5C4D90CEF34}"/>
              </a:ext>
            </a:extLst>
          </p:cNvPr>
          <p:cNvSpPr/>
          <p:nvPr/>
        </p:nvSpPr>
        <p:spPr>
          <a:xfrm>
            <a:off x="8165005" y="1967731"/>
            <a:ext cx="173643" cy="14422"/>
          </a:xfrm>
          <a:custGeom>
            <a:avLst/>
            <a:gdLst>
              <a:gd name="connsiteX0" fmla="*/ 0 w 173643"/>
              <a:gd name="connsiteY0" fmla="*/ 0 h 14422"/>
              <a:gd name="connsiteX1" fmla="*/ 173643 w 173643"/>
              <a:gd name="connsiteY1" fmla="*/ 0 h 144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73643" h="14422">
                <a:moveTo>
                  <a:pt x="0" y="0"/>
                </a:moveTo>
                <a:lnTo>
                  <a:pt x="173643" y="0"/>
                </a:lnTo>
              </a:path>
            </a:pathLst>
          </a:custGeom>
          <a:ln w="14422" cap="flat">
            <a:solidFill>
              <a:srgbClr val="DDDDDD"/>
            </a:solidFill>
            <a:prstDash val="solid"/>
            <a:miter/>
          </a:ln>
        </p:spPr>
        <p:txBody>
          <a:bodyPr rtlCol="0" anchor="ctr"/>
          <a:lstStyle/>
          <a:p>
            <a:endParaRPr lang="en-ID">
              <a:solidFill>
                <a:schemeClr val="tx2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AD5C62DD-A136-441B-BB23-33F12DA92FE1}"/>
              </a:ext>
            </a:extLst>
          </p:cNvPr>
          <p:cNvSpPr/>
          <p:nvPr/>
        </p:nvSpPr>
        <p:spPr>
          <a:xfrm>
            <a:off x="8338793" y="1583091"/>
            <a:ext cx="469441" cy="769279"/>
          </a:xfrm>
          <a:custGeom>
            <a:avLst/>
            <a:gdLst>
              <a:gd name="connsiteX0" fmla="*/ 224986 w 469441"/>
              <a:gd name="connsiteY0" fmla="*/ 0 h 769279"/>
              <a:gd name="connsiteX1" fmla="*/ 200180 w 469441"/>
              <a:gd name="connsiteY1" fmla="*/ 0 h 769279"/>
              <a:gd name="connsiteX2" fmla="*/ 0 w 469441"/>
              <a:gd name="connsiteY2" fmla="*/ 200180 h 769279"/>
              <a:gd name="connsiteX3" fmla="*/ 0 w 469441"/>
              <a:gd name="connsiteY3" fmla="*/ 569099 h 769279"/>
              <a:gd name="connsiteX4" fmla="*/ 200180 w 469441"/>
              <a:gd name="connsiteY4" fmla="*/ 769279 h 769279"/>
              <a:gd name="connsiteX5" fmla="*/ 469442 w 469441"/>
              <a:gd name="connsiteY5" fmla="*/ 769279 h 7692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69441" h="769279">
                <a:moveTo>
                  <a:pt x="224986" y="0"/>
                </a:moveTo>
                <a:lnTo>
                  <a:pt x="200180" y="0"/>
                </a:lnTo>
                <a:cubicBezTo>
                  <a:pt x="89561" y="0"/>
                  <a:pt x="0" y="89706"/>
                  <a:pt x="0" y="200180"/>
                </a:cubicBezTo>
                <a:lnTo>
                  <a:pt x="0" y="569099"/>
                </a:lnTo>
                <a:cubicBezTo>
                  <a:pt x="0" y="679717"/>
                  <a:pt x="89706" y="769279"/>
                  <a:pt x="200180" y="769279"/>
                </a:cubicBezTo>
                <a:lnTo>
                  <a:pt x="469442" y="769279"/>
                </a:lnTo>
              </a:path>
            </a:pathLst>
          </a:custGeom>
          <a:noFill/>
          <a:ln w="14422" cap="flat">
            <a:solidFill>
              <a:srgbClr val="DDDDDD"/>
            </a:solidFill>
            <a:prstDash val="solid"/>
            <a:miter/>
          </a:ln>
        </p:spPr>
        <p:txBody>
          <a:bodyPr rtlCol="0" anchor="ctr"/>
          <a:lstStyle/>
          <a:p>
            <a:endParaRPr lang="en-ID">
              <a:solidFill>
                <a:schemeClr val="tx2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5A7E6C91-787B-44D4-9C47-93363C018F92}"/>
              </a:ext>
            </a:extLst>
          </p:cNvPr>
          <p:cNvSpPr/>
          <p:nvPr/>
        </p:nvSpPr>
        <p:spPr>
          <a:xfrm>
            <a:off x="8165005" y="5267237"/>
            <a:ext cx="173643" cy="14422"/>
          </a:xfrm>
          <a:custGeom>
            <a:avLst/>
            <a:gdLst>
              <a:gd name="connsiteX0" fmla="*/ 0 w 173643"/>
              <a:gd name="connsiteY0" fmla="*/ 0 h 14422"/>
              <a:gd name="connsiteX1" fmla="*/ 173643 w 173643"/>
              <a:gd name="connsiteY1" fmla="*/ 0 h 144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73643" h="14422">
                <a:moveTo>
                  <a:pt x="0" y="0"/>
                </a:moveTo>
                <a:lnTo>
                  <a:pt x="173643" y="0"/>
                </a:lnTo>
              </a:path>
            </a:pathLst>
          </a:custGeom>
          <a:ln w="14422" cap="flat">
            <a:solidFill>
              <a:srgbClr val="DDDDDD"/>
            </a:solidFill>
            <a:prstDash val="solid"/>
            <a:miter/>
          </a:ln>
        </p:spPr>
        <p:txBody>
          <a:bodyPr rtlCol="0" anchor="ctr"/>
          <a:lstStyle/>
          <a:p>
            <a:endParaRPr lang="en-ID">
              <a:solidFill>
                <a:schemeClr val="tx2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1DAB1A7F-2818-4FF0-8B47-7CD5F0A538D3}"/>
              </a:ext>
            </a:extLst>
          </p:cNvPr>
          <p:cNvSpPr/>
          <p:nvPr/>
        </p:nvSpPr>
        <p:spPr>
          <a:xfrm>
            <a:off x="8338793" y="4882598"/>
            <a:ext cx="469441" cy="769279"/>
          </a:xfrm>
          <a:custGeom>
            <a:avLst/>
            <a:gdLst>
              <a:gd name="connsiteX0" fmla="*/ 224986 w 469441"/>
              <a:gd name="connsiteY0" fmla="*/ 769279 h 769279"/>
              <a:gd name="connsiteX1" fmla="*/ 200180 w 469441"/>
              <a:gd name="connsiteY1" fmla="*/ 769279 h 769279"/>
              <a:gd name="connsiteX2" fmla="*/ 0 w 469441"/>
              <a:gd name="connsiteY2" fmla="*/ 569099 h 769279"/>
              <a:gd name="connsiteX3" fmla="*/ 0 w 469441"/>
              <a:gd name="connsiteY3" fmla="*/ 200180 h 769279"/>
              <a:gd name="connsiteX4" fmla="*/ 200180 w 469441"/>
              <a:gd name="connsiteY4" fmla="*/ 0 h 769279"/>
              <a:gd name="connsiteX5" fmla="*/ 469442 w 469441"/>
              <a:gd name="connsiteY5" fmla="*/ 0 h 7692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69441" h="769279">
                <a:moveTo>
                  <a:pt x="224986" y="769279"/>
                </a:moveTo>
                <a:lnTo>
                  <a:pt x="200180" y="769279"/>
                </a:lnTo>
                <a:cubicBezTo>
                  <a:pt x="89561" y="769279"/>
                  <a:pt x="0" y="679573"/>
                  <a:pt x="0" y="569099"/>
                </a:cubicBezTo>
                <a:lnTo>
                  <a:pt x="0" y="200180"/>
                </a:lnTo>
                <a:cubicBezTo>
                  <a:pt x="0" y="89562"/>
                  <a:pt x="89706" y="0"/>
                  <a:pt x="200180" y="0"/>
                </a:cubicBezTo>
                <a:lnTo>
                  <a:pt x="469442" y="0"/>
                </a:lnTo>
              </a:path>
            </a:pathLst>
          </a:custGeom>
          <a:noFill/>
          <a:ln w="14422" cap="flat">
            <a:solidFill>
              <a:srgbClr val="DDDDDD"/>
            </a:solidFill>
            <a:prstDash val="solid"/>
            <a:miter/>
          </a:ln>
        </p:spPr>
        <p:txBody>
          <a:bodyPr rtlCol="0" anchor="ctr"/>
          <a:lstStyle/>
          <a:p>
            <a:endParaRPr lang="en-ID">
              <a:solidFill>
                <a:schemeClr val="tx2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4B91080A-94A0-4A73-BA13-8ADB6CEE77C6}"/>
              </a:ext>
            </a:extLst>
          </p:cNvPr>
          <p:cNvSpPr/>
          <p:nvPr/>
        </p:nvSpPr>
        <p:spPr>
          <a:xfrm>
            <a:off x="3911039" y="1967731"/>
            <a:ext cx="173643" cy="14422"/>
          </a:xfrm>
          <a:custGeom>
            <a:avLst/>
            <a:gdLst>
              <a:gd name="connsiteX0" fmla="*/ 173643 w 173643"/>
              <a:gd name="connsiteY0" fmla="*/ 0 h 14422"/>
              <a:gd name="connsiteX1" fmla="*/ 0 w 173643"/>
              <a:gd name="connsiteY1" fmla="*/ 0 h 144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73643" h="14422">
                <a:moveTo>
                  <a:pt x="173643" y="0"/>
                </a:moveTo>
                <a:lnTo>
                  <a:pt x="0" y="0"/>
                </a:lnTo>
              </a:path>
            </a:pathLst>
          </a:custGeom>
          <a:ln w="14422" cap="flat">
            <a:solidFill>
              <a:srgbClr val="DDDDDD"/>
            </a:solidFill>
            <a:prstDash val="solid"/>
            <a:miter/>
          </a:ln>
        </p:spPr>
        <p:txBody>
          <a:bodyPr rtlCol="0" anchor="ctr"/>
          <a:lstStyle/>
          <a:p>
            <a:endParaRPr lang="en-ID">
              <a:solidFill>
                <a:schemeClr val="tx2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8634A559-8D21-4993-935F-BB27061C930B}"/>
              </a:ext>
            </a:extLst>
          </p:cNvPr>
          <p:cNvSpPr/>
          <p:nvPr/>
        </p:nvSpPr>
        <p:spPr>
          <a:xfrm>
            <a:off x="3441453" y="1583091"/>
            <a:ext cx="469442" cy="769279"/>
          </a:xfrm>
          <a:custGeom>
            <a:avLst/>
            <a:gdLst>
              <a:gd name="connsiteX0" fmla="*/ 244456 w 469442"/>
              <a:gd name="connsiteY0" fmla="*/ 0 h 769279"/>
              <a:gd name="connsiteX1" fmla="*/ 269262 w 469442"/>
              <a:gd name="connsiteY1" fmla="*/ 0 h 769279"/>
              <a:gd name="connsiteX2" fmla="*/ 469442 w 469442"/>
              <a:gd name="connsiteY2" fmla="*/ 200180 h 769279"/>
              <a:gd name="connsiteX3" fmla="*/ 469442 w 469442"/>
              <a:gd name="connsiteY3" fmla="*/ 569099 h 769279"/>
              <a:gd name="connsiteX4" fmla="*/ 269262 w 469442"/>
              <a:gd name="connsiteY4" fmla="*/ 769279 h 769279"/>
              <a:gd name="connsiteX5" fmla="*/ 0 w 469442"/>
              <a:gd name="connsiteY5" fmla="*/ 769279 h 7692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69442" h="769279">
                <a:moveTo>
                  <a:pt x="244456" y="0"/>
                </a:moveTo>
                <a:lnTo>
                  <a:pt x="269262" y="0"/>
                </a:lnTo>
                <a:cubicBezTo>
                  <a:pt x="379880" y="0"/>
                  <a:pt x="469442" y="89706"/>
                  <a:pt x="469442" y="200180"/>
                </a:cubicBezTo>
                <a:lnTo>
                  <a:pt x="469442" y="569099"/>
                </a:lnTo>
                <a:cubicBezTo>
                  <a:pt x="469442" y="679717"/>
                  <a:pt x="379736" y="769279"/>
                  <a:pt x="269262" y="769279"/>
                </a:cubicBezTo>
                <a:lnTo>
                  <a:pt x="0" y="769279"/>
                </a:lnTo>
              </a:path>
            </a:pathLst>
          </a:custGeom>
          <a:noFill/>
          <a:ln w="14422" cap="flat">
            <a:solidFill>
              <a:srgbClr val="DDDDDD"/>
            </a:solidFill>
            <a:prstDash val="solid"/>
            <a:miter/>
          </a:ln>
        </p:spPr>
        <p:txBody>
          <a:bodyPr rtlCol="0" anchor="ctr"/>
          <a:lstStyle/>
          <a:p>
            <a:endParaRPr lang="en-ID">
              <a:solidFill>
                <a:schemeClr val="tx2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1918479E-BCF5-454B-8DFE-A81B21608759}"/>
              </a:ext>
            </a:extLst>
          </p:cNvPr>
          <p:cNvSpPr/>
          <p:nvPr/>
        </p:nvSpPr>
        <p:spPr>
          <a:xfrm>
            <a:off x="3911039" y="5267237"/>
            <a:ext cx="173643" cy="14422"/>
          </a:xfrm>
          <a:custGeom>
            <a:avLst/>
            <a:gdLst>
              <a:gd name="connsiteX0" fmla="*/ 173643 w 173643"/>
              <a:gd name="connsiteY0" fmla="*/ 0 h 14422"/>
              <a:gd name="connsiteX1" fmla="*/ 0 w 173643"/>
              <a:gd name="connsiteY1" fmla="*/ 0 h 144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73643" h="14422">
                <a:moveTo>
                  <a:pt x="173643" y="0"/>
                </a:moveTo>
                <a:lnTo>
                  <a:pt x="0" y="0"/>
                </a:lnTo>
              </a:path>
            </a:pathLst>
          </a:custGeom>
          <a:ln w="14422" cap="flat">
            <a:solidFill>
              <a:srgbClr val="DDDDDD"/>
            </a:solidFill>
            <a:prstDash val="solid"/>
            <a:miter/>
          </a:ln>
        </p:spPr>
        <p:txBody>
          <a:bodyPr rtlCol="0" anchor="ctr"/>
          <a:lstStyle/>
          <a:p>
            <a:endParaRPr lang="en-ID">
              <a:solidFill>
                <a:schemeClr val="tx2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41D99EB3-25C4-4885-8DC6-282BF8154709}"/>
              </a:ext>
            </a:extLst>
          </p:cNvPr>
          <p:cNvSpPr/>
          <p:nvPr/>
        </p:nvSpPr>
        <p:spPr>
          <a:xfrm>
            <a:off x="3441453" y="4882598"/>
            <a:ext cx="469442" cy="769279"/>
          </a:xfrm>
          <a:custGeom>
            <a:avLst/>
            <a:gdLst>
              <a:gd name="connsiteX0" fmla="*/ 244456 w 469442"/>
              <a:gd name="connsiteY0" fmla="*/ 769279 h 769279"/>
              <a:gd name="connsiteX1" fmla="*/ 269262 w 469442"/>
              <a:gd name="connsiteY1" fmla="*/ 769279 h 769279"/>
              <a:gd name="connsiteX2" fmla="*/ 469442 w 469442"/>
              <a:gd name="connsiteY2" fmla="*/ 569099 h 769279"/>
              <a:gd name="connsiteX3" fmla="*/ 469442 w 469442"/>
              <a:gd name="connsiteY3" fmla="*/ 200180 h 769279"/>
              <a:gd name="connsiteX4" fmla="*/ 269262 w 469442"/>
              <a:gd name="connsiteY4" fmla="*/ 0 h 769279"/>
              <a:gd name="connsiteX5" fmla="*/ 0 w 469442"/>
              <a:gd name="connsiteY5" fmla="*/ 0 h 7692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69442" h="769279">
                <a:moveTo>
                  <a:pt x="244456" y="769279"/>
                </a:moveTo>
                <a:lnTo>
                  <a:pt x="269262" y="769279"/>
                </a:lnTo>
                <a:cubicBezTo>
                  <a:pt x="379880" y="769279"/>
                  <a:pt x="469442" y="679573"/>
                  <a:pt x="469442" y="569099"/>
                </a:cubicBezTo>
                <a:lnTo>
                  <a:pt x="469442" y="200180"/>
                </a:lnTo>
                <a:cubicBezTo>
                  <a:pt x="469442" y="89562"/>
                  <a:pt x="379736" y="0"/>
                  <a:pt x="269262" y="0"/>
                </a:cubicBezTo>
                <a:lnTo>
                  <a:pt x="0" y="0"/>
                </a:lnTo>
              </a:path>
            </a:pathLst>
          </a:custGeom>
          <a:noFill/>
          <a:ln w="14422" cap="flat">
            <a:solidFill>
              <a:srgbClr val="DDDDDD"/>
            </a:solidFill>
            <a:prstDash val="solid"/>
            <a:miter/>
          </a:ln>
        </p:spPr>
        <p:txBody>
          <a:bodyPr rtlCol="0" anchor="ctr"/>
          <a:lstStyle/>
          <a:p>
            <a:endParaRPr lang="en-ID">
              <a:solidFill>
                <a:schemeClr val="tx2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FE6BC099-C49E-492E-A880-5489A107D95E}"/>
              </a:ext>
            </a:extLst>
          </p:cNvPr>
          <p:cNvSpPr/>
          <p:nvPr/>
        </p:nvSpPr>
        <p:spPr>
          <a:xfrm>
            <a:off x="4751708" y="2243483"/>
            <a:ext cx="342959" cy="341949"/>
          </a:xfrm>
          <a:custGeom>
            <a:avLst/>
            <a:gdLst>
              <a:gd name="connsiteX0" fmla="*/ 342960 w 342959"/>
              <a:gd name="connsiteY0" fmla="*/ 341950 h 341949"/>
              <a:gd name="connsiteX1" fmla="*/ 0 w 342959"/>
              <a:gd name="connsiteY1" fmla="*/ 0 h 3419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42959" h="341949">
                <a:moveTo>
                  <a:pt x="342960" y="341950"/>
                </a:moveTo>
                <a:lnTo>
                  <a:pt x="0" y="0"/>
                </a:lnTo>
              </a:path>
            </a:pathLst>
          </a:custGeom>
          <a:ln w="14422" cap="flat">
            <a:solidFill>
              <a:srgbClr val="DDDDDD"/>
            </a:solidFill>
            <a:prstDash val="solid"/>
            <a:miter/>
          </a:ln>
        </p:spPr>
        <p:txBody>
          <a:bodyPr rtlCol="0" anchor="ctr"/>
          <a:lstStyle/>
          <a:p>
            <a:endParaRPr lang="en-ID">
              <a:solidFill>
                <a:schemeClr val="tx2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C822EC02-E23C-4319-8475-AE9008262280}"/>
              </a:ext>
            </a:extLst>
          </p:cNvPr>
          <p:cNvSpPr/>
          <p:nvPr/>
        </p:nvSpPr>
        <p:spPr>
          <a:xfrm>
            <a:off x="4751708" y="4649535"/>
            <a:ext cx="342959" cy="341949"/>
          </a:xfrm>
          <a:custGeom>
            <a:avLst/>
            <a:gdLst>
              <a:gd name="connsiteX0" fmla="*/ 342960 w 342959"/>
              <a:gd name="connsiteY0" fmla="*/ 0 h 341949"/>
              <a:gd name="connsiteX1" fmla="*/ 0 w 342959"/>
              <a:gd name="connsiteY1" fmla="*/ 341950 h 3419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42959" h="341949">
                <a:moveTo>
                  <a:pt x="342960" y="0"/>
                </a:moveTo>
                <a:lnTo>
                  <a:pt x="0" y="341950"/>
                </a:lnTo>
              </a:path>
            </a:pathLst>
          </a:custGeom>
          <a:ln w="14422" cap="flat">
            <a:solidFill>
              <a:srgbClr val="DDDDDD"/>
            </a:solidFill>
            <a:prstDash val="solid"/>
            <a:miter/>
          </a:ln>
        </p:spPr>
        <p:txBody>
          <a:bodyPr rtlCol="0" anchor="ctr"/>
          <a:lstStyle/>
          <a:p>
            <a:endParaRPr lang="en-ID">
              <a:solidFill>
                <a:schemeClr val="tx2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BDA0A65B-C111-4FAF-A648-DFAB3770A71C}"/>
              </a:ext>
            </a:extLst>
          </p:cNvPr>
          <p:cNvSpPr/>
          <p:nvPr/>
        </p:nvSpPr>
        <p:spPr>
          <a:xfrm>
            <a:off x="4182320" y="3617484"/>
            <a:ext cx="484296" cy="14422"/>
          </a:xfrm>
          <a:custGeom>
            <a:avLst/>
            <a:gdLst>
              <a:gd name="connsiteX0" fmla="*/ 0 w 484296"/>
              <a:gd name="connsiteY0" fmla="*/ 0 h 14422"/>
              <a:gd name="connsiteX1" fmla="*/ 484297 w 484296"/>
              <a:gd name="connsiteY1" fmla="*/ 0 h 144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84296" h="14422">
                <a:moveTo>
                  <a:pt x="0" y="0"/>
                </a:moveTo>
                <a:lnTo>
                  <a:pt x="484297" y="0"/>
                </a:lnTo>
              </a:path>
            </a:pathLst>
          </a:custGeom>
          <a:ln w="14422" cap="flat">
            <a:solidFill>
              <a:srgbClr val="DDDDDD"/>
            </a:solidFill>
            <a:prstDash val="solid"/>
            <a:miter/>
          </a:ln>
        </p:spPr>
        <p:txBody>
          <a:bodyPr rtlCol="0" anchor="ctr"/>
          <a:lstStyle/>
          <a:p>
            <a:endParaRPr lang="en-ID">
              <a:solidFill>
                <a:schemeClr val="tx2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D4E67D21-A606-4DB6-9B58-7AD6E95CCA26}"/>
              </a:ext>
            </a:extLst>
          </p:cNvPr>
          <p:cNvSpPr/>
          <p:nvPr/>
        </p:nvSpPr>
        <p:spPr>
          <a:xfrm>
            <a:off x="7155020" y="2243483"/>
            <a:ext cx="342959" cy="341949"/>
          </a:xfrm>
          <a:custGeom>
            <a:avLst/>
            <a:gdLst>
              <a:gd name="connsiteX0" fmla="*/ 0 w 342959"/>
              <a:gd name="connsiteY0" fmla="*/ 341950 h 341949"/>
              <a:gd name="connsiteX1" fmla="*/ 342959 w 342959"/>
              <a:gd name="connsiteY1" fmla="*/ 0 h 3419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42959" h="341949">
                <a:moveTo>
                  <a:pt x="0" y="341950"/>
                </a:moveTo>
                <a:lnTo>
                  <a:pt x="342959" y="0"/>
                </a:lnTo>
              </a:path>
            </a:pathLst>
          </a:custGeom>
          <a:ln w="14422" cap="flat">
            <a:solidFill>
              <a:srgbClr val="DDDDDD"/>
            </a:solidFill>
            <a:prstDash val="solid"/>
            <a:miter/>
          </a:ln>
        </p:spPr>
        <p:txBody>
          <a:bodyPr rtlCol="0" anchor="ctr"/>
          <a:lstStyle/>
          <a:p>
            <a:endParaRPr lang="en-ID">
              <a:solidFill>
                <a:schemeClr val="tx2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E8775CB3-EFCB-437D-A0A4-828FDA00DFF2}"/>
              </a:ext>
            </a:extLst>
          </p:cNvPr>
          <p:cNvSpPr/>
          <p:nvPr/>
        </p:nvSpPr>
        <p:spPr>
          <a:xfrm>
            <a:off x="7155020" y="4649535"/>
            <a:ext cx="342959" cy="341949"/>
          </a:xfrm>
          <a:custGeom>
            <a:avLst/>
            <a:gdLst>
              <a:gd name="connsiteX0" fmla="*/ 0 w 342959"/>
              <a:gd name="connsiteY0" fmla="*/ 0 h 341949"/>
              <a:gd name="connsiteX1" fmla="*/ 342959 w 342959"/>
              <a:gd name="connsiteY1" fmla="*/ 341950 h 3419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42959" h="341949">
                <a:moveTo>
                  <a:pt x="0" y="0"/>
                </a:moveTo>
                <a:lnTo>
                  <a:pt x="342959" y="341950"/>
                </a:lnTo>
              </a:path>
            </a:pathLst>
          </a:custGeom>
          <a:ln w="14422" cap="flat">
            <a:solidFill>
              <a:srgbClr val="DDDDDD"/>
            </a:solidFill>
            <a:prstDash val="solid"/>
            <a:miter/>
          </a:ln>
        </p:spPr>
        <p:txBody>
          <a:bodyPr rtlCol="0" anchor="ctr"/>
          <a:lstStyle/>
          <a:p>
            <a:endParaRPr lang="en-ID">
              <a:solidFill>
                <a:schemeClr val="tx2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23" name="Freeform: Shape 22">
            <a:extLst>
              <a:ext uri="{FF2B5EF4-FFF2-40B4-BE49-F238E27FC236}">
                <a16:creationId xmlns:a16="http://schemas.microsoft.com/office/drawing/2014/main" id="{38DE8D81-3356-4A48-AB87-36CE84527113}"/>
              </a:ext>
            </a:extLst>
          </p:cNvPr>
          <p:cNvSpPr/>
          <p:nvPr/>
        </p:nvSpPr>
        <p:spPr>
          <a:xfrm>
            <a:off x="7583071" y="3617484"/>
            <a:ext cx="484296" cy="14422"/>
          </a:xfrm>
          <a:custGeom>
            <a:avLst/>
            <a:gdLst>
              <a:gd name="connsiteX0" fmla="*/ 484297 w 484296"/>
              <a:gd name="connsiteY0" fmla="*/ 0 h 14422"/>
              <a:gd name="connsiteX1" fmla="*/ 0 w 484296"/>
              <a:gd name="connsiteY1" fmla="*/ 0 h 144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84296" h="14422">
                <a:moveTo>
                  <a:pt x="484297" y="0"/>
                </a:moveTo>
                <a:lnTo>
                  <a:pt x="0" y="0"/>
                </a:lnTo>
              </a:path>
            </a:pathLst>
          </a:custGeom>
          <a:ln w="14422" cap="flat">
            <a:solidFill>
              <a:srgbClr val="DDDDDD"/>
            </a:solidFill>
            <a:prstDash val="solid"/>
            <a:miter/>
          </a:ln>
        </p:spPr>
        <p:txBody>
          <a:bodyPr rtlCol="0" anchor="ctr"/>
          <a:lstStyle/>
          <a:p>
            <a:endParaRPr lang="en-ID">
              <a:solidFill>
                <a:schemeClr val="tx2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594F99AE-3ABB-476C-9C80-619FFA02EF2D}"/>
              </a:ext>
            </a:extLst>
          </p:cNvPr>
          <p:cNvSpPr/>
          <p:nvPr/>
        </p:nvSpPr>
        <p:spPr>
          <a:xfrm>
            <a:off x="3788162" y="1280802"/>
            <a:ext cx="4673363" cy="4673363"/>
          </a:xfrm>
          <a:custGeom>
            <a:avLst/>
            <a:gdLst>
              <a:gd name="connsiteX0" fmla="*/ 4673364 w 4673363"/>
              <a:gd name="connsiteY0" fmla="*/ 2336682 h 4673363"/>
              <a:gd name="connsiteX1" fmla="*/ 2336682 w 4673363"/>
              <a:gd name="connsiteY1" fmla="*/ 4673364 h 4673363"/>
              <a:gd name="connsiteX2" fmla="*/ 0 w 4673363"/>
              <a:gd name="connsiteY2" fmla="*/ 2336682 h 4673363"/>
              <a:gd name="connsiteX3" fmla="*/ 2336682 w 4673363"/>
              <a:gd name="connsiteY3" fmla="*/ 0 h 4673363"/>
              <a:gd name="connsiteX4" fmla="*/ 4673364 w 4673363"/>
              <a:gd name="connsiteY4" fmla="*/ 2336682 h 46733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673363" h="4673363">
                <a:moveTo>
                  <a:pt x="4673364" y="2336682"/>
                </a:moveTo>
                <a:cubicBezTo>
                  <a:pt x="4673364" y="3627195"/>
                  <a:pt x="3627196" y="4673364"/>
                  <a:pt x="2336682" y="4673364"/>
                </a:cubicBezTo>
                <a:cubicBezTo>
                  <a:pt x="1046169" y="4673364"/>
                  <a:pt x="0" y="3627195"/>
                  <a:pt x="0" y="2336682"/>
                </a:cubicBezTo>
                <a:cubicBezTo>
                  <a:pt x="0" y="1046168"/>
                  <a:pt x="1046169" y="0"/>
                  <a:pt x="2336682" y="0"/>
                </a:cubicBezTo>
                <a:cubicBezTo>
                  <a:pt x="3627196" y="0"/>
                  <a:pt x="4673364" y="1046168"/>
                  <a:pt x="4673364" y="2336682"/>
                </a:cubicBezTo>
                <a:close/>
              </a:path>
            </a:pathLst>
          </a:custGeom>
          <a:solidFill>
            <a:schemeClr val="tx1">
              <a:lumMod val="50000"/>
              <a:lumOff val="50000"/>
              <a:alpha val="5000"/>
            </a:schemeClr>
          </a:solidFill>
          <a:ln w="14422" cap="flat">
            <a:noFill/>
            <a:prstDash val="solid"/>
            <a:miter/>
          </a:ln>
          <a:effectLst>
            <a:innerShdw blurRad="254000" dist="914400" dir="13500000">
              <a:schemeClr val="bg2">
                <a:lumMod val="75000"/>
                <a:alpha val="50000"/>
              </a:schemeClr>
            </a:innerShdw>
          </a:effectLst>
        </p:spPr>
        <p:txBody>
          <a:bodyPr rtlCol="0" anchor="ctr"/>
          <a:lstStyle/>
          <a:p>
            <a:endParaRPr lang="en-ID">
              <a:solidFill>
                <a:schemeClr val="tx2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27" name="Freeform: Shape 26">
            <a:extLst>
              <a:ext uri="{FF2B5EF4-FFF2-40B4-BE49-F238E27FC236}">
                <a16:creationId xmlns:a16="http://schemas.microsoft.com/office/drawing/2014/main" id="{328A86CB-E4FB-49F9-A578-FEB2D6B08F9D}"/>
              </a:ext>
            </a:extLst>
          </p:cNvPr>
          <p:cNvSpPr/>
          <p:nvPr/>
        </p:nvSpPr>
        <p:spPr>
          <a:xfrm>
            <a:off x="6124699" y="2159257"/>
            <a:ext cx="1263094" cy="768557"/>
          </a:xfrm>
          <a:custGeom>
            <a:avLst/>
            <a:gdLst>
              <a:gd name="connsiteX0" fmla="*/ 1194733 w 1263094"/>
              <a:gd name="connsiteY0" fmla="*/ 768558 h 768557"/>
              <a:gd name="connsiteX1" fmla="*/ 1263095 w 1263094"/>
              <a:gd name="connsiteY1" fmla="*/ 729041 h 768557"/>
              <a:gd name="connsiteX2" fmla="*/ 0 w 1263094"/>
              <a:gd name="connsiteY2" fmla="*/ 0 h 768557"/>
              <a:gd name="connsiteX3" fmla="*/ 0 w 1263094"/>
              <a:gd name="connsiteY3" fmla="*/ 78889 h 768557"/>
              <a:gd name="connsiteX4" fmla="*/ 1194733 w 1263094"/>
              <a:gd name="connsiteY4" fmla="*/ 768558 h 7685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63094" h="768557">
                <a:moveTo>
                  <a:pt x="1194733" y="768558"/>
                </a:moveTo>
                <a:lnTo>
                  <a:pt x="1263095" y="729041"/>
                </a:lnTo>
                <a:cubicBezTo>
                  <a:pt x="1010995" y="293203"/>
                  <a:pt x="539823" y="0"/>
                  <a:pt x="0" y="0"/>
                </a:cubicBezTo>
                <a:lnTo>
                  <a:pt x="0" y="78889"/>
                </a:lnTo>
                <a:cubicBezTo>
                  <a:pt x="510689" y="78889"/>
                  <a:pt x="956335" y="356228"/>
                  <a:pt x="1194733" y="768558"/>
                </a:cubicBezTo>
                <a:close/>
              </a:path>
            </a:pathLst>
          </a:custGeom>
          <a:solidFill>
            <a:schemeClr val="accent2"/>
          </a:solidFill>
          <a:ln w="14422" cap="flat">
            <a:noFill/>
            <a:prstDash val="solid"/>
            <a:miter/>
          </a:ln>
        </p:spPr>
        <p:txBody>
          <a:bodyPr rtlCol="0" anchor="ctr"/>
          <a:lstStyle/>
          <a:p>
            <a:endParaRPr lang="en-ID">
              <a:solidFill>
                <a:schemeClr val="tx2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3A83938A-095E-4122-B269-ADE9B15628AB}"/>
              </a:ext>
            </a:extLst>
          </p:cNvPr>
          <p:cNvSpPr/>
          <p:nvPr/>
        </p:nvSpPr>
        <p:spPr>
          <a:xfrm>
            <a:off x="6124844" y="4307297"/>
            <a:ext cx="1263094" cy="768557"/>
          </a:xfrm>
          <a:custGeom>
            <a:avLst/>
            <a:gdLst>
              <a:gd name="connsiteX0" fmla="*/ 0 w 1263094"/>
              <a:gd name="connsiteY0" fmla="*/ 689525 h 768557"/>
              <a:gd name="connsiteX1" fmla="*/ 0 w 1263094"/>
              <a:gd name="connsiteY1" fmla="*/ 768558 h 768557"/>
              <a:gd name="connsiteX2" fmla="*/ 1263094 w 1263094"/>
              <a:gd name="connsiteY2" fmla="*/ 39517 h 768557"/>
              <a:gd name="connsiteX3" fmla="*/ 1194733 w 1263094"/>
              <a:gd name="connsiteY3" fmla="*/ 0 h 768557"/>
              <a:gd name="connsiteX4" fmla="*/ 0 w 1263094"/>
              <a:gd name="connsiteY4" fmla="*/ 689525 h 7685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63094" h="768557">
                <a:moveTo>
                  <a:pt x="0" y="689525"/>
                </a:moveTo>
                <a:lnTo>
                  <a:pt x="0" y="768558"/>
                </a:lnTo>
                <a:cubicBezTo>
                  <a:pt x="539678" y="768558"/>
                  <a:pt x="1010851" y="475355"/>
                  <a:pt x="1263094" y="39517"/>
                </a:cubicBezTo>
                <a:lnTo>
                  <a:pt x="1194733" y="0"/>
                </a:lnTo>
                <a:cubicBezTo>
                  <a:pt x="956190" y="412186"/>
                  <a:pt x="510545" y="689525"/>
                  <a:pt x="0" y="689525"/>
                </a:cubicBezTo>
                <a:close/>
              </a:path>
            </a:pathLst>
          </a:custGeom>
          <a:solidFill>
            <a:schemeClr val="accent5"/>
          </a:solidFill>
          <a:ln w="14422" cap="flat">
            <a:noFill/>
            <a:prstDash val="solid"/>
            <a:miter/>
          </a:ln>
        </p:spPr>
        <p:txBody>
          <a:bodyPr rtlCol="0" anchor="ctr"/>
          <a:lstStyle/>
          <a:p>
            <a:endParaRPr lang="en-ID">
              <a:solidFill>
                <a:schemeClr val="tx2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33" name="Freeform: Shape 32">
            <a:extLst>
              <a:ext uri="{FF2B5EF4-FFF2-40B4-BE49-F238E27FC236}">
                <a16:creationId xmlns:a16="http://schemas.microsoft.com/office/drawing/2014/main" id="{3C3E5186-E990-424D-A50D-283EFE052D8C}"/>
              </a:ext>
            </a:extLst>
          </p:cNvPr>
          <p:cNvSpPr/>
          <p:nvPr/>
        </p:nvSpPr>
        <p:spPr>
          <a:xfrm>
            <a:off x="7319577" y="2888299"/>
            <a:ext cx="263493" cy="1458370"/>
          </a:xfrm>
          <a:custGeom>
            <a:avLst/>
            <a:gdLst>
              <a:gd name="connsiteX0" fmla="*/ 68361 w 263493"/>
              <a:gd name="connsiteY0" fmla="*/ 0 h 1458370"/>
              <a:gd name="connsiteX1" fmla="*/ 0 w 263493"/>
              <a:gd name="connsiteY1" fmla="*/ 39517 h 1458370"/>
              <a:gd name="connsiteX2" fmla="*/ 184604 w 263493"/>
              <a:gd name="connsiteY2" fmla="*/ 729185 h 1458370"/>
              <a:gd name="connsiteX3" fmla="*/ 0 w 263493"/>
              <a:gd name="connsiteY3" fmla="*/ 1418854 h 1458370"/>
              <a:gd name="connsiteX4" fmla="*/ 68361 w 263493"/>
              <a:gd name="connsiteY4" fmla="*/ 1458371 h 1458370"/>
              <a:gd name="connsiteX5" fmla="*/ 263493 w 263493"/>
              <a:gd name="connsiteY5" fmla="*/ 729185 h 1458370"/>
              <a:gd name="connsiteX6" fmla="*/ 68361 w 263493"/>
              <a:gd name="connsiteY6" fmla="*/ 0 h 14583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63493" h="1458370">
                <a:moveTo>
                  <a:pt x="68361" y="0"/>
                </a:moveTo>
                <a:lnTo>
                  <a:pt x="0" y="39517"/>
                </a:lnTo>
                <a:cubicBezTo>
                  <a:pt x="117397" y="242437"/>
                  <a:pt x="184604" y="477951"/>
                  <a:pt x="184604" y="729185"/>
                </a:cubicBezTo>
                <a:cubicBezTo>
                  <a:pt x="184604" y="980420"/>
                  <a:pt x="117397" y="1216078"/>
                  <a:pt x="0" y="1418854"/>
                </a:cubicBezTo>
                <a:lnTo>
                  <a:pt x="68361" y="1458371"/>
                </a:lnTo>
                <a:cubicBezTo>
                  <a:pt x="192536" y="1243913"/>
                  <a:pt x="263493" y="994842"/>
                  <a:pt x="263493" y="729185"/>
                </a:cubicBezTo>
                <a:cubicBezTo>
                  <a:pt x="263493" y="463529"/>
                  <a:pt x="192392" y="214458"/>
                  <a:pt x="68361" y="0"/>
                </a:cubicBezTo>
                <a:close/>
              </a:path>
            </a:pathLst>
          </a:custGeom>
          <a:solidFill>
            <a:schemeClr val="accent3"/>
          </a:solidFill>
          <a:ln w="14422" cap="flat">
            <a:noFill/>
            <a:prstDash val="solid"/>
            <a:miter/>
          </a:ln>
        </p:spPr>
        <p:txBody>
          <a:bodyPr rtlCol="0" anchor="ctr"/>
          <a:lstStyle/>
          <a:p>
            <a:endParaRPr lang="en-ID">
              <a:solidFill>
                <a:schemeClr val="tx2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36" name="Freeform: Shape 35">
            <a:extLst>
              <a:ext uri="{FF2B5EF4-FFF2-40B4-BE49-F238E27FC236}">
                <a16:creationId xmlns:a16="http://schemas.microsoft.com/office/drawing/2014/main" id="{08B4C05B-889A-4261-B1CF-DEE22240BB5E}"/>
              </a:ext>
            </a:extLst>
          </p:cNvPr>
          <p:cNvSpPr/>
          <p:nvPr/>
        </p:nvSpPr>
        <p:spPr>
          <a:xfrm>
            <a:off x="4861750" y="2159257"/>
            <a:ext cx="1263094" cy="768557"/>
          </a:xfrm>
          <a:custGeom>
            <a:avLst/>
            <a:gdLst>
              <a:gd name="connsiteX0" fmla="*/ 1263094 w 1263094"/>
              <a:gd name="connsiteY0" fmla="*/ 78889 h 768557"/>
              <a:gd name="connsiteX1" fmla="*/ 1263094 w 1263094"/>
              <a:gd name="connsiteY1" fmla="*/ 0 h 768557"/>
              <a:gd name="connsiteX2" fmla="*/ 0 w 1263094"/>
              <a:gd name="connsiteY2" fmla="*/ 729041 h 768557"/>
              <a:gd name="connsiteX3" fmla="*/ 68361 w 1263094"/>
              <a:gd name="connsiteY3" fmla="*/ 768558 h 768557"/>
              <a:gd name="connsiteX4" fmla="*/ 1263094 w 1263094"/>
              <a:gd name="connsiteY4" fmla="*/ 78889 h 7685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63094" h="768557">
                <a:moveTo>
                  <a:pt x="1263094" y="78889"/>
                </a:moveTo>
                <a:lnTo>
                  <a:pt x="1263094" y="0"/>
                </a:lnTo>
                <a:cubicBezTo>
                  <a:pt x="723416" y="0"/>
                  <a:pt x="252244" y="293203"/>
                  <a:pt x="0" y="729041"/>
                </a:cubicBezTo>
                <a:lnTo>
                  <a:pt x="68361" y="768558"/>
                </a:lnTo>
                <a:cubicBezTo>
                  <a:pt x="306904" y="356228"/>
                  <a:pt x="752549" y="78889"/>
                  <a:pt x="1263094" y="78889"/>
                </a:cubicBezTo>
                <a:close/>
              </a:path>
            </a:pathLst>
          </a:custGeom>
          <a:solidFill>
            <a:schemeClr val="accent4"/>
          </a:solidFill>
          <a:ln w="14422" cap="flat">
            <a:noFill/>
            <a:prstDash val="solid"/>
            <a:miter/>
          </a:ln>
        </p:spPr>
        <p:txBody>
          <a:bodyPr rtlCol="0" anchor="ctr"/>
          <a:lstStyle/>
          <a:p>
            <a:endParaRPr lang="en-ID">
              <a:solidFill>
                <a:schemeClr val="tx2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39" name="Freeform: Shape 38">
            <a:extLst>
              <a:ext uri="{FF2B5EF4-FFF2-40B4-BE49-F238E27FC236}">
                <a16:creationId xmlns:a16="http://schemas.microsoft.com/office/drawing/2014/main" id="{71C1F739-BE63-47A9-ACB6-272A82D7FC0D}"/>
              </a:ext>
            </a:extLst>
          </p:cNvPr>
          <p:cNvSpPr/>
          <p:nvPr/>
        </p:nvSpPr>
        <p:spPr>
          <a:xfrm>
            <a:off x="4861893" y="4307153"/>
            <a:ext cx="1263094" cy="768557"/>
          </a:xfrm>
          <a:custGeom>
            <a:avLst/>
            <a:gdLst>
              <a:gd name="connsiteX0" fmla="*/ 68361 w 1263094"/>
              <a:gd name="connsiteY0" fmla="*/ 0 h 768557"/>
              <a:gd name="connsiteX1" fmla="*/ 0 w 1263094"/>
              <a:gd name="connsiteY1" fmla="*/ 39517 h 768557"/>
              <a:gd name="connsiteX2" fmla="*/ 1263095 w 1263094"/>
              <a:gd name="connsiteY2" fmla="*/ 768558 h 768557"/>
              <a:gd name="connsiteX3" fmla="*/ 1263095 w 1263094"/>
              <a:gd name="connsiteY3" fmla="*/ 689524 h 768557"/>
              <a:gd name="connsiteX4" fmla="*/ 68361 w 1263094"/>
              <a:gd name="connsiteY4" fmla="*/ 0 h 7685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63094" h="768557">
                <a:moveTo>
                  <a:pt x="68361" y="0"/>
                </a:moveTo>
                <a:lnTo>
                  <a:pt x="0" y="39517"/>
                </a:lnTo>
                <a:cubicBezTo>
                  <a:pt x="252100" y="475355"/>
                  <a:pt x="723272" y="768558"/>
                  <a:pt x="1263095" y="768558"/>
                </a:cubicBezTo>
                <a:lnTo>
                  <a:pt x="1263095" y="689524"/>
                </a:lnTo>
                <a:cubicBezTo>
                  <a:pt x="752405" y="689669"/>
                  <a:pt x="306760" y="412330"/>
                  <a:pt x="68361" y="0"/>
                </a:cubicBezTo>
                <a:close/>
              </a:path>
            </a:pathLst>
          </a:custGeom>
          <a:solidFill>
            <a:schemeClr val="accent1"/>
          </a:solidFill>
          <a:ln w="14422" cap="flat">
            <a:noFill/>
            <a:prstDash val="solid"/>
            <a:miter/>
          </a:ln>
        </p:spPr>
        <p:txBody>
          <a:bodyPr rtlCol="0" anchor="ctr"/>
          <a:lstStyle/>
          <a:p>
            <a:endParaRPr lang="en-ID">
              <a:solidFill>
                <a:schemeClr val="tx2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42" name="Freeform: Shape 41">
            <a:extLst>
              <a:ext uri="{FF2B5EF4-FFF2-40B4-BE49-F238E27FC236}">
                <a16:creationId xmlns:a16="http://schemas.microsoft.com/office/drawing/2014/main" id="{8462EB6A-E2E6-4AA5-9662-431607048FF0}"/>
              </a:ext>
            </a:extLst>
          </p:cNvPr>
          <p:cNvSpPr/>
          <p:nvPr/>
        </p:nvSpPr>
        <p:spPr>
          <a:xfrm>
            <a:off x="4666617" y="2888299"/>
            <a:ext cx="263493" cy="1458370"/>
          </a:xfrm>
          <a:custGeom>
            <a:avLst/>
            <a:gdLst>
              <a:gd name="connsiteX0" fmla="*/ 78889 w 263493"/>
              <a:gd name="connsiteY0" fmla="*/ 729185 h 1458370"/>
              <a:gd name="connsiteX1" fmla="*/ 263493 w 263493"/>
              <a:gd name="connsiteY1" fmla="*/ 39517 h 1458370"/>
              <a:gd name="connsiteX2" fmla="*/ 195132 w 263493"/>
              <a:gd name="connsiteY2" fmla="*/ 0 h 1458370"/>
              <a:gd name="connsiteX3" fmla="*/ 0 w 263493"/>
              <a:gd name="connsiteY3" fmla="*/ 729185 h 1458370"/>
              <a:gd name="connsiteX4" fmla="*/ 195132 w 263493"/>
              <a:gd name="connsiteY4" fmla="*/ 1458371 h 1458370"/>
              <a:gd name="connsiteX5" fmla="*/ 263493 w 263493"/>
              <a:gd name="connsiteY5" fmla="*/ 1418854 h 1458370"/>
              <a:gd name="connsiteX6" fmla="*/ 78889 w 263493"/>
              <a:gd name="connsiteY6" fmla="*/ 729185 h 14583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63493" h="1458370">
                <a:moveTo>
                  <a:pt x="78889" y="729185"/>
                </a:moveTo>
                <a:cubicBezTo>
                  <a:pt x="78889" y="477951"/>
                  <a:pt x="146097" y="242293"/>
                  <a:pt x="263493" y="39517"/>
                </a:cubicBezTo>
                <a:lnTo>
                  <a:pt x="195132" y="0"/>
                </a:lnTo>
                <a:cubicBezTo>
                  <a:pt x="70957" y="214458"/>
                  <a:pt x="0" y="463529"/>
                  <a:pt x="0" y="729185"/>
                </a:cubicBezTo>
                <a:cubicBezTo>
                  <a:pt x="0" y="994842"/>
                  <a:pt x="71101" y="1243913"/>
                  <a:pt x="195132" y="1458371"/>
                </a:cubicBezTo>
                <a:lnTo>
                  <a:pt x="263493" y="1418854"/>
                </a:lnTo>
                <a:cubicBezTo>
                  <a:pt x="146241" y="1216078"/>
                  <a:pt x="78889" y="980420"/>
                  <a:pt x="78889" y="729185"/>
                </a:cubicBezTo>
                <a:close/>
              </a:path>
            </a:pathLst>
          </a:custGeom>
          <a:solidFill>
            <a:schemeClr val="accent6"/>
          </a:solidFill>
          <a:ln w="14422" cap="flat">
            <a:noFill/>
            <a:prstDash val="solid"/>
            <a:miter/>
          </a:ln>
        </p:spPr>
        <p:txBody>
          <a:bodyPr rtlCol="0" anchor="ctr"/>
          <a:lstStyle/>
          <a:p>
            <a:endParaRPr lang="en-ID">
              <a:solidFill>
                <a:schemeClr val="tx2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45" name="Freeform: Shape 44">
            <a:extLst>
              <a:ext uri="{FF2B5EF4-FFF2-40B4-BE49-F238E27FC236}">
                <a16:creationId xmlns:a16="http://schemas.microsoft.com/office/drawing/2014/main" id="{5C3B57B5-C511-4B49-AD4C-58B2E7CE9F2A}"/>
              </a:ext>
            </a:extLst>
          </p:cNvPr>
          <p:cNvSpPr/>
          <p:nvPr/>
        </p:nvSpPr>
        <p:spPr>
          <a:xfrm>
            <a:off x="4745507" y="2238147"/>
            <a:ext cx="2758674" cy="2758674"/>
          </a:xfrm>
          <a:custGeom>
            <a:avLst/>
            <a:gdLst>
              <a:gd name="connsiteX0" fmla="*/ 2758675 w 2758674"/>
              <a:gd name="connsiteY0" fmla="*/ 1379337 h 2758674"/>
              <a:gd name="connsiteX1" fmla="*/ 1379337 w 2758674"/>
              <a:gd name="connsiteY1" fmla="*/ 2758675 h 2758674"/>
              <a:gd name="connsiteX2" fmla="*/ 0 w 2758674"/>
              <a:gd name="connsiteY2" fmla="*/ 1379338 h 2758674"/>
              <a:gd name="connsiteX3" fmla="*/ 1379337 w 2758674"/>
              <a:gd name="connsiteY3" fmla="*/ 0 h 2758674"/>
              <a:gd name="connsiteX4" fmla="*/ 2758675 w 2758674"/>
              <a:gd name="connsiteY4" fmla="*/ 1379337 h 27586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58674" h="2758674">
                <a:moveTo>
                  <a:pt x="2758675" y="1379337"/>
                </a:moveTo>
                <a:cubicBezTo>
                  <a:pt x="2758675" y="2141124"/>
                  <a:pt x="2141125" y="2758675"/>
                  <a:pt x="1379337" y="2758675"/>
                </a:cubicBezTo>
                <a:cubicBezTo>
                  <a:pt x="617550" y="2758675"/>
                  <a:pt x="0" y="2141125"/>
                  <a:pt x="0" y="1379338"/>
                </a:cubicBezTo>
                <a:cubicBezTo>
                  <a:pt x="0" y="617551"/>
                  <a:pt x="617550" y="0"/>
                  <a:pt x="1379337" y="0"/>
                </a:cubicBezTo>
                <a:cubicBezTo>
                  <a:pt x="2141125" y="0"/>
                  <a:pt x="2758675" y="617551"/>
                  <a:pt x="2758675" y="1379337"/>
                </a:cubicBezTo>
                <a:close/>
              </a:path>
            </a:pathLst>
          </a:custGeom>
          <a:solidFill>
            <a:srgbClr val="FFFFFF"/>
          </a:solidFill>
          <a:ln w="14422" cap="flat">
            <a:noFill/>
            <a:prstDash val="solid"/>
            <a:miter/>
          </a:ln>
        </p:spPr>
        <p:txBody>
          <a:bodyPr rtlCol="0" anchor="ctr"/>
          <a:lstStyle/>
          <a:p>
            <a:endParaRPr lang="en-ID">
              <a:solidFill>
                <a:schemeClr val="tx2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46" name="Freeform: Shape 45">
            <a:extLst>
              <a:ext uri="{FF2B5EF4-FFF2-40B4-BE49-F238E27FC236}">
                <a16:creationId xmlns:a16="http://schemas.microsoft.com/office/drawing/2014/main" id="{C8ED5331-BA03-4A94-B903-4060B4102D6C}"/>
              </a:ext>
            </a:extLst>
          </p:cNvPr>
          <p:cNvSpPr/>
          <p:nvPr/>
        </p:nvSpPr>
        <p:spPr>
          <a:xfrm rot="20407681">
            <a:off x="5408765" y="2586200"/>
            <a:ext cx="1431462" cy="1431462"/>
          </a:xfrm>
          <a:custGeom>
            <a:avLst/>
            <a:gdLst>
              <a:gd name="connsiteX0" fmla="*/ 1431463 w 1431462"/>
              <a:gd name="connsiteY0" fmla="*/ 715731 h 1431462"/>
              <a:gd name="connsiteX1" fmla="*/ 715731 w 1431462"/>
              <a:gd name="connsiteY1" fmla="*/ 1431463 h 1431462"/>
              <a:gd name="connsiteX2" fmla="*/ 0 w 1431462"/>
              <a:gd name="connsiteY2" fmla="*/ 715731 h 1431462"/>
              <a:gd name="connsiteX3" fmla="*/ 715731 w 1431462"/>
              <a:gd name="connsiteY3" fmla="*/ 0 h 1431462"/>
              <a:gd name="connsiteX4" fmla="*/ 1431463 w 1431462"/>
              <a:gd name="connsiteY4" fmla="*/ 715731 h 14314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31462" h="1431462">
                <a:moveTo>
                  <a:pt x="1431463" y="715731"/>
                </a:moveTo>
                <a:cubicBezTo>
                  <a:pt x="1431463" y="1111019"/>
                  <a:pt x="1111019" y="1431463"/>
                  <a:pt x="715731" y="1431463"/>
                </a:cubicBezTo>
                <a:cubicBezTo>
                  <a:pt x="320444" y="1431463"/>
                  <a:pt x="0" y="1111019"/>
                  <a:pt x="0" y="715731"/>
                </a:cubicBezTo>
                <a:cubicBezTo>
                  <a:pt x="0" y="320444"/>
                  <a:pt x="320444" y="0"/>
                  <a:pt x="715731" y="0"/>
                </a:cubicBezTo>
                <a:cubicBezTo>
                  <a:pt x="1111019" y="0"/>
                  <a:pt x="1431463" y="320444"/>
                  <a:pt x="1431463" y="715731"/>
                </a:cubicBezTo>
                <a:close/>
              </a:path>
            </a:pathLst>
          </a:custGeom>
          <a:solidFill>
            <a:srgbClr val="E8E8E8"/>
          </a:solidFill>
          <a:ln w="14421" cap="flat">
            <a:noFill/>
            <a:prstDash val="solid"/>
            <a:miter/>
          </a:ln>
        </p:spPr>
        <p:txBody>
          <a:bodyPr rtlCol="0" anchor="ctr"/>
          <a:lstStyle/>
          <a:p>
            <a:endParaRPr lang="en-ID">
              <a:solidFill>
                <a:schemeClr val="tx2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6623941C-17C3-4C5E-9304-53503413A5B7}"/>
              </a:ext>
            </a:extLst>
          </p:cNvPr>
          <p:cNvSpPr txBox="1"/>
          <p:nvPr/>
        </p:nvSpPr>
        <p:spPr>
          <a:xfrm>
            <a:off x="5668618" y="4048016"/>
            <a:ext cx="993477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ID" spc="0" baseline="0" dirty="0">
                <a:solidFill>
                  <a:schemeClr val="tx2">
                    <a:lumMod val="85000"/>
                    <a:lumOff val="15000"/>
                  </a:schemeClr>
                </a:solidFill>
                <a:latin typeface="+mj-lt"/>
                <a:cs typeface="Arial"/>
                <a:sym typeface="Arial"/>
                <a:rtl val="0"/>
              </a:rPr>
              <a:t>Big Bos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7A66159A-D06A-4C52-9826-B8CF29DBA99D}"/>
              </a:ext>
            </a:extLst>
          </p:cNvPr>
          <p:cNvSpPr txBox="1"/>
          <p:nvPr/>
        </p:nvSpPr>
        <p:spPr>
          <a:xfrm>
            <a:off x="5832977" y="4337426"/>
            <a:ext cx="58381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1100" spc="0" baseline="0" dirty="0">
                <a:solidFill>
                  <a:schemeClr val="tx2">
                    <a:lumMod val="85000"/>
                    <a:lumOff val="15000"/>
                  </a:schemeClr>
                </a:solidFill>
                <a:cs typeface="Arial"/>
                <a:sym typeface="Arial"/>
                <a:rtl val="0"/>
              </a:rPr>
              <a:t>Owner</a:t>
            </a:r>
          </a:p>
        </p:txBody>
      </p:sp>
      <p:sp>
        <p:nvSpPr>
          <p:cNvPr id="51" name="Freeform: Shape 50">
            <a:extLst>
              <a:ext uri="{FF2B5EF4-FFF2-40B4-BE49-F238E27FC236}">
                <a16:creationId xmlns:a16="http://schemas.microsoft.com/office/drawing/2014/main" id="{9F1DBF24-D237-406D-B364-8AAF2B38A558}"/>
              </a:ext>
            </a:extLst>
          </p:cNvPr>
          <p:cNvSpPr/>
          <p:nvPr/>
        </p:nvSpPr>
        <p:spPr>
          <a:xfrm>
            <a:off x="8067512" y="3227076"/>
            <a:ext cx="780816" cy="780816"/>
          </a:xfrm>
          <a:custGeom>
            <a:avLst/>
            <a:gdLst>
              <a:gd name="connsiteX0" fmla="*/ 780817 w 780816"/>
              <a:gd name="connsiteY0" fmla="*/ 390408 h 780816"/>
              <a:gd name="connsiteX1" fmla="*/ 390409 w 780816"/>
              <a:gd name="connsiteY1" fmla="*/ 780817 h 780816"/>
              <a:gd name="connsiteX2" fmla="*/ 0 w 780816"/>
              <a:gd name="connsiteY2" fmla="*/ 390408 h 780816"/>
              <a:gd name="connsiteX3" fmla="*/ 390409 w 780816"/>
              <a:gd name="connsiteY3" fmla="*/ 0 h 780816"/>
              <a:gd name="connsiteX4" fmla="*/ 780817 w 780816"/>
              <a:gd name="connsiteY4" fmla="*/ 390408 h 7808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80816" h="780816">
                <a:moveTo>
                  <a:pt x="780817" y="390408"/>
                </a:moveTo>
                <a:cubicBezTo>
                  <a:pt x="780817" y="606025"/>
                  <a:pt x="606026" y="780817"/>
                  <a:pt x="390409" y="780817"/>
                </a:cubicBezTo>
                <a:cubicBezTo>
                  <a:pt x="174792" y="780817"/>
                  <a:pt x="0" y="606025"/>
                  <a:pt x="0" y="390408"/>
                </a:cubicBezTo>
                <a:cubicBezTo>
                  <a:pt x="0" y="174792"/>
                  <a:pt x="174792" y="0"/>
                  <a:pt x="390409" y="0"/>
                </a:cubicBezTo>
                <a:cubicBezTo>
                  <a:pt x="606026" y="0"/>
                  <a:pt x="780817" y="174792"/>
                  <a:pt x="780817" y="390408"/>
                </a:cubicBezTo>
                <a:close/>
              </a:path>
            </a:pathLst>
          </a:custGeom>
          <a:solidFill>
            <a:srgbClr val="FFFFFF"/>
          </a:solidFill>
          <a:ln w="14422" cap="flat">
            <a:noFill/>
            <a:prstDash val="solid"/>
            <a:miter/>
          </a:ln>
        </p:spPr>
        <p:txBody>
          <a:bodyPr rtlCol="0" anchor="ctr"/>
          <a:lstStyle/>
          <a:p>
            <a:endParaRPr lang="en-ID">
              <a:solidFill>
                <a:schemeClr val="tx2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52" name="Freeform: Shape 51">
            <a:extLst>
              <a:ext uri="{FF2B5EF4-FFF2-40B4-BE49-F238E27FC236}">
                <a16:creationId xmlns:a16="http://schemas.microsoft.com/office/drawing/2014/main" id="{D4020AAB-3938-44DF-908F-0D01061E6AA0}"/>
              </a:ext>
            </a:extLst>
          </p:cNvPr>
          <p:cNvSpPr/>
          <p:nvPr/>
        </p:nvSpPr>
        <p:spPr>
          <a:xfrm rot="20689698">
            <a:off x="8201127" y="3361032"/>
            <a:ext cx="512828" cy="512828"/>
          </a:xfrm>
          <a:custGeom>
            <a:avLst/>
            <a:gdLst>
              <a:gd name="connsiteX0" fmla="*/ 512828 w 512828"/>
              <a:gd name="connsiteY0" fmla="*/ 256414 h 512828"/>
              <a:gd name="connsiteX1" fmla="*/ 256414 w 512828"/>
              <a:gd name="connsiteY1" fmla="*/ 512828 h 512828"/>
              <a:gd name="connsiteX2" fmla="*/ -1 w 512828"/>
              <a:gd name="connsiteY2" fmla="*/ 256414 h 512828"/>
              <a:gd name="connsiteX3" fmla="*/ 256414 w 512828"/>
              <a:gd name="connsiteY3" fmla="*/ 0 h 512828"/>
              <a:gd name="connsiteX4" fmla="*/ 512828 w 512828"/>
              <a:gd name="connsiteY4" fmla="*/ 256414 h 5128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12828" h="512828">
                <a:moveTo>
                  <a:pt x="512828" y="256414"/>
                </a:moveTo>
                <a:cubicBezTo>
                  <a:pt x="512828" y="398028"/>
                  <a:pt x="398027" y="512828"/>
                  <a:pt x="256414" y="512828"/>
                </a:cubicBezTo>
                <a:cubicBezTo>
                  <a:pt x="114800" y="512828"/>
                  <a:pt x="-1" y="398028"/>
                  <a:pt x="-1" y="256414"/>
                </a:cubicBezTo>
                <a:cubicBezTo>
                  <a:pt x="-1" y="114800"/>
                  <a:pt x="114800" y="0"/>
                  <a:pt x="256414" y="0"/>
                </a:cubicBezTo>
                <a:cubicBezTo>
                  <a:pt x="398027" y="0"/>
                  <a:pt x="512828" y="114800"/>
                  <a:pt x="512828" y="256414"/>
                </a:cubicBezTo>
                <a:close/>
              </a:path>
            </a:pathLst>
          </a:custGeom>
          <a:solidFill>
            <a:srgbClr val="FFFFFF"/>
          </a:solidFill>
          <a:ln w="10805" cap="flat">
            <a:noFill/>
            <a:prstDash val="solid"/>
            <a:miter/>
          </a:ln>
          <a:effectLst>
            <a:outerShdw blurRad="266700" dist="165100" dir="3000000" sx="98000" sy="98000" algn="ct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2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55" name="Freeform: Shape 54">
            <a:extLst>
              <a:ext uri="{FF2B5EF4-FFF2-40B4-BE49-F238E27FC236}">
                <a16:creationId xmlns:a16="http://schemas.microsoft.com/office/drawing/2014/main" id="{680077F7-935C-4993-A532-2E5646597F82}"/>
              </a:ext>
            </a:extLst>
          </p:cNvPr>
          <p:cNvSpPr/>
          <p:nvPr/>
        </p:nvSpPr>
        <p:spPr>
          <a:xfrm rot="18469122">
            <a:off x="3401580" y="3227101"/>
            <a:ext cx="780861" cy="780861"/>
          </a:xfrm>
          <a:custGeom>
            <a:avLst/>
            <a:gdLst>
              <a:gd name="connsiteX0" fmla="*/ 780862 w 780861"/>
              <a:gd name="connsiteY0" fmla="*/ 390431 h 780861"/>
              <a:gd name="connsiteX1" fmla="*/ 390431 w 780861"/>
              <a:gd name="connsiteY1" fmla="*/ 780862 h 780861"/>
              <a:gd name="connsiteX2" fmla="*/ 0 w 780861"/>
              <a:gd name="connsiteY2" fmla="*/ 390431 h 780861"/>
              <a:gd name="connsiteX3" fmla="*/ 390431 w 780861"/>
              <a:gd name="connsiteY3" fmla="*/ 0 h 780861"/>
              <a:gd name="connsiteX4" fmla="*/ 780862 w 780861"/>
              <a:gd name="connsiteY4" fmla="*/ 390431 h 7808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80861" h="780861">
                <a:moveTo>
                  <a:pt x="780862" y="390431"/>
                </a:moveTo>
                <a:cubicBezTo>
                  <a:pt x="780862" y="606060"/>
                  <a:pt x="606060" y="780862"/>
                  <a:pt x="390431" y="780862"/>
                </a:cubicBezTo>
                <a:cubicBezTo>
                  <a:pt x="174802" y="780862"/>
                  <a:pt x="0" y="606060"/>
                  <a:pt x="0" y="390431"/>
                </a:cubicBezTo>
                <a:cubicBezTo>
                  <a:pt x="0" y="174802"/>
                  <a:pt x="174802" y="0"/>
                  <a:pt x="390431" y="0"/>
                </a:cubicBezTo>
                <a:cubicBezTo>
                  <a:pt x="606060" y="0"/>
                  <a:pt x="780862" y="174802"/>
                  <a:pt x="780862" y="390431"/>
                </a:cubicBezTo>
                <a:close/>
              </a:path>
            </a:pathLst>
          </a:custGeom>
          <a:solidFill>
            <a:srgbClr val="FFFFFF"/>
          </a:solidFill>
          <a:ln w="14423" cap="flat">
            <a:noFill/>
            <a:prstDash val="solid"/>
            <a:miter/>
          </a:ln>
        </p:spPr>
        <p:txBody>
          <a:bodyPr rtlCol="0" anchor="ctr"/>
          <a:lstStyle/>
          <a:p>
            <a:endParaRPr lang="en-ID">
              <a:solidFill>
                <a:schemeClr val="tx2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56" name="Freeform: Shape 55">
            <a:extLst>
              <a:ext uri="{FF2B5EF4-FFF2-40B4-BE49-F238E27FC236}">
                <a16:creationId xmlns:a16="http://schemas.microsoft.com/office/drawing/2014/main" id="{69BF4AD6-12C1-4EAF-B9B4-BD5654DEF63E}"/>
              </a:ext>
            </a:extLst>
          </p:cNvPr>
          <p:cNvSpPr/>
          <p:nvPr/>
        </p:nvSpPr>
        <p:spPr>
          <a:xfrm rot="17114885">
            <a:off x="3535414" y="3361130"/>
            <a:ext cx="512854" cy="512854"/>
          </a:xfrm>
          <a:custGeom>
            <a:avLst/>
            <a:gdLst>
              <a:gd name="connsiteX0" fmla="*/ 512855 w 512854"/>
              <a:gd name="connsiteY0" fmla="*/ 256427 h 512854"/>
              <a:gd name="connsiteX1" fmla="*/ 256427 w 512854"/>
              <a:gd name="connsiteY1" fmla="*/ 512855 h 512854"/>
              <a:gd name="connsiteX2" fmla="*/ 0 w 512854"/>
              <a:gd name="connsiteY2" fmla="*/ 256427 h 512854"/>
              <a:gd name="connsiteX3" fmla="*/ 256427 w 512854"/>
              <a:gd name="connsiteY3" fmla="*/ 0 h 512854"/>
              <a:gd name="connsiteX4" fmla="*/ 512855 w 512854"/>
              <a:gd name="connsiteY4" fmla="*/ 256427 h 5128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12854" h="512854">
                <a:moveTo>
                  <a:pt x="512855" y="256427"/>
                </a:moveTo>
                <a:cubicBezTo>
                  <a:pt x="512855" y="398048"/>
                  <a:pt x="398048" y="512855"/>
                  <a:pt x="256427" y="512855"/>
                </a:cubicBezTo>
                <a:cubicBezTo>
                  <a:pt x="114806" y="512855"/>
                  <a:pt x="0" y="398048"/>
                  <a:pt x="0" y="256427"/>
                </a:cubicBezTo>
                <a:cubicBezTo>
                  <a:pt x="0" y="114806"/>
                  <a:pt x="114806" y="0"/>
                  <a:pt x="256427" y="0"/>
                </a:cubicBezTo>
                <a:cubicBezTo>
                  <a:pt x="398048" y="0"/>
                  <a:pt x="512855" y="114806"/>
                  <a:pt x="512855" y="256427"/>
                </a:cubicBezTo>
                <a:close/>
              </a:path>
            </a:pathLst>
          </a:custGeom>
          <a:solidFill>
            <a:srgbClr val="FFFFFF"/>
          </a:solidFill>
          <a:ln w="10805" cap="flat">
            <a:noFill/>
            <a:prstDash val="solid"/>
            <a:miter/>
          </a:ln>
          <a:effectLst>
            <a:outerShdw blurRad="266700" dist="165100" dir="3000000" sx="98000" sy="98000" algn="ct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2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60" name="Freeform: Shape 59">
            <a:extLst>
              <a:ext uri="{FF2B5EF4-FFF2-40B4-BE49-F238E27FC236}">
                <a16:creationId xmlns:a16="http://schemas.microsoft.com/office/drawing/2014/main" id="{BA9AAD4B-0205-4C75-A43F-D8BDABC5D170}"/>
              </a:ext>
            </a:extLst>
          </p:cNvPr>
          <p:cNvSpPr/>
          <p:nvPr/>
        </p:nvSpPr>
        <p:spPr>
          <a:xfrm>
            <a:off x="8808235" y="2118875"/>
            <a:ext cx="1606631" cy="467278"/>
          </a:xfrm>
          <a:custGeom>
            <a:avLst/>
            <a:gdLst>
              <a:gd name="connsiteX0" fmla="*/ 1372992 w 1606631"/>
              <a:gd name="connsiteY0" fmla="*/ 0 h 467278"/>
              <a:gd name="connsiteX1" fmla="*/ 233640 w 1606631"/>
              <a:gd name="connsiteY1" fmla="*/ 0 h 467278"/>
              <a:gd name="connsiteX2" fmla="*/ 0 w 1606631"/>
              <a:gd name="connsiteY2" fmla="*/ 233639 h 467278"/>
              <a:gd name="connsiteX3" fmla="*/ 0 w 1606631"/>
              <a:gd name="connsiteY3" fmla="*/ 233639 h 467278"/>
              <a:gd name="connsiteX4" fmla="*/ 233640 w 1606631"/>
              <a:gd name="connsiteY4" fmla="*/ 467279 h 467278"/>
              <a:gd name="connsiteX5" fmla="*/ 1372992 w 1606631"/>
              <a:gd name="connsiteY5" fmla="*/ 467279 h 467278"/>
              <a:gd name="connsiteX6" fmla="*/ 1606631 w 1606631"/>
              <a:gd name="connsiteY6" fmla="*/ 233639 h 467278"/>
              <a:gd name="connsiteX7" fmla="*/ 1606631 w 1606631"/>
              <a:gd name="connsiteY7" fmla="*/ 233639 h 467278"/>
              <a:gd name="connsiteX8" fmla="*/ 1372992 w 1606631"/>
              <a:gd name="connsiteY8" fmla="*/ 0 h 467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06631" h="467278">
                <a:moveTo>
                  <a:pt x="1372992" y="0"/>
                </a:moveTo>
                <a:lnTo>
                  <a:pt x="233640" y="0"/>
                </a:lnTo>
                <a:cubicBezTo>
                  <a:pt x="104561" y="0"/>
                  <a:pt x="0" y="104561"/>
                  <a:pt x="0" y="233639"/>
                </a:cubicBezTo>
                <a:lnTo>
                  <a:pt x="0" y="233639"/>
                </a:lnTo>
                <a:cubicBezTo>
                  <a:pt x="0" y="362718"/>
                  <a:pt x="104561" y="467279"/>
                  <a:pt x="233640" y="467279"/>
                </a:cubicBezTo>
                <a:lnTo>
                  <a:pt x="1372992" y="467279"/>
                </a:lnTo>
                <a:cubicBezTo>
                  <a:pt x="1502070" y="467279"/>
                  <a:pt x="1606631" y="362718"/>
                  <a:pt x="1606631" y="233639"/>
                </a:cubicBezTo>
                <a:lnTo>
                  <a:pt x="1606631" y="233639"/>
                </a:lnTo>
                <a:cubicBezTo>
                  <a:pt x="1606487" y="104561"/>
                  <a:pt x="1501926" y="0"/>
                  <a:pt x="1372992" y="0"/>
                </a:cubicBezTo>
                <a:close/>
              </a:path>
            </a:pathLst>
          </a:custGeom>
          <a:solidFill>
            <a:srgbClr val="FFFFFF"/>
          </a:solidFill>
          <a:ln w="10805" cap="flat">
            <a:noFill/>
            <a:prstDash val="solid"/>
            <a:miter/>
          </a:ln>
          <a:effectLst>
            <a:outerShdw blurRad="266700" dist="165100" dir="3000000" sx="98000" sy="98000" algn="ctr" rotWithShape="0">
              <a:prstClr val="black">
                <a:alpha val="14000"/>
              </a:prstClr>
            </a:outerShdw>
          </a:effectLst>
        </p:spPr>
        <p:txBody>
          <a:bodyPr rtlCol="0" anchor="ctr"/>
          <a:lstStyle/>
          <a:p>
            <a:endParaRPr lang="en-ID">
              <a:solidFill>
                <a:schemeClr val="tx2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61" name="Freeform: Shape 60">
            <a:extLst>
              <a:ext uri="{FF2B5EF4-FFF2-40B4-BE49-F238E27FC236}">
                <a16:creationId xmlns:a16="http://schemas.microsoft.com/office/drawing/2014/main" id="{7061B604-D109-4D9E-95FD-8B9AA88687C0}"/>
              </a:ext>
            </a:extLst>
          </p:cNvPr>
          <p:cNvSpPr/>
          <p:nvPr/>
        </p:nvSpPr>
        <p:spPr>
          <a:xfrm>
            <a:off x="8764968" y="2075609"/>
            <a:ext cx="1693164" cy="553811"/>
          </a:xfrm>
          <a:custGeom>
            <a:avLst/>
            <a:gdLst>
              <a:gd name="connsiteX0" fmla="*/ 1416258 w 1693164"/>
              <a:gd name="connsiteY0" fmla="*/ 43267 h 553811"/>
              <a:gd name="connsiteX1" fmla="*/ 1649898 w 1693164"/>
              <a:gd name="connsiteY1" fmla="*/ 276906 h 553811"/>
              <a:gd name="connsiteX2" fmla="*/ 1416258 w 1693164"/>
              <a:gd name="connsiteY2" fmla="*/ 510545 h 553811"/>
              <a:gd name="connsiteX3" fmla="*/ 276906 w 1693164"/>
              <a:gd name="connsiteY3" fmla="*/ 510545 h 553811"/>
              <a:gd name="connsiteX4" fmla="*/ 43267 w 1693164"/>
              <a:gd name="connsiteY4" fmla="*/ 276906 h 553811"/>
              <a:gd name="connsiteX5" fmla="*/ 276906 w 1693164"/>
              <a:gd name="connsiteY5" fmla="*/ 43267 h 553811"/>
              <a:gd name="connsiteX6" fmla="*/ 1416258 w 1693164"/>
              <a:gd name="connsiteY6" fmla="*/ 43267 h 553811"/>
              <a:gd name="connsiteX7" fmla="*/ 1416258 w 1693164"/>
              <a:gd name="connsiteY7" fmla="*/ 0 h 553811"/>
              <a:gd name="connsiteX8" fmla="*/ 276906 w 1693164"/>
              <a:gd name="connsiteY8" fmla="*/ 0 h 553811"/>
              <a:gd name="connsiteX9" fmla="*/ 0 w 1693164"/>
              <a:gd name="connsiteY9" fmla="*/ 276906 h 553811"/>
              <a:gd name="connsiteX10" fmla="*/ 276906 w 1693164"/>
              <a:gd name="connsiteY10" fmla="*/ 553812 h 553811"/>
              <a:gd name="connsiteX11" fmla="*/ 1416258 w 1693164"/>
              <a:gd name="connsiteY11" fmla="*/ 553812 h 553811"/>
              <a:gd name="connsiteX12" fmla="*/ 1693164 w 1693164"/>
              <a:gd name="connsiteY12" fmla="*/ 276906 h 553811"/>
              <a:gd name="connsiteX13" fmla="*/ 1416258 w 1693164"/>
              <a:gd name="connsiteY13" fmla="*/ 0 h 553811"/>
              <a:gd name="connsiteX14" fmla="*/ 1416258 w 1693164"/>
              <a:gd name="connsiteY14" fmla="*/ 0 h 5538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693164" h="553811">
                <a:moveTo>
                  <a:pt x="1416258" y="43267"/>
                </a:moveTo>
                <a:cubicBezTo>
                  <a:pt x="1545337" y="43267"/>
                  <a:pt x="1649898" y="147827"/>
                  <a:pt x="1649898" y="276906"/>
                </a:cubicBezTo>
                <a:cubicBezTo>
                  <a:pt x="1649898" y="405984"/>
                  <a:pt x="1545337" y="510545"/>
                  <a:pt x="1416258" y="510545"/>
                </a:cubicBezTo>
                <a:lnTo>
                  <a:pt x="276906" y="510545"/>
                </a:lnTo>
                <a:cubicBezTo>
                  <a:pt x="147827" y="510545"/>
                  <a:pt x="43267" y="405984"/>
                  <a:pt x="43267" y="276906"/>
                </a:cubicBezTo>
                <a:cubicBezTo>
                  <a:pt x="43267" y="147827"/>
                  <a:pt x="147827" y="43267"/>
                  <a:pt x="276906" y="43267"/>
                </a:cubicBezTo>
                <a:lnTo>
                  <a:pt x="1416258" y="43267"/>
                </a:lnTo>
                <a:moveTo>
                  <a:pt x="1416258" y="0"/>
                </a:moveTo>
                <a:lnTo>
                  <a:pt x="276906" y="0"/>
                </a:lnTo>
                <a:cubicBezTo>
                  <a:pt x="124319" y="0"/>
                  <a:pt x="0" y="124175"/>
                  <a:pt x="0" y="276906"/>
                </a:cubicBezTo>
                <a:cubicBezTo>
                  <a:pt x="0" y="429637"/>
                  <a:pt x="124175" y="553812"/>
                  <a:pt x="276906" y="553812"/>
                </a:cubicBezTo>
                <a:lnTo>
                  <a:pt x="1416258" y="553812"/>
                </a:lnTo>
                <a:cubicBezTo>
                  <a:pt x="1568845" y="553812"/>
                  <a:pt x="1693164" y="429637"/>
                  <a:pt x="1693164" y="276906"/>
                </a:cubicBezTo>
                <a:cubicBezTo>
                  <a:pt x="1693164" y="124175"/>
                  <a:pt x="1568845" y="0"/>
                  <a:pt x="1416258" y="0"/>
                </a:cubicBezTo>
                <a:lnTo>
                  <a:pt x="1416258" y="0"/>
                </a:lnTo>
                <a:close/>
              </a:path>
            </a:pathLst>
          </a:custGeom>
          <a:solidFill>
            <a:schemeClr val="accent2"/>
          </a:solidFill>
          <a:ln w="14422" cap="flat">
            <a:noFill/>
            <a:prstDash val="solid"/>
            <a:miter/>
          </a:ln>
        </p:spPr>
        <p:txBody>
          <a:bodyPr rtlCol="0" anchor="ctr"/>
          <a:lstStyle/>
          <a:p>
            <a:endParaRPr lang="en-ID">
              <a:solidFill>
                <a:schemeClr val="tx2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4CB378EA-AF0F-4FC2-A78A-3F77B36E08D6}"/>
              </a:ext>
            </a:extLst>
          </p:cNvPr>
          <p:cNvSpPr txBox="1"/>
          <p:nvPr/>
        </p:nvSpPr>
        <p:spPr>
          <a:xfrm>
            <a:off x="9101735" y="2234811"/>
            <a:ext cx="924000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ID" sz="1000" spc="0" baseline="0" dirty="0">
                <a:solidFill>
                  <a:schemeClr val="tx2">
                    <a:lumMod val="85000"/>
                    <a:lumOff val="15000"/>
                  </a:schemeClr>
                </a:solidFill>
                <a:latin typeface="+mj-lt"/>
                <a:cs typeface="Arial"/>
                <a:sym typeface="Arial"/>
                <a:rtl val="0"/>
              </a:rPr>
              <a:t>Nick Name</a:t>
            </a:r>
          </a:p>
        </p:txBody>
      </p:sp>
      <p:sp>
        <p:nvSpPr>
          <p:cNvPr id="69" name="Freeform: Shape 68">
            <a:extLst>
              <a:ext uri="{FF2B5EF4-FFF2-40B4-BE49-F238E27FC236}">
                <a16:creationId xmlns:a16="http://schemas.microsoft.com/office/drawing/2014/main" id="{B9DC29FC-5AB6-4A1E-A99A-2E08F3C1923F}"/>
              </a:ext>
            </a:extLst>
          </p:cNvPr>
          <p:cNvSpPr/>
          <p:nvPr/>
        </p:nvSpPr>
        <p:spPr>
          <a:xfrm>
            <a:off x="8563779" y="1349452"/>
            <a:ext cx="1606631" cy="467278"/>
          </a:xfrm>
          <a:custGeom>
            <a:avLst/>
            <a:gdLst>
              <a:gd name="connsiteX0" fmla="*/ 1372992 w 1606631"/>
              <a:gd name="connsiteY0" fmla="*/ 0 h 467278"/>
              <a:gd name="connsiteX1" fmla="*/ 233640 w 1606631"/>
              <a:gd name="connsiteY1" fmla="*/ 0 h 467278"/>
              <a:gd name="connsiteX2" fmla="*/ 0 w 1606631"/>
              <a:gd name="connsiteY2" fmla="*/ 233639 h 467278"/>
              <a:gd name="connsiteX3" fmla="*/ 0 w 1606631"/>
              <a:gd name="connsiteY3" fmla="*/ 233639 h 467278"/>
              <a:gd name="connsiteX4" fmla="*/ 233640 w 1606631"/>
              <a:gd name="connsiteY4" fmla="*/ 467279 h 467278"/>
              <a:gd name="connsiteX5" fmla="*/ 1372992 w 1606631"/>
              <a:gd name="connsiteY5" fmla="*/ 467279 h 467278"/>
              <a:gd name="connsiteX6" fmla="*/ 1606631 w 1606631"/>
              <a:gd name="connsiteY6" fmla="*/ 233639 h 467278"/>
              <a:gd name="connsiteX7" fmla="*/ 1606631 w 1606631"/>
              <a:gd name="connsiteY7" fmla="*/ 233639 h 467278"/>
              <a:gd name="connsiteX8" fmla="*/ 1372992 w 1606631"/>
              <a:gd name="connsiteY8" fmla="*/ 0 h 467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06631" h="467278">
                <a:moveTo>
                  <a:pt x="1372992" y="0"/>
                </a:moveTo>
                <a:lnTo>
                  <a:pt x="233640" y="0"/>
                </a:lnTo>
                <a:cubicBezTo>
                  <a:pt x="104561" y="0"/>
                  <a:pt x="0" y="104561"/>
                  <a:pt x="0" y="233639"/>
                </a:cubicBezTo>
                <a:lnTo>
                  <a:pt x="0" y="233639"/>
                </a:lnTo>
                <a:cubicBezTo>
                  <a:pt x="0" y="362718"/>
                  <a:pt x="104561" y="467279"/>
                  <a:pt x="233640" y="467279"/>
                </a:cubicBezTo>
                <a:lnTo>
                  <a:pt x="1372992" y="467279"/>
                </a:lnTo>
                <a:cubicBezTo>
                  <a:pt x="1502070" y="467279"/>
                  <a:pt x="1606631" y="362718"/>
                  <a:pt x="1606631" y="233639"/>
                </a:cubicBezTo>
                <a:lnTo>
                  <a:pt x="1606631" y="233639"/>
                </a:lnTo>
                <a:cubicBezTo>
                  <a:pt x="1606631" y="104561"/>
                  <a:pt x="1502070" y="0"/>
                  <a:pt x="1372992" y="0"/>
                </a:cubicBezTo>
                <a:close/>
              </a:path>
            </a:pathLst>
          </a:custGeom>
          <a:solidFill>
            <a:srgbClr val="FFFFFF"/>
          </a:solidFill>
          <a:ln w="10805" cap="flat">
            <a:noFill/>
            <a:prstDash val="solid"/>
            <a:miter/>
          </a:ln>
          <a:effectLst>
            <a:outerShdw blurRad="266700" dist="165100" dir="3000000" sx="98000" sy="98000" algn="ctr" rotWithShape="0">
              <a:prstClr val="black">
                <a:alpha val="14000"/>
              </a:prstClr>
            </a:outerShdw>
          </a:effectLst>
        </p:spPr>
        <p:txBody>
          <a:bodyPr rtlCol="0" anchor="ctr"/>
          <a:lstStyle/>
          <a:p>
            <a:endParaRPr lang="en-ID">
              <a:solidFill>
                <a:schemeClr val="tx2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70" name="Freeform: Shape 69">
            <a:extLst>
              <a:ext uri="{FF2B5EF4-FFF2-40B4-BE49-F238E27FC236}">
                <a16:creationId xmlns:a16="http://schemas.microsoft.com/office/drawing/2014/main" id="{F92B0DAF-22BA-45F7-BE86-3CB382C012A6}"/>
              </a:ext>
            </a:extLst>
          </p:cNvPr>
          <p:cNvSpPr/>
          <p:nvPr/>
        </p:nvSpPr>
        <p:spPr>
          <a:xfrm>
            <a:off x="8520512" y="1306185"/>
            <a:ext cx="1693164" cy="553811"/>
          </a:xfrm>
          <a:custGeom>
            <a:avLst/>
            <a:gdLst>
              <a:gd name="connsiteX0" fmla="*/ 1416258 w 1693164"/>
              <a:gd name="connsiteY0" fmla="*/ 43267 h 553811"/>
              <a:gd name="connsiteX1" fmla="*/ 1649898 w 1693164"/>
              <a:gd name="connsiteY1" fmla="*/ 276906 h 553811"/>
              <a:gd name="connsiteX2" fmla="*/ 1416258 w 1693164"/>
              <a:gd name="connsiteY2" fmla="*/ 510545 h 553811"/>
              <a:gd name="connsiteX3" fmla="*/ 276906 w 1693164"/>
              <a:gd name="connsiteY3" fmla="*/ 510545 h 553811"/>
              <a:gd name="connsiteX4" fmla="*/ 43267 w 1693164"/>
              <a:gd name="connsiteY4" fmla="*/ 276906 h 553811"/>
              <a:gd name="connsiteX5" fmla="*/ 276906 w 1693164"/>
              <a:gd name="connsiteY5" fmla="*/ 43267 h 553811"/>
              <a:gd name="connsiteX6" fmla="*/ 1416258 w 1693164"/>
              <a:gd name="connsiteY6" fmla="*/ 43267 h 553811"/>
              <a:gd name="connsiteX7" fmla="*/ 1416258 w 1693164"/>
              <a:gd name="connsiteY7" fmla="*/ 0 h 553811"/>
              <a:gd name="connsiteX8" fmla="*/ 276906 w 1693164"/>
              <a:gd name="connsiteY8" fmla="*/ 0 h 553811"/>
              <a:gd name="connsiteX9" fmla="*/ 0 w 1693164"/>
              <a:gd name="connsiteY9" fmla="*/ 276906 h 553811"/>
              <a:gd name="connsiteX10" fmla="*/ 276906 w 1693164"/>
              <a:gd name="connsiteY10" fmla="*/ 553812 h 553811"/>
              <a:gd name="connsiteX11" fmla="*/ 1416258 w 1693164"/>
              <a:gd name="connsiteY11" fmla="*/ 553812 h 553811"/>
              <a:gd name="connsiteX12" fmla="*/ 1693164 w 1693164"/>
              <a:gd name="connsiteY12" fmla="*/ 276906 h 553811"/>
              <a:gd name="connsiteX13" fmla="*/ 1416258 w 1693164"/>
              <a:gd name="connsiteY13" fmla="*/ 0 h 553811"/>
              <a:gd name="connsiteX14" fmla="*/ 1416258 w 1693164"/>
              <a:gd name="connsiteY14" fmla="*/ 0 h 5538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693164" h="553811">
                <a:moveTo>
                  <a:pt x="1416258" y="43267"/>
                </a:moveTo>
                <a:cubicBezTo>
                  <a:pt x="1545337" y="43267"/>
                  <a:pt x="1649898" y="147827"/>
                  <a:pt x="1649898" y="276906"/>
                </a:cubicBezTo>
                <a:cubicBezTo>
                  <a:pt x="1649898" y="405984"/>
                  <a:pt x="1545337" y="510545"/>
                  <a:pt x="1416258" y="510545"/>
                </a:cubicBezTo>
                <a:lnTo>
                  <a:pt x="276906" y="510545"/>
                </a:lnTo>
                <a:cubicBezTo>
                  <a:pt x="147827" y="510545"/>
                  <a:pt x="43267" y="405984"/>
                  <a:pt x="43267" y="276906"/>
                </a:cubicBezTo>
                <a:cubicBezTo>
                  <a:pt x="43267" y="147827"/>
                  <a:pt x="147827" y="43267"/>
                  <a:pt x="276906" y="43267"/>
                </a:cubicBezTo>
                <a:lnTo>
                  <a:pt x="1416258" y="43267"/>
                </a:lnTo>
                <a:moveTo>
                  <a:pt x="1416258" y="0"/>
                </a:moveTo>
                <a:lnTo>
                  <a:pt x="276906" y="0"/>
                </a:lnTo>
                <a:cubicBezTo>
                  <a:pt x="124319" y="0"/>
                  <a:pt x="0" y="124175"/>
                  <a:pt x="0" y="276906"/>
                </a:cubicBezTo>
                <a:cubicBezTo>
                  <a:pt x="0" y="429637"/>
                  <a:pt x="124175" y="553812"/>
                  <a:pt x="276906" y="553812"/>
                </a:cubicBezTo>
                <a:lnTo>
                  <a:pt x="1416258" y="553812"/>
                </a:lnTo>
                <a:cubicBezTo>
                  <a:pt x="1568845" y="553812"/>
                  <a:pt x="1693164" y="429637"/>
                  <a:pt x="1693164" y="276906"/>
                </a:cubicBezTo>
                <a:cubicBezTo>
                  <a:pt x="1693164" y="124175"/>
                  <a:pt x="1568990" y="0"/>
                  <a:pt x="1416258" y="0"/>
                </a:cubicBezTo>
                <a:lnTo>
                  <a:pt x="1416258" y="0"/>
                </a:lnTo>
                <a:close/>
              </a:path>
            </a:pathLst>
          </a:custGeom>
          <a:solidFill>
            <a:schemeClr val="accent2"/>
          </a:solidFill>
          <a:ln w="14422" cap="flat">
            <a:noFill/>
            <a:prstDash val="solid"/>
            <a:miter/>
          </a:ln>
        </p:spPr>
        <p:txBody>
          <a:bodyPr rtlCol="0" anchor="ctr"/>
          <a:lstStyle/>
          <a:p>
            <a:endParaRPr lang="en-ID">
              <a:solidFill>
                <a:schemeClr val="tx2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01F227D7-139E-4B87-AAE1-2350348766B4}"/>
              </a:ext>
            </a:extLst>
          </p:cNvPr>
          <p:cNvSpPr txBox="1"/>
          <p:nvPr/>
        </p:nvSpPr>
        <p:spPr>
          <a:xfrm>
            <a:off x="8831733" y="1472473"/>
            <a:ext cx="925928" cy="23205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ID" sz="900" spc="0" baseline="0" dirty="0">
                <a:solidFill>
                  <a:schemeClr val="tx2">
                    <a:lumMod val="85000"/>
                    <a:lumOff val="15000"/>
                  </a:schemeClr>
                </a:solidFill>
                <a:latin typeface="+mj-lt"/>
                <a:cs typeface="Arial"/>
                <a:sym typeface="Arial"/>
                <a:rtl val="0"/>
              </a:rPr>
              <a:t>Nick Name</a:t>
            </a:r>
          </a:p>
        </p:txBody>
      </p:sp>
      <p:sp>
        <p:nvSpPr>
          <p:cNvPr id="78" name="Freeform: Shape 77">
            <a:extLst>
              <a:ext uri="{FF2B5EF4-FFF2-40B4-BE49-F238E27FC236}">
                <a16:creationId xmlns:a16="http://schemas.microsoft.com/office/drawing/2014/main" id="{A6D34A11-8245-467F-978C-3F75BC254009}"/>
              </a:ext>
            </a:extLst>
          </p:cNvPr>
          <p:cNvSpPr/>
          <p:nvPr/>
        </p:nvSpPr>
        <p:spPr>
          <a:xfrm>
            <a:off x="8542145" y="5396604"/>
            <a:ext cx="1649897" cy="510545"/>
          </a:xfrm>
          <a:custGeom>
            <a:avLst/>
            <a:gdLst>
              <a:gd name="connsiteX0" fmla="*/ 255273 w 1649897"/>
              <a:gd name="connsiteY0" fmla="*/ 510546 h 510545"/>
              <a:gd name="connsiteX1" fmla="*/ 0 w 1649897"/>
              <a:gd name="connsiteY1" fmla="*/ 255273 h 510545"/>
              <a:gd name="connsiteX2" fmla="*/ 255273 w 1649897"/>
              <a:gd name="connsiteY2" fmla="*/ 0 h 510545"/>
              <a:gd name="connsiteX3" fmla="*/ 1394625 w 1649897"/>
              <a:gd name="connsiteY3" fmla="*/ 0 h 510545"/>
              <a:gd name="connsiteX4" fmla="*/ 1649898 w 1649897"/>
              <a:gd name="connsiteY4" fmla="*/ 255273 h 510545"/>
              <a:gd name="connsiteX5" fmla="*/ 1394625 w 1649897"/>
              <a:gd name="connsiteY5" fmla="*/ 510546 h 510545"/>
              <a:gd name="connsiteX6" fmla="*/ 255273 w 1649897"/>
              <a:gd name="connsiteY6" fmla="*/ 510546 h 5105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649897" h="510545">
                <a:moveTo>
                  <a:pt x="255273" y="510546"/>
                </a:moveTo>
                <a:cubicBezTo>
                  <a:pt x="114512" y="510546"/>
                  <a:pt x="0" y="396033"/>
                  <a:pt x="0" y="255273"/>
                </a:cubicBezTo>
                <a:cubicBezTo>
                  <a:pt x="0" y="114512"/>
                  <a:pt x="114512" y="0"/>
                  <a:pt x="255273" y="0"/>
                </a:cubicBezTo>
                <a:lnTo>
                  <a:pt x="1394625" y="0"/>
                </a:lnTo>
                <a:cubicBezTo>
                  <a:pt x="1535386" y="0"/>
                  <a:pt x="1649898" y="114512"/>
                  <a:pt x="1649898" y="255273"/>
                </a:cubicBezTo>
                <a:cubicBezTo>
                  <a:pt x="1649898" y="396033"/>
                  <a:pt x="1535386" y="510546"/>
                  <a:pt x="1394625" y="510546"/>
                </a:cubicBezTo>
                <a:lnTo>
                  <a:pt x="255273" y="510546"/>
                </a:lnTo>
                <a:close/>
              </a:path>
            </a:pathLst>
          </a:custGeom>
          <a:solidFill>
            <a:srgbClr val="FFFFFF"/>
          </a:solidFill>
          <a:ln w="10805" cap="flat">
            <a:noFill/>
            <a:prstDash val="solid"/>
            <a:miter/>
          </a:ln>
          <a:effectLst>
            <a:outerShdw blurRad="266700" dist="165100" dir="3000000" sx="98000" sy="98000" algn="ctr" rotWithShape="0">
              <a:prstClr val="black">
                <a:alpha val="14000"/>
              </a:prstClr>
            </a:outerShdw>
          </a:effectLst>
        </p:spPr>
        <p:txBody>
          <a:bodyPr rtlCol="0" anchor="ctr"/>
          <a:lstStyle/>
          <a:p>
            <a:endParaRPr lang="en-ID">
              <a:solidFill>
                <a:schemeClr val="tx2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79" name="Freeform: Shape 78">
            <a:extLst>
              <a:ext uri="{FF2B5EF4-FFF2-40B4-BE49-F238E27FC236}">
                <a16:creationId xmlns:a16="http://schemas.microsoft.com/office/drawing/2014/main" id="{C6E4510A-165A-4994-A883-4629A2B512D5}"/>
              </a:ext>
            </a:extLst>
          </p:cNvPr>
          <p:cNvSpPr/>
          <p:nvPr/>
        </p:nvSpPr>
        <p:spPr>
          <a:xfrm>
            <a:off x="8520512" y="5374971"/>
            <a:ext cx="1693164" cy="553812"/>
          </a:xfrm>
          <a:custGeom>
            <a:avLst/>
            <a:gdLst>
              <a:gd name="connsiteX0" fmla="*/ 1416258 w 1693164"/>
              <a:gd name="connsiteY0" fmla="*/ 43267 h 553812"/>
              <a:gd name="connsiteX1" fmla="*/ 1649898 w 1693164"/>
              <a:gd name="connsiteY1" fmla="*/ 276906 h 553812"/>
              <a:gd name="connsiteX2" fmla="*/ 1416258 w 1693164"/>
              <a:gd name="connsiteY2" fmla="*/ 510546 h 553812"/>
              <a:gd name="connsiteX3" fmla="*/ 276906 w 1693164"/>
              <a:gd name="connsiteY3" fmla="*/ 510546 h 553812"/>
              <a:gd name="connsiteX4" fmla="*/ 43267 w 1693164"/>
              <a:gd name="connsiteY4" fmla="*/ 276906 h 553812"/>
              <a:gd name="connsiteX5" fmla="*/ 276906 w 1693164"/>
              <a:gd name="connsiteY5" fmla="*/ 43267 h 553812"/>
              <a:gd name="connsiteX6" fmla="*/ 1416258 w 1693164"/>
              <a:gd name="connsiteY6" fmla="*/ 43267 h 553812"/>
              <a:gd name="connsiteX7" fmla="*/ 1416258 w 1693164"/>
              <a:gd name="connsiteY7" fmla="*/ 0 h 553812"/>
              <a:gd name="connsiteX8" fmla="*/ 276906 w 1693164"/>
              <a:gd name="connsiteY8" fmla="*/ 0 h 553812"/>
              <a:gd name="connsiteX9" fmla="*/ 0 w 1693164"/>
              <a:gd name="connsiteY9" fmla="*/ 276906 h 553812"/>
              <a:gd name="connsiteX10" fmla="*/ 276906 w 1693164"/>
              <a:gd name="connsiteY10" fmla="*/ 553812 h 553812"/>
              <a:gd name="connsiteX11" fmla="*/ 1416258 w 1693164"/>
              <a:gd name="connsiteY11" fmla="*/ 553812 h 553812"/>
              <a:gd name="connsiteX12" fmla="*/ 1693164 w 1693164"/>
              <a:gd name="connsiteY12" fmla="*/ 276906 h 553812"/>
              <a:gd name="connsiteX13" fmla="*/ 1416258 w 1693164"/>
              <a:gd name="connsiteY13" fmla="*/ 0 h 553812"/>
              <a:gd name="connsiteX14" fmla="*/ 1416258 w 1693164"/>
              <a:gd name="connsiteY14" fmla="*/ 0 h 5538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693164" h="553812">
                <a:moveTo>
                  <a:pt x="1416258" y="43267"/>
                </a:moveTo>
                <a:cubicBezTo>
                  <a:pt x="1545337" y="43267"/>
                  <a:pt x="1649898" y="147827"/>
                  <a:pt x="1649898" y="276906"/>
                </a:cubicBezTo>
                <a:cubicBezTo>
                  <a:pt x="1649898" y="405985"/>
                  <a:pt x="1545337" y="510546"/>
                  <a:pt x="1416258" y="510546"/>
                </a:cubicBezTo>
                <a:lnTo>
                  <a:pt x="276906" y="510546"/>
                </a:lnTo>
                <a:cubicBezTo>
                  <a:pt x="147827" y="510546"/>
                  <a:pt x="43267" y="405985"/>
                  <a:pt x="43267" y="276906"/>
                </a:cubicBezTo>
                <a:cubicBezTo>
                  <a:pt x="43267" y="147972"/>
                  <a:pt x="147827" y="43267"/>
                  <a:pt x="276906" y="43267"/>
                </a:cubicBezTo>
                <a:lnTo>
                  <a:pt x="1416258" y="43267"/>
                </a:lnTo>
                <a:moveTo>
                  <a:pt x="1416258" y="0"/>
                </a:moveTo>
                <a:lnTo>
                  <a:pt x="276906" y="0"/>
                </a:lnTo>
                <a:cubicBezTo>
                  <a:pt x="124319" y="0"/>
                  <a:pt x="0" y="124175"/>
                  <a:pt x="0" y="276906"/>
                </a:cubicBezTo>
                <a:cubicBezTo>
                  <a:pt x="0" y="429637"/>
                  <a:pt x="124175" y="553812"/>
                  <a:pt x="276906" y="553812"/>
                </a:cubicBezTo>
                <a:lnTo>
                  <a:pt x="1416258" y="553812"/>
                </a:lnTo>
                <a:cubicBezTo>
                  <a:pt x="1568845" y="553812"/>
                  <a:pt x="1693164" y="429637"/>
                  <a:pt x="1693164" y="276906"/>
                </a:cubicBezTo>
                <a:cubicBezTo>
                  <a:pt x="1693164" y="124175"/>
                  <a:pt x="1568990" y="0"/>
                  <a:pt x="1416258" y="0"/>
                </a:cubicBezTo>
                <a:lnTo>
                  <a:pt x="1416258" y="0"/>
                </a:lnTo>
                <a:close/>
              </a:path>
            </a:pathLst>
          </a:custGeom>
          <a:solidFill>
            <a:schemeClr val="accent5"/>
          </a:solidFill>
          <a:ln w="14422" cap="flat">
            <a:noFill/>
            <a:prstDash val="solid"/>
            <a:miter/>
          </a:ln>
        </p:spPr>
        <p:txBody>
          <a:bodyPr rtlCol="0" anchor="ctr"/>
          <a:lstStyle/>
          <a:p>
            <a:endParaRPr lang="en-ID">
              <a:solidFill>
                <a:schemeClr val="tx2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EDA646C2-CBE9-4D48-ABB9-4D9D75791AE4}"/>
              </a:ext>
            </a:extLst>
          </p:cNvPr>
          <p:cNvSpPr txBox="1"/>
          <p:nvPr/>
        </p:nvSpPr>
        <p:spPr>
          <a:xfrm>
            <a:off x="8682396" y="5534173"/>
            <a:ext cx="1055117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ID" sz="1000" spc="0" baseline="0" dirty="0">
                <a:solidFill>
                  <a:schemeClr val="tx2">
                    <a:lumMod val="85000"/>
                    <a:lumOff val="15000"/>
                  </a:schemeClr>
                </a:solidFill>
                <a:latin typeface="+mj-lt"/>
                <a:cs typeface="Arial"/>
                <a:sym typeface="Arial"/>
                <a:rtl val="0"/>
              </a:rPr>
              <a:t>Nick Name</a:t>
            </a:r>
          </a:p>
        </p:txBody>
      </p:sp>
      <p:sp>
        <p:nvSpPr>
          <p:cNvPr id="87" name="Freeform: Shape 86">
            <a:extLst>
              <a:ext uri="{FF2B5EF4-FFF2-40B4-BE49-F238E27FC236}">
                <a16:creationId xmlns:a16="http://schemas.microsoft.com/office/drawing/2014/main" id="{84836E82-1DF8-42D9-8ED7-9828882C0B27}"/>
              </a:ext>
            </a:extLst>
          </p:cNvPr>
          <p:cNvSpPr/>
          <p:nvPr/>
        </p:nvSpPr>
        <p:spPr>
          <a:xfrm>
            <a:off x="8786457" y="4627181"/>
            <a:ext cx="1649897" cy="510545"/>
          </a:xfrm>
          <a:custGeom>
            <a:avLst/>
            <a:gdLst>
              <a:gd name="connsiteX0" fmla="*/ 255273 w 1649897"/>
              <a:gd name="connsiteY0" fmla="*/ 510545 h 510545"/>
              <a:gd name="connsiteX1" fmla="*/ 0 w 1649897"/>
              <a:gd name="connsiteY1" fmla="*/ 255273 h 510545"/>
              <a:gd name="connsiteX2" fmla="*/ 255273 w 1649897"/>
              <a:gd name="connsiteY2" fmla="*/ 0 h 510545"/>
              <a:gd name="connsiteX3" fmla="*/ 1394625 w 1649897"/>
              <a:gd name="connsiteY3" fmla="*/ 0 h 510545"/>
              <a:gd name="connsiteX4" fmla="*/ 1649898 w 1649897"/>
              <a:gd name="connsiteY4" fmla="*/ 255273 h 510545"/>
              <a:gd name="connsiteX5" fmla="*/ 1394625 w 1649897"/>
              <a:gd name="connsiteY5" fmla="*/ 510545 h 510545"/>
              <a:gd name="connsiteX6" fmla="*/ 255273 w 1649897"/>
              <a:gd name="connsiteY6" fmla="*/ 510545 h 5105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649897" h="510545">
                <a:moveTo>
                  <a:pt x="255273" y="510545"/>
                </a:moveTo>
                <a:cubicBezTo>
                  <a:pt x="114512" y="510545"/>
                  <a:pt x="0" y="396033"/>
                  <a:pt x="0" y="255273"/>
                </a:cubicBezTo>
                <a:cubicBezTo>
                  <a:pt x="0" y="114512"/>
                  <a:pt x="114512" y="0"/>
                  <a:pt x="255273" y="0"/>
                </a:cubicBezTo>
                <a:lnTo>
                  <a:pt x="1394625" y="0"/>
                </a:lnTo>
                <a:cubicBezTo>
                  <a:pt x="1535386" y="0"/>
                  <a:pt x="1649898" y="114512"/>
                  <a:pt x="1649898" y="255273"/>
                </a:cubicBezTo>
                <a:cubicBezTo>
                  <a:pt x="1649898" y="396033"/>
                  <a:pt x="1535386" y="510545"/>
                  <a:pt x="1394625" y="510545"/>
                </a:cubicBezTo>
                <a:lnTo>
                  <a:pt x="255273" y="510545"/>
                </a:lnTo>
                <a:close/>
              </a:path>
            </a:pathLst>
          </a:custGeom>
          <a:solidFill>
            <a:srgbClr val="FFFFFF"/>
          </a:solidFill>
          <a:ln w="10805" cap="flat">
            <a:noFill/>
            <a:prstDash val="solid"/>
            <a:miter/>
          </a:ln>
          <a:effectLst>
            <a:outerShdw blurRad="266700" dist="165100" dir="3000000" sx="98000" sy="98000" algn="ctr" rotWithShape="0">
              <a:prstClr val="black">
                <a:alpha val="14000"/>
              </a:prstClr>
            </a:outerShdw>
          </a:effectLst>
        </p:spPr>
        <p:txBody>
          <a:bodyPr rtlCol="0" anchor="ctr"/>
          <a:lstStyle/>
          <a:p>
            <a:endParaRPr lang="en-ID">
              <a:solidFill>
                <a:schemeClr val="tx2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88" name="Freeform: Shape 87">
            <a:extLst>
              <a:ext uri="{FF2B5EF4-FFF2-40B4-BE49-F238E27FC236}">
                <a16:creationId xmlns:a16="http://schemas.microsoft.com/office/drawing/2014/main" id="{5456AFD6-5D85-4AD9-A3A0-2EBB29478575}"/>
              </a:ext>
            </a:extLst>
          </p:cNvPr>
          <p:cNvSpPr/>
          <p:nvPr/>
        </p:nvSpPr>
        <p:spPr>
          <a:xfrm>
            <a:off x="8764968" y="4605692"/>
            <a:ext cx="1693164" cy="553811"/>
          </a:xfrm>
          <a:custGeom>
            <a:avLst/>
            <a:gdLst>
              <a:gd name="connsiteX0" fmla="*/ 1416258 w 1693164"/>
              <a:gd name="connsiteY0" fmla="*/ 43266 h 553811"/>
              <a:gd name="connsiteX1" fmla="*/ 1649898 w 1693164"/>
              <a:gd name="connsiteY1" fmla="*/ 276906 h 553811"/>
              <a:gd name="connsiteX2" fmla="*/ 1416258 w 1693164"/>
              <a:gd name="connsiteY2" fmla="*/ 510545 h 553811"/>
              <a:gd name="connsiteX3" fmla="*/ 276906 w 1693164"/>
              <a:gd name="connsiteY3" fmla="*/ 510545 h 553811"/>
              <a:gd name="connsiteX4" fmla="*/ 43267 w 1693164"/>
              <a:gd name="connsiteY4" fmla="*/ 276906 h 553811"/>
              <a:gd name="connsiteX5" fmla="*/ 276906 w 1693164"/>
              <a:gd name="connsiteY5" fmla="*/ 43266 h 553811"/>
              <a:gd name="connsiteX6" fmla="*/ 1416258 w 1693164"/>
              <a:gd name="connsiteY6" fmla="*/ 43266 h 553811"/>
              <a:gd name="connsiteX7" fmla="*/ 1416258 w 1693164"/>
              <a:gd name="connsiteY7" fmla="*/ 0 h 553811"/>
              <a:gd name="connsiteX8" fmla="*/ 276906 w 1693164"/>
              <a:gd name="connsiteY8" fmla="*/ 0 h 553811"/>
              <a:gd name="connsiteX9" fmla="*/ 0 w 1693164"/>
              <a:gd name="connsiteY9" fmla="*/ 276906 h 553811"/>
              <a:gd name="connsiteX10" fmla="*/ 276906 w 1693164"/>
              <a:gd name="connsiteY10" fmla="*/ 553812 h 553811"/>
              <a:gd name="connsiteX11" fmla="*/ 1416258 w 1693164"/>
              <a:gd name="connsiteY11" fmla="*/ 553812 h 553811"/>
              <a:gd name="connsiteX12" fmla="*/ 1693164 w 1693164"/>
              <a:gd name="connsiteY12" fmla="*/ 276906 h 553811"/>
              <a:gd name="connsiteX13" fmla="*/ 1416258 w 1693164"/>
              <a:gd name="connsiteY13" fmla="*/ 0 h 553811"/>
              <a:gd name="connsiteX14" fmla="*/ 1416258 w 1693164"/>
              <a:gd name="connsiteY14" fmla="*/ 0 h 5538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693164" h="553811">
                <a:moveTo>
                  <a:pt x="1416258" y="43266"/>
                </a:moveTo>
                <a:cubicBezTo>
                  <a:pt x="1545337" y="43266"/>
                  <a:pt x="1649898" y="147827"/>
                  <a:pt x="1649898" y="276906"/>
                </a:cubicBezTo>
                <a:cubicBezTo>
                  <a:pt x="1649898" y="405985"/>
                  <a:pt x="1545337" y="510545"/>
                  <a:pt x="1416258" y="510545"/>
                </a:cubicBezTo>
                <a:lnTo>
                  <a:pt x="276906" y="510545"/>
                </a:lnTo>
                <a:cubicBezTo>
                  <a:pt x="147827" y="510545"/>
                  <a:pt x="43267" y="405985"/>
                  <a:pt x="43267" y="276906"/>
                </a:cubicBezTo>
                <a:cubicBezTo>
                  <a:pt x="43267" y="147827"/>
                  <a:pt x="147827" y="43266"/>
                  <a:pt x="276906" y="43266"/>
                </a:cubicBezTo>
                <a:lnTo>
                  <a:pt x="1416258" y="43266"/>
                </a:lnTo>
                <a:moveTo>
                  <a:pt x="1416258" y="0"/>
                </a:moveTo>
                <a:lnTo>
                  <a:pt x="276906" y="0"/>
                </a:lnTo>
                <a:cubicBezTo>
                  <a:pt x="124319" y="0"/>
                  <a:pt x="0" y="124175"/>
                  <a:pt x="0" y="276906"/>
                </a:cubicBezTo>
                <a:cubicBezTo>
                  <a:pt x="0" y="429637"/>
                  <a:pt x="124175" y="553812"/>
                  <a:pt x="276906" y="553812"/>
                </a:cubicBezTo>
                <a:lnTo>
                  <a:pt x="1416258" y="553812"/>
                </a:lnTo>
                <a:cubicBezTo>
                  <a:pt x="1568845" y="553812"/>
                  <a:pt x="1693164" y="429637"/>
                  <a:pt x="1693164" y="276906"/>
                </a:cubicBezTo>
                <a:cubicBezTo>
                  <a:pt x="1693164" y="124175"/>
                  <a:pt x="1568845" y="0"/>
                  <a:pt x="1416258" y="0"/>
                </a:cubicBezTo>
                <a:lnTo>
                  <a:pt x="1416258" y="0"/>
                </a:lnTo>
                <a:close/>
              </a:path>
            </a:pathLst>
          </a:custGeom>
          <a:solidFill>
            <a:schemeClr val="accent5"/>
          </a:solidFill>
          <a:ln w="14422" cap="flat">
            <a:noFill/>
            <a:prstDash val="solid"/>
            <a:miter/>
          </a:ln>
        </p:spPr>
        <p:txBody>
          <a:bodyPr rtlCol="0" anchor="ctr"/>
          <a:lstStyle/>
          <a:p>
            <a:endParaRPr lang="en-ID">
              <a:solidFill>
                <a:schemeClr val="tx2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95A3CBAB-AF65-45D8-94B5-3983D6DB7C3B}"/>
              </a:ext>
            </a:extLst>
          </p:cNvPr>
          <p:cNvSpPr txBox="1"/>
          <p:nvPr/>
        </p:nvSpPr>
        <p:spPr>
          <a:xfrm>
            <a:off x="9164057" y="4764750"/>
            <a:ext cx="856512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ID" sz="1000" spc="0" baseline="0" dirty="0">
                <a:solidFill>
                  <a:schemeClr val="tx2">
                    <a:lumMod val="85000"/>
                    <a:lumOff val="15000"/>
                  </a:schemeClr>
                </a:solidFill>
                <a:latin typeface="+mj-lt"/>
                <a:cs typeface="Arial"/>
                <a:sym typeface="Arial"/>
                <a:rtl val="0"/>
              </a:rPr>
              <a:t>Nick Name</a:t>
            </a:r>
          </a:p>
        </p:txBody>
      </p:sp>
      <p:sp>
        <p:nvSpPr>
          <p:cNvPr id="95" name="Freeform: Shape 94">
            <a:extLst>
              <a:ext uri="{FF2B5EF4-FFF2-40B4-BE49-F238E27FC236}">
                <a16:creationId xmlns:a16="http://schemas.microsoft.com/office/drawing/2014/main" id="{05C99430-CF8F-4EF4-BD96-26A40BB62932}"/>
              </a:ext>
            </a:extLst>
          </p:cNvPr>
          <p:cNvSpPr/>
          <p:nvPr/>
        </p:nvSpPr>
        <p:spPr>
          <a:xfrm>
            <a:off x="9329452" y="3352260"/>
            <a:ext cx="1824261" cy="530447"/>
          </a:xfrm>
          <a:custGeom>
            <a:avLst/>
            <a:gdLst>
              <a:gd name="connsiteX0" fmla="*/ 1559037 w 1824261"/>
              <a:gd name="connsiteY0" fmla="*/ 0 h 530447"/>
              <a:gd name="connsiteX1" fmla="*/ 265224 w 1824261"/>
              <a:gd name="connsiteY1" fmla="*/ 0 h 530447"/>
              <a:gd name="connsiteX2" fmla="*/ 0 w 1824261"/>
              <a:gd name="connsiteY2" fmla="*/ 265224 h 530447"/>
              <a:gd name="connsiteX3" fmla="*/ 0 w 1824261"/>
              <a:gd name="connsiteY3" fmla="*/ 265224 h 530447"/>
              <a:gd name="connsiteX4" fmla="*/ 265224 w 1824261"/>
              <a:gd name="connsiteY4" fmla="*/ 530448 h 530447"/>
              <a:gd name="connsiteX5" fmla="*/ 1559037 w 1824261"/>
              <a:gd name="connsiteY5" fmla="*/ 530448 h 530447"/>
              <a:gd name="connsiteX6" fmla="*/ 1824262 w 1824261"/>
              <a:gd name="connsiteY6" fmla="*/ 265224 h 530447"/>
              <a:gd name="connsiteX7" fmla="*/ 1824262 w 1824261"/>
              <a:gd name="connsiteY7" fmla="*/ 265224 h 530447"/>
              <a:gd name="connsiteX8" fmla="*/ 1559037 w 1824261"/>
              <a:gd name="connsiteY8" fmla="*/ 0 h 5304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24261" h="530447">
                <a:moveTo>
                  <a:pt x="1559037" y="0"/>
                </a:moveTo>
                <a:lnTo>
                  <a:pt x="265224" y="0"/>
                </a:lnTo>
                <a:cubicBezTo>
                  <a:pt x="118694" y="0"/>
                  <a:pt x="0" y="118694"/>
                  <a:pt x="0" y="265224"/>
                </a:cubicBezTo>
                <a:lnTo>
                  <a:pt x="0" y="265224"/>
                </a:lnTo>
                <a:cubicBezTo>
                  <a:pt x="0" y="411753"/>
                  <a:pt x="118694" y="530448"/>
                  <a:pt x="265224" y="530448"/>
                </a:cubicBezTo>
                <a:lnTo>
                  <a:pt x="1559037" y="530448"/>
                </a:lnTo>
                <a:cubicBezTo>
                  <a:pt x="1705567" y="530448"/>
                  <a:pt x="1824262" y="411753"/>
                  <a:pt x="1824262" y="265224"/>
                </a:cubicBezTo>
                <a:lnTo>
                  <a:pt x="1824262" y="265224"/>
                </a:lnTo>
                <a:cubicBezTo>
                  <a:pt x="1824406" y="118694"/>
                  <a:pt x="1705567" y="0"/>
                  <a:pt x="1559037" y="0"/>
                </a:cubicBezTo>
                <a:close/>
              </a:path>
            </a:pathLst>
          </a:custGeom>
          <a:solidFill>
            <a:srgbClr val="FFFFFF"/>
          </a:solidFill>
          <a:ln w="10805" cap="flat">
            <a:noFill/>
            <a:prstDash val="solid"/>
            <a:miter/>
          </a:ln>
          <a:effectLst>
            <a:outerShdw blurRad="266700" dist="165100" dir="3000000" sx="98000" sy="98000" algn="ctr" rotWithShape="0">
              <a:prstClr val="black">
                <a:alpha val="14000"/>
              </a:prstClr>
            </a:outerShdw>
          </a:effectLst>
        </p:spPr>
        <p:txBody>
          <a:bodyPr rtlCol="0" anchor="ctr"/>
          <a:lstStyle/>
          <a:p>
            <a:endParaRPr lang="en-ID">
              <a:solidFill>
                <a:schemeClr val="tx2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98" name="Freeform: Shape 97">
            <a:extLst>
              <a:ext uri="{FF2B5EF4-FFF2-40B4-BE49-F238E27FC236}">
                <a16:creationId xmlns:a16="http://schemas.microsoft.com/office/drawing/2014/main" id="{209511FF-1368-4CF1-869A-C1F3319E3A4A}"/>
              </a:ext>
            </a:extLst>
          </p:cNvPr>
          <p:cNvSpPr/>
          <p:nvPr/>
        </p:nvSpPr>
        <p:spPr>
          <a:xfrm>
            <a:off x="1095830" y="3352260"/>
            <a:ext cx="1824261" cy="530447"/>
          </a:xfrm>
          <a:custGeom>
            <a:avLst/>
            <a:gdLst>
              <a:gd name="connsiteX0" fmla="*/ 1559182 w 1824261"/>
              <a:gd name="connsiteY0" fmla="*/ 0 h 530447"/>
              <a:gd name="connsiteX1" fmla="*/ 265224 w 1824261"/>
              <a:gd name="connsiteY1" fmla="*/ 0 h 530447"/>
              <a:gd name="connsiteX2" fmla="*/ 0 w 1824261"/>
              <a:gd name="connsiteY2" fmla="*/ 265224 h 530447"/>
              <a:gd name="connsiteX3" fmla="*/ 0 w 1824261"/>
              <a:gd name="connsiteY3" fmla="*/ 265224 h 530447"/>
              <a:gd name="connsiteX4" fmla="*/ 265224 w 1824261"/>
              <a:gd name="connsiteY4" fmla="*/ 530448 h 530447"/>
              <a:gd name="connsiteX5" fmla="*/ 1559038 w 1824261"/>
              <a:gd name="connsiteY5" fmla="*/ 530448 h 530447"/>
              <a:gd name="connsiteX6" fmla="*/ 1824262 w 1824261"/>
              <a:gd name="connsiteY6" fmla="*/ 265224 h 530447"/>
              <a:gd name="connsiteX7" fmla="*/ 1824262 w 1824261"/>
              <a:gd name="connsiteY7" fmla="*/ 265224 h 530447"/>
              <a:gd name="connsiteX8" fmla="*/ 1559182 w 1824261"/>
              <a:gd name="connsiteY8" fmla="*/ 0 h 5304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24261" h="530447">
                <a:moveTo>
                  <a:pt x="1559182" y="0"/>
                </a:moveTo>
                <a:lnTo>
                  <a:pt x="265224" y="0"/>
                </a:lnTo>
                <a:cubicBezTo>
                  <a:pt x="118695" y="0"/>
                  <a:pt x="0" y="118694"/>
                  <a:pt x="0" y="265224"/>
                </a:cubicBezTo>
                <a:lnTo>
                  <a:pt x="0" y="265224"/>
                </a:lnTo>
                <a:cubicBezTo>
                  <a:pt x="0" y="411753"/>
                  <a:pt x="118695" y="530448"/>
                  <a:pt x="265224" y="530448"/>
                </a:cubicBezTo>
                <a:lnTo>
                  <a:pt x="1559038" y="530448"/>
                </a:lnTo>
                <a:cubicBezTo>
                  <a:pt x="1705567" y="530448"/>
                  <a:pt x="1824262" y="411753"/>
                  <a:pt x="1824262" y="265224"/>
                </a:cubicBezTo>
                <a:lnTo>
                  <a:pt x="1824262" y="265224"/>
                </a:lnTo>
                <a:cubicBezTo>
                  <a:pt x="1824406" y="118694"/>
                  <a:pt x="1705567" y="0"/>
                  <a:pt x="1559182" y="0"/>
                </a:cubicBezTo>
                <a:close/>
              </a:path>
            </a:pathLst>
          </a:custGeom>
          <a:solidFill>
            <a:srgbClr val="FFFFFF"/>
          </a:solidFill>
          <a:ln w="10805" cap="flat">
            <a:noFill/>
            <a:prstDash val="solid"/>
            <a:miter/>
          </a:ln>
          <a:effectLst>
            <a:outerShdw blurRad="266700" dist="165100" dir="3000000" sx="98000" sy="98000" algn="ctr" rotWithShape="0">
              <a:prstClr val="black">
                <a:alpha val="14000"/>
              </a:prstClr>
            </a:outerShdw>
          </a:effectLst>
        </p:spPr>
        <p:txBody>
          <a:bodyPr rtlCol="0" anchor="ctr"/>
          <a:lstStyle/>
          <a:p>
            <a:endParaRPr lang="en-ID">
              <a:solidFill>
                <a:schemeClr val="tx2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3107C411-056D-4D78-BA37-72EAEFDE14FB}"/>
              </a:ext>
            </a:extLst>
          </p:cNvPr>
          <p:cNvSpPr txBox="1"/>
          <p:nvPr/>
        </p:nvSpPr>
        <p:spPr>
          <a:xfrm>
            <a:off x="9876655" y="3499653"/>
            <a:ext cx="857927" cy="2496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l"/>
            <a:r>
              <a:rPr lang="en-ID" sz="1022" spc="0" baseline="0" dirty="0">
                <a:solidFill>
                  <a:schemeClr val="tx2">
                    <a:lumMod val="85000"/>
                    <a:lumOff val="15000"/>
                  </a:schemeClr>
                </a:solidFill>
                <a:latin typeface="+mj-lt"/>
                <a:cs typeface="Arial"/>
                <a:sym typeface="Arial"/>
                <a:rtl val="0"/>
              </a:rPr>
              <a:t>Nick Name</a:t>
            </a:r>
          </a:p>
        </p:txBody>
      </p:sp>
      <p:sp>
        <p:nvSpPr>
          <p:cNvPr id="104" name="Freeform: Shape 103">
            <a:extLst>
              <a:ext uri="{FF2B5EF4-FFF2-40B4-BE49-F238E27FC236}">
                <a16:creationId xmlns:a16="http://schemas.microsoft.com/office/drawing/2014/main" id="{3BBC9B26-8B1C-42E1-B423-CDCE13CC3E63}"/>
              </a:ext>
            </a:extLst>
          </p:cNvPr>
          <p:cNvSpPr/>
          <p:nvPr/>
        </p:nvSpPr>
        <p:spPr>
          <a:xfrm>
            <a:off x="1834966" y="2118875"/>
            <a:ext cx="1606630" cy="467278"/>
          </a:xfrm>
          <a:custGeom>
            <a:avLst/>
            <a:gdLst>
              <a:gd name="connsiteX0" fmla="*/ 1372992 w 1606630"/>
              <a:gd name="connsiteY0" fmla="*/ 0 h 467278"/>
              <a:gd name="connsiteX1" fmla="*/ 233639 w 1606630"/>
              <a:gd name="connsiteY1" fmla="*/ 0 h 467278"/>
              <a:gd name="connsiteX2" fmla="*/ 0 w 1606630"/>
              <a:gd name="connsiteY2" fmla="*/ 233639 h 467278"/>
              <a:gd name="connsiteX3" fmla="*/ 0 w 1606630"/>
              <a:gd name="connsiteY3" fmla="*/ 233639 h 467278"/>
              <a:gd name="connsiteX4" fmla="*/ 233639 w 1606630"/>
              <a:gd name="connsiteY4" fmla="*/ 467279 h 467278"/>
              <a:gd name="connsiteX5" fmla="*/ 1372992 w 1606630"/>
              <a:gd name="connsiteY5" fmla="*/ 467279 h 467278"/>
              <a:gd name="connsiteX6" fmla="*/ 1606631 w 1606630"/>
              <a:gd name="connsiteY6" fmla="*/ 233639 h 467278"/>
              <a:gd name="connsiteX7" fmla="*/ 1606631 w 1606630"/>
              <a:gd name="connsiteY7" fmla="*/ 233639 h 467278"/>
              <a:gd name="connsiteX8" fmla="*/ 1372992 w 1606630"/>
              <a:gd name="connsiteY8" fmla="*/ 0 h 467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06630" h="467278">
                <a:moveTo>
                  <a:pt x="1372992" y="0"/>
                </a:moveTo>
                <a:lnTo>
                  <a:pt x="233639" y="0"/>
                </a:lnTo>
                <a:cubicBezTo>
                  <a:pt x="104561" y="0"/>
                  <a:pt x="0" y="104561"/>
                  <a:pt x="0" y="233639"/>
                </a:cubicBezTo>
                <a:lnTo>
                  <a:pt x="0" y="233639"/>
                </a:lnTo>
                <a:cubicBezTo>
                  <a:pt x="0" y="362718"/>
                  <a:pt x="104561" y="467279"/>
                  <a:pt x="233639" y="467279"/>
                </a:cubicBezTo>
                <a:lnTo>
                  <a:pt x="1372992" y="467279"/>
                </a:lnTo>
                <a:cubicBezTo>
                  <a:pt x="1502070" y="467279"/>
                  <a:pt x="1606631" y="362718"/>
                  <a:pt x="1606631" y="233639"/>
                </a:cubicBezTo>
                <a:lnTo>
                  <a:pt x="1606631" y="233639"/>
                </a:lnTo>
                <a:cubicBezTo>
                  <a:pt x="1606487" y="104561"/>
                  <a:pt x="1501926" y="0"/>
                  <a:pt x="1372992" y="0"/>
                </a:cubicBezTo>
                <a:close/>
              </a:path>
            </a:pathLst>
          </a:custGeom>
          <a:solidFill>
            <a:srgbClr val="FFFFFF"/>
          </a:solidFill>
          <a:ln w="10805" cap="flat">
            <a:noFill/>
            <a:prstDash val="solid"/>
            <a:miter/>
          </a:ln>
          <a:effectLst>
            <a:outerShdw blurRad="266700" dist="165100" dir="3000000" sx="98000" sy="98000" algn="ctr" rotWithShape="0">
              <a:prstClr val="black">
                <a:alpha val="14000"/>
              </a:prstClr>
            </a:outerShdw>
          </a:effectLst>
        </p:spPr>
        <p:txBody>
          <a:bodyPr rtlCol="0" anchor="ctr"/>
          <a:lstStyle/>
          <a:p>
            <a:endParaRPr lang="en-ID">
              <a:solidFill>
                <a:schemeClr val="tx2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105" name="Freeform: Shape 104">
            <a:extLst>
              <a:ext uri="{FF2B5EF4-FFF2-40B4-BE49-F238E27FC236}">
                <a16:creationId xmlns:a16="http://schemas.microsoft.com/office/drawing/2014/main" id="{19E3F907-449A-4C29-8A5D-C8C1D21F2E17}"/>
              </a:ext>
            </a:extLst>
          </p:cNvPr>
          <p:cNvSpPr/>
          <p:nvPr/>
        </p:nvSpPr>
        <p:spPr>
          <a:xfrm>
            <a:off x="1791700" y="2075609"/>
            <a:ext cx="1693163" cy="553811"/>
          </a:xfrm>
          <a:custGeom>
            <a:avLst/>
            <a:gdLst>
              <a:gd name="connsiteX0" fmla="*/ 1416258 w 1693163"/>
              <a:gd name="connsiteY0" fmla="*/ 43267 h 553811"/>
              <a:gd name="connsiteX1" fmla="*/ 1649897 w 1693163"/>
              <a:gd name="connsiteY1" fmla="*/ 276906 h 553811"/>
              <a:gd name="connsiteX2" fmla="*/ 1416258 w 1693163"/>
              <a:gd name="connsiteY2" fmla="*/ 510545 h 553811"/>
              <a:gd name="connsiteX3" fmla="*/ 276906 w 1693163"/>
              <a:gd name="connsiteY3" fmla="*/ 510545 h 553811"/>
              <a:gd name="connsiteX4" fmla="*/ 43267 w 1693163"/>
              <a:gd name="connsiteY4" fmla="*/ 276906 h 553811"/>
              <a:gd name="connsiteX5" fmla="*/ 276906 w 1693163"/>
              <a:gd name="connsiteY5" fmla="*/ 43267 h 553811"/>
              <a:gd name="connsiteX6" fmla="*/ 1416258 w 1693163"/>
              <a:gd name="connsiteY6" fmla="*/ 43267 h 553811"/>
              <a:gd name="connsiteX7" fmla="*/ 1416258 w 1693163"/>
              <a:gd name="connsiteY7" fmla="*/ 0 h 553811"/>
              <a:gd name="connsiteX8" fmla="*/ 276906 w 1693163"/>
              <a:gd name="connsiteY8" fmla="*/ 0 h 553811"/>
              <a:gd name="connsiteX9" fmla="*/ 0 w 1693163"/>
              <a:gd name="connsiteY9" fmla="*/ 276906 h 553811"/>
              <a:gd name="connsiteX10" fmla="*/ 276906 w 1693163"/>
              <a:gd name="connsiteY10" fmla="*/ 553812 h 553811"/>
              <a:gd name="connsiteX11" fmla="*/ 1416258 w 1693163"/>
              <a:gd name="connsiteY11" fmla="*/ 553812 h 553811"/>
              <a:gd name="connsiteX12" fmla="*/ 1693164 w 1693163"/>
              <a:gd name="connsiteY12" fmla="*/ 276906 h 553811"/>
              <a:gd name="connsiteX13" fmla="*/ 1416258 w 1693163"/>
              <a:gd name="connsiteY13" fmla="*/ 0 h 553811"/>
              <a:gd name="connsiteX14" fmla="*/ 1416258 w 1693163"/>
              <a:gd name="connsiteY14" fmla="*/ 0 h 5538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693163" h="553811">
                <a:moveTo>
                  <a:pt x="1416258" y="43267"/>
                </a:moveTo>
                <a:cubicBezTo>
                  <a:pt x="1545337" y="43267"/>
                  <a:pt x="1649897" y="147827"/>
                  <a:pt x="1649897" y="276906"/>
                </a:cubicBezTo>
                <a:cubicBezTo>
                  <a:pt x="1649897" y="405984"/>
                  <a:pt x="1545337" y="510545"/>
                  <a:pt x="1416258" y="510545"/>
                </a:cubicBezTo>
                <a:lnTo>
                  <a:pt x="276906" y="510545"/>
                </a:lnTo>
                <a:cubicBezTo>
                  <a:pt x="147827" y="510545"/>
                  <a:pt x="43267" y="405984"/>
                  <a:pt x="43267" y="276906"/>
                </a:cubicBezTo>
                <a:cubicBezTo>
                  <a:pt x="43267" y="147827"/>
                  <a:pt x="147827" y="43267"/>
                  <a:pt x="276906" y="43267"/>
                </a:cubicBezTo>
                <a:lnTo>
                  <a:pt x="1416258" y="43267"/>
                </a:lnTo>
                <a:moveTo>
                  <a:pt x="1416258" y="0"/>
                </a:moveTo>
                <a:lnTo>
                  <a:pt x="276906" y="0"/>
                </a:lnTo>
                <a:cubicBezTo>
                  <a:pt x="124319" y="0"/>
                  <a:pt x="0" y="124175"/>
                  <a:pt x="0" y="276906"/>
                </a:cubicBezTo>
                <a:cubicBezTo>
                  <a:pt x="0" y="429637"/>
                  <a:pt x="124175" y="553812"/>
                  <a:pt x="276906" y="553812"/>
                </a:cubicBezTo>
                <a:lnTo>
                  <a:pt x="1416258" y="553812"/>
                </a:lnTo>
                <a:cubicBezTo>
                  <a:pt x="1568845" y="553812"/>
                  <a:pt x="1693164" y="429637"/>
                  <a:pt x="1693164" y="276906"/>
                </a:cubicBezTo>
                <a:cubicBezTo>
                  <a:pt x="1693164" y="124175"/>
                  <a:pt x="1568845" y="0"/>
                  <a:pt x="1416258" y="0"/>
                </a:cubicBezTo>
                <a:lnTo>
                  <a:pt x="1416258" y="0"/>
                </a:lnTo>
                <a:close/>
              </a:path>
            </a:pathLst>
          </a:custGeom>
          <a:solidFill>
            <a:schemeClr val="accent4"/>
          </a:solidFill>
          <a:ln w="14422" cap="flat">
            <a:noFill/>
            <a:prstDash val="solid"/>
            <a:miter/>
          </a:ln>
        </p:spPr>
        <p:txBody>
          <a:bodyPr rtlCol="0" anchor="ctr"/>
          <a:lstStyle/>
          <a:p>
            <a:endParaRPr lang="en-ID">
              <a:solidFill>
                <a:schemeClr val="tx2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106" name="Freeform: Shape 105">
            <a:extLst>
              <a:ext uri="{FF2B5EF4-FFF2-40B4-BE49-F238E27FC236}">
                <a16:creationId xmlns:a16="http://schemas.microsoft.com/office/drawing/2014/main" id="{ED915697-7FF5-4411-A1E4-74410FD676D3}"/>
              </a:ext>
            </a:extLst>
          </p:cNvPr>
          <p:cNvSpPr/>
          <p:nvPr/>
        </p:nvSpPr>
        <p:spPr>
          <a:xfrm>
            <a:off x="1914433" y="2199062"/>
            <a:ext cx="306903" cy="306904"/>
          </a:xfrm>
          <a:custGeom>
            <a:avLst/>
            <a:gdLst>
              <a:gd name="connsiteX0" fmla="*/ 306904 w 306903"/>
              <a:gd name="connsiteY0" fmla="*/ 153452 h 306904"/>
              <a:gd name="connsiteX1" fmla="*/ 153452 w 306903"/>
              <a:gd name="connsiteY1" fmla="*/ 306904 h 306904"/>
              <a:gd name="connsiteX2" fmla="*/ 0 w 306903"/>
              <a:gd name="connsiteY2" fmla="*/ 153452 h 306904"/>
              <a:gd name="connsiteX3" fmla="*/ 153452 w 306903"/>
              <a:gd name="connsiteY3" fmla="*/ 0 h 306904"/>
              <a:gd name="connsiteX4" fmla="*/ 306904 w 306903"/>
              <a:gd name="connsiteY4" fmla="*/ 153452 h 3069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06903" h="306904">
                <a:moveTo>
                  <a:pt x="306904" y="153452"/>
                </a:moveTo>
                <a:cubicBezTo>
                  <a:pt x="306904" y="238201"/>
                  <a:pt x="238201" y="306904"/>
                  <a:pt x="153452" y="306904"/>
                </a:cubicBezTo>
                <a:cubicBezTo>
                  <a:pt x="68703" y="306904"/>
                  <a:pt x="0" y="238201"/>
                  <a:pt x="0" y="153452"/>
                </a:cubicBezTo>
                <a:cubicBezTo>
                  <a:pt x="0" y="68703"/>
                  <a:pt x="68703" y="0"/>
                  <a:pt x="153452" y="0"/>
                </a:cubicBezTo>
                <a:cubicBezTo>
                  <a:pt x="238201" y="0"/>
                  <a:pt x="306904" y="68703"/>
                  <a:pt x="306904" y="153452"/>
                </a:cubicBezTo>
                <a:close/>
              </a:path>
            </a:pathLst>
          </a:custGeom>
          <a:solidFill>
            <a:srgbClr val="FFFFFF"/>
          </a:solidFill>
          <a:ln w="10805" cap="flat">
            <a:noFill/>
            <a:prstDash val="solid"/>
            <a:miter/>
          </a:ln>
          <a:effectLst>
            <a:outerShdw blurRad="266700" dist="165100" dir="3000000" sx="98000" sy="98000" algn="ct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2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110" name="Freeform: Shape 109">
            <a:extLst>
              <a:ext uri="{FF2B5EF4-FFF2-40B4-BE49-F238E27FC236}">
                <a16:creationId xmlns:a16="http://schemas.microsoft.com/office/drawing/2014/main" id="{E7FD9354-E1D7-4240-A416-517D6AC65AD7}"/>
              </a:ext>
            </a:extLst>
          </p:cNvPr>
          <p:cNvSpPr/>
          <p:nvPr/>
        </p:nvSpPr>
        <p:spPr>
          <a:xfrm>
            <a:off x="2079278" y="1349452"/>
            <a:ext cx="1606630" cy="467278"/>
          </a:xfrm>
          <a:custGeom>
            <a:avLst/>
            <a:gdLst>
              <a:gd name="connsiteX0" fmla="*/ 1372992 w 1606630"/>
              <a:gd name="connsiteY0" fmla="*/ 0 h 467278"/>
              <a:gd name="connsiteX1" fmla="*/ 233639 w 1606630"/>
              <a:gd name="connsiteY1" fmla="*/ 0 h 467278"/>
              <a:gd name="connsiteX2" fmla="*/ 0 w 1606630"/>
              <a:gd name="connsiteY2" fmla="*/ 233639 h 467278"/>
              <a:gd name="connsiteX3" fmla="*/ 0 w 1606630"/>
              <a:gd name="connsiteY3" fmla="*/ 233639 h 467278"/>
              <a:gd name="connsiteX4" fmla="*/ 233639 w 1606630"/>
              <a:gd name="connsiteY4" fmla="*/ 467279 h 467278"/>
              <a:gd name="connsiteX5" fmla="*/ 1372992 w 1606630"/>
              <a:gd name="connsiteY5" fmla="*/ 467279 h 467278"/>
              <a:gd name="connsiteX6" fmla="*/ 1606631 w 1606630"/>
              <a:gd name="connsiteY6" fmla="*/ 233639 h 467278"/>
              <a:gd name="connsiteX7" fmla="*/ 1606631 w 1606630"/>
              <a:gd name="connsiteY7" fmla="*/ 233639 h 467278"/>
              <a:gd name="connsiteX8" fmla="*/ 1372992 w 1606630"/>
              <a:gd name="connsiteY8" fmla="*/ 0 h 467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06630" h="467278">
                <a:moveTo>
                  <a:pt x="1372992" y="0"/>
                </a:moveTo>
                <a:lnTo>
                  <a:pt x="233639" y="0"/>
                </a:lnTo>
                <a:cubicBezTo>
                  <a:pt x="104561" y="0"/>
                  <a:pt x="0" y="104561"/>
                  <a:pt x="0" y="233639"/>
                </a:cubicBezTo>
                <a:lnTo>
                  <a:pt x="0" y="233639"/>
                </a:lnTo>
                <a:cubicBezTo>
                  <a:pt x="0" y="362718"/>
                  <a:pt x="104561" y="467279"/>
                  <a:pt x="233639" y="467279"/>
                </a:cubicBezTo>
                <a:lnTo>
                  <a:pt x="1372992" y="467279"/>
                </a:lnTo>
                <a:cubicBezTo>
                  <a:pt x="1502070" y="467279"/>
                  <a:pt x="1606631" y="362718"/>
                  <a:pt x="1606631" y="233639"/>
                </a:cubicBezTo>
                <a:lnTo>
                  <a:pt x="1606631" y="233639"/>
                </a:lnTo>
                <a:cubicBezTo>
                  <a:pt x="1606631" y="104561"/>
                  <a:pt x="1502070" y="0"/>
                  <a:pt x="1372992" y="0"/>
                </a:cubicBezTo>
                <a:close/>
              </a:path>
            </a:pathLst>
          </a:custGeom>
          <a:solidFill>
            <a:srgbClr val="FFFFFF"/>
          </a:solidFill>
          <a:ln w="10805" cap="flat">
            <a:noFill/>
            <a:prstDash val="solid"/>
            <a:miter/>
          </a:ln>
          <a:effectLst>
            <a:outerShdw blurRad="266700" dist="165100" dir="3000000" sx="98000" sy="98000" algn="ctr" rotWithShape="0">
              <a:prstClr val="black">
                <a:alpha val="14000"/>
              </a:prstClr>
            </a:outerShdw>
          </a:effectLst>
        </p:spPr>
        <p:txBody>
          <a:bodyPr rtlCol="0" anchor="ctr"/>
          <a:lstStyle/>
          <a:p>
            <a:endParaRPr lang="en-ID">
              <a:solidFill>
                <a:schemeClr val="tx2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111" name="Freeform: Shape 110">
            <a:extLst>
              <a:ext uri="{FF2B5EF4-FFF2-40B4-BE49-F238E27FC236}">
                <a16:creationId xmlns:a16="http://schemas.microsoft.com/office/drawing/2014/main" id="{F7A1A078-B735-41E1-8669-12221EB2CCDD}"/>
              </a:ext>
            </a:extLst>
          </p:cNvPr>
          <p:cNvSpPr/>
          <p:nvPr/>
        </p:nvSpPr>
        <p:spPr>
          <a:xfrm>
            <a:off x="2036011" y="1306185"/>
            <a:ext cx="1693163" cy="553811"/>
          </a:xfrm>
          <a:custGeom>
            <a:avLst/>
            <a:gdLst>
              <a:gd name="connsiteX0" fmla="*/ 1416258 w 1693163"/>
              <a:gd name="connsiteY0" fmla="*/ 43267 h 553811"/>
              <a:gd name="connsiteX1" fmla="*/ 1649898 w 1693163"/>
              <a:gd name="connsiteY1" fmla="*/ 276906 h 553811"/>
              <a:gd name="connsiteX2" fmla="*/ 1416258 w 1693163"/>
              <a:gd name="connsiteY2" fmla="*/ 510545 h 553811"/>
              <a:gd name="connsiteX3" fmla="*/ 276906 w 1693163"/>
              <a:gd name="connsiteY3" fmla="*/ 510545 h 553811"/>
              <a:gd name="connsiteX4" fmla="*/ 43267 w 1693163"/>
              <a:gd name="connsiteY4" fmla="*/ 276906 h 553811"/>
              <a:gd name="connsiteX5" fmla="*/ 276906 w 1693163"/>
              <a:gd name="connsiteY5" fmla="*/ 43267 h 553811"/>
              <a:gd name="connsiteX6" fmla="*/ 1416258 w 1693163"/>
              <a:gd name="connsiteY6" fmla="*/ 43267 h 553811"/>
              <a:gd name="connsiteX7" fmla="*/ 1416258 w 1693163"/>
              <a:gd name="connsiteY7" fmla="*/ 0 h 553811"/>
              <a:gd name="connsiteX8" fmla="*/ 276906 w 1693163"/>
              <a:gd name="connsiteY8" fmla="*/ 0 h 553811"/>
              <a:gd name="connsiteX9" fmla="*/ 0 w 1693163"/>
              <a:gd name="connsiteY9" fmla="*/ 276906 h 553811"/>
              <a:gd name="connsiteX10" fmla="*/ 276906 w 1693163"/>
              <a:gd name="connsiteY10" fmla="*/ 553812 h 553811"/>
              <a:gd name="connsiteX11" fmla="*/ 1416258 w 1693163"/>
              <a:gd name="connsiteY11" fmla="*/ 553812 h 553811"/>
              <a:gd name="connsiteX12" fmla="*/ 1693164 w 1693163"/>
              <a:gd name="connsiteY12" fmla="*/ 276906 h 553811"/>
              <a:gd name="connsiteX13" fmla="*/ 1416258 w 1693163"/>
              <a:gd name="connsiteY13" fmla="*/ 0 h 553811"/>
              <a:gd name="connsiteX14" fmla="*/ 1416258 w 1693163"/>
              <a:gd name="connsiteY14" fmla="*/ 0 h 5538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693163" h="553811">
                <a:moveTo>
                  <a:pt x="1416258" y="43267"/>
                </a:moveTo>
                <a:cubicBezTo>
                  <a:pt x="1545337" y="43267"/>
                  <a:pt x="1649898" y="147827"/>
                  <a:pt x="1649898" y="276906"/>
                </a:cubicBezTo>
                <a:cubicBezTo>
                  <a:pt x="1649898" y="405984"/>
                  <a:pt x="1545337" y="510545"/>
                  <a:pt x="1416258" y="510545"/>
                </a:cubicBezTo>
                <a:lnTo>
                  <a:pt x="276906" y="510545"/>
                </a:lnTo>
                <a:cubicBezTo>
                  <a:pt x="147827" y="510545"/>
                  <a:pt x="43267" y="405984"/>
                  <a:pt x="43267" y="276906"/>
                </a:cubicBezTo>
                <a:cubicBezTo>
                  <a:pt x="43267" y="147827"/>
                  <a:pt x="147827" y="43267"/>
                  <a:pt x="276906" y="43267"/>
                </a:cubicBezTo>
                <a:lnTo>
                  <a:pt x="1416258" y="43267"/>
                </a:lnTo>
                <a:moveTo>
                  <a:pt x="1416258" y="0"/>
                </a:moveTo>
                <a:lnTo>
                  <a:pt x="276906" y="0"/>
                </a:lnTo>
                <a:cubicBezTo>
                  <a:pt x="124319" y="0"/>
                  <a:pt x="0" y="124175"/>
                  <a:pt x="0" y="276906"/>
                </a:cubicBezTo>
                <a:cubicBezTo>
                  <a:pt x="0" y="429637"/>
                  <a:pt x="124175" y="553812"/>
                  <a:pt x="276906" y="553812"/>
                </a:cubicBezTo>
                <a:lnTo>
                  <a:pt x="1416258" y="553812"/>
                </a:lnTo>
                <a:cubicBezTo>
                  <a:pt x="1568845" y="553812"/>
                  <a:pt x="1693164" y="429637"/>
                  <a:pt x="1693164" y="276906"/>
                </a:cubicBezTo>
                <a:cubicBezTo>
                  <a:pt x="1693164" y="124175"/>
                  <a:pt x="1568989" y="0"/>
                  <a:pt x="1416258" y="0"/>
                </a:cubicBezTo>
                <a:lnTo>
                  <a:pt x="1416258" y="0"/>
                </a:lnTo>
                <a:close/>
              </a:path>
            </a:pathLst>
          </a:custGeom>
          <a:solidFill>
            <a:schemeClr val="accent4"/>
          </a:solidFill>
          <a:ln w="14422" cap="flat">
            <a:noFill/>
            <a:prstDash val="solid"/>
            <a:miter/>
          </a:ln>
        </p:spPr>
        <p:txBody>
          <a:bodyPr rtlCol="0" anchor="ctr"/>
          <a:lstStyle/>
          <a:p>
            <a:endParaRPr lang="en-ID">
              <a:solidFill>
                <a:schemeClr val="tx2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112" name="Freeform: Shape 111">
            <a:extLst>
              <a:ext uri="{FF2B5EF4-FFF2-40B4-BE49-F238E27FC236}">
                <a16:creationId xmlns:a16="http://schemas.microsoft.com/office/drawing/2014/main" id="{F65B5008-9B97-4D9B-8608-711192BE99B8}"/>
              </a:ext>
            </a:extLst>
          </p:cNvPr>
          <p:cNvSpPr/>
          <p:nvPr/>
        </p:nvSpPr>
        <p:spPr>
          <a:xfrm>
            <a:off x="2158744" y="1429639"/>
            <a:ext cx="306903" cy="306904"/>
          </a:xfrm>
          <a:custGeom>
            <a:avLst/>
            <a:gdLst>
              <a:gd name="connsiteX0" fmla="*/ 306904 w 306903"/>
              <a:gd name="connsiteY0" fmla="*/ 153452 h 306904"/>
              <a:gd name="connsiteX1" fmla="*/ 153452 w 306903"/>
              <a:gd name="connsiteY1" fmla="*/ 306904 h 306904"/>
              <a:gd name="connsiteX2" fmla="*/ 0 w 306903"/>
              <a:gd name="connsiteY2" fmla="*/ 153452 h 306904"/>
              <a:gd name="connsiteX3" fmla="*/ 153452 w 306903"/>
              <a:gd name="connsiteY3" fmla="*/ 0 h 306904"/>
              <a:gd name="connsiteX4" fmla="*/ 306904 w 306903"/>
              <a:gd name="connsiteY4" fmla="*/ 153452 h 3069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06903" h="306904">
                <a:moveTo>
                  <a:pt x="306904" y="153452"/>
                </a:moveTo>
                <a:cubicBezTo>
                  <a:pt x="306904" y="238201"/>
                  <a:pt x="238201" y="306904"/>
                  <a:pt x="153452" y="306904"/>
                </a:cubicBezTo>
                <a:cubicBezTo>
                  <a:pt x="68703" y="306904"/>
                  <a:pt x="0" y="238201"/>
                  <a:pt x="0" y="153452"/>
                </a:cubicBezTo>
                <a:cubicBezTo>
                  <a:pt x="0" y="68703"/>
                  <a:pt x="68703" y="0"/>
                  <a:pt x="153452" y="0"/>
                </a:cubicBezTo>
                <a:cubicBezTo>
                  <a:pt x="238201" y="0"/>
                  <a:pt x="306904" y="68703"/>
                  <a:pt x="306904" y="153452"/>
                </a:cubicBezTo>
                <a:close/>
              </a:path>
            </a:pathLst>
          </a:custGeom>
          <a:solidFill>
            <a:srgbClr val="FFFFFF"/>
          </a:solidFill>
          <a:ln w="10805" cap="flat">
            <a:noFill/>
            <a:prstDash val="solid"/>
            <a:miter/>
          </a:ln>
          <a:effectLst>
            <a:outerShdw blurRad="266700" dist="165100" dir="3000000" sx="98000" sy="98000" algn="ct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2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116" name="Freeform: Shape 115">
            <a:extLst>
              <a:ext uri="{FF2B5EF4-FFF2-40B4-BE49-F238E27FC236}">
                <a16:creationId xmlns:a16="http://schemas.microsoft.com/office/drawing/2014/main" id="{08D280C4-2881-4252-9402-7F0E3440BD3C}"/>
              </a:ext>
            </a:extLst>
          </p:cNvPr>
          <p:cNvSpPr/>
          <p:nvPr/>
        </p:nvSpPr>
        <p:spPr>
          <a:xfrm>
            <a:off x="2079278" y="5418237"/>
            <a:ext cx="1606630" cy="467279"/>
          </a:xfrm>
          <a:custGeom>
            <a:avLst/>
            <a:gdLst>
              <a:gd name="connsiteX0" fmla="*/ 1372992 w 1606630"/>
              <a:gd name="connsiteY0" fmla="*/ 0 h 467279"/>
              <a:gd name="connsiteX1" fmla="*/ 233639 w 1606630"/>
              <a:gd name="connsiteY1" fmla="*/ 0 h 467279"/>
              <a:gd name="connsiteX2" fmla="*/ 0 w 1606630"/>
              <a:gd name="connsiteY2" fmla="*/ 233640 h 467279"/>
              <a:gd name="connsiteX3" fmla="*/ 0 w 1606630"/>
              <a:gd name="connsiteY3" fmla="*/ 233640 h 467279"/>
              <a:gd name="connsiteX4" fmla="*/ 233639 w 1606630"/>
              <a:gd name="connsiteY4" fmla="*/ 467279 h 467279"/>
              <a:gd name="connsiteX5" fmla="*/ 1372992 w 1606630"/>
              <a:gd name="connsiteY5" fmla="*/ 467279 h 467279"/>
              <a:gd name="connsiteX6" fmla="*/ 1606631 w 1606630"/>
              <a:gd name="connsiteY6" fmla="*/ 233640 h 467279"/>
              <a:gd name="connsiteX7" fmla="*/ 1606631 w 1606630"/>
              <a:gd name="connsiteY7" fmla="*/ 233640 h 467279"/>
              <a:gd name="connsiteX8" fmla="*/ 1372992 w 1606630"/>
              <a:gd name="connsiteY8" fmla="*/ 0 h 4672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06630" h="467279">
                <a:moveTo>
                  <a:pt x="1372992" y="0"/>
                </a:moveTo>
                <a:lnTo>
                  <a:pt x="233639" y="0"/>
                </a:lnTo>
                <a:cubicBezTo>
                  <a:pt x="104561" y="0"/>
                  <a:pt x="0" y="104561"/>
                  <a:pt x="0" y="233640"/>
                </a:cubicBezTo>
                <a:lnTo>
                  <a:pt x="0" y="233640"/>
                </a:lnTo>
                <a:cubicBezTo>
                  <a:pt x="0" y="362718"/>
                  <a:pt x="104561" y="467279"/>
                  <a:pt x="233639" y="467279"/>
                </a:cubicBezTo>
                <a:lnTo>
                  <a:pt x="1372992" y="467279"/>
                </a:lnTo>
                <a:cubicBezTo>
                  <a:pt x="1502070" y="467279"/>
                  <a:pt x="1606631" y="362718"/>
                  <a:pt x="1606631" y="233640"/>
                </a:cubicBezTo>
                <a:lnTo>
                  <a:pt x="1606631" y="233640"/>
                </a:lnTo>
                <a:cubicBezTo>
                  <a:pt x="1606631" y="104705"/>
                  <a:pt x="1502070" y="0"/>
                  <a:pt x="1372992" y="0"/>
                </a:cubicBezTo>
                <a:close/>
              </a:path>
            </a:pathLst>
          </a:custGeom>
          <a:solidFill>
            <a:srgbClr val="FFFFFF"/>
          </a:solidFill>
          <a:ln w="10805" cap="flat">
            <a:noFill/>
            <a:prstDash val="solid"/>
            <a:miter/>
          </a:ln>
          <a:effectLst>
            <a:outerShdw blurRad="266700" dist="165100" dir="3000000" sx="98000" sy="98000" algn="ctr" rotWithShape="0">
              <a:prstClr val="black">
                <a:alpha val="14000"/>
              </a:prstClr>
            </a:outerShdw>
          </a:effectLst>
        </p:spPr>
        <p:txBody>
          <a:bodyPr rtlCol="0" anchor="ctr"/>
          <a:lstStyle/>
          <a:p>
            <a:endParaRPr lang="en-ID">
              <a:solidFill>
                <a:schemeClr val="tx2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117" name="Freeform: Shape 116">
            <a:extLst>
              <a:ext uri="{FF2B5EF4-FFF2-40B4-BE49-F238E27FC236}">
                <a16:creationId xmlns:a16="http://schemas.microsoft.com/office/drawing/2014/main" id="{61C054D8-8F51-47E4-B9F3-5BBC5A8C7EF1}"/>
              </a:ext>
            </a:extLst>
          </p:cNvPr>
          <p:cNvSpPr/>
          <p:nvPr/>
        </p:nvSpPr>
        <p:spPr>
          <a:xfrm>
            <a:off x="2036011" y="5374971"/>
            <a:ext cx="1693163" cy="553812"/>
          </a:xfrm>
          <a:custGeom>
            <a:avLst/>
            <a:gdLst>
              <a:gd name="connsiteX0" fmla="*/ 1416258 w 1693163"/>
              <a:gd name="connsiteY0" fmla="*/ 43267 h 553812"/>
              <a:gd name="connsiteX1" fmla="*/ 1649898 w 1693163"/>
              <a:gd name="connsiteY1" fmla="*/ 276906 h 553812"/>
              <a:gd name="connsiteX2" fmla="*/ 1416258 w 1693163"/>
              <a:gd name="connsiteY2" fmla="*/ 510546 h 553812"/>
              <a:gd name="connsiteX3" fmla="*/ 276906 w 1693163"/>
              <a:gd name="connsiteY3" fmla="*/ 510546 h 553812"/>
              <a:gd name="connsiteX4" fmla="*/ 43267 w 1693163"/>
              <a:gd name="connsiteY4" fmla="*/ 276906 h 553812"/>
              <a:gd name="connsiteX5" fmla="*/ 276906 w 1693163"/>
              <a:gd name="connsiteY5" fmla="*/ 43267 h 553812"/>
              <a:gd name="connsiteX6" fmla="*/ 1416258 w 1693163"/>
              <a:gd name="connsiteY6" fmla="*/ 43267 h 553812"/>
              <a:gd name="connsiteX7" fmla="*/ 1416258 w 1693163"/>
              <a:gd name="connsiteY7" fmla="*/ 0 h 553812"/>
              <a:gd name="connsiteX8" fmla="*/ 276906 w 1693163"/>
              <a:gd name="connsiteY8" fmla="*/ 0 h 553812"/>
              <a:gd name="connsiteX9" fmla="*/ 0 w 1693163"/>
              <a:gd name="connsiteY9" fmla="*/ 276906 h 553812"/>
              <a:gd name="connsiteX10" fmla="*/ 276906 w 1693163"/>
              <a:gd name="connsiteY10" fmla="*/ 553812 h 553812"/>
              <a:gd name="connsiteX11" fmla="*/ 1416258 w 1693163"/>
              <a:gd name="connsiteY11" fmla="*/ 553812 h 553812"/>
              <a:gd name="connsiteX12" fmla="*/ 1693164 w 1693163"/>
              <a:gd name="connsiteY12" fmla="*/ 276906 h 553812"/>
              <a:gd name="connsiteX13" fmla="*/ 1416258 w 1693163"/>
              <a:gd name="connsiteY13" fmla="*/ 0 h 553812"/>
              <a:gd name="connsiteX14" fmla="*/ 1416258 w 1693163"/>
              <a:gd name="connsiteY14" fmla="*/ 0 h 5538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693163" h="553812">
                <a:moveTo>
                  <a:pt x="1416258" y="43267"/>
                </a:moveTo>
                <a:cubicBezTo>
                  <a:pt x="1545337" y="43267"/>
                  <a:pt x="1649898" y="147827"/>
                  <a:pt x="1649898" y="276906"/>
                </a:cubicBezTo>
                <a:cubicBezTo>
                  <a:pt x="1649898" y="405985"/>
                  <a:pt x="1545337" y="510546"/>
                  <a:pt x="1416258" y="510546"/>
                </a:cubicBezTo>
                <a:lnTo>
                  <a:pt x="276906" y="510546"/>
                </a:lnTo>
                <a:cubicBezTo>
                  <a:pt x="147827" y="510546"/>
                  <a:pt x="43267" y="405985"/>
                  <a:pt x="43267" y="276906"/>
                </a:cubicBezTo>
                <a:cubicBezTo>
                  <a:pt x="43267" y="147972"/>
                  <a:pt x="147827" y="43267"/>
                  <a:pt x="276906" y="43267"/>
                </a:cubicBezTo>
                <a:lnTo>
                  <a:pt x="1416258" y="43267"/>
                </a:lnTo>
                <a:moveTo>
                  <a:pt x="1416258" y="0"/>
                </a:moveTo>
                <a:lnTo>
                  <a:pt x="276906" y="0"/>
                </a:lnTo>
                <a:cubicBezTo>
                  <a:pt x="124319" y="0"/>
                  <a:pt x="0" y="124175"/>
                  <a:pt x="0" y="276906"/>
                </a:cubicBezTo>
                <a:cubicBezTo>
                  <a:pt x="0" y="429637"/>
                  <a:pt x="124175" y="553812"/>
                  <a:pt x="276906" y="553812"/>
                </a:cubicBezTo>
                <a:lnTo>
                  <a:pt x="1416258" y="553812"/>
                </a:lnTo>
                <a:cubicBezTo>
                  <a:pt x="1568845" y="553812"/>
                  <a:pt x="1693164" y="429637"/>
                  <a:pt x="1693164" y="276906"/>
                </a:cubicBezTo>
                <a:cubicBezTo>
                  <a:pt x="1693164" y="124175"/>
                  <a:pt x="1568989" y="0"/>
                  <a:pt x="1416258" y="0"/>
                </a:cubicBezTo>
                <a:lnTo>
                  <a:pt x="1416258" y="0"/>
                </a:lnTo>
                <a:close/>
              </a:path>
            </a:pathLst>
          </a:custGeom>
          <a:solidFill>
            <a:schemeClr val="accent1"/>
          </a:solidFill>
          <a:ln w="14422" cap="flat">
            <a:noFill/>
            <a:prstDash val="solid"/>
            <a:miter/>
          </a:ln>
        </p:spPr>
        <p:txBody>
          <a:bodyPr rtlCol="0" anchor="ctr"/>
          <a:lstStyle/>
          <a:p>
            <a:endParaRPr lang="en-ID">
              <a:solidFill>
                <a:schemeClr val="tx2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118" name="Freeform: Shape 117">
            <a:extLst>
              <a:ext uri="{FF2B5EF4-FFF2-40B4-BE49-F238E27FC236}">
                <a16:creationId xmlns:a16="http://schemas.microsoft.com/office/drawing/2014/main" id="{D9D733E9-3511-4843-888A-F70D27DFA99F}"/>
              </a:ext>
            </a:extLst>
          </p:cNvPr>
          <p:cNvSpPr/>
          <p:nvPr/>
        </p:nvSpPr>
        <p:spPr>
          <a:xfrm>
            <a:off x="2158744" y="5498425"/>
            <a:ext cx="306903" cy="306904"/>
          </a:xfrm>
          <a:custGeom>
            <a:avLst/>
            <a:gdLst>
              <a:gd name="connsiteX0" fmla="*/ 306904 w 306903"/>
              <a:gd name="connsiteY0" fmla="*/ 153452 h 306904"/>
              <a:gd name="connsiteX1" fmla="*/ 153452 w 306903"/>
              <a:gd name="connsiteY1" fmla="*/ 306904 h 306904"/>
              <a:gd name="connsiteX2" fmla="*/ 0 w 306903"/>
              <a:gd name="connsiteY2" fmla="*/ 153452 h 306904"/>
              <a:gd name="connsiteX3" fmla="*/ 153452 w 306903"/>
              <a:gd name="connsiteY3" fmla="*/ 0 h 306904"/>
              <a:gd name="connsiteX4" fmla="*/ 306904 w 306903"/>
              <a:gd name="connsiteY4" fmla="*/ 153452 h 3069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06903" h="306904">
                <a:moveTo>
                  <a:pt x="306904" y="153452"/>
                </a:moveTo>
                <a:cubicBezTo>
                  <a:pt x="306904" y="238201"/>
                  <a:pt x="238201" y="306904"/>
                  <a:pt x="153452" y="306904"/>
                </a:cubicBezTo>
                <a:cubicBezTo>
                  <a:pt x="68703" y="306904"/>
                  <a:pt x="0" y="238201"/>
                  <a:pt x="0" y="153452"/>
                </a:cubicBezTo>
                <a:cubicBezTo>
                  <a:pt x="0" y="68703"/>
                  <a:pt x="68703" y="0"/>
                  <a:pt x="153452" y="0"/>
                </a:cubicBezTo>
                <a:cubicBezTo>
                  <a:pt x="238201" y="0"/>
                  <a:pt x="306904" y="68703"/>
                  <a:pt x="306904" y="153452"/>
                </a:cubicBezTo>
                <a:close/>
              </a:path>
            </a:pathLst>
          </a:custGeom>
          <a:solidFill>
            <a:srgbClr val="FFFFFF"/>
          </a:solidFill>
          <a:ln w="10805" cap="flat">
            <a:noFill/>
            <a:prstDash val="solid"/>
            <a:miter/>
          </a:ln>
          <a:effectLst>
            <a:outerShdw blurRad="266700" dist="165100" dir="3000000" sx="98000" sy="98000" algn="ct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2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122" name="Freeform: Shape 121">
            <a:extLst>
              <a:ext uri="{FF2B5EF4-FFF2-40B4-BE49-F238E27FC236}">
                <a16:creationId xmlns:a16="http://schemas.microsoft.com/office/drawing/2014/main" id="{9CD38BEC-3457-44A0-B5F6-B86FA35CA18C}"/>
              </a:ext>
            </a:extLst>
          </p:cNvPr>
          <p:cNvSpPr/>
          <p:nvPr/>
        </p:nvSpPr>
        <p:spPr>
          <a:xfrm>
            <a:off x="1834966" y="4648958"/>
            <a:ext cx="1606630" cy="467279"/>
          </a:xfrm>
          <a:custGeom>
            <a:avLst/>
            <a:gdLst>
              <a:gd name="connsiteX0" fmla="*/ 1372992 w 1606630"/>
              <a:gd name="connsiteY0" fmla="*/ 0 h 467279"/>
              <a:gd name="connsiteX1" fmla="*/ 233639 w 1606630"/>
              <a:gd name="connsiteY1" fmla="*/ 0 h 467279"/>
              <a:gd name="connsiteX2" fmla="*/ 0 w 1606630"/>
              <a:gd name="connsiteY2" fmla="*/ 233640 h 467279"/>
              <a:gd name="connsiteX3" fmla="*/ 0 w 1606630"/>
              <a:gd name="connsiteY3" fmla="*/ 233640 h 467279"/>
              <a:gd name="connsiteX4" fmla="*/ 233639 w 1606630"/>
              <a:gd name="connsiteY4" fmla="*/ 467279 h 467279"/>
              <a:gd name="connsiteX5" fmla="*/ 1372992 w 1606630"/>
              <a:gd name="connsiteY5" fmla="*/ 467279 h 467279"/>
              <a:gd name="connsiteX6" fmla="*/ 1606631 w 1606630"/>
              <a:gd name="connsiteY6" fmla="*/ 233640 h 467279"/>
              <a:gd name="connsiteX7" fmla="*/ 1606631 w 1606630"/>
              <a:gd name="connsiteY7" fmla="*/ 233640 h 467279"/>
              <a:gd name="connsiteX8" fmla="*/ 1372992 w 1606630"/>
              <a:gd name="connsiteY8" fmla="*/ 0 h 4672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06630" h="467279">
                <a:moveTo>
                  <a:pt x="1372992" y="0"/>
                </a:moveTo>
                <a:lnTo>
                  <a:pt x="233639" y="0"/>
                </a:lnTo>
                <a:cubicBezTo>
                  <a:pt x="104561" y="0"/>
                  <a:pt x="0" y="104561"/>
                  <a:pt x="0" y="233640"/>
                </a:cubicBezTo>
                <a:lnTo>
                  <a:pt x="0" y="233640"/>
                </a:lnTo>
                <a:cubicBezTo>
                  <a:pt x="0" y="362718"/>
                  <a:pt x="104561" y="467279"/>
                  <a:pt x="233639" y="467279"/>
                </a:cubicBezTo>
                <a:lnTo>
                  <a:pt x="1372992" y="467279"/>
                </a:lnTo>
                <a:cubicBezTo>
                  <a:pt x="1502070" y="467279"/>
                  <a:pt x="1606631" y="362718"/>
                  <a:pt x="1606631" y="233640"/>
                </a:cubicBezTo>
                <a:lnTo>
                  <a:pt x="1606631" y="233640"/>
                </a:lnTo>
                <a:cubicBezTo>
                  <a:pt x="1606487" y="104561"/>
                  <a:pt x="1501926" y="0"/>
                  <a:pt x="1372992" y="0"/>
                </a:cubicBezTo>
                <a:close/>
              </a:path>
            </a:pathLst>
          </a:custGeom>
          <a:solidFill>
            <a:srgbClr val="FFFFFF"/>
          </a:solidFill>
          <a:ln w="10805" cap="flat">
            <a:noFill/>
            <a:prstDash val="solid"/>
            <a:miter/>
          </a:ln>
          <a:effectLst>
            <a:outerShdw blurRad="266700" dist="165100" dir="3000000" sx="98000" sy="98000" algn="ctr" rotWithShape="0">
              <a:prstClr val="black">
                <a:alpha val="14000"/>
              </a:prstClr>
            </a:outerShdw>
          </a:effectLst>
        </p:spPr>
        <p:txBody>
          <a:bodyPr rtlCol="0" anchor="ctr"/>
          <a:lstStyle/>
          <a:p>
            <a:endParaRPr lang="en-ID">
              <a:solidFill>
                <a:schemeClr val="tx2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123" name="Freeform: Shape 122">
            <a:extLst>
              <a:ext uri="{FF2B5EF4-FFF2-40B4-BE49-F238E27FC236}">
                <a16:creationId xmlns:a16="http://schemas.microsoft.com/office/drawing/2014/main" id="{4B4B5315-9A7E-4536-A570-E2832F3E9632}"/>
              </a:ext>
            </a:extLst>
          </p:cNvPr>
          <p:cNvSpPr/>
          <p:nvPr/>
        </p:nvSpPr>
        <p:spPr>
          <a:xfrm>
            <a:off x="1791700" y="4605692"/>
            <a:ext cx="1693163" cy="553811"/>
          </a:xfrm>
          <a:custGeom>
            <a:avLst/>
            <a:gdLst>
              <a:gd name="connsiteX0" fmla="*/ 1416258 w 1693163"/>
              <a:gd name="connsiteY0" fmla="*/ 43266 h 553811"/>
              <a:gd name="connsiteX1" fmla="*/ 1649897 w 1693163"/>
              <a:gd name="connsiteY1" fmla="*/ 276906 h 553811"/>
              <a:gd name="connsiteX2" fmla="*/ 1416258 w 1693163"/>
              <a:gd name="connsiteY2" fmla="*/ 510545 h 553811"/>
              <a:gd name="connsiteX3" fmla="*/ 276906 w 1693163"/>
              <a:gd name="connsiteY3" fmla="*/ 510545 h 553811"/>
              <a:gd name="connsiteX4" fmla="*/ 43267 w 1693163"/>
              <a:gd name="connsiteY4" fmla="*/ 276906 h 553811"/>
              <a:gd name="connsiteX5" fmla="*/ 276906 w 1693163"/>
              <a:gd name="connsiteY5" fmla="*/ 43266 h 553811"/>
              <a:gd name="connsiteX6" fmla="*/ 1416258 w 1693163"/>
              <a:gd name="connsiteY6" fmla="*/ 43266 h 553811"/>
              <a:gd name="connsiteX7" fmla="*/ 1416258 w 1693163"/>
              <a:gd name="connsiteY7" fmla="*/ 0 h 553811"/>
              <a:gd name="connsiteX8" fmla="*/ 276906 w 1693163"/>
              <a:gd name="connsiteY8" fmla="*/ 0 h 553811"/>
              <a:gd name="connsiteX9" fmla="*/ 0 w 1693163"/>
              <a:gd name="connsiteY9" fmla="*/ 276906 h 553811"/>
              <a:gd name="connsiteX10" fmla="*/ 276906 w 1693163"/>
              <a:gd name="connsiteY10" fmla="*/ 553812 h 553811"/>
              <a:gd name="connsiteX11" fmla="*/ 1416258 w 1693163"/>
              <a:gd name="connsiteY11" fmla="*/ 553812 h 553811"/>
              <a:gd name="connsiteX12" fmla="*/ 1693164 w 1693163"/>
              <a:gd name="connsiteY12" fmla="*/ 276906 h 553811"/>
              <a:gd name="connsiteX13" fmla="*/ 1416258 w 1693163"/>
              <a:gd name="connsiteY13" fmla="*/ 0 h 553811"/>
              <a:gd name="connsiteX14" fmla="*/ 1416258 w 1693163"/>
              <a:gd name="connsiteY14" fmla="*/ 0 h 5538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693163" h="553811">
                <a:moveTo>
                  <a:pt x="1416258" y="43266"/>
                </a:moveTo>
                <a:cubicBezTo>
                  <a:pt x="1545337" y="43266"/>
                  <a:pt x="1649897" y="147827"/>
                  <a:pt x="1649897" y="276906"/>
                </a:cubicBezTo>
                <a:cubicBezTo>
                  <a:pt x="1649897" y="405985"/>
                  <a:pt x="1545337" y="510545"/>
                  <a:pt x="1416258" y="510545"/>
                </a:cubicBezTo>
                <a:lnTo>
                  <a:pt x="276906" y="510545"/>
                </a:lnTo>
                <a:cubicBezTo>
                  <a:pt x="147827" y="510545"/>
                  <a:pt x="43267" y="405985"/>
                  <a:pt x="43267" y="276906"/>
                </a:cubicBezTo>
                <a:cubicBezTo>
                  <a:pt x="43267" y="147827"/>
                  <a:pt x="147827" y="43266"/>
                  <a:pt x="276906" y="43266"/>
                </a:cubicBezTo>
                <a:lnTo>
                  <a:pt x="1416258" y="43266"/>
                </a:lnTo>
                <a:moveTo>
                  <a:pt x="1416258" y="0"/>
                </a:moveTo>
                <a:lnTo>
                  <a:pt x="276906" y="0"/>
                </a:lnTo>
                <a:cubicBezTo>
                  <a:pt x="124319" y="0"/>
                  <a:pt x="0" y="124175"/>
                  <a:pt x="0" y="276906"/>
                </a:cubicBezTo>
                <a:cubicBezTo>
                  <a:pt x="0" y="429637"/>
                  <a:pt x="124175" y="553812"/>
                  <a:pt x="276906" y="553812"/>
                </a:cubicBezTo>
                <a:lnTo>
                  <a:pt x="1416258" y="553812"/>
                </a:lnTo>
                <a:cubicBezTo>
                  <a:pt x="1568845" y="553812"/>
                  <a:pt x="1693164" y="429637"/>
                  <a:pt x="1693164" y="276906"/>
                </a:cubicBezTo>
                <a:cubicBezTo>
                  <a:pt x="1693164" y="124175"/>
                  <a:pt x="1568845" y="0"/>
                  <a:pt x="1416258" y="0"/>
                </a:cubicBezTo>
                <a:lnTo>
                  <a:pt x="1416258" y="0"/>
                </a:lnTo>
                <a:close/>
              </a:path>
            </a:pathLst>
          </a:custGeom>
          <a:solidFill>
            <a:schemeClr val="accent1"/>
          </a:solidFill>
          <a:ln w="14422" cap="flat">
            <a:noFill/>
            <a:prstDash val="solid"/>
            <a:miter/>
          </a:ln>
        </p:spPr>
        <p:txBody>
          <a:bodyPr rtlCol="0" anchor="ctr"/>
          <a:lstStyle/>
          <a:p>
            <a:endParaRPr lang="en-ID">
              <a:solidFill>
                <a:schemeClr val="tx2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124" name="Freeform: Shape 123">
            <a:extLst>
              <a:ext uri="{FF2B5EF4-FFF2-40B4-BE49-F238E27FC236}">
                <a16:creationId xmlns:a16="http://schemas.microsoft.com/office/drawing/2014/main" id="{24A869CF-9747-4E2D-9570-70D0307B86BC}"/>
              </a:ext>
            </a:extLst>
          </p:cNvPr>
          <p:cNvSpPr/>
          <p:nvPr/>
        </p:nvSpPr>
        <p:spPr>
          <a:xfrm>
            <a:off x="1914433" y="4729001"/>
            <a:ext cx="306903" cy="306904"/>
          </a:xfrm>
          <a:custGeom>
            <a:avLst/>
            <a:gdLst>
              <a:gd name="connsiteX0" fmla="*/ 306904 w 306903"/>
              <a:gd name="connsiteY0" fmla="*/ 153452 h 306904"/>
              <a:gd name="connsiteX1" fmla="*/ 153452 w 306903"/>
              <a:gd name="connsiteY1" fmla="*/ 306904 h 306904"/>
              <a:gd name="connsiteX2" fmla="*/ 0 w 306903"/>
              <a:gd name="connsiteY2" fmla="*/ 153452 h 306904"/>
              <a:gd name="connsiteX3" fmla="*/ 153452 w 306903"/>
              <a:gd name="connsiteY3" fmla="*/ 0 h 306904"/>
              <a:gd name="connsiteX4" fmla="*/ 306904 w 306903"/>
              <a:gd name="connsiteY4" fmla="*/ 153452 h 3069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06903" h="306904">
                <a:moveTo>
                  <a:pt x="306904" y="153452"/>
                </a:moveTo>
                <a:cubicBezTo>
                  <a:pt x="306904" y="238201"/>
                  <a:pt x="238201" y="306904"/>
                  <a:pt x="153452" y="306904"/>
                </a:cubicBezTo>
                <a:cubicBezTo>
                  <a:pt x="68703" y="306904"/>
                  <a:pt x="0" y="238201"/>
                  <a:pt x="0" y="153452"/>
                </a:cubicBezTo>
                <a:cubicBezTo>
                  <a:pt x="0" y="68703"/>
                  <a:pt x="68703" y="0"/>
                  <a:pt x="153452" y="0"/>
                </a:cubicBezTo>
                <a:cubicBezTo>
                  <a:pt x="238201" y="0"/>
                  <a:pt x="306904" y="68703"/>
                  <a:pt x="306904" y="153452"/>
                </a:cubicBezTo>
                <a:close/>
              </a:path>
            </a:pathLst>
          </a:custGeom>
          <a:solidFill>
            <a:srgbClr val="FFFFFF"/>
          </a:solidFill>
          <a:ln w="10805" cap="flat">
            <a:noFill/>
            <a:prstDash val="solid"/>
            <a:miter/>
          </a:ln>
          <a:effectLst>
            <a:outerShdw blurRad="266700" dist="165100" dir="3000000" sx="98000" sy="98000" algn="ct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2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126" name="TextBox 125">
            <a:extLst>
              <a:ext uri="{FF2B5EF4-FFF2-40B4-BE49-F238E27FC236}">
                <a16:creationId xmlns:a16="http://schemas.microsoft.com/office/drawing/2014/main" id="{B400645F-3BFB-44EC-BB50-3646C405D3DE}"/>
              </a:ext>
            </a:extLst>
          </p:cNvPr>
          <p:cNvSpPr txBox="1"/>
          <p:nvPr/>
        </p:nvSpPr>
        <p:spPr>
          <a:xfrm>
            <a:off x="2553255" y="1466960"/>
            <a:ext cx="845103" cy="24622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ID" sz="1000" spc="0" baseline="0" dirty="0">
                <a:solidFill>
                  <a:schemeClr val="tx2">
                    <a:lumMod val="85000"/>
                    <a:lumOff val="15000"/>
                  </a:schemeClr>
                </a:solidFill>
                <a:latin typeface="+mj-lt"/>
                <a:cs typeface="Arial"/>
                <a:sym typeface="Arial"/>
                <a:rtl val="0"/>
              </a:rPr>
              <a:t>Nick Name</a:t>
            </a:r>
          </a:p>
        </p:txBody>
      </p:sp>
      <p:sp>
        <p:nvSpPr>
          <p:cNvPr id="128" name="TextBox 127">
            <a:extLst>
              <a:ext uri="{FF2B5EF4-FFF2-40B4-BE49-F238E27FC236}">
                <a16:creationId xmlns:a16="http://schemas.microsoft.com/office/drawing/2014/main" id="{FEAA7E84-8602-4B6B-B455-01739F4D73A6}"/>
              </a:ext>
            </a:extLst>
          </p:cNvPr>
          <p:cNvSpPr txBox="1"/>
          <p:nvPr/>
        </p:nvSpPr>
        <p:spPr>
          <a:xfrm>
            <a:off x="2564476" y="5531898"/>
            <a:ext cx="877163" cy="253916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ID" sz="1050" spc="0" baseline="0" dirty="0">
                <a:solidFill>
                  <a:schemeClr val="tx2">
                    <a:lumMod val="85000"/>
                    <a:lumOff val="15000"/>
                  </a:schemeClr>
                </a:solidFill>
                <a:latin typeface="+mj-lt"/>
                <a:cs typeface="Arial"/>
                <a:sym typeface="Arial"/>
                <a:rtl val="0"/>
              </a:rPr>
              <a:t>Nick Name</a:t>
            </a:r>
          </a:p>
        </p:txBody>
      </p:sp>
      <p:sp>
        <p:nvSpPr>
          <p:cNvPr id="130" name="TextBox 129">
            <a:extLst>
              <a:ext uri="{FF2B5EF4-FFF2-40B4-BE49-F238E27FC236}">
                <a16:creationId xmlns:a16="http://schemas.microsoft.com/office/drawing/2014/main" id="{F8EC34A9-AD3C-4DB8-A92A-3EEE1EFE1542}"/>
              </a:ext>
            </a:extLst>
          </p:cNvPr>
          <p:cNvSpPr txBox="1"/>
          <p:nvPr/>
        </p:nvSpPr>
        <p:spPr>
          <a:xfrm>
            <a:off x="2318407" y="2236383"/>
            <a:ext cx="845103" cy="24622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ID" sz="1000" spc="0" baseline="0" dirty="0">
                <a:solidFill>
                  <a:schemeClr val="tx2">
                    <a:lumMod val="85000"/>
                    <a:lumOff val="15000"/>
                  </a:schemeClr>
                </a:solidFill>
                <a:latin typeface="+mj-lt"/>
                <a:cs typeface="Arial"/>
                <a:sym typeface="Arial"/>
                <a:rtl val="0"/>
              </a:rPr>
              <a:t>Nick Name</a:t>
            </a:r>
          </a:p>
        </p:txBody>
      </p:sp>
      <p:sp>
        <p:nvSpPr>
          <p:cNvPr id="132" name="TextBox 131">
            <a:extLst>
              <a:ext uri="{FF2B5EF4-FFF2-40B4-BE49-F238E27FC236}">
                <a16:creationId xmlns:a16="http://schemas.microsoft.com/office/drawing/2014/main" id="{36D4B589-CDF8-4AC5-B683-412F6DF85798}"/>
              </a:ext>
            </a:extLst>
          </p:cNvPr>
          <p:cNvSpPr txBox="1"/>
          <p:nvPr/>
        </p:nvSpPr>
        <p:spPr>
          <a:xfrm>
            <a:off x="2211006" y="4762619"/>
            <a:ext cx="877164" cy="253916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ID" sz="1050" spc="0" baseline="0" dirty="0">
                <a:solidFill>
                  <a:schemeClr val="tx2">
                    <a:lumMod val="85000"/>
                    <a:lumOff val="15000"/>
                  </a:schemeClr>
                </a:solidFill>
                <a:latin typeface="+mj-lt"/>
                <a:cs typeface="Arial"/>
                <a:sym typeface="Arial"/>
                <a:rtl val="0"/>
              </a:rPr>
              <a:t>Nick Name</a:t>
            </a:r>
          </a:p>
        </p:txBody>
      </p:sp>
      <p:sp>
        <p:nvSpPr>
          <p:cNvPr id="134" name="TextBox 133">
            <a:extLst>
              <a:ext uri="{FF2B5EF4-FFF2-40B4-BE49-F238E27FC236}">
                <a16:creationId xmlns:a16="http://schemas.microsoft.com/office/drawing/2014/main" id="{1A0A7F9E-FC90-417A-994E-AECDB9836FCE}"/>
              </a:ext>
            </a:extLst>
          </p:cNvPr>
          <p:cNvSpPr txBox="1"/>
          <p:nvPr/>
        </p:nvSpPr>
        <p:spPr>
          <a:xfrm>
            <a:off x="1604823" y="3501352"/>
            <a:ext cx="845103" cy="24622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ID" sz="1000" spc="0" baseline="0" dirty="0">
                <a:solidFill>
                  <a:schemeClr val="tx2">
                    <a:lumMod val="85000"/>
                    <a:lumOff val="15000"/>
                  </a:schemeClr>
                </a:solidFill>
                <a:latin typeface="+mj-lt"/>
                <a:cs typeface="Arial"/>
                <a:sym typeface="Arial"/>
                <a:rtl val="0"/>
              </a:rPr>
              <a:t>Nick Name</a:t>
            </a:r>
          </a:p>
        </p:txBody>
      </p:sp>
      <p:sp>
        <p:nvSpPr>
          <p:cNvPr id="138" name="Freeform: Shape 137">
            <a:extLst>
              <a:ext uri="{FF2B5EF4-FFF2-40B4-BE49-F238E27FC236}">
                <a16:creationId xmlns:a16="http://schemas.microsoft.com/office/drawing/2014/main" id="{A112E335-0CC5-4E8C-8F2F-45E08E5B6795}"/>
              </a:ext>
            </a:extLst>
          </p:cNvPr>
          <p:cNvSpPr/>
          <p:nvPr/>
        </p:nvSpPr>
        <p:spPr>
          <a:xfrm rot="21358807">
            <a:off x="7383946" y="1577083"/>
            <a:ext cx="780785" cy="780785"/>
          </a:xfrm>
          <a:custGeom>
            <a:avLst/>
            <a:gdLst>
              <a:gd name="connsiteX0" fmla="*/ 780786 w 780785"/>
              <a:gd name="connsiteY0" fmla="*/ 390393 h 780785"/>
              <a:gd name="connsiteX1" fmla="*/ 390393 w 780785"/>
              <a:gd name="connsiteY1" fmla="*/ 780786 h 780785"/>
              <a:gd name="connsiteX2" fmla="*/ 0 w 780785"/>
              <a:gd name="connsiteY2" fmla="*/ 390393 h 780785"/>
              <a:gd name="connsiteX3" fmla="*/ 390393 w 780785"/>
              <a:gd name="connsiteY3" fmla="*/ 0 h 780785"/>
              <a:gd name="connsiteX4" fmla="*/ 780786 w 780785"/>
              <a:gd name="connsiteY4" fmla="*/ 390393 h 7807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80785" h="780785">
                <a:moveTo>
                  <a:pt x="780786" y="390393"/>
                </a:moveTo>
                <a:cubicBezTo>
                  <a:pt x="780786" y="606001"/>
                  <a:pt x="606001" y="780786"/>
                  <a:pt x="390393" y="780786"/>
                </a:cubicBezTo>
                <a:cubicBezTo>
                  <a:pt x="174785" y="780786"/>
                  <a:pt x="0" y="606001"/>
                  <a:pt x="0" y="390393"/>
                </a:cubicBezTo>
                <a:cubicBezTo>
                  <a:pt x="0" y="174785"/>
                  <a:pt x="174785" y="0"/>
                  <a:pt x="390393" y="0"/>
                </a:cubicBezTo>
                <a:cubicBezTo>
                  <a:pt x="606001" y="0"/>
                  <a:pt x="780786" y="174785"/>
                  <a:pt x="780786" y="390393"/>
                </a:cubicBezTo>
                <a:close/>
              </a:path>
            </a:pathLst>
          </a:custGeom>
          <a:solidFill>
            <a:srgbClr val="FFFFFF"/>
          </a:solidFill>
          <a:ln w="14421" cap="flat">
            <a:noFill/>
            <a:prstDash val="solid"/>
            <a:miter/>
          </a:ln>
        </p:spPr>
        <p:txBody>
          <a:bodyPr rtlCol="0" anchor="ctr"/>
          <a:lstStyle/>
          <a:p>
            <a:endParaRPr lang="en-ID">
              <a:solidFill>
                <a:schemeClr val="tx2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139" name="Freeform: Shape 138">
            <a:extLst>
              <a:ext uri="{FF2B5EF4-FFF2-40B4-BE49-F238E27FC236}">
                <a16:creationId xmlns:a16="http://schemas.microsoft.com/office/drawing/2014/main" id="{9E2BDBD0-06E6-47BE-AC9A-497A0DF0569B}"/>
              </a:ext>
            </a:extLst>
          </p:cNvPr>
          <p:cNvSpPr/>
          <p:nvPr/>
        </p:nvSpPr>
        <p:spPr>
          <a:xfrm rot="19639047">
            <a:off x="7518353" y="1711280"/>
            <a:ext cx="512867" cy="512867"/>
          </a:xfrm>
          <a:custGeom>
            <a:avLst/>
            <a:gdLst>
              <a:gd name="connsiteX0" fmla="*/ 512868 w 512867"/>
              <a:gd name="connsiteY0" fmla="*/ 256434 h 512867"/>
              <a:gd name="connsiteX1" fmla="*/ 256434 w 512867"/>
              <a:gd name="connsiteY1" fmla="*/ 512868 h 512867"/>
              <a:gd name="connsiteX2" fmla="*/ 0 w 512867"/>
              <a:gd name="connsiteY2" fmla="*/ 256434 h 512867"/>
              <a:gd name="connsiteX3" fmla="*/ 256434 w 512867"/>
              <a:gd name="connsiteY3" fmla="*/ 0 h 512867"/>
              <a:gd name="connsiteX4" fmla="*/ 512868 w 512867"/>
              <a:gd name="connsiteY4" fmla="*/ 256434 h 5128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12867" h="512867">
                <a:moveTo>
                  <a:pt x="512868" y="256434"/>
                </a:moveTo>
                <a:cubicBezTo>
                  <a:pt x="512868" y="398059"/>
                  <a:pt x="398059" y="512868"/>
                  <a:pt x="256434" y="512868"/>
                </a:cubicBezTo>
                <a:cubicBezTo>
                  <a:pt x="114810" y="512868"/>
                  <a:pt x="0" y="398058"/>
                  <a:pt x="0" y="256434"/>
                </a:cubicBezTo>
                <a:cubicBezTo>
                  <a:pt x="0" y="114809"/>
                  <a:pt x="114810" y="0"/>
                  <a:pt x="256434" y="0"/>
                </a:cubicBezTo>
                <a:cubicBezTo>
                  <a:pt x="398059" y="0"/>
                  <a:pt x="512868" y="114809"/>
                  <a:pt x="512868" y="256434"/>
                </a:cubicBezTo>
                <a:close/>
              </a:path>
            </a:pathLst>
          </a:custGeom>
          <a:solidFill>
            <a:srgbClr val="FFFFFF"/>
          </a:solidFill>
          <a:ln w="10805" cap="flat">
            <a:noFill/>
            <a:prstDash val="solid"/>
            <a:miter/>
          </a:ln>
          <a:effectLst>
            <a:outerShdw blurRad="266700" dist="165100" dir="3000000" sx="98000" sy="98000" algn="ct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2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140" name="Freeform: Shape 139">
            <a:extLst>
              <a:ext uri="{FF2B5EF4-FFF2-40B4-BE49-F238E27FC236}">
                <a16:creationId xmlns:a16="http://schemas.microsoft.com/office/drawing/2014/main" id="{4E5A4D50-6EBE-4B8C-BB28-1ACDA5920521}"/>
              </a:ext>
            </a:extLst>
          </p:cNvPr>
          <p:cNvSpPr/>
          <p:nvPr/>
        </p:nvSpPr>
        <p:spPr>
          <a:xfrm>
            <a:off x="7091995" y="1002743"/>
            <a:ext cx="1376741" cy="381610"/>
          </a:xfrm>
          <a:custGeom>
            <a:avLst/>
            <a:gdLst>
              <a:gd name="connsiteX0" fmla="*/ 190806 w 1376741"/>
              <a:gd name="connsiteY0" fmla="*/ 381611 h 381610"/>
              <a:gd name="connsiteX1" fmla="*/ 0 w 1376741"/>
              <a:gd name="connsiteY1" fmla="*/ 190805 h 381610"/>
              <a:gd name="connsiteX2" fmla="*/ 190806 w 1376741"/>
              <a:gd name="connsiteY2" fmla="*/ 0 h 381610"/>
              <a:gd name="connsiteX3" fmla="*/ 1185936 w 1376741"/>
              <a:gd name="connsiteY3" fmla="*/ 0 h 381610"/>
              <a:gd name="connsiteX4" fmla="*/ 1376742 w 1376741"/>
              <a:gd name="connsiteY4" fmla="*/ 190805 h 381610"/>
              <a:gd name="connsiteX5" fmla="*/ 1185936 w 1376741"/>
              <a:gd name="connsiteY5" fmla="*/ 381611 h 381610"/>
              <a:gd name="connsiteX6" fmla="*/ 190806 w 1376741"/>
              <a:gd name="connsiteY6" fmla="*/ 381611 h 381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376741" h="381610">
                <a:moveTo>
                  <a:pt x="190806" y="381611"/>
                </a:moveTo>
                <a:cubicBezTo>
                  <a:pt x="85668" y="381611"/>
                  <a:pt x="0" y="296087"/>
                  <a:pt x="0" y="190805"/>
                </a:cubicBezTo>
                <a:cubicBezTo>
                  <a:pt x="0" y="85668"/>
                  <a:pt x="85523" y="0"/>
                  <a:pt x="190806" y="0"/>
                </a:cubicBezTo>
                <a:lnTo>
                  <a:pt x="1185936" y="0"/>
                </a:lnTo>
                <a:cubicBezTo>
                  <a:pt x="1291074" y="0"/>
                  <a:pt x="1376742" y="85524"/>
                  <a:pt x="1376742" y="190805"/>
                </a:cubicBezTo>
                <a:cubicBezTo>
                  <a:pt x="1376742" y="295943"/>
                  <a:pt x="1291218" y="381611"/>
                  <a:pt x="1185936" y="381611"/>
                </a:cubicBezTo>
                <a:lnTo>
                  <a:pt x="190806" y="381611"/>
                </a:lnTo>
                <a:close/>
              </a:path>
            </a:pathLst>
          </a:custGeom>
          <a:solidFill>
            <a:srgbClr val="FFFFFF"/>
          </a:solidFill>
          <a:ln w="14422" cap="flat">
            <a:noFill/>
            <a:prstDash val="solid"/>
            <a:miter/>
          </a:ln>
        </p:spPr>
        <p:txBody>
          <a:bodyPr rtlCol="0" anchor="ctr"/>
          <a:lstStyle/>
          <a:p>
            <a:endParaRPr lang="en-ID">
              <a:solidFill>
                <a:schemeClr val="tx2">
                  <a:lumMod val="85000"/>
                  <a:lumOff val="15000"/>
                </a:schemeClr>
              </a:solidFill>
              <a:latin typeface="+mj-lt"/>
            </a:endParaRPr>
          </a:p>
        </p:txBody>
      </p:sp>
      <p:grpSp>
        <p:nvGrpSpPr>
          <p:cNvPr id="143" name="Graphic 2">
            <a:extLst>
              <a:ext uri="{FF2B5EF4-FFF2-40B4-BE49-F238E27FC236}">
                <a16:creationId xmlns:a16="http://schemas.microsoft.com/office/drawing/2014/main" id="{EF50503E-B867-414C-BC5C-E20658FEE317}"/>
              </a:ext>
            </a:extLst>
          </p:cNvPr>
          <p:cNvGrpSpPr/>
          <p:nvPr/>
        </p:nvGrpSpPr>
        <p:grpSpPr>
          <a:xfrm>
            <a:off x="7091995" y="1002743"/>
            <a:ext cx="1376741" cy="381610"/>
            <a:chOff x="7091995" y="921463"/>
            <a:chExt cx="1376741" cy="381610"/>
          </a:xfrm>
          <a:solidFill>
            <a:srgbClr val="FFFFFF"/>
          </a:solidFill>
        </p:grpSpPr>
        <p:sp>
          <p:nvSpPr>
            <p:cNvPr id="144" name="Freeform: Shape 143">
              <a:extLst>
                <a:ext uri="{FF2B5EF4-FFF2-40B4-BE49-F238E27FC236}">
                  <a16:creationId xmlns:a16="http://schemas.microsoft.com/office/drawing/2014/main" id="{62313A51-7A5F-4B53-A1CA-4138D22CEFD6}"/>
                </a:ext>
              </a:extLst>
            </p:cNvPr>
            <p:cNvSpPr/>
            <p:nvPr/>
          </p:nvSpPr>
          <p:spPr>
            <a:xfrm>
              <a:off x="7091995" y="921463"/>
              <a:ext cx="1376741" cy="381610"/>
            </a:xfrm>
            <a:custGeom>
              <a:avLst/>
              <a:gdLst>
                <a:gd name="connsiteX0" fmla="*/ 190806 w 1376741"/>
                <a:gd name="connsiteY0" fmla="*/ 381611 h 381610"/>
                <a:gd name="connsiteX1" fmla="*/ 0 w 1376741"/>
                <a:gd name="connsiteY1" fmla="*/ 190805 h 381610"/>
                <a:gd name="connsiteX2" fmla="*/ 190806 w 1376741"/>
                <a:gd name="connsiteY2" fmla="*/ 0 h 381610"/>
                <a:gd name="connsiteX3" fmla="*/ 1185936 w 1376741"/>
                <a:gd name="connsiteY3" fmla="*/ 0 h 381610"/>
                <a:gd name="connsiteX4" fmla="*/ 1376742 w 1376741"/>
                <a:gd name="connsiteY4" fmla="*/ 190805 h 381610"/>
                <a:gd name="connsiteX5" fmla="*/ 1185936 w 1376741"/>
                <a:gd name="connsiteY5" fmla="*/ 381611 h 381610"/>
                <a:gd name="connsiteX6" fmla="*/ 190806 w 1376741"/>
                <a:gd name="connsiteY6" fmla="*/ 381611 h 3816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76741" h="381610">
                  <a:moveTo>
                    <a:pt x="190806" y="381611"/>
                  </a:moveTo>
                  <a:cubicBezTo>
                    <a:pt x="85668" y="381611"/>
                    <a:pt x="0" y="296087"/>
                    <a:pt x="0" y="190805"/>
                  </a:cubicBezTo>
                  <a:cubicBezTo>
                    <a:pt x="0" y="85668"/>
                    <a:pt x="85523" y="0"/>
                    <a:pt x="190806" y="0"/>
                  </a:cubicBezTo>
                  <a:lnTo>
                    <a:pt x="1185936" y="0"/>
                  </a:lnTo>
                  <a:cubicBezTo>
                    <a:pt x="1291074" y="0"/>
                    <a:pt x="1376742" y="85524"/>
                    <a:pt x="1376742" y="190805"/>
                  </a:cubicBezTo>
                  <a:cubicBezTo>
                    <a:pt x="1376742" y="295943"/>
                    <a:pt x="1291218" y="381611"/>
                    <a:pt x="1185936" y="381611"/>
                  </a:cubicBezTo>
                  <a:lnTo>
                    <a:pt x="190806" y="381611"/>
                  </a:lnTo>
                  <a:close/>
                </a:path>
              </a:pathLst>
            </a:custGeom>
            <a:solidFill>
              <a:srgbClr val="FFFFFF"/>
            </a:solidFill>
            <a:ln w="10805" cap="flat">
              <a:noFill/>
              <a:prstDash val="solid"/>
              <a:miter/>
            </a:ln>
            <a:effectLst>
              <a:outerShdw blurRad="266700" dist="165100" dir="3000000" sx="98000" sy="98000" algn="ctr" rotWithShape="0">
                <a:prstClr val="black">
                  <a:alpha val="14000"/>
                </a:prstClr>
              </a:outerShdw>
            </a:effectLst>
          </p:spPr>
          <p:txBody>
            <a:bodyPr rtlCol="0" anchor="ctr"/>
            <a:lstStyle/>
            <a:p>
              <a:endParaRPr lang="en-ID">
                <a:solidFill>
                  <a:schemeClr val="tx2">
                    <a:lumMod val="85000"/>
                    <a:lumOff val="15000"/>
                  </a:schemeClr>
                </a:solidFill>
                <a:latin typeface="+mj-lt"/>
              </a:endParaRPr>
            </a:p>
          </p:txBody>
        </p:sp>
        <p:sp>
          <p:nvSpPr>
            <p:cNvPr id="145" name="Freeform: Shape 144">
              <a:extLst>
                <a:ext uri="{FF2B5EF4-FFF2-40B4-BE49-F238E27FC236}">
                  <a16:creationId xmlns:a16="http://schemas.microsoft.com/office/drawing/2014/main" id="{64070F46-2B4C-4B83-8174-16AEB8A3A30E}"/>
                </a:ext>
              </a:extLst>
            </p:cNvPr>
            <p:cNvSpPr/>
            <p:nvPr/>
          </p:nvSpPr>
          <p:spPr>
            <a:xfrm>
              <a:off x="7091995" y="921463"/>
              <a:ext cx="1376741" cy="381610"/>
            </a:xfrm>
            <a:custGeom>
              <a:avLst/>
              <a:gdLst>
                <a:gd name="connsiteX0" fmla="*/ 190806 w 1376741"/>
                <a:gd name="connsiteY0" fmla="*/ 381611 h 381610"/>
                <a:gd name="connsiteX1" fmla="*/ 0 w 1376741"/>
                <a:gd name="connsiteY1" fmla="*/ 190805 h 381610"/>
                <a:gd name="connsiteX2" fmla="*/ 190806 w 1376741"/>
                <a:gd name="connsiteY2" fmla="*/ 0 h 381610"/>
                <a:gd name="connsiteX3" fmla="*/ 1185936 w 1376741"/>
                <a:gd name="connsiteY3" fmla="*/ 0 h 381610"/>
                <a:gd name="connsiteX4" fmla="*/ 1376742 w 1376741"/>
                <a:gd name="connsiteY4" fmla="*/ 190805 h 381610"/>
                <a:gd name="connsiteX5" fmla="*/ 1185936 w 1376741"/>
                <a:gd name="connsiteY5" fmla="*/ 381611 h 381610"/>
                <a:gd name="connsiteX6" fmla="*/ 190806 w 1376741"/>
                <a:gd name="connsiteY6" fmla="*/ 381611 h 3816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76741" h="381610">
                  <a:moveTo>
                    <a:pt x="190806" y="381611"/>
                  </a:moveTo>
                  <a:cubicBezTo>
                    <a:pt x="85668" y="381611"/>
                    <a:pt x="0" y="296087"/>
                    <a:pt x="0" y="190805"/>
                  </a:cubicBezTo>
                  <a:cubicBezTo>
                    <a:pt x="0" y="85668"/>
                    <a:pt x="85523" y="0"/>
                    <a:pt x="190806" y="0"/>
                  </a:cubicBezTo>
                  <a:lnTo>
                    <a:pt x="1185936" y="0"/>
                  </a:lnTo>
                  <a:cubicBezTo>
                    <a:pt x="1291074" y="0"/>
                    <a:pt x="1376742" y="85524"/>
                    <a:pt x="1376742" y="190805"/>
                  </a:cubicBezTo>
                  <a:cubicBezTo>
                    <a:pt x="1376742" y="295943"/>
                    <a:pt x="1291218" y="381611"/>
                    <a:pt x="1185936" y="381611"/>
                  </a:cubicBezTo>
                  <a:lnTo>
                    <a:pt x="190806" y="381611"/>
                  </a:lnTo>
                  <a:close/>
                </a:path>
              </a:pathLst>
            </a:custGeom>
            <a:solidFill>
              <a:srgbClr val="FFFFFF"/>
            </a:solidFill>
            <a:ln w="10805" cap="flat">
              <a:noFill/>
              <a:prstDash val="solid"/>
              <a:miter/>
            </a:ln>
            <a:effectLst>
              <a:outerShdw blurRad="266700" dist="165100" dir="3000000" sx="98000" sy="98000" algn="ctr" rotWithShape="0">
                <a:prstClr val="black">
                  <a:alpha val="14000"/>
                </a:prstClr>
              </a:outerShdw>
            </a:effectLst>
          </p:spPr>
          <p:txBody>
            <a:bodyPr rtlCol="0" anchor="ctr"/>
            <a:lstStyle/>
            <a:p>
              <a:endParaRPr lang="en-ID">
                <a:solidFill>
                  <a:schemeClr val="tx2">
                    <a:lumMod val="85000"/>
                    <a:lumOff val="15000"/>
                  </a:schemeClr>
                </a:solidFill>
                <a:latin typeface="+mj-lt"/>
              </a:endParaRPr>
            </a:p>
          </p:txBody>
        </p:sp>
      </p:grpSp>
      <p:sp>
        <p:nvSpPr>
          <p:cNvPr id="146" name="TextBox 145">
            <a:extLst>
              <a:ext uri="{FF2B5EF4-FFF2-40B4-BE49-F238E27FC236}">
                <a16:creationId xmlns:a16="http://schemas.microsoft.com/office/drawing/2014/main" id="{E07F4F25-4158-4598-9C93-94DD1090F313}"/>
              </a:ext>
            </a:extLst>
          </p:cNvPr>
          <p:cNvSpPr txBox="1"/>
          <p:nvPr/>
        </p:nvSpPr>
        <p:spPr>
          <a:xfrm>
            <a:off x="7357813" y="1077417"/>
            <a:ext cx="845104" cy="24622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r"/>
            <a:r>
              <a:rPr lang="en-ID" sz="1000" spc="0" baseline="0" dirty="0">
                <a:solidFill>
                  <a:schemeClr val="tx2">
                    <a:lumMod val="85000"/>
                    <a:lumOff val="15000"/>
                  </a:schemeClr>
                </a:solidFill>
                <a:latin typeface="+mj-lt"/>
                <a:cs typeface="Arial"/>
                <a:sym typeface="Arial"/>
                <a:rtl val="0"/>
              </a:rPr>
              <a:t>Nick Name</a:t>
            </a:r>
          </a:p>
        </p:txBody>
      </p:sp>
      <p:sp>
        <p:nvSpPr>
          <p:cNvPr id="148" name="Freeform: Shape 147">
            <a:extLst>
              <a:ext uri="{FF2B5EF4-FFF2-40B4-BE49-F238E27FC236}">
                <a16:creationId xmlns:a16="http://schemas.microsoft.com/office/drawing/2014/main" id="{85DF8E70-E417-4EE3-A04A-B5429016A5CC}"/>
              </a:ext>
            </a:extLst>
          </p:cNvPr>
          <p:cNvSpPr/>
          <p:nvPr/>
        </p:nvSpPr>
        <p:spPr>
          <a:xfrm>
            <a:off x="7074688" y="985580"/>
            <a:ext cx="1411498" cy="1390298"/>
          </a:xfrm>
          <a:custGeom>
            <a:avLst/>
            <a:gdLst>
              <a:gd name="connsiteX0" fmla="*/ 1203243 w 1411498"/>
              <a:gd name="connsiteY0" fmla="*/ 0 h 1390298"/>
              <a:gd name="connsiteX1" fmla="*/ 208112 w 1411498"/>
              <a:gd name="connsiteY1" fmla="*/ 0 h 1390298"/>
              <a:gd name="connsiteX2" fmla="*/ 0 w 1411498"/>
              <a:gd name="connsiteY2" fmla="*/ 208112 h 1390298"/>
              <a:gd name="connsiteX3" fmla="*/ 208112 w 1411498"/>
              <a:gd name="connsiteY3" fmla="*/ 416224 h 1390298"/>
              <a:gd name="connsiteX4" fmla="*/ 458770 w 1411498"/>
              <a:gd name="connsiteY4" fmla="*/ 416224 h 1390298"/>
              <a:gd name="connsiteX5" fmla="*/ 614962 w 1411498"/>
              <a:gd name="connsiteY5" fmla="*/ 501027 h 1390298"/>
              <a:gd name="connsiteX6" fmla="*/ 484297 w 1411498"/>
              <a:gd name="connsiteY6" fmla="*/ 636018 h 1390298"/>
              <a:gd name="connsiteX7" fmla="*/ 484585 w 1411498"/>
              <a:gd name="connsiteY7" fmla="*/ 636018 h 1390298"/>
              <a:gd name="connsiteX8" fmla="*/ 411465 w 1411498"/>
              <a:gd name="connsiteY8" fmla="*/ 693995 h 1390298"/>
              <a:gd name="connsiteX9" fmla="*/ 411465 w 1411498"/>
              <a:gd name="connsiteY9" fmla="*/ 1270883 h 1390298"/>
              <a:gd name="connsiteX10" fmla="*/ 699909 w 1411498"/>
              <a:gd name="connsiteY10" fmla="*/ 1390298 h 1390298"/>
              <a:gd name="connsiteX11" fmla="*/ 988352 w 1411498"/>
              <a:gd name="connsiteY11" fmla="*/ 1270883 h 1390298"/>
              <a:gd name="connsiteX12" fmla="*/ 988352 w 1411498"/>
              <a:gd name="connsiteY12" fmla="*/ 693995 h 1390298"/>
              <a:gd name="connsiteX13" fmla="*/ 915232 w 1411498"/>
              <a:gd name="connsiteY13" fmla="*/ 636018 h 1390298"/>
              <a:gd name="connsiteX14" fmla="*/ 915520 w 1411498"/>
              <a:gd name="connsiteY14" fmla="*/ 636018 h 1390298"/>
              <a:gd name="connsiteX15" fmla="*/ 784855 w 1411498"/>
              <a:gd name="connsiteY15" fmla="*/ 501027 h 1390298"/>
              <a:gd name="connsiteX16" fmla="*/ 941047 w 1411498"/>
              <a:gd name="connsiteY16" fmla="*/ 416224 h 1390298"/>
              <a:gd name="connsiteX17" fmla="*/ 1203387 w 1411498"/>
              <a:gd name="connsiteY17" fmla="*/ 416224 h 1390298"/>
              <a:gd name="connsiteX18" fmla="*/ 1411499 w 1411498"/>
              <a:gd name="connsiteY18" fmla="*/ 208112 h 1390298"/>
              <a:gd name="connsiteX19" fmla="*/ 1203243 w 1411498"/>
              <a:gd name="connsiteY19" fmla="*/ 0 h 1390298"/>
              <a:gd name="connsiteX20" fmla="*/ 699909 w 1411498"/>
              <a:gd name="connsiteY20" fmla="*/ 574435 h 1390298"/>
              <a:gd name="connsiteX21" fmla="*/ 699909 w 1411498"/>
              <a:gd name="connsiteY21" fmla="*/ 574435 h 1390298"/>
              <a:gd name="connsiteX22" fmla="*/ 699909 w 1411498"/>
              <a:gd name="connsiteY22" fmla="*/ 574435 h 1390298"/>
              <a:gd name="connsiteX23" fmla="*/ 699909 w 1411498"/>
              <a:gd name="connsiteY23" fmla="*/ 574435 h 1390298"/>
              <a:gd name="connsiteX24" fmla="*/ 963835 w 1411498"/>
              <a:gd name="connsiteY24" fmla="*/ 1246077 h 1390298"/>
              <a:gd name="connsiteX25" fmla="*/ 699909 w 1411498"/>
              <a:gd name="connsiteY25" fmla="*/ 1355397 h 1390298"/>
              <a:gd name="connsiteX26" fmla="*/ 435983 w 1411498"/>
              <a:gd name="connsiteY26" fmla="*/ 1246077 h 1390298"/>
              <a:gd name="connsiteX27" fmla="*/ 435983 w 1411498"/>
              <a:gd name="connsiteY27" fmla="*/ 718225 h 1390298"/>
              <a:gd name="connsiteX28" fmla="*/ 699909 w 1411498"/>
              <a:gd name="connsiteY28" fmla="*/ 609049 h 1390298"/>
              <a:gd name="connsiteX29" fmla="*/ 963835 w 1411498"/>
              <a:gd name="connsiteY29" fmla="*/ 718225 h 1390298"/>
              <a:gd name="connsiteX30" fmla="*/ 963835 w 1411498"/>
              <a:gd name="connsiteY30" fmla="*/ 1246077 h 1390298"/>
              <a:gd name="connsiteX31" fmla="*/ 1203243 w 1411498"/>
              <a:gd name="connsiteY31" fmla="*/ 381467 h 1390298"/>
              <a:gd name="connsiteX32" fmla="*/ 208112 w 1411498"/>
              <a:gd name="connsiteY32" fmla="*/ 381467 h 1390298"/>
              <a:gd name="connsiteX33" fmla="*/ 34758 w 1411498"/>
              <a:gd name="connsiteY33" fmla="*/ 207968 h 1390298"/>
              <a:gd name="connsiteX34" fmla="*/ 208112 w 1411498"/>
              <a:gd name="connsiteY34" fmla="*/ 34469 h 1390298"/>
              <a:gd name="connsiteX35" fmla="*/ 1203243 w 1411498"/>
              <a:gd name="connsiteY35" fmla="*/ 34469 h 1390298"/>
              <a:gd name="connsiteX36" fmla="*/ 1376742 w 1411498"/>
              <a:gd name="connsiteY36" fmla="*/ 207968 h 1390298"/>
              <a:gd name="connsiteX37" fmla="*/ 1203243 w 1411498"/>
              <a:gd name="connsiteY37" fmla="*/ 381467 h 13902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1411498" h="1390298">
                <a:moveTo>
                  <a:pt x="1203243" y="0"/>
                </a:moveTo>
                <a:lnTo>
                  <a:pt x="208112" y="0"/>
                </a:lnTo>
                <a:cubicBezTo>
                  <a:pt x="93312" y="0"/>
                  <a:pt x="0" y="93312"/>
                  <a:pt x="0" y="208112"/>
                </a:cubicBezTo>
                <a:cubicBezTo>
                  <a:pt x="0" y="322913"/>
                  <a:pt x="93312" y="416224"/>
                  <a:pt x="208112" y="416224"/>
                </a:cubicBezTo>
                <a:lnTo>
                  <a:pt x="458770" y="416224"/>
                </a:lnTo>
                <a:cubicBezTo>
                  <a:pt x="556120" y="416224"/>
                  <a:pt x="614962" y="444636"/>
                  <a:pt x="614962" y="501027"/>
                </a:cubicBezTo>
                <a:cubicBezTo>
                  <a:pt x="614962" y="557417"/>
                  <a:pt x="484297" y="636018"/>
                  <a:pt x="484297" y="636018"/>
                </a:cubicBezTo>
                <a:lnTo>
                  <a:pt x="484585" y="636018"/>
                </a:lnTo>
                <a:cubicBezTo>
                  <a:pt x="458626" y="652171"/>
                  <a:pt x="433964" y="671353"/>
                  <a:pt x="411465" y="693995"/>
                </a:cubicBezTo>
                <a:cubicBezTo>
                  <a:pt x="252388" y="853072"/>
                  <a:pt x="252388" y="1111806"/>
                  <a:pt x="411465" y="1270883"/>
                </a:cubicBezTo>
                <a:cubicBezTo>
                  <a:pt x="488480" y="1347897"/>
                  <a:pt x="590877" y="1390298"/>
                  <a:pt x="699909" y="1390298"/>
                </a:cubicBezTo>
                <a:cubicBezTo>
                  <a:pt x="808796" y="1390298"/>
                  <a:pt x="911338" y="1347897"/>
                  <a:pt x="988352" y="1270883"/>
                </a:cubicBezTo>
                <a:cubicBezTo>
                  <a:pt x="1147429" y="1111806"/>
                  <a:pt x="1147429" y="853072"/>
                  <a:pt x="988352" y="693995"/>
                </a:cubicBezTo>
                <a:cubicBezTo>
                  <a:pt x="965853" y="671497"/>
                  <a:pt x="941192" y="652171"/>
                  <a:pt x="915232" y="636018"/>
                </a:cubicBezTo>
                <a:lnTo>
                  <a:pt x="915520" y="636018"/>
                </a:lnTo>
                <a:cubicBezTo>
                  <a:pt x="915520" y="636018"/>
                  <a:pt x="784855" y="557273"/>
                  <a:pt x="784855" y="501027"/>
                </a:cubicBezTo>
                <a:cubicBezTo>
                  <a:pt x="784855" y="444780"/>
                  <a:pt x="843698" y="416224"/>
                  <a:pt x="941047" y="416224"/>
                </a:cubicBezTo>
                <a:lnTo>
                  <a:pt x="1203387" y="416224"/>
                </a:lnTo>
                <a:cubicBezTo>
                  <a:pt x="1318188" y="416224"/>
                  <a:pt x="1411499" y="322913"/>
                  <a:pt x="1411499" y="208112"/>
                </a:cubicBezTo>
                <a:cubicBezTo>
                  <a:pt x="1411499" y="93312"/>
                  <a:pt x="1317899" y="0"/>
                  <a:pt x="1203243" y="0"/>
                </a:cubicBezTo>
                <a:close/>
                <a:moveTo>
                  <a:pt x="699909" y="574435"/>
                </a:moveTo>
                <a:lnTo>
                  <a:pt x="699909" y="574435"/>
                </a:lnTo>
                <a:lnTo>
                  <a:pt x="699909" y="574435"/>
                </a:lnTo>
                <a:lnTo>
                  <a:pt x="699909" y="574435"/>
                </a:lnTo>
                <a:close/>
                <a:moveTo>
                  <a:pt x="963835" y="1246077"/>
                </a:moveTo>
                <a:cubicBezTo>
                  <a:pt x="893310" y="1316601"/>
                  <a:pt x="799566" y="1355397"/>
                  <a:pt x="699909" y="1355397"/>
                </a:cubicBezTo>
                <a:cubicBezTo>
                  <a:pt x="600252" y="1355397"/>
                  <a:pt x="506507" y="1316601"/>
                  <a:pt x="435983" y="1246077"/>
                </a:cubicBezTo>
                <a:cubicBezTo>
                  <a:pt x="290463" y="1100557"/>
                  <a:pt x="290463" y="863744"/>
                  <a:pt x="435983" y="718225"/>
                </a:cubicBezTo>
                <a:cubicBezTo>
                  <a:pt x="508815" y="645393"/>
                  <a:pt x="604290" y="609049"/>
                  <a:pt x="699909" y="609049"/>
                </a:cubicBezTo>
                <a:cubicBezTo>
                  <a:pt x="795528" y="609049"/>
                  <a:pt x="891003" y="645393"/>
                  <a:pt x="963835" y="718225"/>
                </a:cubicBezTo>
                <a:cubicBezTo>
                  <a:pt x="1109354" y="863744"/>
                  <a:pt x="1109354" y="1100557"/>
                  <a:pt x="963835" y="1246077"/>
                </a:cubicBezTo>
                <a:close/>
                <a:moveTo>
                  <a:pt x="1203243" y="381467"/>
                </a:moveTo>
                <a:lnTo>
                  <a:pt x="208112" y="381467"/>
                </a:lnTo>
                <a:cubicBezTo>
                  <a:pt x="112493" y="381467"/>
                  <a:pt x="34758" y="303731"/>
                  <a:pt x="34758" y="207968"/>
                </a:cubicBezTo>
                <a:cubicBezTo>
                  <a:pt x="34758" y="112349"/>
                  <a:pt x="112493" y="34469"/>
                  <a:pt x="208112" y="34469"/>
                </a:cubicBezTo>
                <a:lnTo>
                  <a:pt x="1203243" y="34469"/>
                </a:lnTo>
                <a:cubicBezTo>
                  <a:pt x="1298862" y="34469"/>
                  <a:pt x="1376742" y="112205"/>
                  <a:pt x="1376742" y="207968"/>
                </a:cubicBezTo>
                <a:cubicBezTo>
                  <a:pt x="1376597" y="303731"/>
                  <a:pt x="1298862" y="381467"/>
                  <a:pt x="1203243" y="381467"/>
                </a:cubicBezTo>
                <a:close/>
              </a:path>
            </a:pathLst>
          </a:custGeom>
          <a:solidFill>
            <a:schemeClr val="accent2"/>
          </a:solidFill>
          <a:ln w="14422" cap="flat">
            <a:noFill/>
            <a:prstDash val="solid"/>
            <a:miter/>
          </a:ln>
        </p:spPr>
        <p:txBody>
          <a:bodyPr rtlCol="0" anchor="ctr"/>
          <a:lstStyle/>
          <a:p>
            <a:endParaRPr lang="en-ID">
              <a:solidFill>
                <a:schemeClr val="tx2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151" name="Freeform: Shape 150">
            <a:extLst>
              <a:ext uri="{FF2B5EF4-FFF2-40B4-BE49-F238E27FC236}">
                <a16:creationId xmlns:a16="http://schemas.microsoft.com/office/drawing/2014/main" id="{E5DE7898-A222-4D23-94EE-FC3BADE09CB1}"/>
              </a:ext>
            </a:extLst>
          </p:cNvPr>
          <p:cNvSpPr/>
          <p:nvPr/>
        </p:nvSpPr>
        <p:spPr>
          <a:xfrm rot="17008407">
            <a:off x="4084549" y="1577240"/>
            <a:ext cx="780834" cy="780834"/>
          </a:xfrm>
          <a:custGeom>
            <a:avLst/>
            <a:gdLst>
              <a:gd name="connsiteX0" fmla="*/ 780834 w 780834"/>
              <a:gd name="connsiteY0" fmla="*/ 390417 h 780834"/>
              <a:gd name="connsiteX1" fmla="*/ 390417 w 780834"/>
              <a:gd name="connsiteY1" fmla="*/ 780835 h 780834"/>
              <a:gd name="connsiteX2" fmla="*/ 0 w 780834"/>
              <a:gd name="connsiteY2" fmla="*/ 390417 h 780834"/>
              <a:gd name="connsiteX3" fmla="*/ 390417 w 780834"/>
              <a:gd name="connsiteY3" fmla="*/ 0 h 780834"/>
              <a:gd name="connsiteX4" fmla="*/ 780834 w 780834"/>
              <a:gd name="connsiteY4" fmla="*/ 390417 h 7808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80834" h="780834">
                <a:moveTo>
                  <a:pt x="780834" y="390417"/>
                </a:moveTo>
                <a:cubicBezTo>
                  <a:pt x="780834" y="606039"/>
                  <a:pt x="606039" y="780835"/>
                  <a:pt x="390417" y="780835"/>
                </a:cubicBezTo>
                <a:cubicBezTo>
                  <a:pt x="174796" y="780835"/>
                  <a:pt x="0" y="606039"/>
                  <a:pt x="0" y="390417"/>
                </a:cubicBezTo>
                <a:cubicBezTo>
                  <a:pt x="0" y="174796"/>
                  <a:pt x="174796" y="0"/>
                  <a:pt x="390417" y="0"/>
                </a:cubicBezTo>
                <a:cubicBezTo>
                  <a:pt x="606039" y="0"/>
                  <a:pt x="780834" y="174796"/>
                  <a:pt x="780834" y="390417"/>
                </a:cubicBezTo>
                <a:close/>
              </a:path>
            </a:pathLst>
          </a:custGeom>
          <a:solidFill>
            <a:srgbClr val="FFFFFF"/>
          </a:solidFill>
          <a:ln w="14422" cap="flat">
            <a:noFill/>
            <a:prstDash val="solid"/>
            <a:miter/>
          </a:ln>
        </p:spPr>
        <p:txBody>
          <a:bodyPr rtlCol="0" anchor="ctr"/>
          <a:lstStyle/>
          <a:p>
            <a:endParaRPr lang="en-ID">
              <a:solidFill>
                <a:schemeClr val="tx2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152" name="Freeform: Shape 151">
            <a:extLst>
              <a:ext uri="{FF2B5EF4-FFF2-40B4-BE49-F238E27FC236}">
                <a16:creationId xmlns:a16="http://schemas.microsoft.com/office/drawing/2014/main" id="{614FB545-5B64-42ED-B317-58D1045F9708}"/>
              </a:ext>
            </a:extLst>
          </p:cNvPr>
          <p:cNvSpPr/>
          <p:nvPr/>
        </p:nvSpPr>
        <p:spPr>
          <a:xfrm rot="18160953">
            <a:off x="4218683" y="1711247"/>
            <a:ext cx="512867" cy="512867"/>
          </a:xfrm>
          <a:custGeom>
            <a:avLst/>
            <a:gdLst>
              <a:gd name="connsiteX0" fmla="*/ 512868 w 512867"/>
              <a:gd name="connsiteY0" fmla="*/ 256434 h 512867"/>
              <a:gd name="connsiteX1" fmla="*/ 256434 w 512867"/>
              <a:gd name="connsiteY1" fmla="*/ 512868 h 512867"/>
              <a:gd name="connsiteX2" fmla="*/ 0 w 512867"/>
              <a:gd name="connsiteY2" fmla="*/ 256434 h 512867"/>
              <a:gd name="connsiteX3" fmla="*/ 256434 w 512867"/>
              <a:gd name="connsiteY3" fmla="*/ 0 h 512867"/>
              <a:gd name="connsiteX4" fmla="*/ 512868 w 512867"/>
              <a:gd name="connsiteY4" fmla="*/ 256434 h 5128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12867" h="512867">
                <a:moveTo>
                  <a:pt x="512868" y="256434"/>
                </a:moveTo>
                <a:cubicBezTo>
                  <a:pt x="512868" y="398059"/>
                  <a:pt x="398059" y="512868"/>
                  <a:pt x="256434" y="512868"/>
                </a:cubicBezTo>
                <a:cubicBezTo>
                  <a:pt x="114810" y="512868"/>
                  <a:pt x="0" y="398058"/>
                  <a:pt x="0" y="256434"/>
                </a:cubicBezTo>
                <a:cubicBezTo>
                  <a:pt x="0" y="114809"/>
                  <a:pt x="114810" y="0"/>
                  <a:pt x="256434" y="0"/>
                </a:cubicBezTo>
                <a:cubicBezTo>
                  <a:pt x="398059" y="0"/>
                  <a:pt x="512868" y="114809"/>
                  <a:pt x="512868" y="256434"/>
                </a:cubicBezTo>
                <a:close/>
              </a:path>
            </a:pathLst>
          </a:custGeom>
          <a:solidFill>
            <a:srgbClr val="FFFFFF"/>
          </a:solidFill>
          <a:ln w="10805" cap="flat">
            <a:noFill/>
            <a:prstDash val="solid"/>
            <a:miter/>
          </a:ln>
          <a:effectLst>
            <a:outerShdw blurRad="266700" dist="165100" dir="3000000" sx="98000" sy="98000" algn="ct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2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153" name="Freeform: Shape 152">
            <a:extLst>
              <a:ext uri="{FF2B5EF4-FFF2-40B4-BE49-F238E27FC236}">
                <a16:creationId xmlns:a16="http://schemas.microsoft.com/office/drawing/2014/main" id="{3541DF53-DFF9-44BE-9A4C-90C9A40E0485}"/>
              </a:ext>
            </a:extLst>
          </p:cNvPr>
          <p:cNvSpPr/>
          <p:nvPr/>
        </p:nvSpPr>
        <p:spPr>
          <a:xfrm>
            <a:off x="3780951" y="1002743"/>
            <a:ext cx="1376741" cy="381610"/>
          </a:xfrm>
          <a:custGeom>
            <a:avLst/>
            <a:gdLst>
              <a:gd name="connsiteX0" fmla="*/ 1185936 w 1376741"/>
              <a:gd name="connsiteY0" fmla="*/ 381611 h 381610"/>
              <a:gd name="connsiteX1" fmla="*/ 1376741 w 1376741"/>
              <a:gd name="connsiteY1" fmla="*/ 190805 h 381610"/>
              <a:gd name="connsiteX2" fmla="*/ 1185936 w 1376741"/>
              <a:gd name="connsiteY2" fmla="*/ 0 h 381610"/>
              <a:gd name="connsiteX3" fmla="*/ 190806 w 1376741"/>
              <a:gd name="connsiteY3" fmla="*/ 0 h 381610"/>
              <a:gd name="connsiteX4" fmla="*/ 0 w 1376741"/>
              <a:gd name="connsiteY4" fmla="*/ 190805 h 381610"/>
              <a:gd name="connsiteX5" fmla="*/ 190806 w 1376741"/>
              <a:gd name="connsiteY5" fmla="*/ 381611 h 381610"/>
              <a:gd name="connsiteX6" fmla="*/ 1185936 w 1376741"/>
              <a:gd name="connsiteY6" fmla="*/ 381611 h 381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376741" h="381610">
                <a:moveTo>
                  <a:pt x="1185936" y="381611"/>
                </a:moveTo>
                <a:cubicBezTo>
                  <a:pt x="1291074" y="381611"/>
                  <a:pt x="1376741" y="296087"/>
                  <a:pt x="1376741" y="190805"/>
                </a:cubicBezTo>
                <a:cubicBezTo>
                  <a:pt x="1376741" y="85668"/>
                  <a:pt x="1291218" y="0"/>
                  <a:pt x="1185936" y="0"/>
                </a:cubicBezTo>
                <a:lnTo>
                  <a:pt x="190806" y="0"/>
                </a:lnTo>
                <a:cubicBezTo>
                  <a:pt x="85668" y="0"/>
                  <a:pt x="0" y="85524"/>
                  <a:pt x="0" y="190805"/>
                </a:cubicBezTo>
                <a:cubicBezTo>
                  <a:pt x="0" y="295943"/>
                  <a:pt x="85524" y="381611"/>
                  <a:pt x="190806" y="381611"/>
                </a:cubicBezTo>
                <a:lnTo>
                  <a:pt x="1185936" y="381611"/>
                </a:lnTo>
                <a:close/>
              </a:path>
            </a:pathLst>
          </a:custGeom>
          <a:solidFill>
            <a:srgbClr val="FFFFFF"/>
          </a:solidFill>
          <a:ln w="14422" cap="flat">
            <a:noFill/>
            <a:prstDash val="solid"/>
            <a:miter/>
          </a:ln>
        </p:spPr>
        <p:txBody>
          <a:bodyPr rtlCol="0" anchor="ctr"/>
          <a:lstStyle/>
          <a:p>
            <a:endParaRPr lang="en-ID">
              <a:solidFill>
                <a:schemeClr val="tx2">
                  <a:lumMod val="85000"/>
                  <a:lumOff val="15000"/>
                </a:schemeClr>
              </a:solidFill>
              <a:latin typeface="+mj-lt"/>
            </a:endParaRPr>
          </a:p>
        </p:txBody>
      </p:sp>
      <p:grpSp>
        <p:nvGrpSpPr>
          <p:cNvPr id="156" name="Graphic 2">
            <a:extLst>
              <a:ext uri="{FF2B5EF4-FFF2-40B4-BE49-F238E27FC236}">
                <a16:creationId xmlns:a16="http://schemas.microsoft.com/office/drawing/2014/main" id="{EFA851A7-0B34-4638-BED4-9A78231B330B}"/>
              </a:ext>
            </a:extLst>
          </p:cNvPr>
          <p:cNvGrpSpPr/>
          <p:nvPr/>
        </p:nvGrpSpPr>
        <p:grpSpPr>
          <a:xfrm>
            <a:off x="3780951" y="1002743"/>
            <a:ext cx="1376741" cy="381610"/>
            <a:chOff x="3780951" y="921463"/>
            <a:chExt cx="1376741" cy="381610"/>
          </a:xfrm>
          <a:solidFill>
            <a:srgbClr val="FFFFFF"/>
          </a:solidFill>
        </p:grpSpPr>
        <p:sp>
          <p:nvSpPr>
            <p:cNvPr id="157" name="Freeform: Shape 156">
              <a:extLst>
                <a:ext uri="{FF2B5EF4-FFF2-40B4-BE49-F238E27FC236}">
                  <a16:creationId xmlns:a16="http://schemas.microsoft.com/office/drawing/2014/main" id="{F000E991-2561-4A1C-A0FA-597156CEE8EC}"/>
                </a:ext>
              </a:extLst>
            </p:cNvPr>
            <p:cNvSpPr/>
            <p:nvPr/>
          </p:nvSpPr>
          <p:spPr>
            <a:xfrm>
              <a:off x="3780951" y="921463"/>
              <a:ext cx="1376741" cy="381610"/>
            </a:xfrm>
            <a:custGeom>
              <a:avLst/>
              <a:gdLst>
                <a:gd name="connsiteX0" fmla="*/ 1185936 w 1376741"/>
                <a:gd name="connsiteY0" fmla="*/ 381611 h 381610"/>
                <a:gd name="connsiteX1" fmla="*/ 1376741 w 1376741"/>
                <a:gd name="connsiteY1" fmla="*/ 190805 h 381610"/>
                <a:gd name="connsiteX2" fmla="*/ 1185936 w 1376741"/>
                <a:gd name="connsiteY2" fmla="*/ 0 h 381610"/>
                <a:gd name="connsiteX3" fmla="*/ 190806 w 1376741"/>
                <a:gd name="connsiteY3" fmla="*/ 0 h 381610"/>
                <a:gd name="connsiteX4" fmla="*/ 0 w 1376741"/>
                <a:gd name="connsiteY4" fmla="*/ 190805 h 381610"/>
                <a:gd name="connsiteX5" fmla="*/ 190806 w 1376741"/>
                <a:gd name="connsiteY5" fmla="*/ 381611 h 381610"/>
                <a:gd name="connsiteX6" fmla="*/ 1185936 w 1376741"/>
                <a:gd name="connsiteY6" fmla="*/ 381611 h 3816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76741" h="381610">
                  <a:moveTo>
                    <a:pt x="1185936" y="381611"/>
                  </a:moveTo>
                  <a:cubicBezTo>
                    <a:pt x="1291074" y="381611"/>
                    <a:pt x="1376741" y="296087"/>
                    <a:pt x="1376741" y="190805"/>
                  </a:cubicBezTo>
                  <a:cubicBezTo>
                    <a:pt x="1376741" y="85668"/>
                    <a:pt x="1291218" y="0"/>
                    <a:pt x="1185936" y="0"/>
                  </a:cubicBezTo>
                  <a:lnTo>
                    <a:pt x="190806" y="0"/>
                  </a:lnTo>
                  <a:cubicBezTo>
                    <a:pt x="85668" y="0"/>
                    <a:pt x="0" y="85524"/>
                    <a:pt x="0" y="190805"/>
                  </a:cubicBezTo>
                  <a:cubicBezTo>
                    <a:pt x="0" y="295943"/>
                    <a:pt x="85524" y="381611"/>
                    <a:pt x="190806" y="381611"/>
                  </a:cubicBezTo>
                  <a:lnTo>
                    <a:pt x="1185936" y="381611"/>
                  </a:lnTo>
                  <a:close/>
                </a:path>
              </a:pathLst>
            </a:custGeom>
            <a:solidFill>
              <a:srgbClr val="FFFFFF"/>
            </a:solidFill>
            <a:ln w="10805" cap="flat">
              <a:noFill/>
              <a:prstDash val="solid"/>
              <a:miter/>
            </a:ln>
            <a:effectLst>
              <a:outerShdw blurRad="266700" dist="165100" dir="3000000" sx="98000" sy="98000" algn="ctr" rotWithShape="0">
                <a:prstClr val="black">
                  <a:alpha val="14000"/>
                </a:prstClr>
              </a:outerShdw>
            </a:effectLst>
          </p:spPr>
          <p:txBody>
            <a:bodyPr rtlCol="0" anchor="ctr"/>
            <a:lstStyle/>
            <a:p>
              <a:endParaRPr lang="en-ID">
                <a:solidFill>
                  <a:schemeClr val="tx2">
                    <a:lumMod val="85000"/>
                    <a:lumOff val="15000"/>
                  </a:schemeClr>
                </a:solidFill>
                <a:latin typeface="+mj-lt"/>
              </a:endParaRPr>
            </a:p>
          </p:txBody>
        </p:sp>
        <p:sp>
          <p:nvSpPr>
            <p:cNvPr id="158" name="Freeform: Shape 157">
              <a:extLst>
                <a:ext uri="{FF2B5EF4-FFF2-40B4-BE49-F238E27FC236}">
                  <a16:creationId xmlns:a16="http://schemas.microsoft.com/office/drawing/2014/main" id="{B925B6CF-570B-4C9E-B743-1A50832B0DDC}"/>
                </a:ext>
              </a:extLst>
            </p:cNvPr>
            <p:cNvSpPr/>
            <p:nvPr/>
          </p:nvSpPr>
          <p:spPr>
            <a:xfrm>
              <a:off x="3780951" y="921463"/>
              <a:ext cx="1376741" cy="381610"/>
            </a:xfrm>
            <a:custGeom>
              <a:avLst/>
              <a:gdLst>
                <a:gd name="connsiteX0" fmla="*/ 1185936 w 1376741"/>
                <a:gd name="connsiteY0" fmla="*/ 381611 h 381610"/>
                <a:gd name="connsiteX1" fmla="*/ 1376741 w 1376741"/>
                <a:gd name="connsiteY1" fmla="*/ 190805 h 381610"/>
                <a:gd name="connsiteX2" fmla="*/ 1185936 w 1376741"/>
                <a:gd name="connsiteY2" fmla="*/ 0 h 381610"/>
                <a:gd name="connsiteX3" fmla="*/ 190806 w 1376741"/>
                <a:gd name="connsiteY3" fmla="*/ 0 h 381610"/>
                <a:gd name="connsiteX4" fmla="*/ 0 w 1376741"/>
                <a:gd name="connsiteY4" fmla="*/ 190805 h 381610"/>
                <a:gd name="connsiteX5" fmla="*/ 190806 w 1376741"/>
                <a:gd name="connsiteY5" fmla="*/ 381611 h 381610"/>
                <a:gd name="connsiteX6" fmla="*/ 1185936 w 1376741"/>
                <a:gd name="connsiteY6" fmla="*/ 381611 h 3816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76741" h="381610">
                  <a:moveTo>
                    <a:pt x="1185936" y="381611"/>
                  </a:moveTo>
                  <a:cubicBezTo>
                    <a:pt x="1291074" y="381611"/>
                    <a:pt x="1376741" y="296087"/>
                    <a:pt x="1376741" y="190805"/>
                  </a:cubicBezTo>
                  <a:cubicBezTo>
                    <a:pt x="1376741" y="85668"/>
                    <a:pt x="1291218" y="0"/>
                    <a:pt x="1185936" y="0"/>
                  </a:cubicBezTo>
                  <a:lnTo>
                    <a:pt x="190806" y="0"/>
                  </a:lnTo>
                  <a:cubicBezTo>
                    <a:pt x="85668" y="0"/>
                    <a:pt x="0" y="85524"/>
                    <a:pt x="0" y="190805"/>
                  </a:cubicBezTo>
                  <a:cubicBezTo>
                    <a:pt x="0" y="295943"/>
                    <a:pt x="85524" y="381611"/>
                    <a:pt x="190806" y="381611"/>
                  </a:cubicBezTo>
                  <a:lnTo>
                    <a:pt x="1185936" y="381611"/>
                  </a:lnTo>
                  <a:close/>
                </a:path>
              </a:pathLst>
            </a:custGeom>
            <a:solidFill>
              <a:srgbClr val="FFFFFF"/>
            </a:solidFill>
            <a:ln w="10805" cap="flat">
              <a:noFill/>
              <a:prstDash val="solid"/>
              <a:miter/>
            </a:ln>
            <a:effectLst>
              <a:outerShdw blurRad="266700" dist="165100" dir="3000000" sx="98000" sy="98000" algn="ctr" rotWithShape="0">
                <a:prstClr val="black">
                  <a:alpha val="14000"/>
                </a:prstClr>
              </a:outerShdw>
            </a:effectLst>
          </p:spPr>
          <p:txBody>
            <a:bodyPr rtlCol="0" anchor="ctr"/>
            <a:lstStyle/>
            <a:p>
              <a:endParaRPr lang="en-ID">
                <a:solidFill>
                  <a:schemeClr val="tx2">
                    <a:lumMod val="85000"/>
                    <a:lumOff val="15000"/>
                  </a:schemeClr>
                </a:solidFill>
                <a:latin typeface="+mj-lt"/>
              </a:endParaRPr>
            </a:p>
          </p:txBody>
        </p:sp>
      </p:grpSp>
      <p:sp>
        <p:nvSpPr>
          <p:cNvPr id="159" name="Freeform: Shape 158">
            <a:extLst>
              <a:ext uri="{FF2B5EF4-FFF2-40B4-BE49-F238E27FC236}">
                <a16:creationId xmlns:a16="http://schemas.microsoft.com/office/drawing/2014/main" id="{4481CFF3-444F-452F-BAF2-CDF35EBA169E}"/>
              </a:ext>
            </a:extLst>
          </p:cNvPr>
          <p:cNvSpPr/>
          <p:nvPr/>
        </p:nvSpPr>
        <p:spPr>
          <a:xfrm>
            <a:off x="3763789" y="985580"/>
            <a:ext cx="1411498" cy="1390298"/>
          </a:xfrm>
          <a:custGeom>
            <a:avLst/>
            <a:gdLst>
              <a:gd name="connsiteX0" fmla="*/ 0 w 1411498"/>
              <a:gd name="connsiteY0" fmla="*/ 208112 h 1390298"/>
              <a:gd name="connsiteX1" fmla="*/ 208112 w 1411498"/>
              <a:gd name="connsiteY1" fmla="*/ 416224 h 1390298"/>
              <a:gd name="connsiteX2" fmla="*/ 470452 w 1411498"/>
              <a:gd name="connsiteY2" fmla="*/ 416224 h 1390298"/>
              <a:gd name="connsiteX3" fmla="*/ 626644 w 1411498"/>
              <a:gd name="connsiteY3" fmla="*/ 501027 h 1390298"/>
              <a:gd name="connsiteX4" fmla="*/ 495979 w 1411498"/>
              <a:gd name="connsiteY4" fmla="*/ 636018 h 1390298"/>
              <a:gd name="connsiteX5" fmla="*/ 496267 w 1411498"/>
              <a:gd name="connsiteY5" fmla="*/ 636018 h 1390298"/>
              <a:gd name="connsiteX6" fmla="*/ 423147 w 1411498"/>
              <a:gd name="connsiteY6" fmla="*/ 693995 h 1390298"/>
              <a:gd name="connsiteX7" fmla="*/ 423147 w 1411498"/>
              <a:gd name="connsiteY7" fmla="*/ 1270883 h 1390298"/>
              <a:gd name="connsiteX8" fmla="*/ 711591 w 1411498"/>
              <a:gd name="connsiteY8" fmla="*/ 1390298 h 1390298"/>
              <a:gd name="connsiteX9" fmla="*/ 1000034 w 1411498"/>
              <a:gd name="connsiteY9" fmla="*/ 1270883 h 1390298"/>
              <a:gd name="connsiteX10" fmla="*/ 1000034 w 1411498"/>
              <a:gd name="connsiteY10" fmla="*/ 693995 h 1390298"/>
              <a:gd name="connsiteX11" fmla="*/ 926914 w 1411498"/>
              <a:gd name="connsiteY11" fmla="*/ 636018 h 1390298"/>
              <a:gd name="connsiteX12" fmla="*/ 927202 w 1411498"/>
              <a:gd name="connsiteY12" fmla="*/ 636018 h 1390298"/>
              <a:gd name="connsiteX13" fmla="*/ 796537 w 1411498"/>
              <a:gd name="connsiteY13" fmla="*/ 501027 h 1390298"/>
              <a:gd name="connsiteX14" fmla="*/ 952729 w 1411498"/>
              <a:gd name="connsiteY14" fmla="*/ 416224 h 1390298"/>
              <a:gd name="connsiteX15" fmla="*/ 1203387 w 1411498"/>
              <a:gd name="connsiteY15" fmla="*/ 416224 h 1390298"/>
              <a:gd name="connsiteX16" fmla="*/ 1411499 w 1411498"/>
              <a:gd name="connsiteY16" fmla="*/ 208112 h 1390298"/>
              <a:gd name="connsiteX17" fmla="*/ 1203387 w 1411498"/>
              <a:gd name="connsiteY17" fmla="*/ 0 h 1390298"/>
              <a:gd name="connsiteX18" fmla="*/ 208256 w 1411498"/>
              <a:gd name="connsiteY18" fmla="*/ 0 h 1390298"/>
              <a:gd name="connsiteX19" fmla="*/ 0 w 1411498"/>
              <a:gd name="connsiteY19" fmla="*/ 208112 h 1390298"/>
              <a:gd name="connsiteX20" fmla="*/ 711302 w 1411498"/>
              <a:gd name="connsiteY20" fmla="*/ 574435 h 1390298"/>
              <a:gd name="connsiteX21" fmla="*/ 711302 w 1411498"/>
              <a:gd name="connsiteY21" fmla="*/ 574435 h 1390298"/>
              <a:gd name="connsiteX22" fmla="*/ 711302 w 1411498"/>
              <a:gd name="connsiteY22" fmla="*/ 574435 h 1390298"/>
              <a:gd name="connsiteX23" fmla="*/ 711302 w 1411498"/>
              <a:gd name="connsiteY23" fmla="*/ 574435 h 1390298"/>
              <a:gd name="connsiteX24" fmla="*/ 447376 w 1411498"/>
              <a:gd name="connsiteY24" fmla="*/ 718225 h 1390298"/>
              <a:gd name="connsiteX25" fmla="*/ 711302 w 1411498"/>
              <a:gd name="connsiteY25" fmla="*/ 609049 h 1390298"/>
              <a:gd name="connsiteX26" fmla="*/ 975228 w 1411498"/>
              <a:gd name="connsiteY26" fmla="*/ 718225 h 1390298"/>
              <a:gd name="connsiteX27" fmla="*/ 975228 w 1411498"/>
              <a:gd name="connsiteY27" fmla="*/ 1246077 h 1390298"/>
              <a:gd name="connsiteX28" fmla="*/ 711302 w 1411498"/>
              <a:gd name="connsiteY28" fmla="*/ 1355397 h 1390298"/>
              <a:gd name="connsiteX29" fmla="*/ 447376 w 1411498"/>
              <a:gd name="connsiteY29" fmla="*/ 1246077 h 1390298"/>
              <a:gd name="connsiteX30" fmla="*/ 447376 w 1411498"/>
              <a:gd name="connsiteY30" fmla="*/ 718225 h 1390298"/>
              <a:gd name="connsiteX31" fmla="*/ 34613 w 1411498"/>
              <a:gd name="connsiteY31" fmla="*/ 208112 h 1390298"/>
              <a:gd name="connsiteX32" fmla="*/ 208112 w 1411498"/>
              <a:gd name="connsiteY32" fmla="*/ 34613 h 1390298"/>
              <a:gd name="connsiteX33" fmla="*/ 1203243 w 1411498"/>
              <a:gd name="connsiteY33" fmla="*/ 34613 h 1390298"/>
              <a:gd name="connsiteX34" fmla="*/ 1376597 w 1411498"/>
              <a:gd name="connsiteY34" fmla="*/ 208112 h 1390298"/>
              <a:gd name="connsiteX35" fmla="*/ 1203243 w 1411498"/>
              <a:gd name="connsiteY35" fmla="*/ 381611 h 1390298"/>
              <a:gd name="connsiteX36" fmla="*/ 208112 w 1411498"/>
              <a:gd name="connsiteY36" fmla="*/ 381611 h 1390298"/>
              <a:gd name="connsiteX37" fmla="*/ 34613 w 1411498"/>
              <a:gd name="connsiteY37" fmla="*/ 208112 h 13902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1411498" h="1390298">
                <a:moveTo>
                  <a:pt x="0" y="208112"/>
                </a:moveTo>
                <a:cubicBezTo>
                  <a:pt x="0" y="322913"/>
                  <a:pt x="93312" y="416224"/>
                  <a:pt x="208112" y="416224"/>
                </a:cubicBezTo>
                <a:lnTo>
                  <a:pt x="470452" y="416224"/>
                </a:lnTo>
                <a:cubicBezTo>
                  <a:pt x="567801" y="416224"/>
                  <a:pt x="626644" y="444636"/>
                  <a:pt x="626644" y="501027"/>
                </a:cubicBezTo>
                <a:cubicBezTo>
                  <a:pt x="626644" y="557417"/>
                  <a:pt x="495979" y="636018"/>
                  <a:pt x="495979" y="636018"/>
                </a:cubicBezTo>
                <a:lnTo>
                  <a:pt x="496267" y="636018"/>
                </a:lnTo>
                <a:cubicBezTo>
                  <a:pt x="470307" y="652171"/>
                  <a:pt x="445646" y="671353"/>
                  <a:pt x="423147" y="693995"/>
                </a:cubicBezTo>
                <a:cubicBezTo>
                  <a:pt x="264070" y="853072"/>
                  <a:pt x="264070" y="1111806"/>
                  <a:pt x="423147" y="1270883"/>
                </a:cubicBezTo>
                <a:cubicBezTo>
                  <a:pt x="500161" y="1347897"/>
                  <a:pt x="602559" y="1390298"/>
                  <a:pt x="711591" y="1390298"/>
                </a:cubicBezTo>
                <a:cubicBezTo>
                  <a:pt x="820478" y="1390298"/>
                  <a:pt x="923020" y="1347897"/>
                  <a:pt x="1000034" y="1270883"/>
                </a:cubicBezTo>
                <a:cubicBezTo>
                  <a:pt x="1159111" y="1111806"/>
                  <a:pt x="1159111" y="853072"/>
                  <a:pt x="1000034" y="693995"/>
                </a:cubicBezTo>
                <a:cubicBezTo>
                  <a:pt x="977536" y="671497"/>
                  <a:pt x="952873" y="652171"/>
                  <a:pt x="926914" y="636018"/>
                </a:cubicBezTo>
                <a:lnTo>
                  <a:pt x="927202" y="636018"/>
                </a:lnTo>
                <a:cubicBezTo>
                  <a:pt x="927202" y="636018"/>
                  <a:pt x="796537" y="557273"/>
                  <a:pt x="796537" y="501027"/>
                </a:cubicBezTo>
                <a:cubicBezTo>
                  <a:pt x="796537" y="444780"/>
                  <a:pt x="855380" y="416224"/>
                  <a:pt x="952729" y="416224"/>
                </a:cubicBezTo>
                <a:lnTo>
                  <a:pt x="1203387" y="416224"/>
                </a:lnTo>
                <a:cubicBezTo>
                  <a:pt x="1318187" y="416224"/>
                  <a:pt x="1411499" y="322913"/>
                  <a:pt x="1411499" y="208112"/>
                </a:cubicBezTo>
                <a:cubicBezTo>
                  <a:pt x="1411499" y="93312"/>
                  <a:pt x="1318187" y="0"/>
                  <a:pt x="1203387" y="0"/>
                </a:cubicBezTo>
                <a:lnTo>
                  <a:pt x="208256" y="0"/>
                </a:lnTo>
                <a:cubicBezTo>
                  <a:pt x="93312" y="0"/>
                  <a:pt x="0" y="93312"/>
                  <a:pt x="0" y="208112"/>
                </a:cubicBezTo>
                <a:close/>
                <a:moveTo>
                  <a:pt x="711302" y="574435"/>
                </a:moveTo>
                <a:lnTo>
                  <a:pt x="711302" y="574435"/>
                </a:lnTo>
                <a:lnTo>
                  <a:pt x="711302" y="574435"/>
                </a:lnTo>
                <a:lnTo>
                  <a:pt x="711302" y="574435"/>
                </a:lnTo>
                <a:close/>
                <a:moveTo>
                  <a:pt x="447376" y="718225"/>
                </a:moveTo>
                <a:cubicBezTo>
                  <a:pt x="520208" y="645393"/>
                  <a:pt x="615683" y="609049"/>
                  <a:pt x="711302" y="609049"/>
                </a:cubicBezTo>
                <a:cubicBezTo>
                  <a:pt x="806921" y="609049"/>
                  <a:pt x="902540" y="645393"/>
                  <a:pt x="975228" y="718225"/>
                </a:cubicBezTo>
                <a:cubicBezTo>
                  <a:pt x="1120748" y="863744"/>
                  <a:pt x="1120748" y="1100557"/>
                  <a:pt x="975228" y="1246077"/>
                </a:cubicBezTo>
                <a:cubicBezTo>
                  <a:pt x="904703" y="1316601"/>
                  <a:pt x="810959" y="1355397"/>
                  <a:pt x="711302" y="1355397"/>
                </a:cubicBezTo>
                <a:cubicBezTo>
                  <a:pt x="611645" y="1355397"/>
                  <a:pt x="517901" y="1316601"/>
                  <a:pt x="447376" y="1246077"/>
                </a:cubicBezTo>
                <a:cubicBezTo>
                  <a:pt x="301856" y="1100557"/>
                  <a:pt x="301856" y="863744"/>
                  <a:pt x="447376" y="718225"/>
                </a:cubicBezTo>
                <a:close/>
                <a:moveTo>
                  <a:pt x="34613" y="208112"/>
                </a:moveTo>
                <a:cubicBezTo>
                  <a:pt x="34613" y="112493"/>
                  <a:pt x="112493" y="34613"/>
                  <a:pt x="208112" y="34613"/>
                </a:cubicBezTo>
                <a:lnTo>
                  <a:pt x="1203243" y="34613"/>
                </a:lnTo>
                <a:cubicBezTo>
                  <a:pt x="1298862" y="34613"/>
                  <a:pt x="1376597" y="112349"/>
                  <a:pt x="1376597" y="208112"/>
                </a:cubicBezTo>
                <a:cubicBezTo>
                  <a:pt x="1376597" y="303731"/>
                  <a:pt x="1298862" y="381611"/>
                  <a:pt x="1203243" y="381611"/>
                </a:cubicBezTo>
                <a:lnTo>
                  <a:pt x="208112" y="381611"/>
                </a:lnTo>
                <a:cubicBezTo>
                  <a:pt x="112349" y="381467"/>
                  <a:pt x="34613" y="303731"/>
                  <a:pt x="34613" y="208112"/>
                </a:cubicBezTo>
                <a:close/>
              </a:path>
            </a:pathLst>
          </a:custGeom>
          <a:solidFill>
            <a:schemeClr val="accent4"/>
          </a:solidFill>
          <a:ln w="14422" cap="flat">
            <a:noFill/>
            <a:prstDash val="solid"/>
            <a:miter/>
          </a:ln>
        </p:spPr>
        <p:txBody>
          <a:bodyPr rtlCol="0" anchor="ctr"/>
          <a:lstStyle/>
          <a:p>
            <a:endParaRPr lang="en-ID">
              <a:solidFill>
                <a:schemeClr val="tx2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162" name="Freeform: Shape 161">
            <a:extLst>
              <a:ext uri="{FF2B5EF4-FFF2-40B4-BE49-F238E27FC236}">
                <a16:creationId xmlns:a16="http://schemas.microsoft.com/office/drawing/2014/main" id="{14278EA4-5976-4BA3-90E4-7740601E0824}"/>
              </a:ext>
            </a:extLst>
          </p:cNvPr>
          <p:cNvSpPr/>
          <p:nvPr/>
        </p:nvSpPr>
        <p:spPr>
          <a:xfrm rot="20791593">
            <a:off x="4084621" y="4877122"/>
            <a:ext cx="780834" cy="780834"/>
          </a:xfrm>
          <a:custGeom>
            <a:avLst/>
            <a:gdLst>
              <a:gd name="connsiteX0" fmla="*/ 780834 w 780834"/>
              <a:gd name="connsiteY0" fmla="*/ 390418 h 780834"/>
              <a:gd name="connsiteX1" fmla="*/ 390417 w 780834"/>
              <a:gd name="connsiteY1" fmla="*/ 780835 h 780834"/>
              <a:gd name="connsiteX2" fmla="*/ 0 w 780834"/>
              <a:gd name="connsiteY2" fmla="*/ 390418 h 780834"/>
              <a:gd name="connsiteX3" fmla="*/ 390417 w 780834"/>
              <a:gd name="connsiteY3" fmla="*/ 0 h 780834"/>
              <a:gd name="connsiteX4" fmla="*/ 780834 w 780834"/>
              <a:gd name="connsiteY4" fmla="*/ 390418 h 7808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80834" h="780834">
                <a:moveTo>
                  <a:pt x="780834" y="390418"/>
                </a:moveTo>
                <a:cubicBezTo>
                  <a:pt x="780834" y="606039"/>
                  <a:pt x="606039" y="780835"/>
                  <a:pt x="390417" y="780835"/>
                </a:cubicBezTo>
                <a:cubicBezTo>
                  <a:pt x="174796" y="780835"/>
                  <a:pt x="0" y="606039"/>
                  <a:pt x="0" y="390418"/>
                </a:cubicBezTo>
                <a:cubicBezTo>
                  <a:pt x="0" y="174796"/>
                  <a:pt x="174796" y="0"/>
                  <a:pt x="390417" y="0"/>
                </a:cubicBezTo>
                <a:cubicBezTo>
                  <a:pt x="606039" y="0"/>
                  <a:pt x="780834" y="174796"/>
                  <a:pt x="780834" y="390418"/>
                </a:cubicBezTo>
                <a:close/>
              </a:path>
            </a:pathLst>
          </a:custGeom>
          <a:solidFill>
            <a:srgbClr val="FFFFFF"/>
          </a:solidFill>
          <a:ln w="14422" cap="flat">
            <a:noFill/>
            <a:prstDash val="solid"/>
            <a:miter/>
          </a:ln>
        </p:spPr>
        <p:txBody>
          <a:bodyPr rtlCol="0" anchor="ctr"/>
          <a:lstStyle/>
          <a:p>
            <a:endParaRPr lang="en-ID">
              <a:solidFill>
                <a:schemeClr val="tx2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163" name="Freeform: Shape 162">
            <a:extLst>
              <a:ext uri="{FF2B5EF4-FFF2-40B4-BE49-F238E27FC236}">
                <a16:creationId xmlns:a16="http://schemas.microsoft.com/office/drawing/2014/main" id="{FBCB9571-96F2-40DF-95FE-F09356CD7874}"/>
              </a:ext>
            </a:extLst>
          </p:cNvPr>
          <p:cNvSpPr/>
          <p:nvPr/>
        </p:nvSpPr>
        <p:spPr>
          <a:xfrm rot="19639047">
            <a:off x="4218822" y="5010950"/>
            <a:ext cx="512867" cy="512867"/>
          </a:xfrm>
          <a:custGeom>
            <a:avLst/>
            <a:gdLst>
              <a:gd name="connsiteX0" fmla="*/ 512868 w 512867"/>
              <a:gd name="connsiteY0" fmla="*/ 256434 h 512867"/>
              <a:gd name="connsiteX1" fmla="*/ 256434 w 512867"/>
              <a:gd name="connsiteY1" fmla="*/ 512868 h 512867"/>
              <a:gd name="connsiteX2" fmla="*/ 0 w 512867"/>
              <a:gd name="connsiteY2" fmla="*/ 256434 h 512867"/>
              <a:gd name="connsiteX3" fmla="*/ 256434 w 512867"/>
              <a:gd name="connsiteY3" fmla="*/ 0 h 512867"/>
              <a:gd name="connsiteX4" fmla="*/ 512868 w 512867"/>
              <a:gd name="connsiteY4" fmla="*/ 256434 h 5128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12867" h="512867">
                <a:moveTo>
                  <a:pt x="512868" y="256434"/>
                </a:moveTo>
                <a:cubicBezTo>
                  <a:pt x="512868" y="398059"/>
                  <a:pt x="398059" y="512868"/>
                  <a:pt x="256434" y="512868"/>
                </a:cubicBezTo>
                <a:cubicBezTo>
                  <a:pt x="114810" y="512868"/>
                  <a:pt x="0" y="398059"/>
                  <a:pt x="0" y="256434"/>
                </a:cubicBezTo>
                <a:cubicBezTo>
                  <a:pt x="0" y="114810"/>
                  <a:pt x="114810" y="0"/>
                  <a:pt x="256434" y="0"/>
                </a:cubicBezTo>
                <a:cubicBezTo>
                  <a:pt x="398059" y="0"/>
                  <a:pt x="512868" y="114810"/>
                  <a:pt x="512868" y="256434"/>
                </a:cubicBezTo>
                <a:close/>
              </a:path>
            </a:pathLst>
          </a:custGeom>
          <a:solidFill>
            <a:srgbClr val="FFFFFF"/>
          </a:solidFill>
          <a:ln w="10805" cap="flat">
            <a:noFill/>
            <a:prstDash val="solid"/>
            <a:miter/>
          </a:ln>
          <a:effectLst>
            <a:outerShdw blurRad="266700" dist="165100" dir="3000000" sx="98000" sy="98000" algn="ct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2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164" name="Freeform: Shape 163">
            <a:extLst>
              <a:ext uri="{FF2B5EF4-FFF2-40B4-BE49-F238E27FC236}">
                <a16:creationId xmlns:a16="http://schemas.microsoft.com/office/drawing/2014/main" id="{68D84168-26F5-460F-A688-696C5CCD3559}"/>
              </a:ext>
            </a:extLst>
          </p:cNvPr>
          <p:cNvSpPr/>
          <p:nvPr/>
        </p:nvSpPr>
        <p:spPr>
          <a:xfrm>
            <a:off x="3780951" y="5850614"/>
            <a:ext cx="1376741" cy="381610"/>
          </a:xfrm>
          <a:custGeom>
            <a:avLst/>
            <a:gdLst>
              <a:gd name="connsiteX0" fmla="*/ 1185936 w 1376741"/>
              <a:gd name="connsiteY0" fmla="*/ 0 h 381610"/>
              <a:gd name="connsiteX1" fmla="*/ 1376741 w 1376741"/>
              <a:gd name="connsiteY1" fmla="*/ 190806 h 381610"/>
              <a:gd name="connsiteX2" fmla="*/ 1185936 w 1376741"/>
              <a:gd name="connsiteY2" fmla="*/ 381611 h 381610"/>
              <a:gd name="connsiteX3" fmla="*/ 190806 w 1376741"/>
              <a:gd name="connsiteY3" fmla="*/ 381611 h 381610"/>
              <a:gd name="connsiteX4" fmla="*/ 0 w 1376741"/>
              <a:gd name="connsiteY4" fmla="*/ 190806 h 381610"/>
              <a:gd name="connsiteX5" fmla="*/ 190806 w 1376741"/>
              <a:gd name="connsiteY5" fmla="*/ 0 h 381610"/>
              <a:gd name="connsiteX6" fmla="*/ 1185936 w 1376741"/>
              <a:gd name="connsiteY6" fmla="*/ 0 h 381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376741" h="381610">
                <a:moveTo>
                  <a:pt x="1185936" y="0"/>
                </a:moveTo>
                <a:cubicBezTo>
                  <a:pt x="1291074" y="0"/>
                  <a:pt x="1376741" y="85523"/>
                  <a:pt x="1376741" y="190806"/>
                </a:cubicBezTo>
                <a:cubicBezTo>
                  <a:pt x="1376741" y="295943"/>
                  <a:pt x="1291218" y="381611"/>
                  <a:pt x="1185936" y="381611"/>
                </a:cubicBezTo>
                <a:lnTo>
                  <a:pt x="190806" y="381611"/>
                </a:lnTo>
                <a:cubicBezTo>
                  <a:pt x="85668" y="381611"/>
                  <a:pt x="0" y="296087"/>
                  <a:pt x="0" y="190806"/>
                </a:cubicBezTo>
                <a:cubicBezTo>
                  <a:pt x="0" y="85668"/>
                  <a:pt x="85524" y="0"/>
                  <a:pt x="190806" y="0"/>
                </a:cubicBezTo>
                <a:lnTo>
                  <a:pt x="1185936" y="0"/>
                </a:lnTo>
                <a:close/>
              </a:path>
            </a:pathLst>
          </a:custGeom>
          <a:solidFill>
            <a:srgbClr val="FFFFFF"/>
          </a:solidFill>
          <a:ln w="14422" cap="flat">
            <a:noFill/>
            <a:prstDash val="solid"/>
            <a:miter/>
          </a:ln>
        </p:spPr>
        <p:txBody>
          <a:bodyPr rtlCol="0" anchor="ctr"/>
          <a:lstStyle/>
          <a:p>
            <a:endParaRPr lang="en-ID">
              <a:solidFill>
                <a:schemeClr val="tx2">
                  <a:lumMod val="85000"/>
                  <a:lumOff val="15000"/>
                </a:schemeClr>
              </a:solidFill>
              <a:latin typeface="+mj-lt"/>
            </a:endParaRPr>
          </a:p>
        </p:txBody>
      </p:sp>
      <p:grpSp>
        <p:nvGrpSpPr>
          <p:cNvPr id="167" name="Graphic 2">
            <a:extLst>
              <a:ext uri="{FF2B5EF4-FFF2-40B4-BE49-F238E27FC236}">
                <a16:creationId xmlns:a16="http://schemas.microsoft.com/office/drawing/2014/main" id="{F3A78571-C2C3-4381-8679-F7D855BE7493}"/>
              </a:ext>
            </a:extLst>
          </p:cNvPr>
          <p:cNvGrpSpPr/>
          <p:nvPr/>
        </p:nvGrpSpPr>
        <p:grpSpPr>
          <a:xfrm>
            <a:off x="3780951" y="5850614"/>
            <a:ext cx="1376741" cy="381610"/>
            <a:chOff x="3780951" y="5769334"/>
            <a:chExt cx="1376741" cy="381610"/>
          </a:xfrm>
          <a:solidFill>
            <a:srgbClr val="FFFFFF"/>
          </a:solidFill>
        </p:grpSpPr>
        <p:sp>
          <p:nvSpPr>
            <p:cNvPr id="168" name="Freeform: Shape 167">
              <a:extLst>
                <a:ext uri="{FF2B5EF4-FFF2-40B4-BE49-F238E27FC236}">
                  <a16:creationId xmlns:a16="http://schemas.microsoft.com/office/drawing/2014/main" id="{727137FF-BEA8-4631-A023-4C57A01AE57A}"/>
                </a:ext>
              </a:extLst>
            </p:cNvPr>
            <p:cNvSpPr/>
            <p:nvPr/>
          </p:nvSpPr>
          <p:spPr>
            <a:xfrm>
              <a:off x="3780951" y="5769334"/>
              <a:ext cx="1376741" cy="381610"/>
            </a:xfrm>
            <a:custGeom>
              <a:avLst/>
              <a:gdLst>
                <a:gd name="connsiteX0" fmla="*/ 1185936 w 1376741"/>
                <a:gd name="connsiteY0" fmla="*/ 0 h 381610"/>
                <a:gd name="connsiteX1" fmla="*/ 1376741 w 1376741"/>
                <a:gd name="connsiteY1" fmla="*/ 190806 h 381610"/>
                <a:gd name="connsiteX2" fmla="*/ 1185936 w 1376741"/>
                <a:gd name="connsiteY2" fmla="*/ 381611 h 381610"/>
                <a:gd name="connsiteX3" fmla="*/ 190806 w 1376741"/>
                <a:gd name="connsiteY3" fmla="*/ 381611 h 381610"/>
                <a:gd name="connsiteX4" fmla="*/ 0 w 1376741"/>
                <a:gd name="connsiteY4" fmla="*/ 190806 h 381610"/>
                <a:gd name="connsiteX5" fmla="*/ 190806 w 1376741"/>
                <a:gd name="connsiteY5" fmla="*/ 0 h 381610"/>
                <a:gd name="connsiteX6" fmla="*/ 1185936 w 1376741"/>
                <a:gd name="connsiteY6" fmla="*/ 0 h 3816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76741" h="381610">
                  <a:moveTo>
                    <a:pt x="1185936" y="0"/>
                  </a:moveTo>
                  <a:cubicBezTo>
                    <a:pt x="1291074" y="0"/>
                    <a:pt x="1376741" y="85523"/>
                    <a:pt x="1376741" y="190806"/>
                  </a:cubicBezTo>
                  <a:cubicBezTo>
                    <a:pt x="1376741" y="295943"/>
                    <a:pt x="1291218" y="381611"/>
                    <a:pt x="1185936" y="381611"/>
                  </a:cubicBezTo>
                  <a:lnTo>
                    <a:pt x="190806" y="381611"/>
                  </a:lnTo>
                  <a:cubicBezTo>
                    <a:pt x="85668" y="381611"/>
                    <a:pt x="0" y="296087"/>
                    <a:pt x="0" y="190806"/>
                  </a:cubicBezTo>
                  <a:cubicBezTo>
                    <a:pt x="0" y="85668"/>
                    <a:pt x="85524" y="0"/>
                    <a:pt x="190806" y="0"/>
                  </a:cubicBezTo>
                  <a:lnTo>
                    <a:pt x="1185936" y="0"/>
                  </a:lnTo>
                  <a:close/>
                </a:path>
              </a:pathLst>
            </a:custGeom>
            <a:solidFill>
              <a:srgbClr val="FFFFFF"/>
            </a:solidFill>
            <a:ln w="10805" cap="flat">
              <a:noFill/>
              <a:prstDash val="solid"/>
              <a:miter/>
            </a:ln>
            <a:effectLst>
              <a:outerShdw blurRad="266700" dist="165100" dir="3000000" sx="98000" sy="98000" algn="ctr" rotWithShape="0">
                <a:prstClr val="black">
                  <a:alpha val="14000"/>
                </a:prstClr>
              </a:outerShdw>
            </a:effectLst>
          </p:spPr>
          <p:txBody>
            <a:bodyPr rtlCol="0" anchor="ctr"/>
            <a:lstStyle/>
            <a:p>
              <a:endParaRPr lang="en-ID">
                <a:solidFill>
                  <a:schemeClr val="tx2">
                    <a:lumMod val="85000"/>
                    <a:lumOff val="15000"/>
                  </a:schemeClr>
                </a:solidFill>
                <a:latin typeface="+mj-lt"/>
              </a:endParaRPr>
            </a:p>
          </p:txBody>
        </p:sp>
        <p:sp>
          <p:nvSpPr>
            <p:cNvPr id="169" name="Freeform: Shape 168">
              <a:extLst>
                <a:ext uri="{FF2B5EF4-FFF2-40B4-BE49-F238E27FC236}">
                  <a16:creationId xmlns:a16="http://schemas.microsoft.com/office/drawing/2014/main" id="{49619737-3250-43B1-9A85-6B186350A4A8}"/>
                </a:ext>
              </a:extLst>
            </p:cNvPr>
            <p:cNvSpPr/>
            <p:nvPr/>
          </p:nvSpPr>
          <p:spPr>
            <a:xfrm>
              <a:off x="3780951" y="5769334"/>
              <a:ext cx="1376741" cy="381610"/>
            </a:xfrm>
            <a:custGeom>
              <a:avLst/>
              <a:gdLst>
                <a:gd name="connsiteX0" fmla="*/ 1185936 w 1376741"/>
                <a:gd name="connsiteY0" fmla="*/ 0 h 381610"/>
                <a:gd name="connsiteX1" fmla="*/ 1376741 w 1376741"/>
                <a:gd name="connsiteY1" fmla="*/ 190806 h 381610"/>
                <a:gd name="connsiteX2" fmla="*/ 1185936 w 1376741"/>
                <a:gd name="connsiteY2" fmla="*/ 381611 h 381610"/>
                <a:gd name="connsiteX3" fmla="*/ 190806 w 1376741"/>
                <a:gd name="connsiteY3" fmla="*/ 381611 h 381610"/>
                <a:gd name="connsiteX4" fmla="*/ 0 w 1376741"/>
                <a:gd name="connsiteY4" fmla="*/ 190806 h 381610"/>
                <a:gd name="connsiteX5" fmla="*/ 190806 w 1376741"/>
                <a:gd name="connsiteY5" fmla="*/ 0 h 381610"/>
                <a:gd name="connsiteX6" fmla="*/ 1185936 w 1376741"/>
                <a:gd name="connsiteY6" fmla="*/ 0 h 3816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76741" h="381610">
                  <a:moveTo>
                    <a:pt x="1185936" y="0"/>
                  </a:moveTo>
                  <a:cubicBezTo>
                    <a:pt x="1291074" y="0"/>
                    <a:pt x="1376741" y="85523"/>
                    <a:pt x="1376741" y="190806"/>
                  </a:cubicBezTo>
                  <a:cubicBezTo>
                    <a:pt x="1376741" y="295943"/>
                    <a:pt x="1291218" y="381611"/>
                    <a:pt x="1185936" y="381611"/>
                  </a:cubicBezTo>
                  <a:lnTo>
                    <a:pt x="190806" y="381611"/>
                  </a:lnTo>
                  <a:cubicBezTo>
                    <a:pt x="85668" y="381611"/>
                    <a:pt x="0" y="296087"/>
                    <a:pt x="0" y="190806"/>
                  </a:cubicBezTo>
                  <a:cubicBezTo>
                    <a:pt x="0" y="85668"/>
                    <a:pt x="85524" y="0"/>
                    <a:pt x="190806" y="0"/>
                  </a:cubicBezTo>
                  <a:lnTo>
                    <a:pt x="1185936" y="0"/>
                  </a:lnTo>
                  <a:close/>
                </a:path>
              </a:pathLst>
            </a:custGeom>
            <a:solidFill>
              <a:srgbClr val="FFFFFF"/>
            </a:solidFill>
            <a:ln w="10805" cap="flat">
              <a:noFill/>
              <a:prstDash val="solid"/>
              <a:miter/>
            </a:ln>
            <a:effectLst>
              <a:outerShdw blurRad="266700" dist="165100" dir="3000000" sx="98000" sy="98000" algn="ctr" rotWithShape="0">
                <a:prstClr val="black">
                  <a:alpha val="14000"/>
                </a:prstClr>
              </a:outerShdw>
            </a:effectLst>
          </p:spPr>
          <p:txBody>
            <a:bodyPr rtlCol="0" anchor="ctr"/>
            <a:lstStyle/>
            <a:p>
              <a:endParaRPr lang="en-ID">
                <a:solidFill>
                  <a:schemeClr val="tx2">
                    <a:lumMod val="85000"/>
                    <a:lumOff val="15000"/>
                  </a:schemeClr>
                </a:solidFill>
                <a:latin typeface="+mj-lt"/>
              </a:endParaRPr>
            </a:p>
          </p:txBody>
        </p:sp>
      </p:grpSp>
      <p:sp>
        <p:nvSpPr>
          <p:cNvPr id="170" name="Freeform: Shape 169">
            <a:extLst>
              <a:ext uri="{FF2B5EF4-FFF2-40B4-BE49-F238E27FC236}">
                <a16:creationId xmlns:a16="http://schemas.microsoft.com/office/drawing/2014/main" id="{F76DFF71-030D-4CEF-B230-03518C8713F0}"/>
              </a:ext>
            </a:extLst>
          </p:cNvPr>
          <p:cNvSpPr/>
          <p:nvPr/>
        </p:nvSpPr>
        <p:spPr>
          <a:xfrm>
            <a:off x="3763500" y="4859089"/>
            <a:ext cx="1411498" cy="1390298"/>
          </a:xfrm>
          <a:custGeom>
            <a:avLst/>
            <a:gdLst>
              <a:gd name="connsiteX0" fmla="*/ 208256 w 1411498"/>
              <a:gd name="connsiteY0" fmla="*/ 1390298 h 1390298"/>
              <a:gd name="connsiteX1" fmla="*/ 1203387 w 1411498"/>
              <a:gd name="connsiteY1" fmla="*/ 1390298 h 1390298"/>
              <a:gd name="connsiteX2" fmla="*/ 1411499 w 1411498"/>
              <a:gd name="connsiteY2" fmla="*/ 1182186 h 1390298"/>
              <a:gd name="connsiteX3" fmla="*/ 1203387 w 1411498"/>
              <a:gd name="connsiteY3" fmla="*/ 974074 h 1390298"/>
              <a:gd name="connsiteX4" fmla="*/ 952729 w 1411498"/>
              <a:gd name="connsiteY4" fmla="*/ 974074 h 1390298"/>
              <a:gd name="connsiteX5" fmla="*/ 796537 w 1411498"/>
              <a:gd name="connsiteY5" fmla="*/ 889272 h 1390298"/>
              <a:gd name="connsiteX6" fmla="*/ 927202 w 1411498"/>
              <a:gd name="connsiteY6" fmla="*/ 754280 h 1390298"/>
              <a:gd name="connsiteX7" fmla="*/ 926914 w 1411498"/>
              <a:gd name="connsiteY7" fmla="*/ 754280 h 1390298"/>
              <a:gd name="connsiteX8" fmla="*/ 1000034 w 1411498"/>
              <a:gd name="connsiteY8" fmla="*/ 696303 h 1390298"/>
              <a:gd name="connsiteX9" fmla="*/ 1000034 w 1411498"/>
              <a:gd name="connsiteY9" fmla="*/ 119416 h 1390298"/>
              <a:gd name="connsiteX10" fmla="*/ 711590 w 1411498"/>
              <a:gd name="connsiteY10" fmla="*/ 0 h 1390298"/>
              <a:gd name="connsiteX11" fmla="*/ 423147 w 1411498"/>
              <a:gd name="connsiteY11" fmla="*/ 119416 h 1390298"/>
              <a:gd name="connsiteX12" fmla="*/ 423147 w 1411498"/>
              <a:gd name="connsiteY12" fmla="*/ 696303 h 1390298"/>
              <a:gd name="connsiteX13" fmla="*/ 496267 w 1411498"/>
              <a:gd name="connsiteY13" fmla="*/ 754280 h 1390298"/>
              <a:gd name="connsiteX14" fmla="*/ 495979 w 1411498"/>
              <a:gd name="connsiteY14" fmla="*/ 754280 h 1390298"/>
              <a:gd name="connsiteX15" fmla="*/ 626644 w 1411498"/>
              <a:gd name="connsiteY15" fmla="*/ 889272 h 1390298"/>
              <a:gd name="connsiteX16" fmla="*/ 470451 w 1411498"/>
              <a:gd name="connsiteY16" fmla="*/ 974074 h 1390298"/>
              <a:gd name="connsiteX17" fmla="*/ 208112 w 1411498"/>
              <a:gd name="connsiteY17" fmla="*/ 974074 h 1390298"/>
              <a:gd name="connsiteX18" fmla="*/ 0 w 1411498"/>
              <a:gd name="connsiteY18" fmla="*/ 1182186 h 1390298"/>
              <a:gd name="connsiteX19" fmla="*/ 208256 w 1411498"/>
              <a:gd name="connsiteY19" fmla="*/ 1390298 h 1390298"/>
              <a:gd name="connsiteX20" fmla="*/ 711590 w 1411498"/>
              <a:gd name="connsiteY20" fmla="*/ 815863 h 1390298"/>
              <a:gd name="connsiteX21" fmla="*/ 711590 w 1411498"/>
              <a:gd name="connsiteY21" fmla="*/ 815863 h 1390298"/>
              <a:gd name="connsiteX22" fmla="*/ 711590 w 1411498"/>
              <a:gd name="connsiteY22" fmla="*/ 815863 h 1390298"/>
              <a:gd name="connsiteX23" fmla="*/ 711590 w 1411498"/>
              <a:gd name="connsiteY23" fmla="*/ 815863 h 1390298"/>
              <a:gd name="connsiteX24" fmla="*/ 447664 w 1411498"/>
              <a:gd name="connsiteY24" fmla="*/ 144222 h 1390298"/>
              <a:gd name="connsiteX25" fmla="*/ 711590 w 1411498"/>
              <a:gd name="connsiteY25" fmla="*/ 34902 h 1390298"/>
              <a:gd name="connsiteX26" fmla="*/ 975516 w 1411498"/>
              <a:gd name="connsiteY26" fmla="*/ 144222 h 1390298"/>
              <a:gd name="connsiteX27" fmla="*/ 975516 w 1411498"/>
              <a:gd name="connsiteY27" fmla="*/ 672074 h 1390298"/>
              <a:gd name="connsiteX28" fmla="*/ 711590 w 1411498"/>
              <a:gd name="connsiteY28" fmla="*/ 781250 h 1390298"/>
              <a:gd name="connsiteX29" fmla="*/ 447664 w 1411498"/>
              <a:gd name="connsiteY29" fmla="*/ 672074 h 1390298"/>
              <a:gd name="connsiteX30" fmla="*/ 447664 w 1411498"/>
              <a:gd name="connsiteY30" fmla="*/ 144222 h 1390298"/>
              <a:gd name="connsiteX31" fmla="*/ 208256 w 1411498"/>
              <a:gd name="connsiteY31" fmla="*/ 1008832 h 1390298"/>
              <a:gd name="connsiteX32" fmla="*/ 1203387 w 1411498"/>
              <a:gd name="connsiteY32" fmla="*/ 1008832 h 1390298"/>
              <a:gd name="connsiteX33" fmla="*/ 1376741 w 1411498"/>
              <a:gd name="connsiteY33" fmla="*/ 1182331 h 1390298"/>
              <a:gd name="connsiteX34" fmla="*/ 1203387 w 1411498"/>
              <a:gd name="connsiteY34" fmla="*/ 1355685 h 1390298"/>
              <a:gd name="connsiteX35" fmla="*/ 208256 w 1411498"/>
              <a:gd name="connsiteY35" fmla="*/ 1355685 h 1390298"/>
              <a:gd name="connsiteX36" fmla="*/ 34757 w 1411498"/>
              <a:gd name="connsiteY36" fmla="*/ 1182331 h 1390298"/>
              <a:gd name="connsiteX37" fmla="*/ 208256 w 1411498"/>
              <a:gd name="connsiteY37" fmla="*/ 1008832 h 13902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1411498" h="1390298">
                <a:moveTo>
                  <a:pt x="208256" y="1390298"/>
                </a:moveTo>
                <a:lnTo>
                  <a:pt x="1203387" y="1390298"/>
                </a:lnTo>
                <a:cubicBezTo>
                  <a:pt x="1318187" y="1390298"/>
                  <a:pt x="1411499" y="1296987"/>
                  <a:pt x="1411499" y="1182186"/>
                </a:cubicBezTo>
                <a:cubicBezTo>
                  <a:pt x="1411499" y="1067386"/>
                  <a:pt x="1318187" y="974074"/>
                  <a:pt x="1203387" y="974074"/>
                </a:cubicBezTo>
                <a:lnTo>
                  <a:pt x="952729" y="974074"/>
                </a:lnTo>
                <a:cubicBezTo>
                  <a:pt x="855380" y="974074"/>
                  <a:pt x="796537" y="945663"/>
                  <a:pt x="796537" y="889272"/>
                </a:cubicBezTo>
                <a:cubicBezTo>
                  <a:pt x="796537" y="832881"/>
                  <a:pt x="927202" y="754280"/>
                  <a:pt x="927202" y="754280"/>
                </a:cubicBezTo>
                <a:lnTo>
                  <a:pt x="926914" y="754280"/>
                </a:lnTo>
                <a:cubicBezTo>
                  <a:pt x="952873" y="738127"/>
                  <a:pt x="977535" y="718946"/>
                  <a:pt x="1000034" y="696303"/>
                </a:cubicBezTo>
                <a:cubicBezTo>
                  <a:pt x="1159111" y="537226"/>
                  <a:pt x="1159111" y="278492"/>
                  <a:pt x="1000034" y="119416"/>
                </a:cubicBezTo>
                <a:cubicBezTo>
                  <a:pt x="923019" y="42401"/>
                  <a:pt x="820622" y="0"/>
                  <a:pt x="711590" y="0"/>
                </a:cubicBezTo>
                <a:cubicBezTo>
                  <a:pt x="602703" y="0"/>
                  <a:pt x="500161" y="42401"/>
                  <a:pt x="423147" y="119416"/>
                </a:cubicBezTo>
                <a:cubicBezTo>
                  <a:pt x="264070" y="278492"/>
                  <a:pt x="264070" y="537226"/>
                  <a:pt x="423147" y="696303"/>
                </a:cubicBezTo>
                <a:cubicBezTo>
                  <a:pt x="445645" y="718801"/>
                  <a:pt x="470307" y="738127"/>
                  <a:pt x="496267" y="754280"/>
                </a:cubicBezTo>
                <a:lnTo>
                  <a:pt x="495979" y="754280"/>
                </a:lnTo>
                <a:cubicBezTo>
                  <a:pt x="495979" y="754280"/>
                  <a:pt x="626644" y="833025"/>
                  <a:pt x="626644" y="889272"/>
                </a:cubicBezTo>
                <a:cubicBezTo>
                  <a:pt x="626644" y="945663"/>
                  <a:pt x="567801" y="974074"/>
                  <a:pt x="470451" y="974074"/>
                </a:cubicBezTo>
                <a:lnTo>
                  <a:pt x="208112" y="974074"/>
                </a:lnTo>
                <a:cubicBezTo>
                  <a:pt x="93312" y="974074"/>
                  <a:pt x="0" y="1067386"/>
                  <a:pt x="0" y="1182186"/>
                </a:cubicBezTo>
                <a:cubicBezTo>
                  <a:pt x="288" y="1296987"/>
                  <a:pt x="93600" y="1390298"/>
                  <a:pt x="208256" y="1390298"/>
                </a:cubicBezTo>
                <a:close/>
                <a:moveTo>
                  <a:pt x="711590" y="815863"/>
                </a:moveTo>
                <a:lnTo>
                  <a:pt x="711590" y="815863"/>
                </a:lnTo>
                <a:lnTo>
                  <a:pt x="711590" y="815863"/>
                </a:lnTo>
                <a:lnTo>
                  <a:pt x="711590" y="815863"/>
                </a:lnTo>
                <a:close/>
                <a:moveTo>
                  <a:pt x="447664" y="144222"/>
                </a:moveTo>
                <a:cubicBezTo>
                  <a:pt x="518189" y="73698"/>
                  <a:pt x="611933" y="34902"/>
                  <a:pt x="711590" y="34902"/>
                </a:cubicBezTo>
                <a:cubicBezTo>
                  <a:pt x="811248" y="34902"/>
                  <a:pt x="904992" y="73698"/>
                  <a:pt x="975516" y="144222"/>
                </a:cubicBezTo>
                <a:cubicBezTo>
                  <a:pt x="1121036" y="289742"/>
                  <a:pt x="1121036" y="526554"/>
                  <a:pt x="975516" y="672074"/>
                </a:cubicBezTo>
                <a:cubicBezTo>
                  <a:pt x="902684" y="744906"/>
                  <a:pt x="807209" y="781250"/>
                  <a:pt x="711590" y="781250"/>
                </a:cubicBezTo>
                <a:cubicBezTo>
                  <a:pt x="615971" y="781250"/>
                  <a:pt x="520496" y="744906"/>
                  <a:pt x="447664" y="672074"/>
                </a:cubicBezTo>
                <a:cubicBezTo>
                  <a:pt x="302145" y="526554"/>
                  <a:pt x="302145" y="289742"/>
                  <a:pt x="447664" y="144222"/>
                </a:cubicBezTo>
                <a:close/>
                <a:moveTo>
                  <a:pt x="208256" y="1008832"/>
                </a:moveTo>
                <a:lnTo>
                  <a:pt x="1203387" y="1008832"/>
                </a:lnTo>
                <a:cubicBezTo>
                  <a:pt x="1299006" y="1008832"/>
                  <a:pt x="1376741" y="1086567"/>
                  <a:pt x="1376741" y="1182331"/>
                </a:cubicBezTo>
                <a:cubicBezTo>
                  <a:pt x="1376741" y="1277950"/>
                  <a:pt x="1299006" y="1355685"/>
                  <a:pt x="1203387" y="1355685"/>
                </a:cubicBezTo>
                <a:lnTo>
                  <a:pt x="208256" y="1355685"/>
                </a:lnTo>
                <a:cubicBezTo>
                  <a:pt x="112637" y="1355685"/>
                  <a:pt x="34757" y="1277950"/>
                  <a:pt x="34757" y="1182331"/>
                </a:cubicBezTo>
                <a:cubicBezTo>
                  <a:pt x="34902" y="1086567"/>
                  <a:pt x="112637" y="1008832"/>
                  <a:pt x="208256" y="1008832"/>
                </a:cubicBezTo>
                <a:close/>
              </a:path>
            </a:pathLst>
          </a:custGeom>
          <a:solidFill>
            <a:schemeClr val="accent1"/>
          </a:solidFill>
          <a:ln w="14422" cap="flat">
            <a:noFill/>
            <a:prstDash val="solid"/>
            <a:miter/>
          </a:ln>
        </p:spPr>
        <p:txBody>
          <a:bodyPr rtlCol="0" anchor="ctr"/>
          <a:lstStyle/>
          <a:p>
            <a:endParaRPr lang="en-ID">
              <a:solidFill>
                <a:schemeClr val="tx2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173" name="Freeform: Shape 172">
            <a:extLst>
              <a:ext uri="{FF2B5EF4-FFF2-40B4-BE49-F238E27FC236}">
                <a16:creationId xmlns:a16="http://schemas.microsoft.com/office/drawing/2014/main" id="{871626A6-EAE5-449B-B9D3-9196467199C4}"/>
              </a:ext>
            </a:extLst>
          </p:cNvPr>
          <p:cNvSpPr/>
          <p:nvPr/>
        </p:nvSpPr>
        <p:spPr>
          <a:xfrm rot="16441194">
            <a:off x="7384233" y="4877158"/>
            <a:ext cx="780785" cy="780785"/>
          </a:xfrm>
          <a:custGeom>
            <a:avLst/>
            <a:gdLst>
              <a:gd name="connsiteX0" fmla="*/ 780786 w 780785"/>
              <a:gd name="connsiteY0" fmla="*/ 390393 h 780785"/>
              <a:gd name="connsiteX1" fmla="*/ 390393 w 780785"/>
              <a:gd name="connsiteY1" fmla="*/ 780786 h 780785"/>
              <a:gd name="connsiteX2" fmla="*/ 0 w 780785"/>
              <a:gd name="connsiteY2" fmla="*/ 390393 h 780785"/>
              <a:gd name="connsiteX3" fmla="*/ 390393 w 780785"/>
              <a:gd name="connsiteY3" fmla="*/ 0 h 780785"/>
              <a:gd name="connsiteX4" fmla="*/ 780786 w 780785"/>
              <a:gd name="connsiteY4" fmla="*/ 390393 h 7807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80785" h="780785">
                <a:moveTo>
                  <a:pt x="780786" y="390393"/>
                </a:moveTo>
                <a:cubicBezTo>
                  <a:pt x="780786" y="606001"/>
                  <a:pt x="606001" y="780786"/>
                  <a:pt x="390393" y="780786"/>
                </a:cubicBezTo>
                <a:cubicBezTo>
                  <a:pt x="174785" y="780786"/>
                  <a:pt x="0" y="606001"/>
                  <a:pt x="0" y="390393"/>
                </a:cubicBezTo>
                <a:cubicBezTo>
                  <a:pt x="0" y="174785"/>
                  <a:pt x="174785" y="0"/>
                  <a:pt x="390393" y="0"/>
                </a:cubicBezTo>
                <a:cubicBezTo>
                  <a:pt x="606001" y="0"/>
                  <a:pt x="780786" y="174785"/>
                  <a:pt x="780786" y="390393"/>
                </a:cubicBezTo>
                <a:close/>
              </a:path>
            </a:pathLst>
          </a:custGeom>
          <a:solidFill>
            <a:srgbClr val="FFFFFF"/>
          </a:solidFill>
          <a:ln w="14421" cap="flat">
            <a:noFill/>
            <a:prstDash val="solid"/>
            <a:miter/>
          </a:ln>
        </p:spPr>
        <p:txBody>
          <a:bodyPr rtlCol="0" anchor="ctr"/>
          <a:lstStyle/>
          <a:p>
            <a:endParaRPr lang="en-ID">
              <a:solidFill>
                <a:schemeClr val="tx2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174" name="Freeform: Shape 173">
            <a:extLst>
              <a:ext uri="{FF2B5EF4-FFF2-40B4-BE49-F238E27FC236}">
                <a16:creationId xmlns:a16="http://schemas.microsoft.com/office/drawing/2014/main" id="{7253E3DE-DA34-4841-8EC5-00BDA73DD0BC}"/>
              </a:ext>
            </a:extLst>
          </p:cNvPr>
          <p:cNvSpPr/>
          <p:nvPr/>
        </p:nvSpPr>
        <p:spPr>
          <a:xfrm rot="18160953">
            <a:off x="7518349" y="5010524"/>
            <a:ext cx="512867" cy="512867"/>
          </a:xfrm>
          <a:custGeom>
            <a:avLst/>
            <a:gdLst>
              <a:gd name="connsiteX0" fmla="*/ 512868 w 512867"/>
              <a:gd name="connsiteY0" fmla="*/ 256434 h 512867"/>
              <a:gd name="connsiteX1" fmla="*/ 256434 w 512867"/>
              <a:gd name="connsiteY1" fmla="*/ 512868 h 512867"/>
              <a:gd name="connsiteX2" fmla="*/ 0 w 512867"/>
              <a:gd name="connsiteY2" fmla="*/ 256434 h 512867"/>
              <a:gd name="connsiteX3" fmla="*/ 256434 w 512867"/>
              <a:gd name="connsiteY3" fmla="*/ 0 h 512867"/>
              <a:gd name="connsiteX4" fmla="*/ 512868 w 512867"/>
              <a:gd name="connsiteY4" fmla="*/ 256434 h 5128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12867" h="512867">
                <a:moveTo>
                  <a:pt x="512868" y="256434"/>
                </a:moveTo>
                <a:cubicBezTo>
                  <a:pt x="512868" y="398059"/>
                  <a:pt x="398059" y="512868"/>
                  <a:pt x="256434" y="512868"/>
                </a:cubicBezTo>
                <a:cubicBezTo>
                  <a:pt x="114810" y="512868"/>
                  <a:pt x="0" y="398059"/>
                  <a:pt x="0" y="256434"/>
                </a:cubicBezTo>
                <a:cubicBezTo>
                  <a:pt x="0" y="114810"/>
                  <a:pt x="114810" y="0"/>
                  <a:pt x="256434" y="0"/>
                </a:cubicBezTo>
                <a:cubicBezTo>
                  <a:pt x="398059" y="0"/>
                  <a:pt x="512868" y="114810"/>
                  <a:pt x="512868" y="256434"/>
                </a:cubicBezTo>
                <a:close/>
              </a:path>
            </a:pathLst>
          </a:custGeom>
          <a:solidFill>
            <a:srgbClr val="FFFFFF"/>
          </a:solidFill>
          <a:ln w="10805" cap="flat">
            <a:noFill/>
            <a:prstDash val="solid"/>
            <a:miter/>
          </a:ln>
          <a:effectLst>
            <a:outerShdw blurRad="266700" dist="165100" dir="3000000" sx="98000" sy="98000" algn="ct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2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175" name="Freeform: Shape 174">
            <a:extLst>
              <a:ext uri="{FF2B5EF4-FFF2-40B4-BE49-F238E27FC236}">
                <a16:creationId xmlns:a16="http://schemas.microsoft.com/office/drawing/2014/main" id="{2EFD5A0B-EC1B-4D01-9286-CB1243228B94}"/>
              </a:ext>
            </a:extLst>
          </p:cNvPr>
          <p:cNvSpPr/>
          <p:nvPr/>
        </p:nvSpPr>
        <p:spPr>
          <a:xfrm>
            <a:off x="7091995" y="5850614"/>
            <a:ext cx="1376741" cy="381610"/>
          </a:xfrm>
          <a:custGeom>
            <a:avLst/>
            <a:gdLst>
              <a:gd name="connsiteX0" fmla="*/ 190806 w 1376741"/>
              <a:gd name="connsiteY0" fmla="*/ 0 h 381610"/>
              <a:gd name="connsiteX1" fmla="*/ 0 w 1376741"/>
              <a:gd name="connsiteY1" fmla="*/ 190806 h 381610"/>
              <a:gd name="connsiteX2" fmla="*/ 190806 w 1376741"/>
              <a:gd name="connsiteY2" fmla="*/ 381611 h 381610"/>
              <a:gd name="connsiteX3" fmla="*/ 1185936 w 1376741"/>
              <a:gd name="connsiteY3" fmla="*/ 381611 h 381610"/>
              <a:gd name="connsiteX4" fmla="*/ 1376742 w 1376741"/>
              <a:gd name="connsiteY4" fmla="*/ 190806 h 381610"/>
              <a:gd name="connsiteX5" fmla="*/ 1185936 w 1376741"/>
              <a:gd name="connsiteY5" fmla="*/ 0 h 381610"/>
              <a:gd name="connsiteX6" fmla="*/ 190806 w 1376741"/>
              <a:gd name="connsiteY6" fmla="*/ 0 h 381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376741" h="381610">
                <a:moveTo>
                  <a:pt x="190806" y="0"/>
                </a:moveTo>
                <a:cubicBezTo>
                  <a:pt x="85668" y="0"/>
                  <a:pt x="0" y="85523"/>
                  <a:pt x="0" y="190806"/>
                </a:cubicBezTo>
                <a:cubicBezTo>
                  <a:pt x="0" y="295943"/>
                  <a:pt x="85523" y="381611"/>
                  <a:pt x="190806" y="381611"/>
                </a:cubicBezTo>
                <a:lnTo>
                  <a:pt x="1185936" y="381611"/>
                </a:lnTo>
                <a:cubicBezTo>
                  <a:pt x="1291074" y="381611"/>
                  <a:pt x="1376742" y="296087"/>
                  <a:pt x="1376742" y="190806"/>
                </a:cubicBezTo>
                <a:cubicBezTo>
                  <a:pt x="1376742" y="85668"/>
                  <a:pt x="1291218" y="0"/>
                  <a:pt x="1185936" y="0"/>
                </a:cubicBezTo>
                <a:lnTo>
                  <a:pt x="190806" y="0"/>
                </a:lnTo>
                <a:close/>
              </a:path>
            </a:pathLst>
          </a:custGeom>
          <a:solidFill>
            <a:srgbClr val="FFFFFF"/>
          </a:solidFill>
          <a:ln w="14422" cap="flat">
            <a:noFill/>
            <a:prstDash val="solid"/>
            <a:miter/>
          </a:ln>
        </p:spPr>
        <p:txBody>
          <a:bodyPr rtlCol="0" anchor="ctr"/>
          <a:lstStyle/>
          <a:p>
            <a:endParaRPr lang="en-ID">
              <a:solidFill>
                <a:schemeClr val="tx2">
                  <a:lumMod val="85000"/>
                  <a:lumOff val="15000"/>
                </a:schemeClr>
              </a:solidFill>
              <a:latin typeface="+mj-lt"/>
            </a:endParaRPr>
          </a:p>
        </p:txBody>
      </p:sp>
      <p:grpSp>
        <p:nvGrpSpPr>
          <p:cNvPr id="178" name="Graphic 2">
            <a:extLst>
              <a:ext uri="{FF2B5EF4-FFF2-40B4-BE49-F238E27FC236}">
                <a16:creationId xmlns:a16="http://schemas.microsoft.com/office/drawing/2014/main" id="{8ED5561B-E36C-4160-B6C9-26DE9A37FB03}"/>
              </a:ext>
            </a:extLst>
          </p:cNvPr>
          <p:cNvGrpSpPr/>
          <p:nvPr/>
        </p:nvGrpSpPr>
        <p:grpSpPr>
          <a:xfrm>
            <a:off x="7091995" y="5850614"/>
            <a:ext cx="1376741" cy="381610"/>
            <a:chOff x="7091995" y="5769334"/>
            <a:chExt cx="1376741" cy="381610"/>
          </a:xfrm>
          <a:solidFill>
            <a:srgbClr val="FFFFFF"/>
          </a:solidFill>
        </p:grpSpPr>
        <p:sp>
          <p:nvSpPr>
            <p:cNvPr id="179" name="Freeform: Shape 178">
              <a:extLst>
                <a:ext uri="{FF2B5EF4-FFF2-40B4-BE49-F238E27FC236}">
                  <a16:creationId xmlns:a16="http://schemas.microsoft.com/office/drawing/2014/main" id="{909EFE7A-A9EB-4851-AD16-5695D0C0C2E2}"/>
                </a:ext>
              </a:extLst>
            </p:cNvPr>
            <p:cNvSpPr/>
            <p:nvPr/>
          </p:nvSpPr>
          <p:spPr>
            <a:xfrm>
              <a:off x="7091995" y="5769334"/>
              <a:ext cx="1376741" cy="381610"/>
            </a:xfrm>
            <a:custGeom>
              <a:avLst/>
              <a:gdLst>
                <a:gd name="connsiteX0" fmla="*/ 190806 w 1376741"/>
                <a:gd name="connsiteY0" fmla="*/ 0 h 381610"/>
                <a:gd name="connsiteX1" fmla="*/ 0 w 1376741"/>
                <a:gd name="connsiteY1" fmla="*/ 190806 h 381610"/>
                <a:gd name="connsiteX2" fmla="*/ 190806 w 1376741"/>
                <a:gd name="connsiteY2" fmla="*/ 381611 h 381610"/>
                <a:gd name="connsiteX3" fmla="*/ 1185936 w 1376741"/>
                <a:gd name="connsiteY3" fmla="*/ 381611 h 381610"/>
                <a:gd name="connsiteX4" fmla="*/ 1376742 w 1376741"/>
                <a:gd name="connsiteY4" fmla="*/ 190806 h 381610"/>
                <a:gd name="connsiteX5" fmla="*/ 1185936 w 1376741"/>
                <a:gd name="connsiteY5" fmla="*/ 0 h 381610"/>
                <a:gd name="connsiteX6" fmla="*/ 190806 w 1376741"/>
                <a:gd name="connsiteY6" fmla="*/ 0 h 3816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76741" h="381610">
                  <a:moveTo>
                    <a:pt x="190806" y="0"/>
                  </a:moveTo>
                  <a:cubicBezTo>
                    <a:pt x="85668" y="0"/>
                    <a:pt x="0" y="85523"/>
                    <a:pt x="0" y="190806"/>
                  </a:cubicBezTo>
                  <a:cubicBezTo>
                    <a:pt x="0" y="295943"/>
                    <a:pt x="85523" y="381611"/>
                    <a:pt x="190806" y="381611"/>
                  </a:cubicBezTo>
                  <a:lnTo>
                    <a:pt x="1185936" y="381611"/>
                  </a:lnTo>
                  <a:cubicBezTo>
                    <a:pt x="1291074" y="381611"/>
                    <a:pt x="1376742" y="296087"/>
                    <a:pt x="1376742" y="190806"/>
                  </a:cubicBezTo>
                  <a:cubicBezTo>
                    <a:pt x="1376742" y="85668"/>
                    <a:pt x="1291218" y="0"/>
                    <a:pt x="1185936" y="0"/>
                  </a:cubicBezTo>
                  <a:lnTo>
                    <a:pt x="190806" y="0"/>
                  </a:lnTo>
                  <a:close/>
                </a:path>
              </a:pathLst>
            </a:custGeom>
            <a:solidFill>
              <a:srgbClr val="FFFFFF"/>
            </a:solidFill>
            <a:ln w="10805" cap="flat">
              <a:noFill/>
              <a:prstDash val="solid"/>
              <a:miter/>
            </a:ln>
            <a:effectLst>
              <a:outerShdw blurRad="266700" dist="165100" dir="3000000" sx="98000" sy="98000" algn="ctr" rotWithShape="0">
                <a:prstClr val="black">
                  <a:alpha val="14000"/>
                </a:prstClr>
              </a:outerShdw>
            </a:effectLst>
          </p:spPr>
          <p:txBody>
            <a:bodyPr rtlCol="0" anchor="ctr"/>
            <a:lstStyle/>
            <a:p>
              <a:endParaRPr lang="en-ID">
                <a:solidFill>
                  <a:schemeClr val="tx2">
                    <a:lumMod val="85000"/>
                    <a:lumOff val="15000"/>
                  </a:schemeClr>
                </a:solidFill>
                <a:latin typeface="+mj-lt"/>
              </a:endParaRPr>
            </a:p>
          </p:txBody>
        </p:sp>
        <p:sp>
          <p:nvSpPr>
            <p:cNvPr id="180" name="Freeform: Shape 179">
              <a:extLst>
                <a:ext uri="{FF2B5EF4-FFF2-40B4-BE49-F238E27FC236}">
                  <a16:creationId xmlns:a16="http://schemas.microsoft.com/office/drawing/2014/main" id="{CC4FC6A1-9953-4FD4-8E02-DC95DE11F1C0}"/>
                </a:ext>
              </a:extLst>
            </p:cNvPr>
            <p:cNvSpPr/>
            <p:nvPr/>
          </p:nvSpPr>
          <p:spPr>
            <a:xfrm>
              <a:off x="7091995" y="5769334"/>
              <a:ext cx="1376741" cy="381610"/>
            </a:xfrm>
            <a:custGeom>
              <a:avLst/>
              <a:gdLst>
                <a:gd name="connsiteX0" fmla="*/ 190806 w 1376741"/>
                <a:gd name="connsiteY0" fmla="*/ 0 h 381610"/>
                <a:gd name="connsiteX1" fmla="*/ 0 w 1376741"/>
                <a:gd name="connsiteY1" fmla="*/ 190806 h 381610"/>
                <a:gd name="connsiteX2" fmla="*/ 190806 w 1376741"/>
                <a:gd name="connsiteY2" fmla="*/ 381611 h 381610"/>
                <a:gd name="connsiteX3" fmla="*/ 1185936 w 1376741"/>
                <a:gd name="connsiteY3" fmla="*/ 381611 h 381610"/>
                <a:gd name="connsiteX4" fmla="*/ 1376742 w 1376741"/>
                <a:gd name="connsiteY4" fmla="*/ 190806 h 381610"/>
                <a:gd name="connsiteX5" fmla="*/ 1185936 w 1376741"/>
                <a:gd name="connsiteY5" fmla="*/ 0 h 381610"/>
                <a:gd name="connsiteX6" fmla="*/ 190806 w 1376741"/>
                <a:gd name="connsiteY6" fmla="*/ 0 h 3816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76741" h="381610">
                  <a:moveTo>
                    <a:pt x="190806" y="0"/>
                  </a:moveTo>
                  <a:cubicBezTo>
                    <a:pt x="85668" y="0"/>
                    <a:pt x="0" y="85523"/>
                    <a:pt x="0" y="190806"/>
                  </a:cubicBezTo>
                  <a:cubicBezTo>
                    <a:pt x="0" y="295943"/>
                    <a:pt x="85523" y="381611"/>
                    <a:pt x="190806" y="381611"/>
                  </a:cubicBezTo>
                  <a:lnTo>
                    <a:pt x="1185936" y="381611"/>
                  </a:lnTo>
                  <a:cubicBezTo>
                    <a:pt x="1291074" y="381611"/>
                    <a:pt x="1376742" y="296087"/>
                    <a:pt x="1376742" y="190806"/>
                  </a:cubicBezTo>
                  <a:cubicBezTo>
                    <a:pt x="1376742" y="85668"/>
                    <a:pt x="1291218" y="0"/>
                    <a:pt x="1185936" y="0"/>
                  </a:cubicBezTo>
                  <a:lnTo>
                    <a:pt x="190806" y="0"/>
                  </a:lnTo>
                  <a:close/>
                </a:path>
              </a:pathLst>
            </a:custGeom>
            <a:solidFill>
              <a:srgbClr val="FFFFFF"/>
            </a:solidFill>
            <a:ln w="10805" cap="flat">
              <a:noFill/>
              <a:prstDash val="solid"/>
              <a:miter/>
            </a:ln>
            <a:effectLst>
              <a:outerShdw blurRad="266700" dist="165100" dir="3000000" sx="98000" sy="98000" algn="ctr" rotWithShape="0">
                <a:prstClr val="black">
                  <a:alpha val="14000"/>
                </a:prstClr>
              </a:outerShdw>
            </a:effectLst>
          </p:spPr>
          <p:txBody>
            <a:bodyPr rtlCol="0" anchor="ctr"/>
            <a:lstStyle/>
            <a:p>
              <a:endParaRPr lang="en-ID">
                <a:solidFill>
                  <a:schemeClr val="tx2">
                    <a:lumMod val="85000"/>
                    <a:lumOff val="15000"/>
                  </a:schemeClr>
                </a:solidFill>
                <a:latin typeface="+mj-lt"/>
              </a:endParaRPr>
            </a:p>
          </p:txBody>
        </p:sp>
      </p:grpSp>
      <p:sp>
        <p:nvSpPr>
          <p:cNvPr id="181" name="Freeform: Shape 180">
            <a:extLst>
              <a:ext uri="{FF2B5EF4-FFF2-40B4-BE49-F238E27FC236}">
                <a16:creationId xmlns:a16="http://schemas.microsoft.com/office/drawing/2014/main" id="{BBD86C7D-8604-42A9-8A7B-FA7DA1E21F18}"/>
              </a:ext>
            </a:extLst>
          </p:cNvPr>
          <p:cNvSpPr/>
          <p:nvPr/>
        </p:nvSpPr>
        <p:spPr>
          <a:xfrm>
            <a:off x="7074545" y="4859089"/>
            <a:ext cx="1411354" cy="1390298"/>
          </a:xfrm>
          <a:custGeom>
            <a:avLst/>
            <a:gdLst>
              <a:gd name="connsiteX0" fmla="*/ 1411355 w 1411354"/>
              <a:gd name="connsiteY0" fmla="*/ 1182186 h 1390298"/>
              <a:gd name="connsiteX1" fmla="*/ 1203242 w 1411354"/>
              <a:gd name="connsiteY1" fmla="*/ 974074 h 1390298"/>
              <a:gd name="connsiteX2" fmla="*/ 941047 w 1411354"/>
              <a:gd name="connsiteY2" fmla="*/ 974074 h 1390298"/>
              <a:gd name="connsiteX3" fmla="*/ 784855 w 1411354"/>
              <a:gd name="connsiteY3" fmla="*/ 889272 h 1390298"/>
              <a:gd name="connsiteX4" fmla="*/ 915520 w 1411354"/>
              <a:gd name="connsiteY4" fmla="*/ 754280 h 1390298"/>
              <a:gd name="connsiteX5" fmla="*/ 915231 w 1411354"/>
              <a:gd name="connsiteY5" fmla="*/ 754280 h 1390298"/>
              <a:gd name="connsiteX6" fmla="*/ 988352 w 1411354"/>
              <a:gd name="connsiteY6" fmla="*/ 696303 h 1390298"/>
              <a:gd name="connsiteX7" fmla="*/ 988352 w 1411354"/>
              <a:gd name="connsiteY7" fmla="*/ 119416 h 1390298"/>
              <a:gd name="connsiteX8" fmla="*/ 699908 w 1411354"/>
              <a:gd name="connsiteY8" fmla="*/ 0 h 1390298"/>
              <a:gd name="connsiteX9" fmla="*/ 411465 w 1411354"/>
              <a:gd name="connsiteY9" fmla="*/ 119416 h 1390298"/>
              <a:gd name="connsiteX10" fmla="*/ 411465 w 1411354"/>
              <a:gd name="connsiteY10" fmla="*/ 696303 h 1390298"/>
              <a:gd name="connsiteX11" fmla="*/ 484585 w 1411354"/>
              <a:gd name="connsiteY11" fmla="*/ 754280 h 1390298"/>
              <a:gd name="connsiteX12" fmla="*/ 484297 w 1411354"/>
              <a:gd name="connsiteY12" fmla="*/ 754280 h 1390298"/>
              <a:gd name="connsiteX13" fmla="*/ 614962 w 1411354"/>
              <a:gd name="connsiteY13" fmla="*/ 889272 h 1390298"/>
              <a:gd name="connsiteX14" fmla="*/ 458770 w 1411354"/>
              <a:gd name="connsiteY14" fmla="*/ 974074 h 1390298"/>
              <a:gd name="connsiteX15" fmla="*/ 208112 w 1411354"/>
              <a:gd name="connsiteY15" fmla="*/ 974074 h 1390298"/>
              <a:gd name="connsiteX16" fmla="*/ 0 w 1411354"/>
              <a:gd name="connsiteY16" fmla="*/ 1182186 h 1390298"/>
              <a:gd name="connsiteX17" fmla="*/ 208112 w 1411354"/>
              <a:gd name="connsiteY17" fmla="*/ 1390298 h 1390298"/>
              <a:gd name="connsiteX18" fmla="*/ 1203242 w 1411354"/>
              <a:gd name="connsiteY18" fmla="*/ 1390298 h 1390298"/>
              <a:gd name="connsiteX19" fmla="*/ 1411355 w 1411354"/>
              <a:gd name="connsiteY19" fmla="*/ 1182186 h 1390298"/>
              <a:gd name="connsiteX20" fmla="*/ 700053 w 1411354"/>
              <a:gd name="connsiteY20" fmla="*/ 815863 h 1390298"/>
              <a:gd name="connsiteX21" fmla="*/ 700053 w 1411354"/>
              <a:gd name="connsiteY21" fmla="*/ 815863 h 1390298"/>
              <a:gd name="connsiteX22" fmla="*/ 700053 w 1411354"/>
              <a:gd name="connsiteY22" fmla="*/ 815863 h 1390298"/>
              <a:gd name="connsiteX23" fmla="*/ 700053 w 1411354"/>
              <a:gd name="connsiteY23" fmla="*/ 815863 h 1390298"/>
              <a:gd name="connsiteX24" fmla="*/ 963979 w 1411354"/>
              <a:gd name="connsiteY24" fmla="*/ 672074 h 1390298"/>
              <a:gd name="connsiteX25" fmla="*/ 700053 w 1411354"/>
              <a:gd name="connsiteY25" fmla="*/ 781250 h 1390298"/>
              <a:gd name="connsiteX26" fmla="*/ 436127 w 1411354"/>
              <a:gd name="connsiteY26" fmla="*/ 672074 h 1390298"/>
              <a:gd name="connsiteX27" fmla="*/ 436127 w 1411354"/>
              <a:gd name="connsiteY27" fmla="*/ 144222 h 1390298"/>
              <a:gd name="connsiteX28" fmla="*/ 700053 w 1411354"/>
              <a:gd name="connsiteY28" fmla="*/ 34902 h 1390298"/>
              <a:gd name="connsiteX29" fmla="*/ 963979 w 1411354"/>
              <a:gd name="connsiteY29" fmla="*/ 144222 h 1390298"/>
              <a:gd name="connsiteX30" fmla="*/ 963979 w 1411354"/>
              <a:gd name="connsiteY30" fmla="*/ 672074 h 1390298"/>
              <a:gd name="connsiteX31" fmla="*/ 1376741 w 1411354"/>
              <a:gd name="connsiteY31" fmla="*/ 1182186 h 1390298"/>
              <a:gd name="connsiteX32" fmla="*/ 1203242 w 1411354"/>
              <a:gd name="connsiteY32" fmla="*/ 1355541 h 1390298"/>
              <a:gd name="connsiteX33" fmla="*/ 208112 w 1411354"/>
              <a:gd name="connsiteY33" fmla="*/ 1355541 h 1390298"/>
              <a:gd name="connsiteX34" fmla="*/ 34758 w 1411354"/>
              <a:gd name="connsiteY34" fmla="*/ 1182186 h 1390298"/>
              <a:gd name="connsiteX35" fmla="*/ 208112 w 1411354"/>
              <a:gd name="connsiteY35" fmla="*/ 1008687 h 1390298"/>
              <a:gd name="connsiteX36" fmla="*/ 1203242 w 1411354"/>
              <a:gd name="connsiteY36" fmla="*/ 1008687 h 1390298"/>
              <a:gd name="connsiteX37" fmla="*/ 1376741 w 1411354"/>
              <a:gd name="connsiteY37" fmla="*/ 1182186 h 13902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1411354" h="1390298">
                <a:moveTo>
                  <a:pt x="1411355" y="1182186"/>
                </a:moveTo>
                <a:cubicBezTo>
                  <a:pt x="1411355" y="1067386"/>
                  <a:pt x="1318043" y="974074"/>
                  <a:pt x="1203242" y="974074"/>
                </a:cubicBezTo>
                <a:lnTo>
                  <a:pt x="941047" y="974074"/>
                </a:lnTo>
                <a:cubicBezTo>
                  <a:pt x="843698" y="974074"/>
                  <a:pt x="784855" y="945663"/>
                  <a:pt x="784855" y="889272"/>
                </a:cubicBezTo>
                <a:cubicBezTo>
                  <a:pt x="784855" y="832881"/>
                  <a:pt x="915520" y="754280"/>
                  <a:pt x="915520" y="754280"/>
                </a:cubicBezTo>
                <a:lnTo>
                  <a:pt x="915231" y="754280"/>
                </a:lnTo>
                <a:cubicBezTo>
                  <a:pt x="941191" y="738127"/>
                  <a:pt x="965853" y="718946"/>
                  <a:pt x="988352" y="696303"/>
                </a:cubicBezTo>
                <a:cubicBezTo>
                  <a:pt x="1147429" y="537226"/>
                  <a:pt x="1147429" y="278492"/>
                  <a:pt x="988352" y="119416"/>
                </a:cubicBezTo>
                <a:cubicBezTo>
                  <a:pt x="911338" y="42401"/>
                  <a:pt x="808940" y="0"/>
                  <a:pt x="699908" y="0"/>
                </a:cubicBezTo>
                <a:cubicBezTo>
                  <a:pt x="591021" y="0"/>
                  <a:pt x="488479" y="42401"/>
                  <a:pt x="411465" y="119416"/>
                </a:cubicBezTo>
                <a:cubicBezTo>
                  <a:pt x="252388" y="278492"/>
                  <a:pt x="252388" y="537226"/>
                  <a:pt x="411465" y="696303"/>
                </a:cubicBezTo>
                <a:cubicBezTo>
                  <a:pt x="433963" y="718801"/>
                  <a:pt x="458625" y="738127"/>
                  <a:pt x="484585" y="754280"/>
                </a:cubicBezTo>
                <a:lnTo>
                  <a:pt x="484297" y="754280"/>
                </a:lnTo>
                <a:cubicBezTo>
                  <a:pt x="484297" y="754280"/>
                  <a:pt x="614962" y="833025"/>
                  <a:pt x="614962" y="889272"/>
                </a:cubicBezTo>
                <a:cubicBezTo>
                  <a:pt x="614962" y="945663"/>
                  <a:pt x="556119" y="974074"/>
                  <a:pt x="458770" y="974074"/>
                </a:cubicBezTo>
                <a:lnTo>
                  <a:pt x="208112" y="974074"/>
                </a:lnTo>
                <a:cubicBezTo>
                  <a:pt x="93312" y="974074"/>
                  <a:pt x="0" y="1067386"/>
                  <a:pt x="0" y="1182186"/>
                </a:cubicBezTo>
                <a:cubicBezTo>
                  <a:pt x="0" y="1296987"/>
                  <a:pt x="93312" y="1390298"/>
                  <a:pt x="208112" y="1390298"/>
                </a:cubicBezTo>
                <a:lnTo>
                  <a:pt x="1203242" y="1390298"/>
                </a:lnTo>
                <a:cubicBezTo>
                  <a:pt x="1318043" y="1390298"/>
                  <a:pt x="1411355" y="1296987"/>
                  <a:pt x="1411355" y="1182186"/>
                </a:cubicBezTo>
                <a:close/>
                <a:moveTo>
                  <a:pt x="700053" y="815863"/>
                </a:moveTo>
                <a:lnTo>
                  <a:pt x="700053" y="815863"/>
                </a:lnTo>
                <a:lnTo>
                  <a:pt x="700053" y="815863"/>
                </a:lnTo>
                <a:lnTo>
                  <a:pt x="700053" y="815863"/>
                </a:lnTo>
                <a:close/>
                <a:moveTo>
                  <a:pt x="963979" y="672074"/>
                </a:moveTo>
                <a:cubicBezTo>
                  <a:pt x="891147" y="744906"/>
                  <a:pt x="795671" y="781250"/>
                  <a:pt x="700053" y="781250"/>
                </a:cubicBezTo>
                <a:cubicBezTo>
                  <a:pt x="604434" y="781250"/>
                  <a:pt x="508815" y="744906"/>
                  <a:pt x="436127" y="672074"/>
                </a:cubicBezTo>
                <a:cubicBezTo>
                  <a:pt x="290607" y="526554"/>
                  <a:pt x="290607" y="289742"/>
                  <a:pt x="436127" y="144222"/>
                </a:cubicBezTo>
                <a:cubicBezTo>
                  <a:pt x="506651" y="73698"/>
                  <a:pt x="600395" y="34902"/>
                  <a:pt x="700053" y="34902"/>
                </a:cubicBezTo>
                <a:cubicBezTo>
                  <a:pt x="799710" y="34902"/>
                  <a:pt x="893454" y="73698"/>
                  <a:pt x="963979" y="144222"/>
                </a:cubicBezTo>
                <a:cubicBezTo>
                  <a:pt x="1109498" y="289742"/>
                  <a:pt x="1109498" y="526554"/>
                  <a:pt x="963979" y="672074"/>
                </a:cubicBezTo>
                <a:close/>
                <a:moveTo>
                  <a:pt x="1376741" y="1182186"/>
                </a:moveTo>
                <a:cubicBezTo>
                  <a:pt x="1376741" y="1277805"/>
                  <a:pt x="1298861" y="1355541"/>
                  <a:pt x="1203242" y="1355541"/>
                </a:cubicBezTo>
                <a:lnTo>
                  <a:pt x="208112" y="1355541"/>
                </a:lnTo>
                <a:cubicBezTo>
                  <a:pt x="112493" y="1355541"/>
                  <a:pt x="34758" y="1277805"/>
                  <a:pt x="34758" y="1182186"/>
                </a:cubicBezTo>
                <a:cubicBezTo>
                  <a:pt x="34758" y="1086567"/>
                  <a:pt x="112493" y="1008687"/>
                  <a:pt x="208112" y="1008687"/>
                </a:cubicBezTo>
                <a:lnTo>
                  <a:pt x="1203242" y="1008687"/>
                </a:lnTo>
                <a:cubicBezTo>
                  <a:pt x="1299006" y="1008832"/>
                  <a:pt x="1376741" y="1086567"/>
                  <a:pt x="1376741" y="1182186"/>
                </a:cubicBezTo>
                <a:close/>
              </a:path>
            </a:pathLst>
          </a:custGeom>
          <a:solidFill>
            <a:schemeClr val="accent5"/>
          </a:solidFill>
          <a:ln w="14422" cap="flat">
            <a:noFill/>
            <a:prstDash val="solid"/>
            <a:miter/>
          </a:ln>
        </p:spPr>
        <p:txBody>
          <a:bodyPr rtlCol="0" anchor="ctr"/>
          <a:lstStyle/>
          <a:p>
            <a:endParaRPr lang="en-ID">
              <a:solidFill>
                <a:schemeClr val="tx2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182" name="Freeform: Shape 181">
            <a:extLst>
              <a:ext uri="{FF2B5EF4-FFF2-40B4-BE49-F238E27FC236}">
                <a16:creationId xmlns:a16="http://schemas.microsoft.com/office/drawing/2014/main" id="{003A1F59-283A-4571-93E9-09ED6207D59E}"/>
              </a:ext>
            </a:extLst>
          </p:cNvPr>
          <p:cNvSpPr/>
          <p:nvPr/>
        </p:nvSpPr>
        <p:spPr>
          <a:xfrm>
            <a:off x="8048907" y="3208471"/>
            <a:ext cx="3123266" cy="817737"/>
          </a:xfrm>
          <a:custGeom>
            <a:avLst/>
            <a:gdLst>
              <a:gd name="connsiteX0" fmla="*/ 2839583 w 3123266"/>
              <a:gd name="connsiteY0" fmla="*/ 125329 h 817737"/>
              <a:gd name="connsiteX1" fmla="*/ 1545770 w 3123266"/>
              <a:gd name="connsiteY1" fmla="*/ 125329 h 817737"/>
              <a:gd name="connsiteX2" fmla="*/ 1307226 w 3123266"/>
              <a:gd name="connsiteY2" fmla="*/ 255705 h 817737"/>
              <a:gd name="connsiteX3" fmla="*/ 1307226 w 3123266"/>
              <a:gd name="connsiteY3" fmla="*/ 255705 h 817737"/>
              <a:gd name="connsiteX4" fmla="*/ 1019360 w 3123266"/>
              <a:gd name="connsiteY4" fmla="*/ 364593 h 817737"/>
              <a:gd name="connsiteX5" fmla="*/ 759183 w 3123266"/>
              <a:gd name="connsiteY5" fmla="*/ 198161 h 817737"/>
              <a:gd name="connsiteX6" fmla="*/ 759183 w 3123266"/>
              <a:gd name="connsiteY6" fmla="*/ 198161 h 817737"/>
              <a:gd name="connsiteX7" fmla="*/ 408869 w 3123266"/>
              <a:gd name="connsiteY7" fmla="*/ 0 h 817737"/>
              <a:gd name="connsiteX8" fmla="*/ 0 w 3123266"/>
              <a:gd name="connsiteY8" fmla="*/ 408869 h 817737"/>
              <a:gd name="connsiteX9" fmla="*/ 408869 w 3123266"/>
              <a:gd name="connsiteY9" fmla="*/ 817738 h 817737"/>
              <a:gd name="connsiteX10" fmla="*/ 759183 w 3123266"/>
              <a:gd name="connsiteY10" fmla="*/ 619577 h 817737"/>
              <a:gd name="connsiteX11" fmla="*/ 759183 w 3123266"/>
              <a:gd name="connsiteY11" fmla="*/ 619577 h 817737"/>
              <a:gd name="connsiteX12" fmla="*/ 1019360 w 3123266"/>
              <a:gd name="connsiteY12" fmla="*/ 453145 h 817737"/>
              <a:gd name="connsiteX13" fmla="*/ 1307226 w 3123266"/>
              <a:gd name="connsiteY13" fmla="*/ 562032 h 817737"/>
              <a:gd name="connsiteX14" fmla="*/ 1307226 w 3123266"/>
              <a:gd name="connsiteY14" fmla="*/ 562032 h 817737"/>
              <a:gd name="connsiteX15" fmla="*/ 1545770 w 3123266"/>
              <a:gd name="connsiteY15" fmla="*/ 692409 h 817737"/>
              <a:gd name="connsiteX16" fmla="*/ 2839583 w 3123266"/>
              <a:gd name="connsiteY16" fmla="*/ 692409 h 817737"/>
              <a:gd name="connsiteX17" fmla="*/ 3123267 w 3123266"/>
              <a:gd name="connsiteY17" fmla="*/ 408725 h 817737"/>
              <a:gd name="connsiteX18" fmla="*/ 2839583 w 3123266"/>
              <a:gd name="connsiteY18" fmla="*/ 125329 h 817737"/>
              <a:gd name="connsiteX19" fmla="*/ 409013 w 3123266"/>
              <a:gd name="connsiteY19" fmla="*/ 781105 h 817737"/>
              <a:gd name="connsiteX20" fmla="*/ 36921 w 3123266"/>
              <a:gd name="connsiteY20" fmla="*/ 409013 h 817737"/>
              <a:gd name="connsiteX21" fmla="*/ 409013 w 3123266"/>
              <a:gd name="connsiteY21" fmla="*/ 36921 h 817737"/>
              <a:gd name="connsiteX22" fmla="*/ 781105 w 3123266"/>
              <a:gd name="connsiteY22" fmla="*/ 409013 h 817737"/>
              <a:gd name="connsiteX23" fmla="*/ 409013 w 3123266"/>
              <a:gd name="connsiteY23" fmla="*/ 781105 h 817737"/>
              <a:gd name="connsiteX24" fmla="*/ 2839583 w 3123266"/>
              <a:gd name="connsiteY24" fmla="*/ 655921 h 817737"/>
              <a:gd name="connsiteX25" fmla="*/ 1545770 w 3123266"/>
              <a:gd name="connsiteY25" fmla="*/ 655921 h 817737"/>
              <a:gd name="connsiteX26" fmla="*/ 1298861 w 3123266"/>
              <a:gd name="connsiteY26" fmla="*/ 409013 h 817737"/>
              <a:gd name="connsiteX27" fmla="*/ 1545770 w 3123266"/>
              <a:gd name="connsiteY27" fmla="*/ 162105 h 817737"/>
              <a:gd name="connsiteX28" fmla="*/ 2839583 w 3123266"/>
              <a:gd name="connsiteY28" fmla="*/ 162105 h 817737"/>
              <a:gd name="connsiteX29" fmla="*/ 3086491 w 3123266"/>
              <a:gd name="connsiteY29" fmla="*/ 409013 h 817737"/>
              <a:gd name="connsiteX30" fmla="*/ 2839583 w 3123266"/>
              <a:gd name="connsiteY30" fmla="*/ 655921 h 8177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3123266" h="817737">
                <a:moveTo>
                  <a:pt x="2839583" y="125329"/>
                </a:moveTo>
                <a:lnTo>
                  <a:pt x="1545770" y="125329"/>
                </a:lnTo>
                <a:cubicBezTo>
                  <a:pt x="1445823" y="125329"/>
                  <a:pt x="1357704" y="177393"/>
                  <a:pt x="1307226" y="255705"/>
                </a:cubicBezTo>
                <a:lnTo>
                  <a:pt x="1307226" y="255705"/>
                </a:lnTo>
                <a:cubicBezTo>
                  <a:pt x="1247663" y="349594"/>
                  <a:pt x="1114546" y="364593"/>
                  <a:pt x="1019360" y="364593"/>
                </a:cubicBezTo>
                <a:cubicBezTo>
                  <a:pt x="924318" y="364593"/>
                  <a:pt x="814132" y="288588"/>
                  <a:pt x="759183" y="198161"/>
                </a:cubicBezTo>
                <a:lnTo>
                  <a:pt x="759183" y="198161"/>
                </a:lnTo>
                <a:cubicBezTo>
                  <a:pt x="687506" y="79466"/>
                  <a:pt x="557273" y="0"/>
                  <a:pt x="408869" y="0"/>
                </a:cubicBezTo>
                <a:cubicBezTo>
                  <a:pt x="183450" y="0"/>
                  <a:pt x="0" y="183450"/>
                  <a:pt x="0" y="408869"/>
                </a:cubicBezTo>
                <a:cubicBezTo>
                  <a:pt x="0" y="634287"/>
                  <a:pt x="183450" y="817738"/>
                  <a:pt x="408869" y="817738"/>
                </a:cubicBezTo>
                <a:cubicBezTo>
                  <a:pt x="557273" y="817738"/>
                  <a:pt x="687506" y="738127"/>
                  <a:pt x="759183" y="619577"/>
                </a:cubicBezTo>
                <a:lnTo>
                  <a:pt x="759183" y="619577"/>
                </a:lnTo>
                <a:cubicBezTo>
                  <a:pt x="814276" y="529150"/>
                  <a:pt x="924318" y="453145"/>
                  <a:pt x="1019360" y="453145"/>
                </a:cubicBezTo>
                <a:cubicBezTo>
                  <a:pt x="1114402" y="453145"/>
                  <a:pt x="1247663" y="468144"/>
                  <a:pt x="1307226" y="562032"/>
                </a:cubicBezTo>
                <a:lnTo>
                  <a:pt x="1307226" y="562032"/>
                </a:lnTo>
                <a:cubicBezTo>
                  <a:pt x="1357704" y="640489"/>
                  <a:pt x="1445823" y="692409"/>
                  <a:pt x="1545770" y="692409"/>
                </a:cubicBezTo>
                <a:lnTo>
                  <a:pt x="2839583" y="692409"/>
                </a:lnTo>
                <a:cubicBezTo>
                  <a:pt x="2995920" y="692409"/>
                  <a:pt x="3123267" y="565205"/>
                  <a:pt x="3123267" y="408725"/>
                </a:cubicBezTo>
                <a:cubicBezTo>
                  <a:pt x="3123267" y="252244"/>
                  <a:pt x="2996064" y="125329"/>
                  <a:pt x="2839583" y="125329"/>
                </a:cubicBezTo>
                <a:close/>
                <a:moveTo>
                  <a:pt x="409013" y="781105"/>
                </a:moveTo>
                <a:cubicBezTo>
                  <a:pt x="203785" y="781105"/>
                  <a:pt x="36921" y="614097"/>
                  <a:pt x="36921" y="409013"/>
                </a:cubicBezTo>
                <a:cubicBezTo>
                  <a:pt x="36921" y="203785"/>
                  <a:pt x="203929" y="36921"/>
                  <a:pt x="409013" y="36921"/>
                </a:cubicBezTo>
                <a:cubicBezTo>
                  <a:pt x="614241" y="36921"/>
                  <a:pt x="781105" y="203930"/>
                  <a:pt x="781105" y="409013"/>
                </a:cubicBezTo>
                <a:cubicBezTo>
                  <a:pt x="781105" y="614241"/>
                  <a:pt x="614241" y="781105"/>
                  <a:pt x="409013" y="781105"/>
                </a:cubicBezTo>
                <a:close/>
                <a:moveTo>
                  <a:pt x="2839583" y="655921"/>
                </a:moveTo>
                <a:lnTo>
                  <a:pt x="1545770" y="655921"/>
                </a:lnTo>
                <a:cubicBezTo>
                  <a:pt x="1409624" y="655921"/>
                  <a:pt x="1298861" y="545159"/>
                  <a:pt x="1298861" y="409013"/>
                </a:cubicBezTo>
                <a:cubicBezTo>
                  <a:pt x="1298861" y="272868"/>
                  <a:pt x="1409624" y="162105"/>
                  <a:pt x="1545770" y="162105"/>
                </a:cubicBezTo>
                <a:lnTo>
                  <a:pt x="2839583" y="162105"/>
                </a:lnTo>
                <a:cubicBezTo>
                  <a:pt x="2975728" y="162105"/>
                  <a:pt x="3086491" y="272868"/>
                  <a:pt x="3086491" y="409013"/>
                </a:cubicBezTo>
                <a:cubicBezTo>
                  <a:pt x="3086491" y="545159"/>
                  <a:pt x="2975728" y="655921"/>
                  <a:pt x="2839583" y="655921"/>
                </a:cubicBezTo>
                <a:close/>
              </a:path>
            </a:pathLst>
          </a:custGeom>
          <a:solidFill>
            <a:schemeClr val="accent3"/>
          </a:solidFill>
          <a:ln w="14422" cap="flat">
            <a:noFill/>
            <a:prstDash val="solid"/>
            <a:miter/>
          </a:ln>
        </p:spPr>
        <p:txBody>
          <a:bodyPr rtlCol="0" anchor="ctr"/>
          <a:lstStyle/>
          <a:p>
            <a:endParaRPr lang="en-ID">
              <a:solidFill>
                <a:schemeClr val="tx2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183" name="Freeform: Shape 182">
            <a:extLst>
              <a:ext uri="{FF2B5EF4-FFF2-40B4-BE49-F238E27FC236}">
                <a16:creationId xmlns:a16="http://schemas.microsoft.com/office/drawing/2014/main" id="{D3CF3281-C504-4DA9-8548-967675938E08}"/>
              </a:ext>
            </a:extLst>
          </p:cNvPr>
          <p:cNvSpPr/>
          <p:nvPr/>
        </p:nvSpPr>
        <p:spPr>
          <a:xfrm>
            <a:off x="1077513" y="3208759"/>
            <a:ext cx="3123267" cy="817737"/>
          </a:xfrm>
          <a:custGeom>
            <a:avLst/>
            <a:gdLst>
              <a:gd name="connsiteX0" fmla="*/ 0 w 3123267"/>
              <a:gd name="connsiteY0" fmla="*/ 408725 h 817737"/>
              <a:gd name="connsiteX1" fmla="*/ 283684 w 3123267"/>
              <a:gd name="connsiteY1" fmla="*/ 692409 h 817737"/>
              <a:gd name="connsiteX2" fmla="*/ 1577498 w 3123267"/>
              <a:gd name="connsiteY2" fmla="*/ 692409 h 817737"/>
              <a:gd name="connsiteX3" fmla="*/ 1816041 w 3123267"/>
              <a:gd name="connsiteY3" fmla="*/ 562032 h 817737"/>
              <a:gd name="connsiteX4" fmla="*/ 1816041 w 3123267"/>
              <a:gd name="connsiteY4" fmla="*/ 562032 h 817737"/>
              <a:gd name="connsiteX5" fmla="*/ 2103908 w 3123267"/>
              <a:gd name="connsiteY5" fmla="*/ 453145 h 817737"/>
              <a:gd name="connsiteX6" fmla="*/ 2364084 w 3123267"/>
              <a:gd name="connsiteY6" fmla="*/ 619577 h 817737"/>
              <a:gd name="connsiteX7" fmla="*/ 2364084 w 3123267"/>
              <a:gd name="connsiteY7" fmla="*/ 619577 h 817737"/>
              <a:gd name="connsiteX8" fmla="*/ 2714399 w 3123267"/>
              <a:gd name="connsiteY8" fmla="*/ 817738 h 817737"/>
              <a:gd name="connsiteX9" fmla="*/ 3123267 w 3123267"/>
              <a:gd name="connsiteY9" fmla="*/ 408869 h 817737"/>
              <a:gd name="connsiteX10" fmla="*/ 2714399 w 3123267"/>
              <a:gd name="connsiteY10" fmla="*/ 0 h 817737"/>
              <a:gd name="connsiteX11" fmla="*/ 2364084 w 3123267"/>
              <a:gd name="connsiteY11" fmla="*/ 198161 h 817737"/>
              <a:gd name="connsiteX12" fmla="*/ 2364084 w 3123267"/>
              <a:gd name="connsiteY12" fmla="*/ 198161 h 817737"/>
              <a:gd name="connsiteX13" fmla="*/ 2103908 w 3123267"/>
              <a:gd name="connsiteY13" fmla="*/ 364593 h 817737"/>
              <a:gd name="connsiteX14" fmla="*/ 1816041 w 3123267"/>
              <a:gd name="connsiteY14" fmla="*/ 255705 h 817737"/>
              <a:gd name="connsiteX15" fmla="*/ 1816041 w 3123267"/>
              <a:gd name="connsiteY15" fmla="*/ 255705 h 817737"/>
              <a:gd name="connsiteX16" fmla="*/ 1577498 w 3123267"/>
              <a:gd name="connsiteY16" fmla="*/ 125329 h 817737"/>
              <a:gd name="connsiteX17" fmla="*/ 283684 w 3123267"/>
              <a:gd name="connsiteY17" fmla="*/ 125329 h 817737"/>
              <a:gd name="connsiteX18" fmla="*/ 0 w 3123267"/>
              <a:gd name="connsiteY18" fmla="*/ 408725 h 817737"/>
              <a:gd name="connsiteX19" fmla="*/ 2342162 w 3123267"/>
              <a:gd name="connsiteY19" fmla="*/ 408725 h 817737"/>
              <a:gd name="connsiteX20" fmla="*/ 2714254 w 3123267"/>
              <a:gd name="connsiteY20" fmla="*/ 36632 h 817737"/>
              <a:gd name="connsiteX21" fmla="*/ 3086347 w 3123267"/>
              <a:gd name="connsiteY21" fmla="*/ 408725 h 817737"/>
              <a:gd name="connsiteX22" fmla="*/ 2714254 w 3123267"/>
              <a:gd name="connsiteY22" fmla="*/ 780817 h 817737"/>
              <a:gd name="connsiteX23" fmla="*/ 2342162 w 3123267"/>
              <a:gd name="connsiteY23" fmla="*/ 408725 h 817737"/>
              <a:gd name="connsiteX24" fmla="*/ 36777 w 3123267"/>
              <a:gd name="connsiteY24" fmla="*/ 408725 h 817737"/>
              <a:gd name="connsiteX25" fmla="*/ 283684 w 3123267"/>
              <a:gd name="connsiteY25" fmla="*/ 161817 h 817737"/>
              <a:gd name="connsiteX26" fmla="*/ 1577498 w 3123267"/>
              <a:gd name="connsiteY26" fmla="*/ 161817 h 817737"/>
              <a:gd name="connsiteX27" fmla="*/ 1824406 w 3123267"/>
              <a:gd name="connsiteY27" fmla="*/ 408725 h 817737"/>
              <a:gd name="connsiteX28" fmla="*/ 1577498 w 3123267"/>
              <a:gd name="connsiteY28" fmla="*/ 655632 h 817737"/>
              <a:gd name="connsiteX29" fmla="*/ 283684 w 3123267"/>
              <a:gd name="connsiteY29" fmla="*/ 655632 h 817737"/>
              <a:gd name="connsiteX30" fmla="*/ 36777 w 3123267"/>
              <a:gd name="connsiteY30" fmla="*/ 408725 h 8177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3123267" h="817737">
                <a:moveTo>
                  <a:pt x="0" y="408725"/>
                </a:moveTo>
                <a:cubicBezTo>
                  <a:pt x="0" y="565061"/>
                  <a:pt x="127204" y="692409"/>
                  <a:pt x="283684" y="692409"/>
                </a:cubicBezTo>
                <a:lnTo>
                  <a:pt x="1577498" y="692409"/>
                </a:lnTo>
                <a:cubicBezTo>
                  <a:pt x="1677444" y="692409"/>
                  <a:pt x="1765563" y="640345"/>
                  <a:pt x="1816041" y="562032"/>
                </a:cubicBezTo>
                <a:lnTo>
                  <a:pt x="1816041" y="562032"/>
                </a:lnTo>
                <a:cubicBezTo>
                  <a:pt x="1875605" y="468144"/>
                  <a:pt x="2008721" y="453145"/>
                  <a:pt x="2103908" y="453145"/>
                </a:cubicBezTo>
                <a:cubicBezTo>
                  <a:pt x="2198950" y="453145"/>
                  <a:pt x="2309135" y="529150"/>
                  <a:pt x="2364084" y="619577"/>
                </a:cubicBezTo>
                <a:lnTo>
                  <a:pt x="2364084" y="619577"/>
                </a:lnTo>
                <a:cubicBezTo>
                  <a:pt x="2435762" y="738272"/>
                  <a:pt x="2565994" y="817738"/>
                  <a:pt x="2714399" y="817738"/>
                </a:cubicBezTo>
                <a:cubicBezTo>
                  <a:pt x="2939817" y="817738"/>
                  <a:pt x="3123267" y="634287"/>
                  <a:pt x="3123267" y="408869"/>
                </a:cubicBezTo>
                <a:cubicBezTo>
                  <a:pt x="3123267" y="183450"/>
                  <a:pt x="2939817" y="0"/>
                  <a:pt x="2714399" y="0"/>
                </a:cubicBezTo>
                <a:cubicBezTo>
                  <a:pt x="2565994" y="0"/>
                  <a:pt x="2435762" y="79610"/>
                  <a:pt x="2364084" y="198161"/>
                </a:cubicBezTo>
                <a:lnTo>
                  <a:pt x="2364084" y="198161"/>
                </a:lnTo>
                <a:cubicBezTo>
                  <a:pt x="2308991" y="288588"/>
                  <a:pt x="2198950" y="364593"/>
                  <a:pt x="2103908" y="364593"/>
                </a:cubicBezTo>
                <a:cubicBezTo>
                  <a:pt x="2008721" y="364593"/>
                  <a:pt x="1875605" y="349594"/>
                  <a:pt x="1816041" y="255705"/>
                </a:cubicBezTo>
                <a:lnTo>
                  <a:pt x="1816041" y="255705"/>
                </a:lnTo>
                <a:cubicBezTo>
                  <a:pt x="1765563" y="177249"/>
                  <a:pt x="1677588" y="125329"/>
                  <a:pt x="1577498" y="125329"/>
                </a:cubicBezTo>
                <a:lnTo>
                  <a:pt x="283684" y="125329"/>
                </a:lnTo>
                <a:cubicBezTo>
                  <a:pt x="127204" y="125040"/>
                  <a:pt x="0" y="252388"/>
                  <a:pt x="0" y="408725"/>
                </a:cubicBezTo>
                <a:close/>
                <a:moveTo>
                  <a:pt x="2342162" y="408725"/>
                </a:moveTo>
                <a:cubicBezTo>
                  <a:pt x="2342162" y="203497"/>
                  <a:pt x="2509171" y="36632"/>
                  <a:pt x="2714254" y="36632"/>
                </a:cubicBezTo>
                <a:cubicBezTo>
                  <a:pt x="2919482" y="36632"/>
                  <a:pt x="3086347" y="203641"/>
                  <a:pt x="3086347" y="408725"/>
                </a:cubicBezTo>
                <a:cubicBezTo>
                  <a:pt x="3086347" y="613952"/>
                  <a:pt x="2919338" y="780817"/>
                  <a:pt x="2714254" y="780817"/>
                </a:cubicBezTo>
                <a:cubicBezTo>
                  <a:pt x="2509027" y="780817"/>
                  <a:pt x="2342162" y="613952"/>
                  <a:pt x="2342162" y="408725"/>
                </a:cubicBezTo>
                <a:close/>
                <a:moveTo>
                  <a:pt x="36777" y="408725"/>
                </a:moveTo>
                <a:cubicBezTo>
                  <a:pt x="36777" y="272579"/>
                  <a:pt x="147539" y="161817"/>
                  <a:pt x="283684" y="161817"/>
                </a:cubicBezTo>
                <a:lnTo>
                  <a:pt x="1577498" y="161817"/>
                </a:lnTo>
                <a:cubicBezTo>
                  <a:pt x="1713643" y="161817"/>
                  <a:pt x="1824406" y="272579"/>
                  <a:pt x="1824406" y="408725"/>
                </a:cubicBezTo>
                <a:cubicBezTo>
                  <a:pt x="1824406" y="544870"/>
                  <a:pt x="1713643" y="655632"/>
                  <a:pt x="1577498" y="655632"/>
                </a:cubicBezTo>
                <a:lnTo>
                  <a:pt x="283684" y="655632"/>
                </a:lnTo>
                <a:cubicBezTo>
                  <a:pt x="147539" y="655632"/>
                  <a:pt x="36777" y="544870"/>
                  <a:pt x="36777" y="408725"/>
                </a:cubicBezTo>
                <a:close/>
              </a:path>
            </a:pathLst>
          </a:custGeom>
          <a:solidFill>
            <a:schemeClr val="accent6"/>
          </a:solidFill>
          <a:ln w="14422" cap="flat">
            <a:noFill/>
            <a:prstDash val="solid"/>
            <a:miter/>
          </a:ln>
        </p:spPr>
        <p:txBody>
          <a:bodyPr rtlCol="0" anchor="ctr"/>
          <a:lstStyle/>
          <a:p>
            <a:endParaRPr lang="en-ID">
              <a:solidFill>
                <a:schemeClr val="tx2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84" name="TextBox 183">
            <a:extLst>
              <a:ext uri="{FF2B5EF4-FFF2-40B4-BE49-F238E27FC236}">
                <a16:creationId xmlns:a16="http://schemas.microsoft.com/office/drawing/2014/main" id="{63EE1F6C-7F59-43B2-A7EC-518871806AA5}"/>
              </a:ext>
            </a:extLst>
          </p:cNvPr>
          <p:cNvSpPr txBox="1"/>
          <p:nvPr/>
        </p:nvSpPr>
        <p:spPr>
          <a:xfrm>
            <a:off x="3950083" y="1073570"/>
            <a:ext cx="1038478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050" spc="0" baseline="0" dirty="0">
                <a:solidFill>
                  <a:schemeClr val="tx2">
                    <a:lumMod val="85000"/>
                    <a:lumOff val="15000"/>
                  </a:schemeClr>
                </a:solidFill>
                <a:latin typeface="+mj-lt"/>
                <a:cs typeface="Arial"/>
                <a:sym typeface="Arial"/>
                <a:rtl val="0"/>
              </a:rPr>
              <a:t>Nick Name</a:t>
            </a:r>
          </a:p>
        </p:txBody>
      </p:sp>
      <p:sp>
        <p:nvSpPr>
          <p:cNvPr id="186" name="TextBox 185">
            <a:extLst>
              <a:ext uri="{FF2B5EF4-FFF2-40B4-BE49-F238E27FC236}">
                <a16:creationId xmlns:a16="http://schemas.microsoft.com/office/drawing/2014/main" id="{8DCF44A3-6E34-4449-894C-435AFE3825E7}"/>
              </a:ext>
            </a:extLst>
          </p:cNvPr>
          <p:cNvSpPr txBox="1"/>
          <p:nvPr/>
        </p:nvSpPr>
        <p:spPr>
          <a:xfrm>
            <a:off x="4046770" y="5917509"/>
            <a:ext cx="845103" cy="24622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ID" sz="1000" spc="0" baseline="0" dirty="0">
                <a:solidFill>
                  <a:schemeClr val="tx2">
                    <a:lumMod val="85000"/>
                    <a:lumOff val="15000"/>
                  </a:schemeClr>
                </a:solidFill>
                <a:latin typeface="+mj-lt"/>
                <a:cs typeface="Arial"/>
                <a:sym typeface="Arial"/>
                <a:rtl val="0"/>
              </a:rPr>
              <a:t>Nick Name</a:t>
            </a:r>
          </a:p>
        </p:txBody>
      </p:sp>
      <p:sp>
        <p:nvSpPr>
          <p:cNvPr id="188" name="TextBox 187">
            <a:extLst>
              <a:ext uri="{FF2B5EF4-FFF2-40B4-BE49-F238E27FC236}">
                <a16:creationId xmlns:a16="http://schemas.microsoft.com/office/drawing/2014/main" id="{D4330A4A-BBFA-400C-B08B-EDDE7DFE2CF4}"/>
              </a:ext>
            </a:extLst>
          </p:cNvPr>
          <p:cNvSpPr txBox="1"/>
          <p:nvPr/>
        </p:nvSpPr>
        <p:spPr>
          <a:xfrm>
            <a:off x="7341784" y="5913662"/>
            <a:ext cx="877163" cy="253916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ID" sz="1050" spc="0" baseline="0" dirty="0">
                <a:solidFill>
                  <a:schemeClr val="tx2">
                    <a:lumMod val="85000"/>
                    <a:lumOff val="15000"/>
                  </a:schemeClr>
                </a:solidFill>
                <a:latin typeface="+mj-lt"/>
                <a:cs typeface="Arial"/>
                <a:sym typeface="Arial"/>
                <a:rtl val="0"/>
              </a:rPr>
              <a:t>Nick Name</a:t>
            </a:r>
          </a:p>
        </p:txBody>
      </p:sp>
      <p:sp>
        <p:nvSpPr>
          <p:cNvPr id="201" name="Freeform: Shape 200">
            <a:extLst>
              <a:ext uri="{FF2B5EF4-FFF2-40B4-BE49-F238E27FC236}">
                <a16:creationId xmlns:a16="http://schemas.microsoft.com/office/drawing/2014/main" id="{ED5EC93A-E293-418F-81D4-8F9967CBB15E}"/>
              </a:ext>
            </a:extLst>
          </p:cNvPr>
          <p:cNvSpPr/>
          <p:nvPr/>
        </p:nvSpPr>
        <p:spPr>
          <a:xfrm rot="18900000">
            <a:off x="9770466" y="1429639"/>
            <a:ext cx="309497" cy="309497"/>
          </a:xfrm>
          <a:custGeom>
            <a:avLst/>
            <a:gdLst>
              <a:gd name="connsiteX0" fmla="*/ 309497 w 309497"/>
              <a:gd name="connsiteY0" fmla="*/ 154749 h 309497"/>
              <a:gd name="connsiteX1" fmla="*/ 154749 w 309497"/>
              <a:gd name="connsiteY1" fmla="*/ 309497 h 309497"/>
              <a:gd name="connsiteX2" fmla="*/ 1 w 309497"/>
              <a:gd name="connsiteY2" fmla="*/ 154749 h 309497"/>
              <a:gd name="connsiteX3" fmla="*/ 154749 w 309497"/>
              <a:gd name="connsiteY3" fmla="*/ 0 h 309497"/>
              <a:gd name="connsiteX4" fmla="*/ 309497 w 309497"/>
              <a:gd name="connsiteY4" fmla="*/ 154749 h 309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09497" h="309497">
                <a:moveTo>
                  <a:pt x="309497" y="154749"/>
                </a:moveTo>
                <a:cubicBezTo>
                  <a:pt x="309497" y="240214"/>
                  <a:pt x="240215" y="309497"/>
                  <a:pt x="154749" y="309497"/>
                </a:cubicBezTo>
                <a:cubicBezTo>
                  <a:pt x="69284" y="309497"/>
                  <a:pt x="1" y="240214"/>
                  <a:pt x="1" y="154749"/>
                </a:cubicBezTo>
                <a:cubicBezTo>
                  <a:pt x="1" y="69283"/>
                  <a:pt x="69284" y="0"/>
                  <a:pt x="154749" y="0"/>
                </a:cubicBezTo>
                <a:cubicBezTo>
                  <a:pt x="240215" y="0"/>
                  <a:pt x="309497" y="69283"/>
                  <a:pt x="309497" y="154749"/>
                </a:cubicBezTo>
                <a:close/>
              </a:path>
            </a:pathLst>
          </a:custGeom>
          <a:solidFill>
            <a:srgbClr val="FFFFFF"/>
          </a:solidFill>
          <a:ln w="10805" cap="flat">
            <a:noFill/>
            <a:prstDash val="solid"/>
            <a:miter/>
          </a:ln>
          <a:effectLst>
            <a:outerShdw blurRad="266700" dist="165100" dir="3000000" sx="98000" sy="98000" algn="ct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2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205" name="Freeform: Shape 204">
            <a:extLst>
              <a:ext uri="{FF2B5EF4-FFF2-40B4-BE49-F238E27FC236}">
                <a16:creationId xmlns:a16="http://schemas.microsoft.com/office/drawing/2014/main" id="{9671FF92-BA07-4035-9458-4845A7768A78}"/>
              </a:ext>
            </a:extLst>
          </p:cNvPr>
          <p:cNvSpPr/>
          <p:nvPr/>
        </p:nvSpPr>
        <p:spPr>
          <a:xfrm>
            <a:off x="10014858" y="2197764"/>
            <a:ext cx="309499" cy="309500"/>
          </a:xfrm>
          <a:custGeom>
            <a:avLst/>
            <a:gdLst>
              <a:gd name="connsiteX0" fmla="*/ 309500 w 309499"/>
              <a:gd name="connsiteY0" fmla="*/ 154750 h 309500"/>
              <a:gd name="connsiteX1" fmla="*/ 154751 w 309499"/>
              <a:gd name="connsiteY1" fmla="*/ 309500 h 309500"/>
              <a:gd name="connsiteX2" fmla="*/ 1 w 309499"/>
              <a:gd name="connsiteY2" fmla="*/ 154750 h 309500"/>
              <a:gd name="connsiteX3" fmla="*/ 154751 w 309499"/>
              <a:gd name="connsiteY3" fmla="*/ 0 h 309500"/>
              <a:gd name="connsiteX4" fmla="*/ 309500 w 309499"/>
              <a:gd name="connsiteY4" fmla="*/ 154750 h 309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09499" h="309500">
                <a:moveTo>
                  <a:pt x="309500" y="154750"/>
                </a:moveTo>
                <a:cubicBezTo>
                  <a:pt x="309500" y="240216"/>
                  <a:pt x="240217" y="309500"/>
                  <a:pt x="154751" y="309500"/>
                </a:cubicBezTo>
                <a:cubicBezTo>
                  <a:pt x="69284" y="309500"/>
                  <a:pt x="1" y="240216"/>
                  <a:pt x="1" y="154750"/>
                </a:cubicBezTo>
                <a:cubicBezTo>
                  <a:pt x="1" y="69284"/>
                  <a:pt x="69284" y="0"/>
                  <a:pt x="154751" y="0"/>
                </a:cubicBezTo>
                <a:cubicBezTo>
                  <a:pt x="240217" y="0"/>
                  <a:pt x="309500" y="69284"/>
                  <a:pt x="309500" y="154750"/>
                </a:cubicBezTo>
                <a:close/>
              </a:path>
            </a:pathLst>
          </a:custGeom>
          <a:solidFill>
            <a:srgbClr val="FFFFFF"/>
          </a:solidFill>
          <a:ln w="10805" cap="flat">
            <a:noFill/>
            <a:prstDash val="solid"/>
            <a:miter/>
          </a:ln>
          <a:effectLst>
            <a:outerShdw blurRad="266700" dist="165100" dir="3000000" sx="98000" sy="98000" algn="ct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2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206" name="Freeform: Shape 205">
            <a:extLst>
              <a:ext uri="{FF2B5EF4-FFF2-40B4-BE49-F238E27FC236}">
                <a16:creationId xmlns:a16="http://schemas.microsoft.com/office/drawing/2014/main" id="{7712B5FD-4DEF-4FFF-B80C-E4E159E84AF9}"/>
              </a:ext>
            </a:extLst>
          </p:cNvPr>
          <p:cNvSpPr/>
          <p:nvPr/>
        </p:nvSpPr>
        <p:spPr>
          <a:xfrm>
            <a:off x="10014858" y="4727703"/>
            <a:ext cx="309499" cy="309500"/>
          </a:xfrm>
          <a:custGeom>
            <a:avLst/>
            <a:gdLst>
              <a:gd name="connsiteX0" fmla="*/ 309500 w 309499"/>
              <a:gd name="connsiteY0" fmla="*/ 154750 h 309500"/>
              <a:gd name="connsiteX1" fmla="*/ 154751 w 309499"/>
              <a:gd name="connsiteY1" fmla="*/ 309500 h 309500"/>
              <a:gd name="connsiteX2" fmla="*/ 1 w 309499"/>
              <a:gd name="connsiteY2" fmla="*/ 154750 h 309500"/>
              <a:gd name="connsiteX3" fmla="*/ 154751 w 309499"/>
              <a:gd name="connsiteY3" fmla="*/ 0 h 309500"/>
              <a:gd name="connsiteX4" fmla="*/ 309500 w 309499"/>
              <a:gd name="connsiteY4" fmla="*/ 154750 h 309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09499" h="309500">
                <a:moveTo>
                  <a:pt x="309500" y="154750"/>
                </a:moveTo>
                <a:cubicBezTo>
                  <a:pt x="309500" y="240216"/>
                  <a:pt x="240217" y="309500"/>
                  <a:pt x="154751" y="309500"/>
                </a:cubicBezTo>
                <a:cubicBezTo>
                  <a:pt x="69284" y="309500"/>
                  <a:pt x="1" y="240216"/>
                  <a:pt x="1" y="154750"/>
                </a:cubicBezTo>
                <a:cubicBezTo>
                  <a:pt x="1" y="69284"/>
                  <a:pt x="69284" y="0"/>
                  <a:pt x="154751" y="0"/>
                </a:cubicBezTo>
                <a:cubicBezTo>
                  <a:pt x="240217" y="0"/>
                  <a:pt x="309500" y="69284"/>
                  <a:pt x="309500" y="154750"/>
                </a:cubicBezTo>
                <a:close/>
              </a:path>
            </a:pathLst>
          </a:custGeom>
          <a:solidFill>
            <a:srgbClr val="FFFFFF"/>
          </a:solidFill>
          <a:ln w="10805" cap="flat">
            <a:noFill/>
            <a:prstDash val="solid"/>
            <a:miter/>
          </a:ln>
          <a:effectLst>
            <a:outerShdw blurRad="266700" dist="165100" dir="3000000" sx="98000" sy="98000" algn="ct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2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207" name="Freeform: Shape 206">
            <a:extLst>
              <a:ext uri="{FF2B5EF4-FFF2-40B4-BE49-F238E27FC236}">
                <a16:creationId xmlns:a16="http://schemas.microsoft.com/office/drawing/2014/main" id="{60C91146-6B58-4CA0-8625-6422D62B2345}"/>
              </a:ext>
            </a:extLst>
          </p:cNvPr>
          <p:cNvSpPr/>
          <p:nvPr/>
        </p:nvSpPr>
        <p:spPr>
          <a:xfrm rot="20806770">
            <a:off x="9770575" y="5494256"/>
            <a:ext cx="309500" cy="309500"/>
          </a:xfrm>
          <a:custGeom>
            <a:avLst/>
            <a:gdLst>
              <a:gd name="connsiteX0" fmla="*/ 309501 w 309500"/>
              <a:gd name="connsiteY0" fmla="*/ 154750 h 309500"/>
              <a:gd name="connsiteX1" fmla="*/ 154751 w 309500"/>
              <a:gd name="connsiteY1" fmla="*/ 309501 h 309500"/>
              <a:gd name="connsiteX2" fmla="*/ 1 w 309500"/>
              <a:gd name="connsiteY2" fmla="*/ 154750 h 309500"/>
              <a:gd name="connsiteX3" fmla="*/ 154751 w 309500"/>
              <a:gd name="connsiteY3" fmla="*/ 0 h 309500"/>
              <a:gd name="connsiteX4" fmla="*/ 309501 w 309500"/>
              <a:gd name="connsiteY4" fmla="*/ 154750 h 309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09500" h="309500">
                <a:moveTo>
                  <a:pt x="309501" y="154750"/>
                </a:moveTo>
                <a:cubicBezTo>
                  <a:pt x="309501" y="240217"/>
                  <a:pt x="240218" y="309501"/>
                  <a:pt x="154751" y="309501"/>
                </a:cubicBezTo>
                <a:cubicBezTo>
                  <a:pt x="69285" y="309501"/>
                  <a:pt x="1" y="240217"/>
                  <a:pt x="1" y="154750"/>
                </a:cubicBezTo>
                <a:cubicBezTo>
                  <a:pt x="1" y="69284"/>
                  <a:pt x="69285" y="0"/>
                  <a:pt x="154751" y="0"/>
                </a:cubicBezTo>
                <a:cubicBezTo>
                  <a:pt x="240218" y="0"/>
                  <a:pt x="309501" y="69284"/>
                  <a:pt x="309501" y="154750"/>
                </a:cubicBezTo>
                <a:close/>
              </a:path>
            </a:pathLst>
          </a:custGeom>
          <a:solidFill>
            <a:srgbClr val="FFFFFF"/>
          </a:solidFill>
          <a:ln w="10805" cap="flat">
            <a:noFill/>
            <a:prstDash val="solid"/>
            <a:miter/>
          </a:ln>
          <a:effectLst>
            <a:outerShdw blurRad="266700" dist="165100" dir="3000000" sx="98000" sy="98000" algn="ct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2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109" name="Freeform: Shape 108">
            <a:extLst>
              <a:ext uri="{FF2B5EF4-FFF2-40B4-BE49-F238E27FC236}">
                <a16:creationId xmlns:a16="http://schemas.microsoft.com/office/drawing/2014/main" id="{4BFE58CA-8E4E-48B4-8D50-BC4FFB497493}"/>
              </a:ext>
            </a:extLst>
          </p:cNvPr>
          <p:cNvSpPr/>
          <p:nvPr/>
        </p:nvSpPr>
        <p:spPr>
          <a:xfrm>
            <a:off x="7681306" y="1870198"/>
            <a:ext cx="186960" cy="194964"/>
          </a:xfrm>
          <a:custGeom>
            <a:avLst/>
            <a:gdLst>
              <a:gd name="connsiteX0" fmla="*/ 421097 w 423202"/>
              <a:gd name="connsiteY0" fmla="*/ 392728 h 441320"/>
              <a:gd name="connsiteX1" fmla="*/ 401189 w 423202"/>
              <a:gd name="connsiteY1" fmla="*/ 335622 h 441320"/>
              <a:gd name="connsiteX2" fmla="*/ 373422 w 423202"/>
              <a:gd name="connsiteY2" fmla="*/ 307332 h 441320"/>
              <a:gd name="connsiteX3" fmla="*/ 268380 w 423202"/>
              <a:gd name="connsiteY3" fmla="*/ 268432 h 441320"/>
              <a:gd name="connsiteX4" fmla="*/ 250436 w 423202"/>
              <a:gd name="connsiteY4" fmla="*/ 246952 h 441320"/>
              <a:gd name="connsiteX5" fmla="*/ 245721 w 423202"/>
              <a:gd name="connsiteY5" fmla="*/ 221412 h 441320"/>
              <a:gd name="connsiteX6" fmla="*/ 296801 w 423202"/>
              <a:gd name="connsiteY6" fmla="*/ 155007 h 441320"/>
              <a:gd name="connsiteX7" fmla="*/ 291562 w 423202"/>
              <a:gd name="connsiteY7" fmla="*/ 208314 h 441320"/>
              <a:gd name="connsiteX8" fmla="*/ 320639 w 423202"/>
              <a:gd name="connsiteY8" fmla="*/ 107594 h 441320"/>
              <a:gd name="connsiteX9" fmla="*/ 258163 w 423202"/>
              <a:gd name="connsiteY9" fmla="*/ 5302 h 441320"/>
              <a:gd name="connsiteX10" fmla="*/ 187830 w 423202"/>
              <a:gd name="connsiteY10" fmla="*/ 6219 h 441320"/>
              <a:gd name="connsiteX11" fmla="*/ 121818 w 423202"/>
              <a:gd name="connsiteY11" fmla="*/ 153305 h 441320"/>
              <a:gd name="connsiteX12" fmla="*/ 165564 w 423202"/>
              <a:gd name="connsiteY12" fmla="*/ 212505 h 441320"/>
              <a:gd name="connsiteX13" fmla="*/ 177613 w 423202"/>
              <a:gd name="connsiteY13" fmla="*/ 221019 h 441320"/>
              <a:gd name="connsiteX14" fmla="*/ 172898 w 423202"/>
              <a:gd name="connsiteY14" fmla="*/ 246821 h 441320"/>
              <a:gd name="connsiteX15" fmla="*/ 154824 w 423202"/>
              <a:gd name="connsiteY15" fmla="*/ 268301 h 441320"/>
              <a:gd name="connsiteX16" fmla="*/ 49781 w 423202"/>
              <a:gd name="connsiteY16" fmla="*/ 307201 h 441320"/>
              <a:gd name="connsiteX17" fmla="*/ 22014 w 423202"/>
              <a:gd name="connsiteY17" fmla="*/ 335492 h 441320"/>
              <a:gd name="connsiteX18" fmla="*/ 2106 w 423202"/>
              <a:gd name="connsiteY18" fmla="*/ 392597 h 441320"/>
              <a:gd name="connsiteX19" fmla="*/ 36684 w 423202"/>
              <a:gd name="connsiteY19" fmla="*/ 441320 h 441320"/>
              <a:gd name="connsiteX20" fmla="*/ 152466 w 423202"/>
              <a:gd name="connsiteY20" fmla="*/ 441320 h 441320"/>
              <a:gd name="connsiteX21" fmla="*/ 129545 w 423202"/>
              <a:gd name="connsiteY21" fmla="*/ 348720 h 441320"/>
              <a:gd name="connsiteX22" fmla="*/ 298504 w 423202"/>
              <a:gd name="connsiteY22" fmla="*/ 348720 h 441320"/>
              <a:gd name="connsiteX23" fmla="*/ 269820 w 423202"/>
              <a:gd name="connsiteY23" fmla="*/ 441320 h 441320"/>
              <a:gd name="connsiteX24" fmla="*/ 386389 w 423202"/>
              <a:gd name="connsiteY24" fmla="*/ 441320 h 441320"/>
              <a:gd name="connsiteX25" fmla="*/ 421097 w 423202"/>
              <a:gd name="connsiteY25" fmla="*/ 392728 h 441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423202" h="441320">
                <a:moveTo>
                  <a:pt x="421097" y="392728"/>
                </a:moveTo>
                <a:lnTo>
                  <a:pt x="401189" y="335622"/>
                </a:lnTo>
                <a:cubicBezTo>
                  <a:pt x="396605" y="322525"/>
                  <a:pt x="386520" y="312047"/>
                  <a:pt x="373422" y="307332"/>
                </a:cubicBezTo>
                <a:lnTo>
                  <a:pt x="268380" y="268432"/>
                </a:lnTo>
                <a:cubicBezTo>
                  <a:pt x="259080" y="264896"/>
                  <a:pt x="252139" y="256775"/>
                  <a:pt x="250436" y="246952"/>
                </a:cubicBezTo>
                <a:lnTo>
                  <a:pt x="245721" y="221412"/>
                </a:lnTo>
                <a:cubicBezTo>
                  <a:pt x="285144" y="208707"/>
                  <a:pt x="295884" y="145970"/>
                  <a:pt x="296801" y="155007"/>
                </a:cubicBezTo>
                <a:cubicBezTo>
                  <a:pt x="297718" y="165092"/>
                  <a:pt x="291562" y="208314"/>
                  <a:pt x="291562" y="208314"/>
                </a:cubicBezTo>
                <a:cubicBezTo>
                  <a:pt x="291562" y="208314"/>
                  <a:pt x="324568" y="164568"/>
                  <a:pt x="320639" y="107594"/>
                </a:cubicBezTo>
                <a:cubicBezTo>
                  <a:pt x="316710" y="50750"/>
                  <a:pt x="282656" y="17745"/>
                  <a:pt x="258163" y="5302"/>
                </a:cubicBezTo>
                <a:cubicBezTo>
                  <a:pt x="233671" y="-7141"/>
                  <a:pt x="187830" y="6219"/>
                  <a:pt x="187830" y="6219"/>
                </a:cubicBezTo>
                <a:cubicBezTo>
                  <a:pt x="125747" y="-9105"/>
                  <a:pt x="96016" y="104582"/>
                  <a:pt x="121818" y="153305"/>
                </a:cubicBezTo>
                <a:cubicBezTo>
                  <a:pt x="139107" y="185917"/>
                  <a:pt x="156133" y="204123"/>
                  <a:pt x="165564" y="212505"/>
                </a:cubicBezTo>
                <a:cubicBezTo>
                  <a:pt x="168052" y="214732"/>
                  <a:pt x="172112" y="218137"/>
                  <a:pt x="177613" y="221019"/>
                </a:cubicBezTo>
                <a:lnTo>
                  <a:pt x="172898" y="246821"/>
                </a:lnTo>
                <a:cubicBezTo>
                  <a:pt x="171065" y="256644"/>
                  <a:pt x="164123" y="264765"/>
                  <a:pt x="154824" y="268301"/>
                </a:cubicBezTo>
                <a:lnTo>
                  <a:pt x="49781" y="307201"/>
                </a:lnTo>
                <a:cubicBezTo>
                  <a:pt x="36815" y="312047"/>
                  <a:pt x="26468" y="322394"/>
                  <a:pt x="22014" y="335492"/>
                </a:cubicBezTo>
                <a:lnTo>
                  <a:pt x="2106" y="392597"/>
                </a:lnTo>
                <a:cubicBezTo>
                  <a:pt x="-6276" y="416304"/>
                  <a:pt x="11405" y="441320"/>
                  <a:pt x="36684" y="441320"/>
                </a:cubicBezTo>
                <a:lnTo>
                  <a:pt x="152466" y="441320"/>
                </a:lnTo>
                <a:lnTo>
                  <a:pt x="129545" y="348720"/>
                </a:lnTo>
                <a:cubicBezTo>
                  <a:pt x="129545" y="348720"/>
                  <a:pt x="225943" y="382119"/>
                  <a:pt x="298504" y="348720"/>
                </a:cubicBezTo>
                <a:lnTo>
                  <a:pt x="269820" y="441320"/>
                </a:lnTo>
                <a:lnTo>
                  <a:pt x="386389" y="441320"/>
                </a:lnTo>
                <a:cubicBezTo>
                  <a:pt x="411798" y="441451"/>
                  <a:pt x="429480" y="416566"/>
                  <a:pt x="421097" y="392728"/>
                </a:cubicBezTo>
                <a:close/>
              </a:path>
            </a:pathLst>
          </a:custGeom>
          <a:solidFill>
            <a:schemeClr val="accent2"/>
          </a:solidFill>
          <a:ln w="13036" cap="flat">
            <a:noFill/>
            <a:prstDash val="solid"/>
            <a:miter/>
          </a:ln>
        </p:spPr>
        <p:txBody>
          <a:bodyPr rtlCol="0" anchor="ctr"/>
          <a:lstStyle/>
          <a:p>
            <a:endParaRPr lang="en-ID">
              <a:solidFill>
                <a:schemeClr val="tx2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3" name="Freeform: Shape 112">
            <a:extLst>
              <a:ext uri="{FF2B5EF4-FFF2-40B4-BE49-F238E27FC236}">
                <a16:creationId xmlns:a16="http://schemas.microsoft.com/office/drawing/2014/main" id="{E75C1116-0706-42BD-A822-6B96CDDFF7E8}"/>
              </a:ext>
            </a:extLst>
          </p:cNvPr>
          <p:cNvSpPr/>
          <p:nvPr/>
        </p:nvSpPr>
        <p:spPr>
          <a:xfrm>
            <a:off x="4381575" y="1864995"/>
            <a:ext cx="187082" cy="205370"/>
          </a:xfrm>
          <a:custGeom>
            <a:avLst/>
            <a:gdLst>
              <a:gd name="connsiteX0" fmla="*/ 189148 w 423482"/>
              <a:gd name="connsiteY0" fmla="*/ 26 h 464876"/>
              <a:gd name="connsiteX1" fmla="*/ 268192 w 423482"/>
              <a:gd name="connsiteY1" fmla="*/ 30429 h 464876"/>
              <a:gd name="connsiteX2" fmla="*/ 265965 w 423482"/>
              <a:gd name="connsiteY2" fmla="*/ 15105 h 464876"/>
              <a:gd name="connsiteX3" fmla="*/ 308401 w 423482"/>
              <a:gd name="connsiteY3" fmla="*/ 124339 h 464876"/>
              <a:gd name="connsiteX4" fmla="*/ 255430 w 423482"/>
              <a:gd name="connsiteY4" fmla="*/ 242843 h 464876"/>
              <a:gd name="connsiteX5" fmla="*/ 246136 w 423482"/>
              <a:gd name="connsiteY5" fmla="*/ 246512 h 464876"/>
              <a:gd name="connsiteX6" fmla="*/ 250510 w 423482"/>
              <a:gd name="connsiteY6" fmla="*/ 270246 h 464876"/>
              <a:gd name="connsiteX7" fmla="*/ 268584 w 423482"/>
              <a:gd name="connsiteY7" fmla="*/ 291726 h 464876"/>
              <a:gd name="connsiteX8" fmla="*/ 373758 w 423482"/>
              <a:gd name="connsiteY8" fmla="*/ 330626 h 464876"/>
              <a:gd name="connsiteX9" fmla="*/ 401525 w 423482"/>
              <a:gd name="connsiteY9" fmla="*/ 359047 h 464876"/>
              <a:gd name="connsiteX10" fmla="*/ 421433 w 423482"/>
              <a:gd name="connsiteY10" fmla="*/ 416153 h 464876"/>
              <a:gd name="connsiteX11" fmla="*/ 386724 w 423482"/>
              <a:gd name="connsiteY11" fmla="*/ 464876 h 464876"/>
              <a:gd name="connsiteX12" fmla="*/ 246319 w 423482"/>
              <a:gd name="connsiteY12" fmla="*/ 464876 h 464876"/>
              <a:gd name="connsiteX13" fmla="*/ 223398 w 423482"/>
              <a:gd name="connsiteY13" fmla="*/ 379741 h 464876"/>
              <a:gd name="connsiteX14" fmla="*/ 235448 w 423482"/>
              <a:gd name="connsiteY14" fmla="*/ 346866 h 464876"/>
              <a:gd name="connsiteX15" fmla="*/ 217111 w 423482"/>
              <a:gd name="connsiteY15" fmla="*/ 334948 h 464876"/>
              <a:gd name="connsiteX16" fmla="*/ 211872 w 423482"/>
              <a:gd name="connsiteY16" fmla="*/ 331542 h 464876"/>
              <a:gd name="connsiteX17" fmla="*/ 205978 w 423482"/>
              <a:gd name="connsiteY17" fmla="*/ 335340 h 464876"/>
              <a:gd name="connsiteX18" fmla="*/ 188296 w 423482"/>
              <a:gd name="connsiteY18" fmla="*/ 346866 h 464876"/>
              <a:gd name="connsiteX19" fmla="*/ 200346 w 423482"/>
              <a:gd name="connsiteY19" fmla="*/ 379741 h 464876"/>
              <a:gd name="connsiteX20" fmla="*/ 177163 w 423482"/>
              <a:gd name="connsiteY20" fmla="*/ 464876 h 464876"/>
              <a:gd name="connsiteX21" fmla="*/ 36758 w 423482"/>
              <a:gd name="connsiteY21" fmla="*/ 464876 h 464876"/>
              <a:gd name="connsiteX22" fmla="*/ 2049 w 423482"/>
              <a:gd name="connsiteY22" fmla="*/ 416153 h 464876"/>
              <a:gd name="connsiteX23" fmla="*/ 21957 w 423482"/>
              <a:gd name="connsiteY23" fmla="*/ 359047 h 464876"/>
              <a:gd name="connsiteX24" fmla="*/ 49724 w 423482"/>
              <a:gd name="connsiteY24" fmla="*/ 330626 h 464876"/>
              <a:gd name="connsiteX25" fmla="*/ 154898 w 423482"/>
              <a:gd name="connsiteY25" fmla="*/ 291726 h 464876"/>
              <a:gd name="connsiteX26" fmla="*/ 172972 w 423482"/>
              <a:gd name="connsiteY26" fmla="*/ 270246 h 464876"/>
              <a:gd name="connsiteX27" fmla="*/ 177721 w 423482"/>
              <a:gd name="connsiteY27" fmla="*/ 244478 h 464876"/>
              <a:gd name="connsiteX28" fmla="*/ 169240 w 423482"/>
              <a:gd name="connsiteY28" fmla="*/ 240186 h 464876"/>
              <a:gd name="connsiteX29" fmla="*/ 116915 w 423482"/>
              <a:gd name="connsiteY29" fmla="*/ 120540 h 464876"/>
              <a:gd name="connsiteX30" fmla="*/ 117439 w 423482"/>
              <a:gd name="connsiteY30" fmla="*/ 92381 h 464876"/>
              <a:gd name="connsiteX31" fmla="*/ 158434 w 423482"/>
              <a:gd name="connsiteY31" fmla="*/ 14843 h 464876"/>
              <a:gd name="connsiteX32" fmla="*/ 143110 w 423482"/>
              <a:gd name="connsiteY32" fmla="*/ 7246 h 464876"/>
              <a:gd name="connsiteX33" fmla="*/ 189148 w 423482"/>
              <a:gd name="connsiteY33" fmla="*/ 26 h 464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423482" h="464876">
                <a:moveTo>
                  <a:pt x="189148" y="26"/>
                </a:moveTo>
                <a:cubicBezTo>
                  <a:pt x="214918" y="-449"/>
                  <a:pt x="246188" y="5347"/>
                  <a:pt x="268192" y="30429"/>
                </a:cubicBezTo>
                <a:lnTo>
                  <a:pt x="265965" y="15105"/>
                </a:lnTo>
                <a:cubicBezTo>
                  <a:pt x="265965" y="15105"/>
                  <a:pt x="316522" y="72996"/>
                  <a:pt x="308401" y="124339"/>
                </a:cubicBezTo>
                <a:cubicBezTo>
                  <a:pt x="302606" y="160488"/>
                  <a:pt x="288927" y="215719"/>
                  <a:pt x="255430" y="242843"/>
                </a:cubicBezTo>
                <a:lnTo>
                  <a:pt x="246136" y="246512"/>
                </a:lnTo>
                <a:lnTo>
                  <a:pt x="250510" y="270246"/>
                </a:lnTo>
                <a:cubicBezTo>
                  <a:pt x="252344" y="280069"/>
                  <a:pt x="259154" y="288320"/>
                  <a:pt x="268584" y="291726"/>
                </a:cubicBezTo>
                <a:lnTo>
                  <a:pt x="373758" y="330626"/>
                </a:lnTo>
                <a:cubicBezTo>
                  <a:pt x="386724" y="335472"/>
                  <a:pt x="396941" y="345950"/>
                  <a:pt x="401525" y="359047"/>
                </a:cubicBezTo>
                <a:lnTo>
                  <a:pt x="421433" y="416153"/>
                </a:lnTo>
                <a:cubicBezTo>
                  <a:pt x="429684" y="439990"/>
                  <a:pt x="412003" y="464876"/>
                  <a:pt x="386724" y="464876"/>
                </a:cubicBezTo>
                <a:lnTo>
                  <a:pt x="246319" y="464876"/>
                </a:lnTo>
                <a:lnTo>
                  <a:pt x="223398" y="379741"/>
                </a:lnTo>
                <a:lnTo>
                  <a:pt x="235448" y="346866"/>
                </a:lnTo>
                <a:lnTo>
                  <a:pt x="217111" y="334948"/>
                </a:lnTo>
                <a:lnTo>
                  <a:pt x="211872" y="331542"/>
                </a:lnTo>
                <a:lnTo>
                  <a:pt x="205978" y="335340"/>
                </a:lnTo>
                <a:lnTo>
                  <a:pt x="188296" y="346866"/>
                </a:lnTo>
                <a:lnTo>
                  <a:pt x="200346" y="379741"/>
                </a:lnTo>
                <a:lnTo>
                  <a:pt x="177163" y="464876"/>
                </a:lnTo>
                <a:lnTo>
                  <a:pt x="36758" y="464876"/>
                </a:lnTo>
                <a:cubicBezTo>
                  <a:pt x="11479" y="464876"/>
                  <a:pt x="-6202" y="439990"/>
                  <a:pt x="2049" y="416153"/>
                </a:cubicBezTo>
                <a:lnTo>
                  <a:pt x="21957" y="359047"/>
                </a:lnTo>
                <a:cubicBezTo>
                  <a:pt x="26410" y="345819"/>
                  <a:pt x="36627" y="335472"/>
                  <a:pt x="49724" y="330626"/>
                </a:cubicBezTo>
                <a:lnTo>
                  <a:pt x="154898" y="291726"/>
                </a:lnTo>
                <a:cubicBezTo>
                  <a:pt x="164328" y="288189"/>
                  <a:pt x="171139" y="280069"/>
                  <a:pt x="172972" y="270246"/>
                </a:cubicBezTo>
                <a:lnTo>
                  <a:pt x="177721" y="244478"/>
                </a:lnTo>
                <a:lnTo>
                  <a:pt x="169240" y="240186"/>
                </a:lnTo>
                <a:cubicBezTo>
                  <a:pt x="145861" y="222439"/>
                  <a:pt x="121368" y="187862"/>
                  <a:pt x="116915" y="120540"/>
                </a:cubicBezTo>
                <a:lnTo>
                  <a:pt x="117439" y="92381"/>
                </a:lnTo>
                <a:cubicBezTo>
                  <a:pt x="117439" y="92381"/>
                  <a:pt x="122023" y="28988"/>
                  <a:pt x="158434" y="14843"/>
                </a:cubicBezTo>
                <a:lnTo>
                  <a:pt x="143110" y="7246"/>
                </a:lnTo>
                <a:cubicBezTo>
                  <a:pt x="143110" y="7246"/>
                  <a:pt x="163379" y="501"/>
                  <a:pt x="189148" y="26"/>
                </a:cubicBezTo>
                <a:close/>
              </a:path>
            </a:pathLst>
          </a:custGeom>
          <a:solidFill>
            <a:schemeClr val="accent2"/>
          </a:solidFill>
          <a:ln w="13036" cap="flat">
            <a:noFill/>
            <a:prstDash val="solid"/>
            <a:miter/>
          </a:ln>
        </p:spPr>
        <p:txBody>
          <a:bodyPr rtlCol="0" anchor="ctr"/>
          <a:lstStyle/>
          <a:p>
            <a:endParaRPr lang="en-ID">
              <a:solidFill>
                <a:schemeClr val="tx2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4" name="Freeform: Shape 113">
            <a:extLst>
              <a:ext uri="{FF2B5EF4-FFF2-40B4-BE49-F238E27FC236}">
                <a16:creationId xmlns:a16="http://schemas.microsoft.com/office/drawing/2014/main" id="{D1D4AB76-181B-48AB-A6BC-90BE49C5D387}"/>
              </a:ext>
            </a:extLst>
          </p:cNvPr>
          <p:cNvSpPr/>
          <p:nvPr/>
        </p:nvSpPr>
        <p:spPr>
          <a:xfrm>
            <a:off x="10104959" y="2281547"/>
            <a:ext cx="129296" cy="141934"/>
          </a:xfrm>
          <a:custGeom>
            <a:avLst/>
            <a:gdLst>
              <a:gd name="connsiteX0" fmla="*/ 189148 w 423482"/>
              <a:gd name="connsiteY0" fmla="*/ 26 h 464876"/>
              <a:gd name="connsiteX1" fmla="*/ 268192 w 423482"/>
              <a:gd name="connsiteY1" fmla="*/ 30429 h 464876"/>
              <a:gd name="connsiteX2" fmla="*/ 265965 w 423482"/>
              <a:gd name="connsiteY2" fmla="*/ 15105 h 464876"/>
              <a:gd name="connsiteX3" fmla="*/ 308401 w 423482"/>
              <a:gd name="connsiteY3" fmla="*/ 124339 h 464876"/>
              <a:gd name="connsiteX4" fmla="*/ 255430 w 423482"/>
              <a:gd name="connsiteY4" fmla="*/ 242843 h 464876"/>
              <a:gd name="connsiteX5" fmla="*/ 246136 w 423482"/>
              <a:gd name="connsiteY5" fmla="*/ 246512 h 464876"/>
              <a:gd name="connsiteX6" fmla="*/ 250510 w 423482"/>
              <a:gd name="connsiteY6" fmla="*/ 270246 h 464876"/>
              <a:gd name="connsiteX7" fmla="*/ 268584 w 423482"/>
              <a:gd name="connsiteY7" fmla="*/ 291726 h 464876"/>
              <a:gd name="connsiteX8" fmla="*/ 373758 w 423482"/>
              <a:gd name="connsiteY8" fmla="*/ 330626 h 464876"/>
              <a:gd name="connsiteX9" fmla="*/ 401525 w 423482"/>
              <a:gd name="connsiteY9" fmla="*/ 359047 h 464876"/>
              <a:gd name="connsiteX10" fmla="*/ 421433 w 423482"/>
              <a:gd name="connsiteY10" fmla="*/ 416153 h 464876"/>
              <a:gd name="connsiteX11" fmla="*/ 386724 w 423482"/>
              <a:gd name="connsiteY11" fmla="*/ 464876 h 464876"/>
              <a:gd name="connsiteX12" fmla="*/ 246319 w 423482"/>
              <a:gd name="connsiteY12" fmla="*/ 464876 h 464876"/>
              <a:gd name="connsiteX13" fmla="*/ 223398 w 423482"/>
              <a:gd name="connsiteY13" fmla="*/ 379741 h 464876"/>
              <a:gd name="connsiteX14" fmla="*/ 235448 w 423482"/>
              <a:gd name="connsiteY14" fmla="*/ 346866 h 464876"/>
              <a:gd name="connsiteX15" fmla="*/ 217111 w 423482"/>
              <a:gd name="connsiteY15" fmla="*/ 334948 h 464876"/>
              <a:gd name="connsiteX16" fmla="*/ 211872 w 423482"/>
              <a:gd name="connsiteY16" fmla="*/ 331542 h 464876"/>
              <a:gd name="connsiteX17" fmla="*/ 205978 w 423482"/>
              <a:gd name="connsiteY17" fmla="*/ 335340 h 464876"/>
              <a:gd name="connsiteX18" fmla="*/ 188296 w 423482"/>
              <a:gd name="connsiteY18" fmla="*/ 346866 h 464876"/>
              <a:gd name="connsiteX19" fmla="*/ 200346 w 423482"/>
              <a:gd name="connsiteY19" fmla="*/ 379741 h 464876"/>
              <a:gd name="connsiteX20" fmla="*/ 177163 w 423482"/>
              <a:gd name="connsiteY20" fmla="*/ 464876 h 464876"/>
              <a:gd name="connsiteX21" fmla="*/ 36758 w 423482"/>
              <a:gd name="connsiteY21" fmla="*/ 464876 h 464876"/>
              <a:gd name="connsiteX22" fmla="*/ 2049 w 423482"/>
              <a:gd name="connsiteY22" fmla="*/ 416153 h 464876"/>
              <a:gd name="connsiteX23" fmla="*/ 21957 w 423482"/>
              <a:gd name="connsiteY23" fmla="*/ 359047 h 464876"/>
              <a:gd name="connsiteX24" fmla="*/ 49724 w 423482"/>
              <a:gd name="connsiteY24" fmla="*/ 330626 h 464876"/>
              <a:gd name="connsiteX25" fmla="*/ 154898 w 423482"/>
              <a:gd name="connsiteY25" fmla="*/ 291726 h 464876"/>
              <a:gd name="connsiteX26" fmla="*/ 172972 w 423482"/>
              <a:gd name="connsiteY26" fmla="*/ 270246 h 464876"/>
              <a:gd name="connsiteX27" fmla="*/ 177721 w 423482"/>
              <a:gd name="connsiteY27" fmla="*/ 244478 h 464876"/>
              <a:gd name="connsiteX28" fmla="*/ 169240 w 423482"/>
              <a:gd name="connsiteY28" fmla="*/ 240186 h 464876"/>
              <a:gd name="connsiteX29" fmla="*/ 116915 w 423482"/>
              <a:gd name="connsiteY29" fmla="*/ 120540 h 464876"/>
              <a:gd name="connsiteX30" fmla="*/ 117439 w 423482"/>
              <a:gd name="connsiteY30" fmla="*/ 92381 h 464876"/>
              <a:gd name="connsiteX31" fmla="*/ 158434 w 423482"/>
              <a:gd name="connsiteY31" fmla="*/ 14843 h 464876"/>
              <a:gd name="connsiteX32" fmla="*/ 143110 w 423482"/>
              <a:gd name="connsiteY32" fmla="*/ 7246 h 464876"/>
              <a:gd name="connsiteX33" fmla="*/ 189148 w 423482"/>
              <a:gd name="connsiteY33" fmla="*/ 26 h 464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423482" h="464876">
                <a:moveTo>
                  <a:pt x="189148" y="26"/>
                </a:moveTo>
                <a:cubicBezTo>
                  <a:pt x="214918" y="-449"/>
                  <a:pt x="246188" y="5347"/>
                  <a:pt x="268192" y="30429"/>
                </a:cubicBezTo>
                <a:lnTo>
                  <a:pt x="265965" y="15105"/>
                </a:lnTo>
                <a:cubicBezTo>
                  <a:pt x="265965" y="15105"/>
                  <a:pt x="316522" y="72996"/>
                  <a:pt x="308401" y="124339"/>
                </a:cubicBezTo>
                <a:cubicBezTo>
                  <a:pt x="302606" y="160488"/>
                  <a:pt x="288927" y="215719"/>
                  <a:pt x="255430" y="242843"/>
                </a:cubicBezTo>
                <a:lnTo>
                  <a:pt x="246136" y="246512"/>
                </a:lnTo>
                <a:lnTo>
                  <a:pt x="250510" y="270246"/>
                </a:lnTo>
                <a:cubicBezTo>
                  <a:pt x="252344" y="280069"/>
                  <a:pt x="259154" y="288320"/>
                  <a:pt x="268584" y="291726"/>
                </a:cubicBezTo>
                <a:lnTo>
                  <a:pt x="373758" y="330626"/>
                </a:lnTo>
                <a:cubicBezTo>
                  <a:pt x="386724" y="335472"/>
                  <a:pt x="396941" y="345950"/>
                  <a:pt x="401525" y="359047"/>
                </a:cubicBezTo>
                <a:lnTo>
                  <a:pt x="421433" y="416153"/>
                </a:lnTo>
                <a:cubicBezTo>
                  <a:pt x="429684" y="439990"/>
                  <a:pt x="412003" y="464876"/>
                  <a:pt x="386724" y="464876"/>
                </a:cubicBezTo>
                <a:lnTo>
                  <a:pt x="246319" y="464876"/>
                </a:lnTo>
                <a:lnTo>
                  <a:pt x="223398" y="379741"/>
                </a:lnTo>
                <a:lnTo>
                  <a:pt x="235448" y="346866"/>
                </a:lnTo>
                <a:lnTo>
                  <a:pt x="217111" y="334948"/>
                </a:lnTo>
                <a:lnTo>
                  <a:pt x="211872" y="331542"/>
                </a:lnTo>
                <a:lnTo>
                  <a:pt x="205978" y="335340"/>
                </a:lnTo>
                <a:lnTo>
                  <a:pt x="188296" y="346866"/>
                </a:lnTo>
                <a:lnTo>
                  <a:pt x="200346" y="379741"/>
                </a:lnTo>
                <a:lnTo>
                  <a:pt x="177163" y="464876"/>
                </a:lnTo>
                <a:lnTo>
                  <a:pt x="36758" y="464876"/>
                </a:lnTo>
                <a:cubicBezTo>
                  <a:pt x="11479" y="464876"/>
                  <a:pt x="-6202" y="439990"/>
                  <a:pt x="2049" y="416153"/>
                </a:cubicBezTo>
                <a:lnTo>
                  <a:pt x="21957" y="359047"/>
                </a:lnTo>
                <a:cubicBezTo>
                  <a:pt x="26410" y="345819"/>
                  <a:pt x="36627" y="335472"/>
                  <a:pt x="49724" y="330626"/>
                </a:cubicBezTo>
                <a:lnTo>
                  <a:pt x="154898" y="291726"/>
                </a:lnTo>
                <a:cubicBezTo>
                  <a:pt x="164328" y="288189"/>
                  <a:pt x="171139" y="280069"/>
                  <a:pt x="172972" y="270246"/>
                </a:cubicBezTo>
                <a:lnTo>
                  <a:pt x="177721" y="244478"/>
                </a:lnTo>
                <a:lnTo>
                  <a:pt x="169240" y="240186"/>
                </a:lnTo>
                <a:cubicBezTo>
                  <a:pt x="145861" y="222439"/>
                  <a:pt x="121368" y="187862"/>
                  <a:pt x="116915" y="120540"/>
                </a:cubicBezTo>
                <a:lnTo>
                  <a:pt x="117439" y="92381"/>
                </a:lnTo>
                <a:cubicBezTo>
                  <a:pt x="117439" y="92381"/>
                  <a:pt x="122023" y="28988"/>
                  <a:pt x="158434" y="14843"/>
                </a:cubicBezTo>
                <a:lnTo>
                  <a:pt x="143110" y="7246"/>
                </a:lnTo>
                <a:cubicBezTo>
                  <a:pt x="143110" y="7246"/>
                  <a:pt x="163379" y="501"/>
                  <a:pt x="189148" y="26"/>
                </a:cubicBezTo>
                <a:close/>
              </a:path>
            </a:pathLst>
          </a:custGeom>
          <a:solidFill>
            <a:schemeClr val="accent2"/>
          </a:solidFill>
          <a:ln w="13036" cap="flat">
            <a:noFill/>
            <a:prstDash val="solid"/>
            <a:miter/>
          </a:ln>
        </p:spPr>
        <p:txBody>
          <a:bodyPr rtlCol="0" anchor="ctr"/>
          <a:lstStyle/>
          <a:p>
            <a:endParaRPr lang="en-ID">
              <a:solidFill>
                <a:schemeClr val="tx2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5" name="Freeform: Shape 114">
            <a:extLst>
              <a:ext uri="{FF2B5EF4-FFF2-40B4-BE49-F238E27FC236}">
                <a16:creationId xmlns:a16="http://schemas.microsoft.com/office/drawing/2014/main" id="{05130DF9-775C-4EFA-91CD-47E958207C81}"/>
              </a:ext>
            </a:extLst>
          </p:cNvPr>
          <p:cNvSpPr/>
          <p:nvPr/>
        </p:nvSpPr>
        <p:spPr>
          <a:xfrm>
            <a:off x="9860608" y="1517015"/>
            <a:ext cx="129212" cy="134744"/>
          </a:xfrm>
          <a:custGeom>
            <a:avLst/>
            <a:gdLst>
              <a:gd name="connsiteX0" fmla="*/ 421097 w 423202"/>
              <a:gd name="connsiteY0" fmla="*/ 392728 h 441320"/>
              <a:gd name="connsiteX1" fmla="*/ 401189 w 423202"/>
              <a:gd name="connsiteY1" fmla="*/ 335622 h 441320"/>
              <a:gd name="connsiteX2" fmla="*/ 373422 w 423202"/>
              <a:gd name="connsiteY2" fmla="*/ 307332 h 441320"/>
              <a:gd name="connsiteX3" fmla="*/ 268380 w 423202"/>
              <a:gd name="connsiteY3" fmla="*/ 268432 h 441320"/>
              <a:gd name="connsiteX4" fmla="*/ 250436 w 423202"/>
              <a:gd name="connsiteY4" fmla="*/ 246952 h 441320"/>
              <a:gd name="connsiteX5" fmla="*/ 245721 w 423202"/>
              <a:gd name="connsiteY5" fmla="*/ 221412 h 441320"/>
              <a:gd name="connsiteX6" fmla="*/ 296801 w 423202"/>
              <a:gd name="connsiteY6" fmla="*/ 155007 h 441320"/>
              <a:gd name="connsiteX7" fmla="*/ 291562 w 423202"/>
              <a:gd name="connsiteY7" fmla="*/ 208314 h 441320"/>
              <a:gd name="connsiteX8" fmla="*/ 320639 w 423202"/>
              <a:gd name="connsiteY8" fmla="*/ 107594 h 441320"/>
              <a:gd name="connsiteX9" fmla="*/ 258163 w 423202"/>
              <a:gd name="connsiteY9" fmla="*/ 5302 h 441320"/>
              <a:gd name="connsiteX10" fmla="*/ 187830 w 423202"/>
              <a:gd name="connsiteY10" fmla="*/ 6219 h 441320"/>
              <a:gd name="connsiteX11" fmla="*/ 121818 w 423202"/>
              <a:gd name="connsiteY11" fmla="*/ 153305 h 441320"/>
              <a:gd name="connsiteX12" fmla="*/ 165564 w 423202"/>
              <a:gd name="connsiteY12" fmla="*/ 212505 h 441320"/>
              <a:gd name="connsiteX13" fmla="*/ 177613 w 423202"/>
              <a:gd name="connsiteY13" fmla="*/ 221019 h 441320"/>
              <a:gd name="connsiteX14" fmla="*/ 172898 w 423202"/>
              <a:gd name="connsiteY14" fmla="*/ 246821 h 441320"/>
              <a:gd name="connsiteX15" fmla="*/ 154824 w 423202"/>
              <a:gd name="connsiteY15" fmla="*/ 268301 h 441320"/>
              <a:gd name="connsiteX16" fmla="*/ 49781 w 423202"/>
              <a:gd name="connsiteY16" fmla="*/ 307201 h 441320"/>
              <a:gd name="connsiteX17" fmla="*/ 22014 w 423202"/>
              <a:gd name="connsiteY17" fmla="*/ 335492 h 441320"/>
              <a:gd name="connsiteX18" fmla="*/ 2106 w 423202"/>
              <a:gd name="connsiteY18" fmla="*/ 392597 h 441320"/>
              <a:gd name="connsiteX19" fmla="*/ 36684 w 423202"/>
              <a:gd name="connsiteY19" fmla="*/ 441320 h 441320"/>
              <a:gd name="connsiteX20" fmla="*/ 152466 w 423202"/>
              <a:gd name="connsiteY20" fmla="*/ 441320 h 441320"/>
              <a:gd name="connsiteX21" fmla="*/ 129545 w 423202"/>
              <a:gd name="connsiteY21" fmla="*/ 348720 h 441320"/>
              <a:gd name="connsiteX22" fmla="*/ 298504 w 423202"/>
              <a:gd name="connsiteY22" fmla="*/ 348720 h 441320"/>
              <a:gd name="connsiteX23" fmla="*/ 269820 w 423202"/>
              <a:gd name="connsiteY23" fmla="*/ 441320 h 441320"/>
              <a:gd name="connsiteX24" fmla="*/ 386389 w 423202"/>
              <a:gd name="connsiteY24" fmla="*/ 441320 h 441320"/>
              <a:gd name="connsiteX25" fmla="*/ 421097 w 423202"/>
              <a:gd name="connsiteY25" fmla="*/ 392728 h 441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423202" h="441320">
                <a:moveTo>
                  <a:pt x="421097" y="392728"/>
                </a:moveTo>
                <a:lnTo>
                  <a:pt x="401189" y="335622"/>
                </a:lnTo>
                <a:cubicBezTo>
                  <a:pt x="396605" y="322525"/>
                  <a:pt x="386520" y="312047"/>
                  <a:pt x="373422" y="307332"/>
                </a:cubicBezTo>
                <a:lnTo>
                  <a:pt x="268380" y="268432"/>
                </a:lnTo>
                <a:cubicBezTo>
                  <a:pt x="259080" y="264896"/>
                  <a:pt x="252139" y="256775"/>
                  <a:pt x="250436" y="246952"/>
                </a:cubicBezTo>
                <a:lnTo>
                  <a:pt x="245721" y="221412"/>
                </a:lnTo>
                <a:cubicBezTo>
                  <a:pt x="285144" y="208707"/>
                  <a:pt x="295884" y="145970"/>
                  <a:pt x="296801" y="155007"/>
                </a:cubicBezTo>
                <a:cubicBezTo>
                  <a:pt x="297718" y="165092"/>
                  <a:pt x="291562" y="208314"/>
                  <a:pt x="291562" y="208314"/>
                </a:cubicBezTo>
                <a:cubicBezTo>
                  <a:pt x="291562" y="208314"/>
                  <a:pt x="324568" y="164568"/>
                  <a:pt x="320639" y="107594"/>
                </a:cubicBezTo>
                <a:cubicBezTo>
                  <a:pt x="316710" y="50750"/>
                  <a:pt x="282656" y="17745"/>
                  <a:pt x="258163" y="5302"/>
                </a:cubicBezTo>
                <a:cubicBezTo>
                  <a:pt x="233671" y="-7141"/>
                  <a:pt x="187830" y="6219"/>
                  <a:pt x="187830" y="6219"/>
                </a:cubicBezTo>
                <a:cubicBezTo>
                  <a:pt x="125747" y="-9105"/>
                  <a:pt x="96016" y="104582"/>
                  <a:pt x="121818" y="153305"/>
                </a:cubicBezTo>
                <a:cubicBezTo>
                  <a:pt x="139107" y="185917"/>
                  <a:pt x="156133" y="204123"/>
                  <a:pt x="165564" y="212505"/>
                </a:cubicBezTo>
                <a:cubicBezTo>
                  <a:pt x="168052" y="214732"/>
                  <a:pt x="172112" y="218137"/>
                  <a:pt x="177613" y="221019"/>
                </a:cubicBezTo>
                <a:lnTo>
                  <a:pt x="172898" y="246821"/>
                </a:lnTo>
                <a:cubicBezTo>
                  <a:pt x="171065" y="256644"/>
                  <a:pt x="164123" y="264765"/>
                  <a:pt x="154824" y="268301"/>
                </a:cubicBezTo>
                <a:lnTo>
                  <a:pt x="49781" y="307201"/>
                </a:lnTo>
                <a:cubicBezTo>
                  <a:pt x="36815" y="312047"/>
                  <a:pt x="26468" y="322394"/>
                  <a:pt x="22014" y="335492"/>
                </a:cubicBezTo>
                <a:lnTo>
                  <a:pt x="2106" y="392597"/>
                </a:lnTo>
                <a:cubicBezTo>
                  <a:pt x="-6276" y="416304"/>
                  <a:pt x="11405" y="441320"/>
                  <a:pt x="36684" y="441320"/>
                </a:cubicBezTo>
                <a:lnTo>
                  <a:pt x="152466" y="441320"/>
                </a:lnTo>
                <a:lnTo>
                  <a:pt x="129545" y="348720"/>
                </a:lnTo>
                <a:cubicBezTo>
                  <a:pt x="129545" y="348720"/>
                  <a:pt x="225943" y="382119"/>
                  <a:pt x="298504" y="348720"/>
                </a:cubicBezTo>
                <a:lnTo>
                  <a:pt x="269820" y="441320"/>
                </a:lnTo>
                <a:lnTo>
                  <a:pt x="386389" y="441320"/>
                </a:lnTo>
                <a:cubicBezTo>
                  <a:pt x="411798" y="441451"/>
                  <a:pt x="429480" y="416566"/>
                  <a:pt x="421097" y="392728"/>
                </a:cubicBezTo>
                <a:close/>
              </a:path>
            </a:pathLst>
          </a:custGeom>
          <a:solidFill>
            <a:schemeClr val="accent2"/>
          </a:solidFill>
          <a:ln w="13036" cap="flat">
            <a:noFill/>
            <a:prstDash val="solid"/>
            <a:miter/>
          </a:ln>
        </p:spPr>
        <p:txBody>
          <a:bodyPr rtlCol="0" anchor="ctr"/>
          <a:lstStyle/>
          <a:p>
            <a:endParaRPr lang="en-ID">
              <a:solidFill>
                <a:schemeClr val="tx2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9" name="Freeform: Shape 118">
            <a:extLst>
              <a:ext uri="{FF2B5EF4-FFF2-40B4-BE49-F238E27FC236}">
                <a16:creationId xmlns:a16="http://schemas.microsoft.com/office/drawing/2014/main" id="{30734316-0062-4D6C-BD38-9F37D9EF29E8}"/>
              </a:ext>
            </a:extLst>
          </p:cNvPr>
          <p:cNvSpPr/>
          <p:nvPr/>
        </p:nvSpPr>
        <p:spPr>
          <a:xfrm>
            <a:off x="10104959" y="4811486"/>
            <a:ext cx="129296" cy="141934"/>
          </a:xfrm>
          <a:custGeom>
            <a:avLst/>
            <a:gdLst>
              <a:gd name="connsiteX0" fmla="*/ 189148 w 423482"/>
              <a:gd name="connsiteY0" fmla="*/ 26 h 464876"/>
              <a:gd name="connsiteX1" fmla="*/ 268192 w 423482"/>
              <a:gd name="connsiteY1" fmla="*/ 30429 h 464876"/>
              <a:gd name="connsiteX2" fmla="*/ 265965 w 423482"/>
              <a:gd name="connsiteY2" fmla="*/ 15105 h 464876"/>
              <a:gd name="connsiteX3" fmla="*/ 308401 w 423482"/>
              <a:gd name="connsiteY3" fmla="*/ 124339 h 464876"/>
              <a:gd name="connsiteX4" fmla="*/ 255430 w 423482"/>
              <a:gd name="connsiteY4" fmla="*/ 242843 h 464876"/>
              <a:gd name="connsiteX5" fmla="*/ 246136 w 423482"/>
              <a:gd name="connsiteY5" fmla="*/ 246512 h 464876"/>
              <a:gd name="connsiteX6" fmla="*/ 250510 w 423482"/>
              <a:gd name="connsiteY6" fmla="*/ 270246 h 464876"/>
              <a:gd name="connsiteX7" fmla="*/ 268584 w 423482"/>
              <a:gd name="connsiteY7" fmla="*/ 291726 h 464876"/>
              <a:gd name="connsiteX8" fmla="*/ 373758 w 423482"/>
              <a:gd name="connsiteY8" fmla="*/ 330626 h 464876"/>
              <a:gd name="connsiteX9" fmla="*/ 401525 w 423482"/>
              <a:gd name="connsiteY9" fmla="*/ 359047 h 464876"/>
              <a:gd name="connsiteX10" fmla="*/ 421433 w 423482"/>
              <a:gd name="connsiteY10" fmla="*/ 416153 h 464876"/>
              <a:gd name="connsiteX11" fmla="*/ 386724 w 423482"/>
              <a:gd name="connsiteY11" fmla="*/ 464876 h 464876"/>
              <a:gd name="connsiteX12" fmla="*/ 246319 w 423482"/>
              <a:gd name="connsiteY12" fmla="*/ 464876 h 464876"/>
              <a:gd name="connsiteX13" fmla="*/ 223398 w 423482"/>
              <a:gd name="connsiteY13" fmla="*/ 379741 h 464876"/>
              <a:gd name="connsiteX14" fmla="*/ 235448 w 423482"/>
              <a:gd name="connsiteY14" fmla="*/ 346866 h 464876"/>
              <a:gd name="connsiteX15" fmla="*/ 217111 w 423482"/>
              <a:gd name="connsiteY15" fmla="*/ 334948 h 464876"/>
              <a:gd name="connsiteX16" fmla="*/ 211872 w 423482"/>
              <a:gd name="connsiteY16" fmla="*/ 331542 h 464876"/>
              <a:gd name="connsiteX17" fmla="*/ 205978 w 423482"/>
              <a:gd name="connsiteY17" fmla="*/ 335340 h 464876"/>
              <a:gd name="connsiteX18" fmla="*/ 188296 w 423482"/>
              <a:gd name="connsiteY18" fmla="*/ 346866 h 464876"/>
              <a:gd name="connsiteX19" fmla="*/ 200346 w 423482"/>
              <a:gd name="connsiteY19" fmla="*/ 379741 h 464876"/>
              <a:gd name="connsiteX20" fmla="*/ 177163 w 423482"/>
              <a:gd name="connsiteY20" fmla="*/ 464876 h 464876"/>
              <a:gd name="connsiteX21" fmla="*/ 36758 w 423482"/>
              <a:gd name="connsiteY21" fmla="*/ 464876 h 464876"/>
              <a:gd name="connsiteX22" fmla="*/ 2049 w 423482"/>
              <a:gd name="connsiteY22" fmla="*/ 416153 h 464876"/>
              <a:gd name="connsiteX23" fmla="*/ 21957 w 423482"/>
              <a:gd name="connsiteY23" fmla="*/ 359047 h 464876"/>
              <a:gd name="connsiteX24" fmla="*/ 49724 w 423482"/>
              <a:gd name="connsiteY24" fmla="*/ 330626 h 464876"/>
              <a:gd name="connsiteX25" fmla="*/ 154898 w 423482"/>
              <a:gd name="connsiteY25" fmla="*/ 291726 h 464876"/>
              <a:gd name="connsiteX26" fmla="*/ 172972 w 423482"/>
              <a:gd name="connsiteY26" fmla="*/ 270246 h 464876"/>
              <a:gd name="connsiteX27" fmla="*/ 177721 w 423482"/>
              <a:gd name="connsiteY27" fmla="*/ 244478 h 464876"/>
              <a:gd name="connsiteX28" fmla="*/ 169240 w 423482"/>
              <a:gd name="connsiteY28" fmla="*/ 240186 h 464876"/>
              <a:gd name="connsiteX29" fmla="*/ 116915 w 423482"/>
              <a:gd name="connsiteY29" fmla="*/ 120540 h 464876"/>
              <a:gd name="connsiteX30" fmla="*/ 117439 w 423482"/>
              <a:gd name="connsiteY30" fmla="*/ 92381 h 464876"/>
              <a:gd name="connsiteX31" fmla="*/ 158434 w 423482"/>
              <a:gd name="connsiteY31" fmla="*/ 14843 h 464876"/>
              <a:gd name="connsiteX32" fmla="*/ 143110 w 423482"/>
              <a:gd name="connsiteY32" fmla="*/ 7246 h 464876"/>
              <a:gd name="connsiteX33" fmla="*/ 189148 w 423482"/>
              <a:gd name="connsiteY33" fmla="*/ 26 h 464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423482" h="464876">
                <a:moveTo>
                  <a:pt x="189148" y="26"/>
                </a:moveTo>
                <a:cubicBezTo>
                  <a:pt x="214918" y="-449"/>
                  <a:pt x="246188" y="5347"/>
                  <a:pt x="268192" y="30429"/>
                </a:cubicBezTo>
                <a:lnTo>
                  <a:pt x="265965" y="15105"/>
                </a:lnTo>
                <a:cubicBezTo>
                  <a:pt x="265965" y="15105"/>
                  <a:pt x="316522" y="72996"/>
                  <a:pt x="308401" y="124339"/>
                </a:cubicBezTo>
                <a:cubicBezTo>
                  <a:pt x="302606" y="160488"/>
                  <a:pt x="288927" y="215719"/>
                  <a:pt x="255430" y="242843"/>
                </a:cubicBezTo>
                <a:lnTo>
                  <a:pt x="246136" y="246512"/>
                </a:lnTo>
                <a:lnTo>
                  <a:pt x="250510" y="270246"/>
                </a:lnTo>
                <a:cubicBezTo>
                  <a:pt x="252344" y="280069"/>
                  <a:pt x="259154" y="288320"/>
                  <a:pt x="268584" y="291726"/>
                </a:cubicBezTo>
                <a:lnTo>
                  <a:pt x="373758" y="330626"/>
                </a:lnTo>
                <a:cubicBezTo>
                  <a:pt x="386724" y="335472"/>
                  <a:pt x="396941" y="345950"/>
                  <a:pt x="401525" y="359047"/>
                </a:cubicBezTo>
                <a:lnTo>
                  <a:pt x="421433" y="416153"/>
                </a:lnTo>
                <a:cubicBezTo>
                  <a:pt x="429684" y="439990"/>
                  <a:pt x="412003" y="464876"/>
                  <a:pt x="386724" y="464876"/>
                </a:cubicBezTo>
                <a:lnTo>
                  <a:pt x="246319" y="464876"/>
                </a:lnTo>
                <a:lnTo>
                  <a:pt x="223398" y="379741"/>
                </a:lnTo>
                <a:lnTo>
                  <a:pt x="235448" y="346866"/>
                </a:lnTo>
                <a:lnTo>
                  <a:pt x="217111" y="334948"/>
                </a:lnTo>
                <a:lnTo>
                  <a:pt x="211872" y="331542"/>
                </a:lnTo>
                <a:lnTo>
                  <a:pt x="205978" y="335340"/>
                </a:lnTo>
                <a:lnTo>
                  <a:pt x="188296" y="346866"/>
                </a:lnTo>
                <a:lnTo>
                  <a:pt x="200346" y="379741"/>
                </a:lnTo>
                <a:lnTo>
                  <a:pt x="177163" y="464876"/>
                </a:lnTo>
                <a:lnTo>
                  <a:pt x="36758" y="464876"/>
                </a:lnTo>
                <a:cubicBezTo>
                  <a:pt x="11479" y="464876"/>
                  <a:pt x="-6202" y="439990"/>
                  <a:pt x="2049" y="416153"/>
                </a:cubicBezTo>
                <a:lnTo>
                  <a:pt x="21957" y="359047"/>
                </a:lnTo>
                <a:cubicBezTo>
                  <a:pt x="26410" y="345819"/>
                  <a:pt x="36627" y="335472"/>
                  <a:pt x="49724" y="330626"/>
                </a:cubicBezTo>
                <a:lnTo>
                  <a:pt x="154898" y="291726"/>
                </a:lnTo>
                <a:cubicBezTo>
                  <a:pt x="164328" y="288189"/>
                  <a:pt x="171139" y="280069"/>
                  <a:pt x="172972" y="270246"/>
                </a:cubicBezTo>
                <a:lnTo>
                  <a:pt x="177721" y="244478"/>
                </a:lnTo>
                <a:lnTo>
                  <a:pt x="169240" y="240186"/>
                </a:lnTo>
                <a:cubicBezTo>
                  <a:pt x="145861" y="222439"/>
                  <a:pt x="121368" y="187862"/>
                  <a:pt x="116915" y="120540"/>
                </a:cubicBezTo>
                <a:lnTo>
                  <a:pt x="117439" y="92381"/>
                </a:lnTo>
                <a:cubicBezTo>
                  <a:pt x="117439" y="92381"/>
                  <a:pt x="122023" y="28988"/>
                  <a:pt x="158434" y="14843"/>
                </a:cubicBezTo>
                <a:lnTo>
                  <a:pt x="143110" y="7246"/>
                </a:lnTo>
                <a:cubicBezTo>
                  <a:pt x="143110" y="7246"/>
                  <a:pt x="163379" y="501"/>
                  <a:pt x="189148" y="26"/>
                </a:cubicBezTo>
                <a:close/>
              </a:path>
            </a:pathLst>
          </a:custGeom>
          <a:solidFill>
            <a:schemeClr val="accent5"/>
          </a:solidFill>
          <a:ln w="13036" cap="flat">
            <a:noFill/>
            <a:prstDash val="solid"/>
            <a:miter/>
          </a:ln>
        </p:spPr>
        <p:txBody>
          <a:bodyPr rtlCol="0" anchor="ctr"/>
          <a:lstStyle/>
          <a:p>
            <a:endParaRPr lang="en-ID">
              <a:solidFill>
                <a:schemeClr val="tx2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0" name="Freeform: Shape 119">
            <a:extLst>
              <a:ext uri="{FF2B5EF4-FFF2-40B4-BE49-F238E27FC236}">
                <a16:creationId xmlns:a16="http://schemas.microsoft.com/office/drawing/2014/main" id="{261E121B-5B4E-480B-A3E3-6594CCAA6E10}"/>
              </a:ext>
            </a:extLst>
          </p:cNvPr>
          <p:cNvSpPr/>
          <p:nvPr/>
        </p:nvSpPr>
        <p:spPr>
          <a:xfrm>
            <a:off x="8347894" y="3498025"/>
            <a:ext cx="214672" cy="223862"/>
          </a:xfrm>
          <a:custGeom>
            <a:avLst/>
            <a:gdLst>
              <a:gd name="connsiteX0" fmla="*/ 421097 w 423202"/>
              <a:gd name="connsiteY0" fmla="*/ 392728 h 441320"/>
              <a:gd name="connsiteX1" fmla="*/ 401189 w 423202"/>
              <a:gd name="connsiteY1" fmla="*/ 335622 h 441320"/>
              <a:gd name="connsiteX2" fmla="*/ 373422 w 423202"/>
              <a:gd name="connsiteY2" fmla="*/ 307332 h 441320"/>
              <a:gd name="connsiteX3" fmla="*/ 268380 w 423202"/>
              <a:gd name="connsiteY3" fmla="*/ 268432 h 441320"/>
              <a:gd name="connsiteX4" fmla="*/ 250436 w 423202"/>
              <a:gd name="connsiteY4" fmla="*/ 246952 h 441320"/>
              <a:gd name="connsiteX5" fmla="*/ 245721 w 423202"/>
              <a:gd name="connsiteY5" fmla="*/ 221412 h 441320"/>
              <a:gd name="connsiteX6" fmla="*/ 296801 w 423202"/>
              <a:gd name="connsiteY6" fmla="*/ 155007 h 441320"/>
              <a:gd name="connsiteX7" fmla="*/ 291562 w 423202"/>
              <a:gd name="connsiteY7" fmla="*/ 208314 h 441320"/>
              <a:gd name="connsiteX8" fmla="*/ 320639 w 423202"/>
              <a:gd name="connsiteY8" fmla="*/ 107594 h 441320"/>
              <a:gd name="connsiteX9" fmla="*/ 258163 w 423202"/>
              <a:gd name="connsiteY9" fmla="*/ 5302 h 441320"/>
              <a:gd name="connsiteX10" fmla="*/ 187830 w 423202"/>
              <a:gd name="connsiteY10" fmla="*/ 6219 h 441320"/>
              <a:gd name="connsiteX11" fmla="*/ 121818 w 423202"/>
              <a:gd name="connsiteY11" fmla="*/ 153305 h 441320"/>
              <a:gd name="connsiteX12" fmla="*/ 165564 w 423202"/>
              <a:gd name="connsiteY12" fmla="*/ 212505 h 441320"/>
              <a:gd name="connsiteX13" fmla="*/ 177613 w 423202"/>
              <a:gd name="connsiteY13" fmla="*/ 221019 h 441320"/>
              <a:gd name="connsiteX14" fmla="*/ 172898 w 423202"/>
              <a:gd name="connsiteY14" fmla="*/ 246821 h 441320"/>
              <a:gd name="connsiteX15" fmla="*/ 154824 w 423202"/>
              <a:gd name="connsiteY15" fmla="*/ 268301 h 441320"/>
              <a:gd name="connsiteX16" fmla="*/ 49781 w 423202"/>
              <a:gd name="connsiteY16" fmla="*/ 307201 h 441320"/>
              <a:gd name="connsiteX17" fmla="*/ 22014 w 423202"/>
              <a:gd name="connsiteY17" fmla="*/ 335492 h 441320"/>
              <a:gd name="connsiteX18" fmla="*/ 2106 w 423202"/>
              <a:gd name="connsiteY18" fmla="*/ 392597 h 441320"/>
              <a:gd name="connsiteX19" fmla="*/ 36684 w 423202"/>
              <a:gd name="connsiteY19" fmla="*/ 441320 h 441320"/>
              <a:gd name="connsiteX20" fmla="*/ 152466 w 423202"/>
              <a:gd name="connsiteY20" fmla="*/ 441320 h 441320"/>
              <a:gd name="connsiteX21" fmla="*/ 129545 w 423202"/>
              <a:gd name="connsiteY21" fmla="*/ 348720 h 441320"/>
              <a:gd name="connsiteX22" fmla="*/ 298504 w 423202"/>
              <a:gd name="connsiteY22" fmla="*/ 348720 h 441320"/>
              <a:gd name="connsiteX23" fmla="*/ 269820 w 423202"/>
              <a:gd name="connsiteY23" fmla="*/ 441320 h 441320"/>
              <a:gd name="connsiteX24" fmla="*/ 386389 w 423202"/>
              <a:gd name="connsiteY24" fmla="*/ 441320 h 441320"/>
              <a:gd name="connsiteX25" fmla="*/ 421097 w 423202"/>
              <a:gd name="connsiteY25" fmla="*/ 392728 h 441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423202" h="441320">
                <a:moveTo>
                  <a:pt x="421097" y="392728"/>
                </a:moveTo>
                <a:lnTo>
                  <a:pt x="401189" y="335622"/>
                </a:lnTo>
                <a:cubicBezTo>
                  <a:pt x="396605" y="322525"/>
                  <a:pt x="386520" y="312047"/>
                  <a:pt x="373422" y="307332"/>
                </a:cubicBezTo>
                <a:lnTo>
                  <a:pt x="268380" y="268432"/>
                </a:lnTo>
                <a:cubicBezTo>
                  <a:pt x="259080" y="264896"/>
                  <a:pt x="252139" y="256775"/>
                  <a:pt x="250436" y="246952"/>
                </a:cubicBezTo>
                <a:lnTo>
                  <a:pt x="245721" y="221412"/>
                </a:lnTo>
                <a:cubicBezTo>
                  <a:pt x="285144" y="208707"/>
                  <a:pt x="295884" y="145970"/>
                  <a:pt x="296801" y="155007"/>
                </a:cubicBezTo>
                <a:cubicBezTo>
                  <a:pt x="297718" y="165092"/>
                  <a:pt x="291562" y="208314"/>
                  <a:pt x="291562" y="208314"/>
                </a:cubicBezTo>
                <a:cubicBezTo>
                  <a:pt x="291562" y="208314"/>
                  <a:pt x="324568" y="164568"/>
                  <a:pt x="320639" y="107594"/>
                </a:cubicBezTo>
                <a:cubicBezTo>
                  <a:pt x="316710" y="50750"/>
                  <a:pt x="282656" y="17745"/>
                  <a:pt x="258163" y="5302"/>
                </a:cubicBezTo>
                <a:cubicBezTo>
                  <a:pt x="233671" y="-7141"/>
                  <a:pt x="187830" y="6219"/>
                  <a:pt x="187830" y="6219"/>
                </a:cubicBezTo>
                <a:cubicBezTo>
                  <a:pt x="125747" y="-9105"/>
                  <a:pt x="96016" y="104582"/>
                  <a:pt x="121818" y="153305"/>
                </a:cubicBezTo>
                <a:cubicBezTo>
                  <a:pt x="139107" y="185917"/>
                  <a:pt x="156133" y="204123"/>
                  <a:pt x="165564" y="212505"/>
                </a:cubicBezTo>
                <a:cubicBezTo>
                  <a:pt x="168052" y="214732"/>
                  <a:pt x="172112" y="218137"/>
                  <a:pt x="177613" y="221019"/>
                </a:cubicBezTo>
                <a:lnTo>
                  <a:pt x="172898" y="246821"/>
                </a:lnTo>
                <a:cubicBezTo>
                  <a:pt x="171065" y="256644"/>
                  <a:pt x="164123" y="264765"/>
                  <a:pt x="154824" y="268301"/>
                </a:cubicBezTo>
                <a:lnTo>
                  <a:pt x="49781" y="307201"/>
                </a:lnTo>
                <a:cubicBezTo>
                  <a:pt x="36815" y="312047"/>
                  <a:pt x="26468" y="322394"/>
                  <a:pt x="22014" y="335492"/>
                </a:cubicBezTo>
                <a:lnTo>
                  <a:pt x="2106" y="392597"/>
                </a:lnTo>
                <a:cubicBezTo>
                  <a:pt x="-6276" y="416304"/>
                  <a:pt x="11405" y="441320"/>
                  <a:pt x="36684" y="441320"/>
                </a:cubicBezTo>
                <a:lnTo>
                  <a:pt x="152466" y="441320"/>
                </a:lnTo>
                <a:lnTo>
                  <a:pt x="129545" y="348720"/>
                </a:lnTo>
                <a:cubicBezTo>
                  <a:pt x="129545" y="348720"/>
                  <a:pt x="225943" y="382119"/>
                  <a:pt x="298504" y="348720"/>
                </a:cubicBezTo>
                <a:lnTo>
                  <a:pt x="269820" y="441320"/>
                </a:lnTo>
                <a:lnTo>
                  <a:pt x="386389" y="441320"/>
                </a:lnTo>
                <a:cubicBezTo>
                  <a:pt x="411798" y="441451"/>
                  <a:pt x="429480" y="416566"/>
                  <a:pt x="421097" y="392728"/>
                </a:cubicBezTo>
                <a:close/>
              </a:path>
            </a:pathLst>
          </a:custGeom>
          <a:solidFill>
            <a:schemeClr val="accent3"/>
          </a:solidFill>
          <a:ln w="13036" cap="flat">
            <a:noFill/>
            <a:prstDash val="solid"/>
            <a:miter/>
          </a:ln>
        </p:spPr>
        <p:txBody>
          <a:bodyPr rtlCol="0" anchor="ctr"/>
          <a:lstStyle/>
          <a:p>
            <a:endParaRPr lang="en-ID">
              <a:solidFill>
                <a:schemeClr val="tx2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1" name="Freeform: Shape 120">
            <a:extLst>
              <a:ext uri="{FF2B5EF4-FFF2-40B4-BE49-F238E27FC236}">
                <a16:creationId xmlns:a16="http://schemas.microsoft.com/office/drawing/2014/main" id="{8A99FC14-08EA-4BC1-98D9-8F84BABFD392}"/>
              </a:ext>
            </a:extLst>
          </p:cNvPr>
          <p:cNvSpPr/>
          <p:nvPr/>
        </p:nvSpPr>
        <p:spPr>
          <a:xfrm>
            <a:off x="3684435" y="3499653"/>
            <a:ext cx="214812" cy="235808"/>
          </a:xfrm>
          <a:custGeom>
            <a:avLst/>
            <a:gdLst>
              <a:gd name="connsiteX0" fmla="*/ 189148 w 423482"/>
              <a:gd name="connsiteY0" fmla="*/ 26 h 464876"/>
              <a:gd name="connsiteX1" fmla="*/ 268192 w 423482"/>
              <a:gd name="connsiteY1" fmla="*/ 30429 h 464876"/>
              <a:gd name="connsiteX2" fmla="*/ 265965 w 423482"/>
              <a:gd name="connsiteY2" fmla="*/ 15105 h 464876"/>
              <a:gd name="connsiteX3" fmla="*/ 308401 w 423482"/>
              <a:gd name="connsiteY3" fmla="*/ 124339 h 464876"/>
              <a:gd name="connsiteX4" fmla="*/ 255430 w 423482"/>
              <a:gd name="connsiteY4" fmla="*/ 242843 h 464876"/>
              <a:gd name="connsiteX5" fmla="*/ 246136 w 423482"/>
              <a:gd name="connsiteY5" fmla="*/ 246512 h 464876"/>
              <a:gd name="connsiteX6" fmla="*/ 250510 w 423482"/>
              <a:gd name="connsiteY6" fmla="*/ 270246 h 464876"/>
              <a:gd name="connsiteX7" fmla="*/ 268584 w 423482"/>
              <a:gd name="connsiteY7" fmla="*/ 291726 h 464876"/>
              <a:gd name="connsiteX8" fmla="*/ 373758 w 423482"/>
              <a:gd name="connsiteY8" fmla="*/ 330626 h 464876"/>
              <a:gd name="connsiteX9" fmla="*/ 401525 w 423482"/>
              <a:gd name="connsiteY9" fmla="*/ 359047 h 464876"/>
              <a:gd name="connsiteX10" fmla="*/ 421433 w 423482"/>
              <a:gd name="connsiteY10" fmla="*/ 416153 h 464876"/>
              <a:gd name="connsiteX11" fmla="*/ 386724 w 423482"/>
              <a:gd name="connsiteY11" fmla="*/ 464876 h 464876"/>
              <a:gd name="connsiteX12" fmla="*/ 246319 w 423482"/>
              <a:gd name="connsiteY12" fmla="*/ 464876 h 464876"/>
              <a:gd name="connsiteX13" fmla="*/ 223398 w 423482"/>
              <a:gd name="connsiteY13" fmla="*/ 379741 h 464876"/>
              <a:gd name="connsiteX14" fmla="*/ 235448 w 423482"/>
              <a:gd name="connsiteY14" fmla="*/ 346866 h 464876"/>
              <a:gd name="connsiteX15" fmla="*/ 217111 w 423482"/>
              <a:gd name="connsiteY15" fmla="*/ 334948 h 464876"/>
              <a:gd name="connsiteX16" fmla="*/ 211872 w 423482"/>
              <a:gd name="connsiteY16" fmla="*/ 331542 h 464876"/>
              <a:gd name="connsiteX17" fmla="*/ 205978 w 423482"/>
              <a:gd name="connsiteY17" fmla="*/ 335340 h 464876"/>
              <a:gd name="connsiteX18" fmla="*/ 188296 w 423482"/>
              <a:gd name="connsiteY18" fmla="*/ 346866 h 464876"/>
              <a:gd name="connsiteX19" fmla="*/ 200346 w 423482"/>
              <a:gd name="connsiteY19" fmla="*/ 379741 h 464876"/>
              <a:gd name="connsiteX20" fmla="*/ 177163 w 423482"/>
              <a:gd name="connsiteY20" fmla="*/ 464876 h 464876"/>
              <a:gd name="connsiteX21" fmla="*/ 36758 w 423482"/>
              <a:gd name="connsiteY21" fmla="*/ 464876 h 464876"/>
              <a:gd name="connsiteX22" fmla="*/ 2049 w 423482"/>
              <a:gd name="connsiteY22" fmla="*/ 416153 h 464876"/>
              <a:gd name="connsiteX23" fmla="*/ 21957 w 423482"/>
              <a:gd name="connsiteY23" fmla="*/ 359047 h 464876"/>
              <a:gd name="connsiteX24" fmla="*/ 49724 w 423482"/>
              <a:gd name="connsiteY24" fmla="*/ 330626 h 464876"/>
              <a:gd name="connsiteX25" fmla="*/ 154898 w 423482"/>
              <a:gd name="connsiteY25" fmla="*/ 291726 h 464876"/>
              <a:gd name="connsiteX26" fmla="*/ 172972 w 423482"/>
              <a:gd name="connsiteY26" fmla="*/ 270246 h 464876"/>
              <a:gd name="connsiteX27" fmla="*/ 177721 w 423482"/>
              <a:gd name="connsiteY27" fmla="*/ 244478 h 464876"/>
              <a:gd name="connsiteX28" fmla="*/ 169240 w 423482"/>
              <a:gd name="connsiteY28" fmla="*/ 240186 h 464876"/>
              <a:gd name="connsiteX29" fmla="*/ 116915 w 423482"/>
              <a:gd name="connsiteY29" fmla="*/ 120540 h 464876"/>
              <a:gd name="connsiteX30" fmla="*/ 117439 w 423482"/>
              <a:gd name="connsiteY30" fmla="*/ 92381 h 464876"/>
              <a:gd name="connsiteX31" fmla="*/ 158434 w 423482"/>
              <a:gd name="connsiteY31" fmla="*/ 14843 h 464876"/>
              <a:gd name="connsiteX32" fmla="*/ 143110 w 423482"/>
              <a:gd name="connsiteY32" fmla="*/ 7246 h 464876"/>
              <a:gd name="connsiteX33" fmla="*/ 189148 w 423482"/>
              <a:gd name="connsiteY33" fmla="*/ 26 h 464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423482" h="464876">
                <a:moveTo>
                  <a:pt x="189148" y="26"/>
                </a:moveTo>
                <a:cubicBezTo>
                  <a:pt x="214918" y="-449"/>
                  <a:pt x="246188" y="5347"/>
                  <a:pt x="268192" y="30429"/>
                </a:cubicBezTo>
                <a:lnTo>
                  <a:pt x="265965" y="15105"/>
                </a:lnTo>
                <a:cubicBezTo>
                  <a:pt x="265965" y="15105"/>
                  <a:pt x="316522" y="72996"/>
                  <a:pt x="308401" y="124339"/>
                </a:cubicBezTo>
                <a:cubicBezTo>
                  <a:pt x="302606" y="160488"/>
                  <a:pt x="288927" y="215719"/>
                  <a:pt x="255430" y="242843"/>
                </a:cubicBezTo>
                <a:lnTo>
                  <a:pt x="246136" y="246512"/>
                </a:lnTo>
                <a:lnTo>
                  <a:pt x="250510" y="270246"/>
                </a:lnTo>
                <a:cubicBezTo>
                  <a:pt x="252344" y="280069"/>
                  <a:pt x="259154" y="288320"/>
                  <a:pt x="268584" y="291726"/>
                </a:cubicBezTo>
                <a:lnTo>
                  <a:pt x="373758" y="330626"/>
                </a:lnTo>
                <a:cubicBezTo>
                  <a:pt x="386724" y="335472"/>
                  <a:pt x="396941" y="345950"/>
                  <a:pt x="401525" y="359047"/>
                </a:cubicBezTo>
                <a:lnTo>
                  <a:pt x="421433" y="416153"/>
                </a:lnTo>
                <a:cubicBezTo>
                  <a:pt x="429684" y="439990"/>
                  <a:pt x="412003" y="464876"/>
                  <a:pt x="386724" y="464876"/>
                </a:cubicBezTo>
                <a:lnTo>
                  <a:pt x="246319" y="464876"/>
                </a:lnTo>
                <a:lnTo>
                  <a:pt x="223398" y="379741"/>
                </a:lnTo>
                <a:lnTo>
                  <a:pt x="235448" y="346866"/>
                </a:lnTo>
                <a:lnTo>
                  <a:pt x="217111" y="334948"/>
                </a:lnTo>
                <a:lnTo>
                  <a:pt x="211872" y="331542"/>
                </a:lnTo>
                <a:lnTo>
                  <a:pt x="205978" y="335340"/>
                </a:lnTo>
                <a:lnTo>
                  <a:pt x="188296" y="346866"/>
                </a:lnTo>
                <a:lnTo>
                  <a:pt x="200346" y="379741"/>
                </a:lnTo>
                <a:lnTo>
                  <a:pt x="177163" y="464876"/>
                </a:lnTo>
                <a:lnTo>
                  <a:pt x="36758" y="464876"/>
                </a:lnTo>
                <a:cubicBezTo>
                  <a:pt x="11479" y="464876"/>
                  <a:pt x="-6202" y="439990"/>
                  <a:pt x="2049" y="416153"/>
                </a:cubicBezTo>
                <a:lnTo>
                  <a:pt x="21957" y="359047"/>
                </a:lnTo>
                <a:cubicBezTo>
                  <a:pt x="26410" y="345819"/>
                  <a:pt x="36627" y="335472"/>
                  <a:pt x="49724" y="330626"/>
                </a:cubicBezTo>
                <a:lnTo>
                  <a:pt x="154898" y="291726"/>
                </a:lnTo>
                <a:cubicBezTo>
                  <a:pt x="164328" y="288189"/>
                  <a:pt x="171139" y="280069"/>
                  <a:pt x="172972" y="270246"/>
                </a:cubicBezTo>
                <a:lnTo>
                  <a:pt x="177721" y="244478"/>
                </a:lnTo>
                <a:lnTo>
                  <a:pt x="169240" y="240186"/>
                </a:lnTo>
                <a:cubicBezTo>
                  <a:pt x="145861" y="222439"/>
                  <a:pt x="121368" y="187862"/>
                  <a:pt x="116915" y="120540"/>
                </a:cubicBezTo>
                <a:lnTo>
                  <a:pt x="117439" y="92381"/>
                </a:lnTo>
                <a:cubicBezTo>
                  <a:pt x="117439" y="92381"/>
                  <a:pt x="122023" y="28988"/>
                  <a:pt x="158434" y="14843"/>
                </a:cubicBezTo>
                <a:lnTo>
                  <a:pt x="143110" y="7246"/>
                </a:lnTo>
                <a:cubicBezTo>
                  <a:pt x="143110" y="7246"/>
                  <a:pt x="163379" y="501"/>
                  <a:pt x="189148" y="26"/>
                </a:cubicBezTo>
                <a:close/>
              </a:path>
            </a:pathLst>
          </a:custGeom>
          <a:solidFill>
            <a:schemeClr val="accent6"/>
          </a:solidFill>
          <a:ln w="13036" cap="flat">
            <a:noFill/>
            <a:prstDash val="solid"/>
            <a:miter/>
          </a:ln>
        </p:spPr>
        <p:txBody>
          <a:bodyPr rtlCol="0" anchor="ctr"/>
          <a:lstStyle/>
          <a:p>
            <a:endParaRPr lang="en-ID">
              <a:solidFill>
                <a:schemeClr val="tx2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5" name="Freeform: Shape 124">
            <a:extLst>
              <a:ext uri="{FF2B5EF4-FFF2-40B4-BE49-F238E27FC236}">
                <a16:creationId xmlns:a16="http://schemas.microsoft.com/office/drawing/2014/main" id="{301E30C0-6260-4CAC-9DBC-73E5BE1F956E}"/>
              </a:ext>
            </a:extLst>
          </p:cNvPr>
          <p:cNvSpPr/>
          <p:nvPr/>
        </p:nvSpPr>
        <p:spPr>
          <a:xfrm>
            <a:off x="9860719" y="5581634"/>
            <a:ext cx="129212" cy="134744"/>
          </a:xfrm>
          <a:custGeom>
            <a:avLst/>
            <a:gdLst>
              <a:gd name="connsiteX0" fmla="*/ 421097 w 423202"/>
              <a:gd name="connsiteY0" fmla="*/ 392728 h 441320"/>
              <a:gd name="connsiteX1" fmla="*/ 401189 w 423202"/>
              <a:gd name="connsiteY1" fmla="*/ 335622 h 441320"/>
              <a:gd name="connsiteX2" fmla="*/ 373422 w 423202"/>
              <a:gd name="connsiteY2" fmla="*/ 307332 h 441320"/>
              <a:gd name="connsiteX3" fmla="*/ 268380 w 423202"/>
              <a:gd name="connsiteY3" fmla="*/ 268432 h 441320"/>
              <a:gd name="connsiteX4" fmla="*/ 250436 w 423202"/>
              <a:gd name="connsiteY4" fmla="*/ 246952 h 441320"/>
              <a:gd name="connsiteX5" fmla="*/ 245721 w 423202"/>
              <a:gd name="connsiteY5" fmla="*/ 221412 h 441320"/>
              <a:gd name="connsiteX6" fmla="*/ 296801 w 423202"/>
              <a:gd name="connsiteY6" fmla="*/ 155007 h 441320"/>
              <a:gd name="connsiteX7" fmla="*/ 291562 w 423202"/>
              <a:gd name="connsiteY7" fmla="*/ 208314 h 441320"/>
              <a:gd name="connsiteX8" fmla="*/ 320639 w 423202"/>
              <a:gd name="connsiteY8" fmla="*/ 107594 h 441320"/>
              <a:gd name="connsiteX9" fmla="*/ 258163 w 423202"/>
              <a:gd name="connsiteY9" fmla="*/ 5302 h 441320"/>
              <a:gd name="connsiteX10" fmla="*/ 187830 w 423202"/>
              <a:gd name="connsiteY10" fmla="*/ 6219 h 441320"/>
              <a:gd name="connsiteX11" fmla="*/ 121818 w 423202"/>
              <a:gd name="connsiteY11" fmla="*/ 153305 h 441320"/>
              <a:gd name="connsiteX12" fmla="*/ 165564 w 423202"/>
              <a:gd name="connsiteY12" fmla="*/ 212505 h 441320"/>
              <a:gd name="connsiteX13" fmla="*/ 177613 w 423202"/>
              <a:gd name="connsiteY13" fmla="*/ 221019 h 441320"/>
              <a:gd name="connsiteX14" fmla="*/ 172898 w 423202"/>
              <a:gd name="connsiteY14" fmla="*/ 246821 h 441320"/>
              <a:gd name="connsiteX15" fmla="*/ 154824 w 423202"/>
              <a:gd name="connsiteY15" fmla="*/ 268301 h 441320"/>
              <a:gd name="connsiteX16" fmla="*/ 49781 w 423202"/>
              <a:gd name="connsiteY16" fmla="*/ 307201 h 441320"/>
              <a:gd name="connsiteX17" fmla="*/ 22014 w 423202"/>
              <a:gd name="connsiteY17" fmla="*/ 335492 h 441320"/>
              <a:gd name="connsiteX18" fmla="*/ 2106 w 423202"/>
              <a:gd name="connsiteY18" fmla="*/ 392597 h 441320"/>
              <a:gd name="connsiteX19" fmla="*/ 36684 w 423202"/>
              <a:gd name="connsiteY19" fmla="*/ 441320 h 441320"/>
              <a:gd name="connsiteX20" fmla="*/ 152466 w 423202"/>
              <a:gd name="connsiteY20" fmla="*/ 441320 h 441320"/>
              <a:gd name="connsiteX21" fmla="*/ 129545 w 423202"/>
              <a:gd name="connsiteY21" fmla="*/ 348720 h 441320"/>
              <a:gd name="connsiteX22" fmla="*/ 298504 w 423202"/>
              <a:gd name="connsiteY22" fmla="*/ 348720 h 441320"/>
              <a:gd name="connsiteX23" fmla="*/ 269820 w 423202"/>
              <a:gd name="connsiteY23" fmla="*/ 441320 h 441320"/>
              <a:gd name="connsiteX24" fmla="*/ 386389 w 423202"/>
              <a:gd name="connsiteY24" fmla="*/ 441320 h 441320"/>
              <a:gd name="connsiteX25" fmla="*/ 421097 w 423202"/>
              <a:gd name="connsiteY25" fmla="*/ 392728 h 441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423202" h="441320">
                <a:moveTo>
                  <a:pt x="421097" y="392728"/>
                </a:moveTo>
                <a:lnTo>
                  <a:pt x="401189" y="335622"/>
                </a:lnTo>
                <a:cubicBezTo>
                  <a:pt x="396605" y="322525"/>
                  <a:pt x="386520" y="312047"/>
                  <a:pt x="373422" y="307332"/>
                </a:cubicBezTo>
                <a:lnTo>
                  <a:pt x="268380" y="268432"/>
                </a:lnTo>
                <a:cubicBezTo>
                  <a:pt x="259080" y="264896"/>
                  <a:pt x="252139" y="256775"/>
                  <a:pt x="250436" y="246952"/>
                </a:cubicBezTo>
                <a:lnTo>
                  <a:pt x="245721" y="221412"/>
                </a:lnTo>
                <a:cubicBezTo>
                  <a:pt x="285144" y="208707"/>
                  <a:pt x="295884" y="145970"/>
                  <a:pt x="296801" y="155007"/>
                </a:cubicBezTo>
                <a:cubicBezTo>
                  <a:pt x="297718" y="165092"/>
                  <a:pt x="291562" y="208314"/>
                  <a:pt x="291562" y="208314"/>
                </a:cubicBezTo>
                <a:cubicBezTo>
                  <a:pt x="291562" y="208314"/>
                  <a:pt x="324568" y="164568"/>
                  <a:pt x="320639" y="107594"/>
                </a:cubicBezTo>
                <a:cubicBezTo>
                  <a:pt x="316710" y="50750"/>
                  <a:pt x="282656" y="17745"/>
                  <a:pt x="258163" y="5302"/>
                </a:cubicBezTo>
                <a:cubicBezTo>
                  <a:pt x="233671" y="-7141"/>
                  <a:pt x="187830" y="6219"/>
                  <a:pt x="187830" y="6219"/>
                </a:cubicBezTo>
                <a:cubicBezTo>
                  <a:pt x="125747" y="-9105"/>
                  <a:pt x="96016" y="104582"/>
                  <a:pt x="121818" y="153305"/>
                </a:cubicBezTo>
                <a:cubicBezTo>
                  <a:pt x="139107" y="185917"/>
                  <a:pt x="156133" y="204123"/>
                  <a:pt x="165564" y="212505"/>
                </a:cubicBezTo>
                <a:cubicBezTo>
                  <a:pt x="168052" y="214732"/>
                  <a:pt x="172112" y="218137"/>
                  <a:pt x="177613" y="221019"/>
                </a:cubicBezTo>
                <a:lnTo>
                  <a:pt x="172898" y="246821"/>
                </a:lnTo>
                <a:cubicBezTo>
                  <a:pt x="171065" y="256644"/>
                  <a:pt x="164123" y="264765"/>
                  <a:pt x="154824" y="268301"/>
                </a:cubicBezTo>
                <a:lnTo>
                  <a:pt x="49781" y="307201"/>
                </a:lnTo>
                <a:cubicBezTo>
                  <a:pt x="36815" y="312047"/>
                  <a:pt x="26468" y="322394"/>
                  <a:pt x="22014" y="335492"/>
                </a:cubicBezTo>
                <a:lnTo>
                  <a:pt x="2106" y="392597"/>
                </a:lnTo>
                <a:cubicBezTo>
                  <a:pt x="-6276" y="416304"/>
                  <a:pt x="11405" y="441320"/>
                  <a:pt x="36684" y="441320"/>
                </a:cubicBezTo>
                <a:lnTo>
                  <a:pt x="152466" y="441320"/>
                </a:lnTo>
                <a:lnTo>
                  <a:pt x="129545" y="348720"/>
                </a:lnTo>
                <a:cubicBezTo>
                  <a:pt x="129545" y="348720"/>
                  <a:pt x="225943" y="382119"/>
                  <a:pt x="298504" y="348720"/>
                </a:cubicBezTo>
                <a:lnTo>
                  <a:pt x="269820" y="441320"/>
                </a:lnTo>
                <a:lnTo>
                  <a:pt x="386389" y="441320"/>
                </a:lnTo>
                <a:cubicBezTo>
                  <a:pt x="411798" y="441451"/>
                  <a:pt x="429480" y="416566"/>
                  <a:pt x="421097" y="392728"/>
                </a:cubicBezTo>
                <a:close/>
              </a:path>
            </a:pathLst>
          </a:custGeom>
          <a:solidFill>
            <a:schemeClr val="accent5"/>
          </a:solidFill>
          <a:ln w="13036" cap="flat">
            <a:noFill/>
            <a:prstDash val="solid"/>
            <a:miter/>
          </a:ln>
        </p:spPr>
        <p:txBody>
          <a:bodyPr rtlCol="0" anchor="ctr"/>
          <a:lstStyle/>
          <a:p>
            <a:endParaRPr lang="en-ID">
              <a:solidFill>
                <a:schemeClr val="tx2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7" name="Freeform: Shape 126">
            <a:extLst>
              <a:ext uri="{FF2B5EF4-FFF2-40B4-BE49-F238E27FC236}">
                <a16:creationId xmlns:a16="http://schemas.microsoft.com/office/drawing/2014/main" id="{332C1A6A-58EB-4118-83DD-9E26AC3685E1}"/>
              </a:ext>
            </a:extLst>
          </p:cNvPr>
          <p:cNvSpPr/>
          <p:nvPr/>
        </p:nvSpPr>
        <p:spPr>
          <a:xfrm>
            <a:off x="7676896" y="5159503"/>
            <a:ext cx="195772" cy="214908"/>
          </a:xfrm>
          <a:custGeom>
            <a:avLst/>
            <a:gdLst>
              <a:gd name="connsiteX0" fmla="*/ 189148 w 423482"/>
              <a:gd name="connsiteY0" fmla="*/ 26 h 464876"/>
              <a:gd name="connsiteX1" fmla="*/ 268192 w 423482"/>
              <a:gd name="connsiteY1" fmla="*/ 30429 h 464876"/>
              <a:gd name="connsiteX2" fmla="*/ 265965 w 423482"/>
              <a:gd name="connsiteY2" fmla="*/ 15105 h 464876"/>
              <a:gd name="connsiteX3" fmla="*/ 308401 w 423482"/>
              <a:gd name="connsiteY3" fmla="*/ 124339 h 464876"/>
              <a:gd name="connsiteX4" fmla="*/ 255430 w 423482"/>
              <a:gd name="connsiteY4" fmla="*/ 242843 h 464876"/>
              <a:gd name="connsiteX5" fmla="*/ 246136 w 423482"/>
              <a:gd name="connsiteY5" fmla="*/ 246512 h 464876"/>
              <a:gd name="connsiteX6" fmla="*/ 250510 w 423482"/>
              <a:gd name="connsiteY6" fmla="*/ 270246 h 464876"/>
              <a:gd name="connsiteX7" fmla="*/ 268584 w 423482"/>
              <a:gd name="connsiteY7" fmla="*/ 291726 h 464876"/>
              <a:gd name="connsiteX8" fmla="*/ 373758 w 423482"/>
              <a:gd name="connsiteY8" fmla="*/ 330626 h 464876"/>
              <a:gd name="connsiteX9" fmla="*/ 401525 w 423482"/>
              <a:gd name="connsiteY9" fmla="*/ 359047 h 464876"/>
              <a:gd name="connsiteX10" fmla="*/ 421433 w 423482"/>
              <a:gd name="connsiteY10" fmla="*/ 416153 h 464876"/>
              <a:gd name="connsiteX11" fmla="*/ 386724 w 423482"/>
              <a:gd name="connsiteY11" fmla="*/ 464876 h 464876"/>
              <a:gd name="connsiteX12" fmla="*/ 246319 w 423482"/>
              <a:gd name="connsiteY12" fmla="*/ 464876 h 464876"/>
              <a:gd name="connsiteX13" fmla="*/ 223398 w 423482"/>
              <a:gd name="connsiteY13" fmla="*/ 379741 h 464876"/>
              <a:gd name="connsiteX14" fmla="*/ 235448 w 423482"/>
              <a:gd name="connsiteY14" fmla="*/ 346866 h 464876"/>
              <a:gd name="connsiteX15" fmla="*/ 217111 w 423482"/>
              <a:gd name="connsiteY15" fmla="*/ 334948 h 464876"/>
              <a:gd name="connsiteX16" fmla="*/ 211872 w 423482"/>
              <a:gd name="connsiteY16" fmla="*/ 331542 h 464876"/>
              <a:gd name="connsiteX17" fmla="*/ 205978 w 423482"/>
              <a:gd name="connsiteY17" fmla="*/ 335340 h 464876"/>
              <a:gd name="connsiteX18" fmla="*/ 188296 w 423482"/>
              <a:gd name="connsiteY18" fmla="*/ 346866 h 464876"/>
              <a:gd name="connsiteX19" fmla="*/ 200346 w 423482"/>
              <a:gd name="connsiteY19" fmla="*/ 379741 h 464876"/>
              <a:gd name="connsiteX20" fmla="*/ 177163 w 423482"/>
              <a:gd name="connsiteY20" fmla="*/ 464876 h 464876"/>
              <a:gd name="connsiteX21" fmla="*/ 36758 w 423482"/>
              <a:gd name="connsiteY21" fmla="*/ 464876 h 464876"/>
              <a:gd name="connsiteX22" fmla="*/ 2049 w 423482"/>
              <a:gd name="connsiteY22" fmla="*/ 416153 h 464876"/>
              <a:gd name="connsiteX23" fmla="*/ 21957 w 423482"/>
              <a:gd name="connsiteY23" fmla="*/ 359047 h 464876"/>
              <a:gd name="connsiteX24" fmla="*/ 49724 w 423482"/>
              <a:gd name="connsiteY24" fmla="*/ 330626 h 464876"/>
              <a:gd name="connsiteX25" fmla="*/ 154898 w 423482"/>
              <a:gd name="connsiteY25" fmla="*/ 291726 h 464876"/>
              <a:gd name="connsiteX26" fmla="*/ 172972 w 423482"/>
              <a:gd name="connsiteY26" fmla="*/ 270246 h 464876"/>
              <a:gd name="connsiteX27" fmla="*/ 177721 w 423482"/>
              <a:gd name="connsiteY27" fmla="*/ 244478 h 464876"/>
              <a:gd name="connsiteX28" fmla="*/ 169240 w 423482"/>
              <a:gd name="connsiteY28" fmla="*/ 240186 h 464876"/>
              <a:gd name="connsiteX29" fmla="*/ 116915 w 423482"/>
              <a:gd name="connsiteY29" fmla="*/ 120540 h 464876"/>
              <a:gd name="connsiteX30" fmla="*/ 117439 w 423482"/>
              <a:gd name="connsiteY30" fmla="*/ 92381 h 464876"/>
              <a:gd name="connsiteX31" fmla="*/ 158434 w 423482"/>
              <a:gd name="connsiteY31" fmla="*/ 14843 h 464876"/>
              <a:gd name="connsiteX32" fmla="*/ 143110 w 423482"/>
              <a:gd name="connsiteY32" fmla="*/ 7246 h 464876"/>
              <a:gd name="connsiteX33" fmla="*/ 189148 w 423482"/>
              <a:gd name="connsiteY33" fmla="*/ 26 h 464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423482" h="464876">
                <a:moveTo>
                  <a:pt x="189148" y="26"/>
                </a:moveTo>
                <a:cubicBezTo>
                  <a:pt x="214918" y="-449"/>
                  <a:pt x="246188" y="5347"/>
                  <a:pt x="268192" y="30429"/>
                </a:cubicBezTo>
                <a:lnTo>
                  <a:pt x="265965" y="15105"/>
                </a:lnTo>
                <a:cubicBezTo>
                  <a:pt x="265965" y="15105"/>
                  <a:pt x="316522" y="72996"/>
                  <a:pt x="308401" y="124339"/>
                </a:cubicBezTo>
                <a:cubicBezTo>
                  <a:pt x="302606" y="160488"/>
                  <a:pt x="288927" y="215719"/>
                  <a:pt x="255430" y="242843"/>
                </a:cubicBezTo>
                <a:lnTo>
                  <a:pt x="246136" y="246512"/>
                </a:lnTo>
                <a:lnTo>
                  <a:pt x="250510" y="270246"/>
                </a:lnTo>
                <a:cubicBezTo>
                  <a:pt x="252344" y="280069"/>
                  <a:pt x="259154" y="288320"/>
                  <a:pt x="268584" y="291726"/>
                </a:cubicBezTo>
                <a:lnTo>
                  <a:pt x="373758" y="330626"/>
                </a:lnTo>
                <a:cubicBezTo>
                  <a:pt x="386724" y="335472"/>
                  <a:pt x="396941" y="345950"/>
                  <a:pt x="401525" y="359047"/>
                </a:cubicBezTo>
                <a:lnTo>
                  <a:pt x="421433" y="416153"/>
                </a:lnTo>
                <a:cubicBezTo>
                  <a:pt x="429684" y="439990"/>
                  <a:pt x="412003" y="464876"/>
                  <a:pt x="386724" y="464876"/>
                </a:cubicBezTo>
                <a:lnTo>
                  <a:pt x="246319" y="464876"/>
                </a:lnTo>
                <a:lnTo>
                  <a:pt x="223398" y="379741"/>
                </a:lnTo>
                <a:lnTo>
                  <a:pt x="235448" y="346866"/>
                </a:lnTo>
                <a:lnTo>
                  <a:pt x="217111" y="334948"/>
                </a:lnTo>
                <a:lnTo>
                  <a:pt x="211872" y="331542"/>
                </a:lnTo>
                <a:lnTo>
                  <a:pt x="205978" y="335340"/>
                </a:lnTo>
                <a:lnTo>
                  <a:pt x="188296" y="346866"/>
                </a:lnTo>
                <a:lnTo>
                  <a:pt x="200346" y="379741"/>
                </a:lnTo>
                <a:lnTo>
                  <a:pt x="177163" y="464876"/>
                </a:lnTo>
                <a:lnTo>
                  <a:pt x="36758" y="464876"/>
                </a:lnTo>
                <a:cubicBezTo>
                  <a:pt x="11479" y="464876"/>
                  <a:pt x="-6202" y="439990"/>
                  <a:pt x="2049" y="416153"/>
                </a:cubicBezTo>
                <a:lnTo>
                  <a:pt x="21957" y="359047"/>
                </a:lnTo>
                <a:cubicBezTo>
                  <a:pt x="26410" y="345819"/>
                  <a:pt x="36627" y="335472"/>
                  <a:pt x="49724" y="330626"/>
                </a:cubicBezTo>
                <a:lnTo>
                  <a:pt x="154898" y="291726"/>
                </a:lnTo>
                <a:cubicBezTo>
                  <a:pt x="164328" y="288189"/>
                  <a:pt x="171139" y="280069"/>
                  <a:pt x="172972" y="270246"/>
                </a:cubicBezTo>
                <a:lnTo>
                  <a:pt x="177721" y="244478"/>
                </a:lnTo>
                <a:lnTo>
                  <a:pt x="169240" y="240186"/>
                </a:lnTo>
                <a:cubicBezTo>
                  <a:pt x="145861" y="222439"/>
                  <a:pt x="121368" y="187862"/>
                  <a:pt x="116915" y="120540"/>
                </a:cubicBezTo>
                <a:lnTo>
                  <a:pt x="117439" y="92381"/>
                </a:lnTo>
                <a:cubicBezTo>
                  <a:pt x="117439" y="92381"/>
                  <a:pt x="122023" y="28988"/>
                  <a:pt x="158434" y="14843"/>
                </a:cubicBezTo>
                <a:lnTo>
                  <a:pt x="143110" y="7246"/>
                </a:lnTo>
                <a:cubicBezTo>
                  <a:pt x="143110" y="7246"/>
                  <a:pt x="163379" y="501"/>
                  <a:pt x="189148" y="26"/>
                </a:cubicBezTo>
                <a:close/>
              </a:path>
            </a:pathLst>
          </a:custGeom>
          <a:solidFill>
            <a:schemeClr val="accent5"/>
          </a:solidFill>
          <a:ln w="13036" cap="flat">
            <a:noFill/>
            <a:prstDash val="solid"/>
            <a:miter/>
          </a:ln>
        </p:spPr>
        <p:txBody>
          <a:bodyPr rtlCol="0" anchor="ctr"/>
          <a:lstStyle/>
          <a:p>
            <a:endParaRPr lang="en-ID">
              <a:solidFill>
                <a:schemeClr val="tx2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9" name="Freeform: Shape 128">
            <a:extLst>
              <a:ext uri="{FF2B5EF4-FFF2-40B4-BE49-F238E27FC236}">
                <a16:creationId xmlns:a16="http://schemas.microsoft.com/office/drawing/2014/main" id="{AD8B88FF-25B5-4299-B0BA-B8FA61CD60A2}"/>
              </a:ext>
            </a:extLst>
          </p:cNvPr>
          <p:cNvSpPr/>
          <p:nvPr/>
        </p:nvSpPr>
        <p:spPr>
          <a:xfrm>
            <a:off x="4370946" y="5145833"/>
            <a:ext cx="186960" cy="194964"/>
          </a:xfrm>
          <a:custGeom>
            <a:avLst/>
            <a:gdLst>
              <a:gd name="connsiteX0" fmla="*/ 421097 w 423202"/>
              <a:gd name="connsiteY0" fmla="*/ 392728 h 441320"/>
              <a:gd name="connsiteX1" fmla="*/ 401189 w 423202"/>
              <a:gd name="connsiteY1" fmla="*/ 335622 h 441320"/>
              <a:gd name="connsiteX2" fmla="*/ 373422 w 423202"/>
              <a:gd name="connsiteY2" fmla="*/ 307332 h 441320"/>
              <a:gd name="connsiteX3" fmla="*/ 268380 w 423202"/>
              <a:gd name="connsiteY3" fmla="*/ 268432 h 441320"/>
              <a:gd name="connsiteX4" fmla="*/ 250436 w 423202"/>
              <a:gd name="connsiteY4" fmla="*/ 246952 h 441320"/>
              <a:gd name="connsiteX5" fmla="*/ 245721 w 423202"/>
              <a:gd name="connsiteY5" fmla="*/ 221412 h 441320"/>
              <a:gd name="connsiteX6" fmla="*/ 296801 w 423202"/>
              <a:gd name="connsiteY6" fmla="*/ 155007 h 441320"/>
              <a:gd name="connsiteX7" fmla="*/ 291562 w 423202"/>
              <a:gd name="connsiteY7" fmla="*/ 208314 h 441320"/>
              <a:gd name="connsiteX8" fmla="*/ 320639 w 423202"/>
              <a:gd name="connsiteY8" fmla="*/ 107594 h 441320"/>
              <a:gd name="connsiteX9" fmla="*/ 258163 w 423202"/>
              <a:gd name="connsiteY9" fmla="*/ 5302 h 441320"/>
              <a:gd name="connsiteX10" fmla="*/ 187830 w 423202"/>
              <a:gd name="connsiteY10" fmla="*/ 6219 h 441320"/>
              <a:gd name="connsiteX11" fmla="*/ 121818 w 423202"/>
              <a:gd name="connsiteY11" fmla="*/ 153305 h 441320"/>
              <a:gd name="connsiteX12" fmla="*/ 165564 w 423202"/>
              <a:gd name="connsiteY12" fmla="*/ 212505 h 441320"/>
              <a:gd name="connsiteX13" fmla="*/ 177613 w 423202"/>
              <a:gd name="connsiteY13" fmla="*/ 221019 h 441320"/>
              <a:gd name="connsiteX14" fmla="*/ 172898 w 423202"/>
              <a:gd name="connsiteY14" fmla="*/ 246821 h 441320"/>
              <a:gd name="connsiteX15" fmla="*/ 154824 w 423202"/>
              <a:gd name="connsiteY15" fmla="*/ 268301 h 441320"/>
              <a:gd name="connsiteX16" fmla="*/ 49781 w 423202"/>
              <a:gd name="connsiteY16" fmla="*/ 307201 h 441320"/>
              <a:gd name="connsiteX17" fmla="*/ 22014 w 423202"/>
              <a:gd name="connsiteY17" fmla="*/ 335492 h 441320"/>
              <a:gd name="connsiteX18" fmla="*/ 2106 w 423202"/>
              <a:gd name="connsiteY18" fmla="*/ 392597 h 441320"/>
              <a:gd name="connsiteX19" fmla="*/ 36684 w 423202"/>
              <a:gd name="connsiteY19" fmla="*/ 441320 h 441320"/>
              <a:gd name="connsiteX20" fmla="*/ 152466 w 423202"/>
              <a:gd name="connsiteY20" fmla="*/ 441320 h 441320"/>
              <a:gd name="connsiteX21" fmla="*/ 129545 w 423202"/>
              <a:gd name="connsiteY21" fmla="*/ 348720 h 441320"/>
              <a:gd name="connsiteX22" fmla="*/ 298504 w 423202"/>
              <a:gd name="connsiteY22" fmla="*/ 348720 h 441320"/>
              <a:gd name="connsiteX23" fmla="*/ 269820 w 423202"/>
              <a:gd name="connsiteY23" fmla="*/ 441320 h 441320"/>
              <a:gd name="connsiteX24" fmla="*/ 386389 w 423202"/>
              <a:gd name="connsiteY24" fmla="*/ 441320 h 441320"/>
              <a:gd name="connsiteX25" fmla="*/ 421097 w 423202"/>
              <a:gd name="connsiteY25" fmla="*/ 392728 h 441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423202" h="441320">
                <a:moveTo>
                  <a:pt x="421097" y="392728"/>
                </a:moveTo>
                <a:lnTo>
                  <a:pt x="401189" y="335622"/>
                </a:lnTo>
                <a:cubicBezTo>
                  <a:pt x="396605" y="322525"/>
                  <a:pt x="386520" y="312047"/>
                  <a:pt x="373422" y="307332"/>
                </a:cubicBezTo>
                <a:lnTo>
                  <a:pt x="268380" y="268432"/>
                </a:lnTo>
                <a:cubicBezTo>
                  <a:pt x="259080" y="264896"/>
                  <a:pt x="252139" y="256775"/>
                  <a:pt x="250436" y="246952"/>
                </a:cubicBezTo>
                <a:lnTo>
                  <a:pt x="245721" y="221412"/>
                </a:lnTo>
                <a:cubicBezTo>
                  <a:pt x="285144" y="208707"/>
                  <a:pt x="295884" y="145970"/>
                  <a:pt x="296801" y="155007"/>
                </a:cubicBezTo>
                <a:cubicBezTo>
                  <a:pt x="297718" y="165092"/>
                  <a:pt x="291562" y="208314"/>
                  <a:pt x="291562" y="208314"/>
                </a:cubicBezTo>
                <a:cubicBezTo>
                  <a:pt x="291562" y="208314"/>
                  <a:pt x="324568" y="164568"/>
                  <a:pt x="320639" y="107594"/>
                </a:cubicBezTo>
                <a:cubicBezTo>
                  <a:pt x="316710" y="50750"/>
                  <a:pt x="282656" y="17745"/>
                  <a:pt x="258163" y="5302"/>
                </a:cubicBezTo>
                <a:cubicBezTo>
                  <a:pt x="233671" y="-7141"/>
                  <a:pt x="187830" y="6219"/>
                  <a:pt x="187830" y="6219"/>
                </a:cubicBezTo>
                <a:cubicBezTo>
                  <a:pt x="125747" y="-9105"/>
                  <a:pt x="96016" y="104582"/>
                  <a:pt x="121818" y="153305"/>
                </a:cubicBezTo>
                <a:cubicBezTo>
                  <a:pt x="139107" y="185917"/>
                  <a:pt x="156133" y="204123"/>
                  <a:pt x="165564" y="212505"/>
                </a:cubicBezTo>
                <a:cubicBezTo>
                  <a:pt x="168052" y="214732"/>
                  <a:pt x="172112" y="218137"/>
                  <a:pt x="177613" y="221019"/>
                </a:cubicBezTo>
                <a:lnTo>
                  <a:pt x="172898" y="246821"/>
                </a:lnTo>
                <a:cubicBezTo>
                  <a:pt x="171065" y="256644"/>
                  <a:pt x="164123" y="264765"/>
                  <a:pt x="154824" y="268301"/>
                </a:cubicBezTo>
                <a:lnTo>
                  <a:pt x="49781" y="307201"/>
                </a:lnTo>
                <a:cubicBezTo>
                  <a:pt x="36815" y="312047"/>
                  <a:pt x="26468" y="322394"/>
                  <a:pt x="22014" y="335492"/>
                </a:cubicBezTo>
                <a:lnTo>
                  <a:pt x="2106" y="392597"/>
                </a:lnTo>
                <a:cubicBezTo>
                  <a:pt x="-6276" y="416304"/>
                  <a:pt x="11405" y="441320"/>
                  <a:pt x="36684" y="441320"/>
                </a:cubicBezTo>
                <a:lnTo>
                  <a:pt x="152466" y="441320"/>
                </a:lnTo>
                <a:lnTo>
                  <a:pt x="129545" y="348720"/>
                </a:lnTo>
                <a:cubicBezTo>
                  <a:pt x="129545" y="348720"/>
                  <a:pt x="225943" y="382119"/>
                  <a:pt x="298504" y="348720"/>
                </a:cubicBezTo>
                <a:lnTo>
                  <a:pt x="269820" y="441320"/>
                </a:lnTo>
                <a:lnTo>
                  <a:pt x="386389" y="441320"/>
                </a:lnTo>
                <a:cubicBezTo>
                  <a:pt x="411798" y="441451"/>
                  <a:pt x="429480" y="416566"/>
                  <a:pt x="421097" y="392728"/>
                </a:cubicBezTo>
                <a:close/>
              </a:path>
            </a:pathLst>
          </a:custGeom>
          <a:solidFill>
            <a:schemeClr val="accent1"/>
          </a:solidFill>
          <a:ln w="13036" cap="flat">
            <a:noFill/>
            <a:prstDash val="solid"/>
            <a:miter/>
          </a:ln>
        </p:spPr>
        <p:txBody>
          <a:bodyPr rtlCol="0" anchor="ctr"/>
          <a:lstStyle/>
          <a:p>
            <a:endParaRPr lang="en-ID">
              <a:solidFill>
                <a:schemeClr val="tx2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31" name="Freeform: Shape 130">
            <a:extLst>
              <a:ext uri="{FF2B5EF4-FFF2-40B4-BE49-F238E27FC236}">
                <a16:creationId xmlns:a16="http://schemas.microsoft.com/office/drawing/2014/main" id="{B2F5C55C-F7A8-422E-9129-6A9529461875}"/>
              </a:ext>
            </a:extLst>
          </p:cNvPr>
          <p:cNvSpPr/>
          <p:nvPr/>
        </p:nvSpPr>
        <p:spPr>
          <a:xfrm>
            <a:off x="2003236" y="4811486"/>
            <a:ext cx="129296" cy="141934"/>
          </a:xfrm>
          <a:custGeom>
            <a:avLst/>
            <a:gdLst>
              <a:gd name="connsiteX0" fmla="*/ 189148 w 423482"/>
              <a:gd name="connsiteY0" fmla="*/ 26 h 464876"/>
              <a:gd name="connsiteX1" fmla="*/ 268192 w 423482"/>
              <a:gd name="connsiteY1" fmla="*/ 30429 h 464876"/>
              <a:gd name="connsiteX2" fmla="*/ 265965 w 423482"/>
              <a:gd name="connsiteY2" fmla="*/ 15105 h 464876"/>
              <a:gd name="connsiteX3" fmla="*/ 308401 w 423482"/>
              <a:gd name="connsiteY3" fmla="*/ 124339 h 464876"/>
              <a:gd name="connsiteX4" fmla="*/ 255430 w 423482"/>
              <a:gd name="connsiteY4" fmla="*/ 242843 h 464876"/>
              <a:gd name="connsiteX5" fmla="*/ 246136 w 423482"/>
              <a:gd name="connsiteY5" fmla="*/ 246512 h 464876"/>
              <a:gd name="connsiteX6" fmla="*/ 250510 w 423482"/>
              <a:gd name="connsiteY6" fmla="*/ 270246 h 464876"/>
              <a:gd name="connsiteX7" fmla="*/ 268584 w 423482"/>
              <a:gd name="connsiteY7" fmla="*/ 291726 h 464876"/>
              <a:gd name="connsiteX8" fmla="*/ 373758 w 423482"/>
              <a:gd name="connsiteY8" fmla="*/ 330626 h 464876"/>
              <a:gd name="connsiteX9" fmla="*/ 401525 w 423482"/>
              <a:gd name="connsiteY9" fmla="*/ 359047 h 464876"/>
              <a:gd name="connsiteX10" fmla="*/ 421433 w 423482"/>
              <a:gd name="connsiteY10" fmla="*/ 416153 h 464876"/>
              <a:gd name="connsiteX11" fmla="*/ 386724 w 423482"/>
              <a:gd name="connsiteY11" fmla="*/ 464876 h 464876"/>
              <a:gd name="connsiteX12" fmla="*/ 246319 w 423482"/>
              <a:gd name="connsiteY12" fmla="*/ 464876 h 464876"/>
              <a:gd name="connsiteX13" fmla="*/ 223398 w 423482"/>
              <a:gd name="connsiteY13" fmla="*/ 379741 h 464876"/>
              <a:gd name="connsiteX14" fmla="*/ 235448 w 423482"/>
              <a:gd name="connsiteY14" fmla="*/ 346866 h 464876"/>
              <a:gd name="connsiteX15" fmla="*/ 217111 w 423482"/>
              <a:gd name="connsiteY15" fmla="*/ 334948 h 464876"/>
              <a:gd name="connsiteX16" fmla="*/ 211872 w 423482"/>
              <a:gd name="connsiteY16" fmla="*/ 331542 h 464876"/>
              <a:gd name="connsiteX17" fmla="*/ 205978 w 423482"/>
              <a:gd name="connsiteY17" fmla="*/ 335340 h 464876"/>
              <a:gd name="connsiteX18" fmla="*/ 188296 w 423482"/>
              <a:gd name="connsiteY18" fmla="*/ 346866 h 464876"/>
              <a:gd name="connsiteX19" fmla="*/ 200346 w 423482"/>
              <a:gd name="connsiteY19" fmla="*/ 379741 h 464876"/>
              <a:gd name="connsiteX20" fmla="*/ 177163 w 423482"/>
              <a:gd name="connsiteY20" fmla="*/ 464876 h 464876"/>
              <a:gd name="connsiteX21" fmla="*/ 36758 w 423482"/>
              <a:gd name="connsiteY21" fmla="*/ 464876 h 464876"/>
              <a:gd name="connsiteX22" fmla="*/ 2049 w 423482"/>
              <a:gd name="connsiteY22" fmla="*/ 416153 h 464876"/>
              <a:gd name="connsiteX23" fmla="*/ 21957 w 423482"/>
              <a:gd name="connsiteY23" fmla="*/ 359047 h 464876"/>
              <a:gd name="connsiteX24" fmla="*/ 49724 w 423482"/>
              <a:gd name="connsiteY24" fmla="*/ 330626 h 464876"/>
              <a:gd name="connsiteX25" fmla="*/ 154898 w 423482"/>
              <a:gd name="connsiteY25" fmla="*/ 291726 h 464876"/>
              <a:gd name="connsiteX26" fmla="*/ 172972 w 423482"/>
              <a:gd name="connsiteY26" fmla="*/ 270246 h 464876"/>
              <a:gd name="connsiteX27" fmla="*/ 177721 w 423482"/>
              <a:gd name="connsiteY27" fmla="*/ 244478 h 464876"/>
              <a:gd name="connsiteX28" fmla="*/ 169240 w 423482"/>
              <a:gd name="connsiteY28" fmla="*/ 240186 h 464876"/>
              <a:gd name="connsiteX29" fmla="*/ 116915 w 423482"/>
              <a:gd name="connsiteY29" fmla="*/ 120540 h 464876"/>
              <a:gd name="connsiteX30" fmla="*/ 117439 w 423482"/>
              <a:gd name="connsiteY30" fmla="*/ 92381 h 464876"/>
              <a:gd name="connsiteX31" fmla="*/ 158434 w 423482"/>
              <a:gd name="connsiteY31" fmla="*/ 14843 h 464876"/>
              <a:gd name="connsiteX32" fmla="*/ 143110 w 423482"/>
              <a:gd name="connsiteY32" fmla="*/ 7246 h 464876"/>
              <a:gd name="connsiteX33" fmla="*/ 189148 w 423482"/>
              <a:gd name="connsiteY33" fmla="*/ 26 h 464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423482" h="464876">
                <a:moveTo>
                  <a:pt x="189148" y="26"/>
                </a:moveTo>
                <a:cubicBezTo>
                  <a:pt x="214918" y="-449"/>
                  <a:pt x="246188" y="5347"/>
                  <a:pt x="268192" y="30429"/>
                </a:cubicBezTo>
                <a:lnTo>
                  <a:pt x="265965" y="15105"/>
                </a:lnTo>
                <a:cubicBezTo>
                  <a:pt x="265965" y="15105"/>
                  <a:pt x="316522" y="72996"/>
                  <a:pt x="308401" y="124339"/>
                </a:cubicBezTo>
                <a:cubicBezTo>
                  <a:pt x="302606" y="160488"/>
                  <a:pt x="288927" y="215719"/>
                  <a:pt x="255430" y="242843"/>
                </a:cubicBezTo>
                <a:lnTo>
                  <a:pt x="246136" y="246512"/>
                </a:lnTo>
                <a:lnTo>
                  <a:pt x="250510" y="270246"/>
                </a:lnTo>
                <a:cubicBezTo>
                  <a:pt x="252344" y="280069"/>
                  <a:pt x="259154" y="288320"/>
                  <a:pt x="268584" y="291726"/>
                </a:cubicBezTo>
                <a:lnTo>
                  <a:pt x="373758" y="330626"/>
                </a:lnTo>
                <a:cubicBezTo>
                  <a:pt x="386724" y="335472"/>
                  <a:pt x="396941" y="345950"/>
                  <a:pt x="401525" y="359047"/>
                </a:cubicBezTo>
                <a:lnTo>
                  <a:pt x="421433" y="416153"/>
                </a:lnTo>
                <a:cubicBezTo>
                  <a:pt x="429684" y="439990"/>
                  <a:pt x="412003" y="464876"/>
                  <a:pt x="386724" y="464876"/>
                </a:cubicBezTo>
                <a:lnTo>
                  <a:pt x="246319" y="464876"/>
                </a:lnTo>
                <a:lnTo>
                  <a:pt x="223398" y="379741"/>
                </a:lnTo>
                <a:lnTo>
                  <a:pt x="235448" y="346866"/>
                </a:lnTo>
                <a:lnTo>
                  <a:pt x="217111" y="334948"/>
                </a:lnTo>
                <a:lnTo>
                  <a:pt x="211872" y="331542"/>
                </a:lnTo>
                <a:lnTo>
                  <a:pt x="205978" y="335340"/>
                </a:lnTo>
                <a:lnTo>
                  <a:pt x="188296" y="346866"/>
                </a:lnTo>
                <a:lnTo>
                  <a:pt x="200346" y="379741"/>
                </a:lnTo>
                <a:lnTo>
                  <a:pt x="177163" y="464876"/>
                </a:lnTo>
                <a:lnTo>
                  <a:pt x="36758" y="464876"/>
                </a:lnTo>
                <a:cubicBezTo>
                  <a:pt x="11479" y="464876"/>
                  <a:pt x="-6202" y="439990"/>
                  <a:pt x="2049" y="416153"/>
                </a:cubicBezTo>
                <a:lnTo>
                  <a:pt x="21957" y="359047"/>
                </a:lnTo>
                <a:cubicBezTo>
                  <a:pt x="26410" y="345819"/>
                  <a:pt x="36627" y="335472"/>
                  <a:pt x="49724" y="330626"/>
                </a:cubicBezTo>
                <a:lnTo>
                  <a:pt x="154898" y="291726"/>
                </a:lnTo>
                <a:cubicBezTo>
                  <a:pt x="164328" y="288189"/>
                  <a:pt x="171139" y="280069"/>
                  <a:pt x="172972" y="270246"/>
                </a:cubicBezTo>
                <a:lnTo>
                  <a:pt x="177721" y="244478"/>
                </a:lnTo>
                <a:lnTo>
                  <a:pt x="169240" y="240186"/>
                </a:lnTo>
                <a:cubicBezTo>
                  <a:pt x="145861" y="222439"/>
                  <a:pt x="121368" y="187862"/>
                  <a:pt x="116915" y="120540"/>
                </a:cubicBezTo>
                <a:lnTo>
                  <a:pt x="117439" y="92381"/>
                </a:lnTo>
                <a:cubicBezTo>
                  <a:pt x="117439" y="92381"/>
                  <a:pt x="122023" y="28988"/>
                  <a:pt x="158434" y="14843"/>
                </a:cubicBezTo>
                <a:lnTo>
                  <a:pt x="143110" y="7246"/>
                </a:lnTo>
                <a:cubicBezTo>
                  <a:pt x="143110" y="7246"/>
                  <a:pt x="163379" y="501"/>
                  <a:pt x="189148" y="26"/>
                </a:cubicBezTo>
                <a:close/>
              </a:path>
            </a:pathLst>
          </a:custGeom>
          <a:solidFill>
            <a:schemeClr val="accent1"/>
          </a:solidFill>
          <a:ln w="13036" cap="flat">
            <a:noFill/>
            <a:prstDash val="solid"/>
            <a:miter/>
          </a:ln>
        </p:spPr>
        <p:txBody>
          <a:bodyPr rtlCol="0" anchor="ctr"/>
          <a:lstStyle/>
          <a:p>
            <a:endParaRPr lang="en-ID">
              <a:solidFill>
                <a:schemeClr val="tx2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33" name="Freeform: Shape 132">
            <a:extLst>
              <a:ext uri="{FF2B5EF4-FFF2-40B4-BE49-F238E27FC236}">
                <a16:creationId xmlns:a16="http://schemas.microsoft.com/office/drawing/2014/main" id="{2F3677A2-ECCC-4D2F-8B96-17FA6684866F}"/>
              </a:ext>
            </a:extLst>
          </p:cNvPr>
          <p:cNvSpPr/>
          <p:nvPr/>
        </p:nvSpPr>
        <p:spPr>
          <a:xfrm>
            <a:off x="2247589" y="5581634"/>
            <a:ext cx="129212" cy="134744"/>
          </a:xfrm>
          <a:custGeom>
            <a:avLst/>
            <a:gdLst>
              <a:gd name="connsiteX0" fmla="*/ 421097 w 423202"/>
              <a:gd name="connsiteY0" fmla="*/ 392728 h 441320"/>
              <a:gd name="connsiteX1" fmla="*/ 401189 w 423202"/>
              <a:gd name="connsiteY1" fmla="*/ 335622 h 441320"/>
              <a:gd name="connsiteX2" fmla="*/ 373422 w 423202"/>
              <a:gd name="connsiteY2" fmla="*/ 307332 h 441320"/>
              <a:gd name="connsiteX3" fmla="*/ 268380 w 423202"/>
              <a:gd name="connsiteY3" fmla="*/ 268432 h 441320"/>
              <a:gd name="connsiteX4" fmla="*/ 250436 w 423202"/>
              <a:gd name="connsiteY4" fmla="*/ 246952 h 441320"/>
              <a:gd name="connsiteX5" fmla="*/ 245721 w 423202"/>
              <a:gd name="connsiteY5" fmla="*/ 221412 h 441320"/>
              <a:gd name="connsiteX6" fmla="*/ 296801 w 423202"/>
              <a:gd name="connsiteY6" fmla="*/ 155007 h 441320"/>
              <a:gd name="connsiteX7" fmla="*/ 291562 w 423202"/>
              <a:gd name="connsiteY7" fmla="*/ 208314 h 441320"/>
              <a:gd name="connsiteX8" fmla="*/ 320639 w 423202"/>
              <a:gd name="connsiteY8" fmla="*/ 107594 h 441320"/>
              <a:gd name="connsiteX9" fmla="*/ 258163 w 423202"/>
              <a:gd name="connsiteY9" fmla="*/ 5302 h 441320"/>
              <a:gd name="connsiteX10" fmla="*/ 187830 w 423202"/>
              <a:gd name="connsiteY10" fmla="*/ 6219 h 441320"/>
              <a:gd name="connsiteX11" fmla="*/ 121818 w 423202"/>
              <a:gd name="connsiteY11" fmla="*/ 153305 h 441320"/>
              <a:gd name="connsiteX12" fmla="*/ 165564 w 423202"/>
              <a:gd name="connsiteY12" fmla="*/ 212505 h 441320"/>
              <a:gd name="connsiteX13" fmla="*/ 177613 w 423202"/>
              <a:gd name="connsiteY13" fmla="*/ 221019 h 441320"/>
              <a:gd name="connsiteX14" fmla="*/ 172898 w 423202"/>
              <a:gd name="connsiteY14" fmla="*/ 246821 h 441320"/>
              <a:gd name="connsiteX15" fmla="*/ 154824 w 423202"/>
              <a:gd name="connsiteY15" fmla="*/ 268301 h 441320"/>
              <a:gd name="connsiteX16" fmla="*/ 49781 w 423202"/>
              <a:gd name="connsiteY16" fmla="*/ 307201 h 441320"/>
              <a:gd name="connsiteX17" fmla="*/ 22014 w 423202"/>
              <a:gd name="connsiteY17" fmla="*/ 335492 h 441320"/>
              <a:gd name="connsiteX18" fmla="*/ 2106 w 423202"/>
              <a:gd name="connsiteY18" fmla="*/ 392597 h 441320"/>
              <a:gd name="connsiteX19" fmla="*/ 36684 w 423202"/>
              <a:gd name="connsiteY19" fmla="*/ 441320 h 441320"/>
              <a:gd name="connsiteX20" fmla="*/ 152466 w 423202"/>
              <a:gd name="connsiteY20" fmla="*/ 441320 h 441320"/>
              <a:gd name="connsiteX21" fmla="*/ 129545 w 423202"/>
              <a:gd name="connsiteY21" fmla="*/ 348720 h 441320"/>
              <a:gd name="connsiteX22" fmla="*/ 298504 w 423202"/>
              <a:gd name="connsiteY22" fmla="*/ 348720 h 441320"/>
              <a:gd name="connsiteX23" fmla="*/ 269820 w 423202"/>
              <a:gd name="connsiteY23" fmla="*/ 441320 h 441320"/>
              <a:gd name="connsiteX24" fmla="*/ 386389 w 423202"/>
              <a:gd name="connsiteY24" fmla="*/ 441320 h 441320"/>
              <a:gd name="connsiteX25" fmla="*/ 421097 w 423202"/>
              <a:gd name="connsiteY25" fmla="*/ 392728 h 441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423202" h="441320">
                <a:moveTo>
                  <a:pt x="421097" y="392728"/>
                </a:moveTo>
                <a:lnTo>
                  <a:pt x="401189" y="335622"/>
                </a:lnTo>
                <a:cubicBezTo>
                  <a:pt x="396605" y="322525"/>
                  <a:pt x="386520" y="312047"/>
                  <a:pt x="373422" y="307332"/>
                </a:cubicBezTo>
                <a:lnTo>
                  <a:pt x="268380" y="268432"/>
                </a:lnTo>
                <a:cubicBezTo>
                  <a:pt x="259080" y="264896"/>
                  <a:pt x="252139" y="256775"/>
                  <a:pt x="250436" y="246952"/>
                </a:cubicBezTo>
                <a:lnTo>
                  <a:pt x="245721" y="221412"/>
                </a:lnTo>
                <a:cubicBezTo>
                  <a:pt x="285144" y="208707"/>
                  <a:pt x="295884" y="145970"/>
                  <a:pt x="296801" y="155007"/>
                </a:cubicBezTo>
                <a:cubicBezTo>
                  <a:pt x="297718" y="165092"/>
                  <a:pt x="291562" y="208314"/>
                  <a:pt x="291562" y="208314"/>
                </a:cubicBezTo>
                <a:cubicBezTo>
                  <a:pt x="291562" y="208314"/>
                  <a:pt x="324568" y="164568"/>
                  <a:pt x="320639" y="107594"/>
                </a:cubicBezTo>
                <a:cubicBezTo>
                  <a:pt x="316710" y="50750"/>
                  <a:pt x="282656" y="17745"/>
                  <a:pt x="258163" y="5302"/>
                </a:cubicBezTo>
                <a:cubicBezTo>
                  <a:pt x="233671" y="-7141"/>
                  <a:pt x="187830" y="6219"/>
                  <a:pt x="187830" y="6219"/>
                </a:cubicBezTo>
                <a:cubicBezTo>
                  <a:pt x="125747" y="-9105"/>
                  <a:pt x="96016" y="104582"/>
                  <a:pt x="121818" y="153305"/>
                </a:cubicBezTo>
                <a:cubicBezTo>
                  <a:pt x="139107" y="185917"/>
                  <a:pt x="156133" y="204123"/>
                  <a:pt x="165564" y="212505"/>
                </a:cubicBezTo>
                <a:cubicBezTo>
                  <a:pt x="168052" y="214732"/>
                  <a:pt x="172112" y="218137"/>
                  <a:pt x="177613" y="221019"/>
                </a:cubicBezTo>
                <a:lnTo>
                  <a:pt x="172898" y="246821"/>
                </a:lnTo>
                <a:cubicBezTo>
                  <a:pt x="171065" y="256644"/>
                  <a:pt x="164123" y="264765"/>
                  <a:pt x="154824" y="268301"/>
                </a:cubicBezTo>
                <a:lnTo>
                  <a:pt x="49781" y="307201"/>
                </a:lnTo>
                <a:cubicBezTo>
                  <a:pt x="36815" y="312047"/>
                  <a:pt x="26468" y="322394"/>
                  <a:pt x="22014" y="335492"/>
                </a:cubicBezTo>
                <a:lnTo>
                  <a:pt x="2106" y="392597"/>
                </a:lnTo>
                <a:cubicBezTo>
                  <a:pt x="-6276" y="416304"/>
                  <a:pt x="11405" y="441320"/>
                  <a:pt x="36684" y="441320"/>
                </a:cubicBezTo>
                <a:lnTo>
                  <a:pt x="152466" y="441320"/>
                </a:lnTo>
                <a:lnTo>
                  <a:pt x="129545" y="348720"/>
                </a:lnTo>
                <a:cubicBezTo>
                  <a:pt x="129545" y="348720"/>
                  <a:pt x="225943" y="382119"/>
                  <a:pt x="298504" y="348720"/>
                </a:cubicBezTo>
                <a:lnTo>
                  <a:pt x="269820" y="441320"/>
                </a:lnTo>
                <a:lnTo>
                  <a:pt x="386389" y="441320"/>
                </a:lnTo>
                <a:cubicBezTo>
                  <a:pt x="411798" y="441451"/>
                  <a:pt x="429480" y="416566"/>
                  <a:pt x="421097" y="392728"/>
                </a:cubicBezTo>
                <a:close/>
              </a:path>
            </a:pathLst>
          </a:custGeom>
          <a:solidFill>
            <a:schemeClr val="accent1"/>
          </a:solidFill>
          <a:ln w="13036" cap="flat">
            <a:noFill/>
            <a:prstDash val="solid"/>
            <a:miter/>
          </a:ln>
        </p:spPr>
        <p:txBody>
          <a:bodyPr rtlCol="0" anchor="ctr"/>
          <a:lstStyle/>
          <a:p>
            <a:endParaRPr lang="en-ID">
              <a:solidFill>
                <a:schemeClr val="tx2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35" name="Freeform: Shape 134">
            <a:extLst>
              <a:ext uri="{FF2B5EF4-FFF2-40B4-BE49-F238E27FC236}">
                <a16:creationId xmlns:a16="http://schemas.microsoft.com/office/drawing/2014/main" id="{8B7C2BB9-51FE-40EA-BF1E-89BF4C4466D1}"/>
              </a:ext>
            </a:extLst>
          </p:cNvPr>
          <p:cNvSpPr/>
          <p:nvPr/>
        </p:nvSpPr>
        <p:spPr>
          <a:xfrm>
            <a:off x="2003236" y="2281547"/>
            <a:ext cx="129296" cy="141934"/>
          </a:xfrm>
          <a:custGeom>
            <a:avLst/>
            <a:gdLst>
              <a:gd name="connsiteX0" fmla="*/ 189148 w 423482"/>
              <a:gd name="connsiteY0" fmla="*/ 26 h 464876"/>
              <a:gd name="connsiteX1" fmla="*/ 268192 w 423482"/>
              <a:gd name="connsiteY1" fmla="*/ 30429 h 464876"/>
              <a:gd name="connsiteX2" fmla="*/ 265965 w 423482"/>
              <a:gd name="connsiteY2" fmla="*/ 15105 h 464876"/>
              <a:gd name="connsiteX3" fmla="*/ 308401 w 423482"/>
              <a:gd name="connsiteY3" fmla="*/ 124339 h 464876"/>
              <a:gd name="connsiteX4" fmla="*/ 255430 w 423482"/>
              <a:gd name="connsiteY4" fmla="*/ 242843 h 464876"/>
              <a:gd name="connsiteX5" fmla="*/ 246136 w 423482"/>
              <a:gd name="connsiteY5" fmla="*/ 246512 h 464876"/>
              <a:gd name="connsiteX6" fmla="*/ 250510 w 423482"/>
              <a:gd name="connsiteY6" fmla="*/ 270246 h 464876"/>
              <a:gd name="connsiteX7" fmla="*/ 268584 w 423482"/>
              <a:gd name="connsiteY7" fmla="*/ 291726 h 464876"/>
              <a:gd name="connsiteX8" fmla="*/ 373758 w 423482"/>
              <a:gd name="connsiteY8" fmla="*/ 330626 h 464876"/>
              <a:gd name="connsiteX9" fmla="*/ 401525 w 423482"/>
              <a:gd name="connsiteY9" fmla="*/ 359047 h 464876"/>
              <a:gd name="connsiteX10" fmla="*/ 421433 w 423482"/>
              <a:gd name="connsiteY10" fmla="*/ 416153 h 464876"/>
              <a:gd name="connsiteX11" fmla="*/ 386724 w 423482"/>
              <a:gd name="connsiteY11" fmla="*/ 464876 h 464876"/>
              <a:gd name="connsiteX12" fmla="*/ 246319 w 423482"/>
              <a:gd name="connsiteY12" fmla="*/ 464876 h 464876"/>
              <a:gd name="connsiteX13" fmla="*/ 223398 w 423482"/>
              <a:gd name="connsiteY13" fmla="*/ 379741 h 464876"/>
              <a:gd name="connsiteX14" fmla="*/ 235448 w 423482"/>
              <a:gd name="connsiteY14" fmla="*/ 346866 h 464876"/>
              <a:gd name="connsiteX15" fmla="*/ 217111 w 423482"/>
              <a:gd name="connsiteY15" fmla="*/ 334948 h 464876"/>
              <a:gd name="connsiteX16" fmla="*/ 211872 w 423482"/>
              <a:gd name="connsiteY16" fmla="*/ 331542 h 464876"/>
              <a:gd name="connsiteX17" fmla="*/ 205978 w 423482"/>
              <a:gd name="connsiteY17" fmla="*/ 335340 h 464876"/>
              <a:gd name="connsiteX18" fmla="*/ 188296 w 423482"/>
              <a:gd name="connsiteY18" fmla="*/ 346866 h 464876"/>
              <a:gd name="connsiteX19" fmla="*/ 200346 w 423482"/>
              <a:gd name="connsiteY19" fmla="*/ 379741 h 464876"/>
              <a:gd name="connsiteX20" fmla="*/ 177163 w 423482"/>
              <a:gd name="connsiteY20" fmla="*/ 464876 h 464876"/>
              <a:gd name="connsiteX21" fmla="*/ 36758 w 423482"/>
              <a:gd name="connsiteY21" fmla="*/ 464876 h 464876"/>
              <a:gd name="connsiteX22" fmla="*/ 2049 w 423482"/>
              <a:gd name="connsiteY22" fmla="*/ 416153 h 464876"/>
              <a:gd name="connsiteX23" fmla="*/ 21957 w 423482"/>
              <a:gd name="connsiteY23" fmla="*/ 359047 h 464876"/>
              <a:gd name="connsiteX24" fmla="*/ 49724 w 423482"/>
              <a:gd name="connsiteY24" fmla="*/ 330626 h 464876"/>
              <a:gd name="connsiteX25" fmla="*/ 154898 w 423482"/>
              <a:gd name="connsiteY25" fmla="*/ 291726 h 464876"/>
              <a:gd name="connsiteX26" fmla="*/ 172972 w 423482"/>
              <a:gd name="connsiteY26" fmla="*/ 270246 h 464876"/>
              <a:gd name="connsiteX27" fmla="*/ 177721 w 423482"/>
              <a:gd name="connsiteY27" fmla="*/ 244478 h 464876"/>
              <a:gd name="connsiteX28" fmla="*/ 169240 w 423482"/>
              <a:gd name="connsiteY28" fmla="*/ 240186 h 464876"/>
              <a:gd name="connsiteX29" fmla="*/ 116915 w 423482"/>
              <a:gd name="connsiteY29" fmla="*/ 120540 h 464876"/>
              <a:gd name="connsiteX30" fmla="*/ 117439 w 423482"/>
              <a:gd name="connsiteY30" fmla="*/ 92381 h 464876"/>
              <a:gd name="connsiteX31" fmla="*/ 158434 w 423482"/>
              <a:gd name="connsiteY31" fmla="*/ 14843 h 464876"/>
              <a:gd name="connsiteX32" fmla="*/ 143110 w 423482"/>
              <a:gd name="connsiteY32" fmla="*/ 7246 h 464876"/>
              <a:gd name="connsiteX33" fmla="*/ 189148 w 423482"/>
              <a:gd name="connsiteY33" fmla="*/ 26 h 464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423482" h="464876">
                <a:moveTo>
                  <a:pt x="189148" y="26"/>
                </a:moveTo>
                <a:cubicBezTo>
                  <a:pt x="214918" y="-449"/>
                  <a:pt x="246188" y="5347"/>
                  <a:pt x="268192" y="30429"/>
                </a:cubicBezTo>
                <a:lnTo>
                  <a:pt x="265965" y="15105"/>
                </a:lnTo>
                <a:cubicBezTo>
                  <a:pt x="265965" y="15105"/>
                  <a:pt x="316522" y="72996"/>
                  <a:pt x="308401" y="124339"/>
                </a:cubicBezTo>
                <a:cubicBezTo>
                  <a:pt x="302606" y="160488"/>
                  <a:pt x="288927" y="215719"/>
                  <a:pt x="255430" y="242843"/>
                </a:cubicBezTo>
                <a:lnTo>
                  <a:pt x="246136" y="246512"/>
                </a:lnTo>
                <a:lnTo>
                  <a:pt x="250510" y="270246"/>
                </a:lnTo>
                <a:cubicBezTo>
                  <a:pt x="252344" y="280069"/>
                  <a:pt x="259154" y="288320"/>
                  <a:pt x="268584" y="291726"/>
                </a:cubicBezTo>
                <a:lnTo>
                  <a:pt x="373758" y="330626"/>
                </a:lnTo>
                <a:cubicBezTo>
                  <a:pt x="386724" y="335472"/>
                  <a:pt x="396941" y="345950"/>
                  <a:pt x="401525" y="359047"/>
                </a:cubicBezTo>
                <a:lnTo>
                  <a:pt x="421433" y="416153"/>
                </a:lnTo>
                <a:cubicBezTo>
                  <a:pt x="429684" y="439990"/>
                  <a:pt x="412003" y="464876"/>
                  <a:pt x="386724" y="464876"/>
                </a:cubicBezTo>
                <a:lnTo>
                  <a:pt x="246319" y="464876"/>
                </a:lnTo>
                <a:lnTo>
                  <a:pt x="223398" y="379741"/>
                </a:lnTo>
                <a:lnTo>
                  <a:pt x="235448" y="346866"/>
                </a:lnTo>
                <a:lnTo>
                  <a:pt x="217111" y="334948"/>
                </a:lnTo>
                <a:lnTo>
                  <a:pt x="211872" y="331542"/>
                </a:lnTo>
                <a:lnTo>
                  <a:pt x="205978" y="335340"/>
                </a:lnTo>
                <a:lnTo>
                  <a:pt x="188296" y="346866"/>
                </a:lnTo>
                <a:lnTo>
                  <a:pt x="200346" y="379741"/>
                </a:lnTo>
                <a:lnTo>
                  <a:pt x="177163" y="464876"/>
                </a:lnTo>
                <a:lnTo>
                  <a:pt x="36758" y="464876"/>
                </a:lnTo>
                <a:cubicBezTo>
                  <a:pt x="11479" y="464876"/>
                  <a:pt x="-6202" y="439990"/>
                  <a:pt x="2049" y="416153"/>
                </a:cubicBezTo>
                <a:lnTo>
                  <a:pt x="21957" y="359047"/>
                </a:lnTo>
                <a:cubicBezTo>
                  <a:pt x="26410" y="345819"/>
                  <a:pt x="36627" y="335472"/>
                  <a:pt x="49724" y="330626"/>
                </a:cubicBezTo>
                <a:lnTo>
                  <a:pt x="154898" y="291726"/>
                </a:lnTo>
                <a:cubicBezTo>
                  <a:pt x="164328" y="288189"/>
                  <a:pt x="171139" y="280069"/>
                  <a:pt x="172972" y="270246"/>
                </a:cubicBezTo>
                <a:lnTo>
                  <a:pt x="177721" y="244478"/>
                </a:lnTo>
                <a:lnTo>
                  <a:pt x="169240" y="240186"/>
                </a:lnTo>
                <a:cubicBezTo>
                  <a:pt x="145861" y="222439"/>
                  <a:pt x="121368" y="187862"/>
                  <a:pt x="116915" y="120540"/>
                </a:cubicBezTo>
                <a:lnTo>
                  <a:pt x="117439" y="92381"/>
                </a:lnTo>
                <a:cubicBezTo>
                  <a:pt x="117439" y="92381"/>
                  <a:pt x="122023" y="28988"/>
                  <a:pt x="158434" y="14843"/>
                </a:cubicBezTo>
                <a:lnTo>
                  <a:pt x="143110" y="7246"/>
                </a:lnTo>
                <a:cubicBezTo>
                  <a:pt x="143110" y="7246"/>
                  <a:pt x="163379" y="501"/>
                  <a:pt x="189148" y="26"/>
                </a:cubicBezTo>
                <a:close/>
              </a:path>
            </a:pathLst>
          </a:custGeom>
          <a:solidFill>
            <a:schemeClr val="accent4"/>
          </a:solidFill>
          <a:ln w="13036" cap="flat">
            <a:noFill/>
            <a:prstDash val="solid"/>
            <a:miter/>
          </a:ln>
        </p:spPr>
        <p:txBody>
          <a:bodyPr rtlCol="0" anchor="ctr"/>
          <a:lstStyle/>
          <a:p>
            <a:endParaRPr lang="en-ID">
              <a:solidFill>
                <a:schemeClr val="tx2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36" name="Freeform: Shape 135">
            <a:extLst>
              <a:ext uri="{FF2B5EF4-FFF2-40B4-BE49-F238E27FC236}">
                <a16:creationId xmlns:a16="http://schemas.microsoft.com/office/drawing/2014/main" id="{35A17747-7C7C-4E91-B80A-FEE480825115}"/>
              </a:ext>
            </a:extLst>
          </p:cNvPr>
          <p:cNvSpPr/>
          <p:nvPr/>
        </p:nvSpPr>
        <p:spPr>
          <a:xfrm>
            <a:off x="2247589" y="1517015"/>
            <a:ext cx="129212" cy="134744"/>
          </a:xfrm>
          <a:custGeom>
            <a:avLst/>
            <a:gdLst>
              <a:gd name="connsiteX0" fmla="*/ 421097 w 423202"/>
              <a:gd name="connsiteY0" fmla="*/ 392728 h 441320"/>
              <a:gd name="connsiteX1" fmla="*/ 401189 w 423202"/>
              <a:gd name="connsiteY1" fmla="*/ 335622 h 441320"/>
              <a:gd name="connsiteX2" fmla="*/ 373422 w 423202"/>
              <a:gd name="connsiteY2" fmla="*/ 307332 h 441320"/>
              <a:gd name="connsiteX3" fmla="*/ 268380 w 423202"/>
              <a:gd name="connsiteY3" fmla="*/ 268432 h 441320"/>
              <a:gd name="connsiteX4" fmla="*/ 250436 w 423202"/>
              <a:gd name="connsiteY4" fmla="*/ 246952 h 441320"/>
              <a:gd name="connsiteX5" fmla="*/ 245721 w 423202"/>
              <a:gd name="connsiteY5" fmla="*/ 221412 h 441320"/>
              <a:gd name="connsiteX6" fmla="*/ 296801 w 423202"/>
              <a:gd name="connsiteY6" fmla="*/ 155007 h 441320"/>
              <a:gd name="connsiteX7" fmla="*/ 291562 w 423202"/>
              <a:gd name="connsiteY7" fmla="*/ 208314 h 441320"/>
              <a:gd name="connsiteX8" fmla="*/ 320639 w 423202"/>
              <a:gd name="connsiteY8" fmla="*/ 107594 h 441320"/>
              <a:gd name="connsiteX9" fmla="*/ 258163 w 423202"/>
              <a:gd name="connsiteY9" fmla="*/ 5302 h 441320"/>
              <a:gd name="connsiteX10" fmla="*/ 187830 w 423202"/>
              <a:gd name="connsiteY10" fmla="*/ 6219 h 441320"/>
              <a:gd name="connsiteX11" fmla="*/ 121818 w 423202"/>
              <a:gd name="connsiteY11" fmla="*/ 153305 h 441320"/>
              <a:gd name="connsiteX12" fmla="*/ 165564 w 423202"/>
              <a:gd name="connsiteY12" fmla="*/ 212505 h 441320"/>
              <a:gd name="connsiteX13" fmla="*/ 177613 w 423202"/>
              <a:gd name="connsiteY13" fmla="*/ 221019 h 441320"/>
              <a:gd name="connsiteX14" fmla="*/ 172898 w 423202"/>
              <a:gd name="connsiteY14" fmla="*/ 246821 h 441320"/>
              <a:gd name="connsiteX15" fmla="*/ 154824 w 423202"/>
              <a:gd name="connsiteY15" fmla="*/ 268301 h 441320"/>
              <a:gd name="connsiteX16" fmla="*/ 49781 w 423202"/>
              <a:gd name="connsiteY16" fmla="*/ 307201 h 441320"/>
              <a:gd name="connsiteX17" fmla="*/ 22014 w 423202"/>
              <a:gd name="connsiteY17" fmla="*/ 335492 h 441320"/>
              <a:gd name="connsiteX18" fmla="*/ 2106 w 423202"/>
              <a:gd name="connsiteY18" fmla="*/ 392597 h 441320"/>
              <a:gd name="connsiteX19" fmla="*/ 36684 w 423202"/>
              <a:gd name="connsiteY19" fmla="*/ 441320 h 441320"/>
              <a:gd name="connsiteX20" fmla="*/ 152466 w 423202"/>
              <a:gd name="connsiteY20" fmla="*/ 441320 h 441320"/>
              <a:gd name="connsiteX21" fmla="*/ 129545 w 423202"/>
              <a:gd name="connsiteY21" fmla="*/ 348720 h 441320"/>
              <a:gd name="connsiteX22" fmla="*/ 298504 w 423202"/>
              <a:gd name="connsiteY22" fmla="*/ 348720 h 441320"/>
              <a:gd name="connsiteX23" fmla="*/ 269820 w 423202"/>
              <a:gd name="connsiteY23" fmla="*/ 441320 h 441320"/>
              <a:gd name="connsiteX24" fmla="*/ 386389 w 423202"/>
              <a:gd name="connsiteY24" fmla="*/ 441320 h 441320"/>
              <a:gd name="connsiteX25" fmla="*/ 421097 w 423202"/>
              <a:gd name="connsiteY25" fmla="*/ 392728 h 441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423202" h="441320">
                <a:moveTo>
                  <a:pt x="421097" y="392728"/>
                </a:moveTo>
                <a:lnTo>
                  <a:pt x="401189" y="335622"/>
                </a:lnTo>
                <a:cubicBezTo>
                  <a:pt x="396605" y="322525"/>
                  <a:pt x="386520" y="312047"/>
                  <a:pt x="373422" y="307332"/>
                </a:cubicBezTo>
                <a:lnTo>
                  <a:pt x="268380" y="268432"/>
                </a:lnTo>
                <a:cubicBezTo>
                  <a:pt x="259080" y="264896"/>
                  <a:pt x="252139" y="256775"/>
                  <a:pt x="250436" y="246952"/>
                </a:cubicBezTo>
                <a:lnTo>
                  <a:pt x="245721" y="221412"/>
                </a:lnTo>
                <a:cubicBezTo>
                  <a:pt x="285144" y="208707"/>
                  <a:pt x="295884" y="145970"/>
                  <a:pt x="296801" y="155007"/>
                </a:cubicBezTo>
                <a:cubicBezTo>
                  <a:pt x="297718" y="165092"/>
                  <a:pt x="291562" y="208314"/>
                  <a:pt x="291562" y="208314"/>
                </a:cubicBezTo>
                <a:cubicBezTo>
                  <a:pt x="291562" y="208314"/>
                  <a:pt x="324568" y="164568"/>
                  <a:pt x="320639" y="107594"/>
                </a:cubicBezTo>
                <a:cubicBezTo>
                  <a:pt x="316710" y="50750"/>
                  <a:pt x="282656" y="17745"/>
                  <a:pt x="258163" y="5302"/>
                </a:cubicBezTo>
                <a:cubicBezTo>
                  <a:pt x="233671" y="-7141"/>
                  <a:pt x="187830" y="6219"/>
                  <a:pt x="187830" y="6219"/>
                </a:cubicBezTo>
                <a:cubicBezTo>
                  <a:pt x="125747" y="-9105"/>
                  <a:pt x="96016" y="104582"/>
                  <a:pt x="121818" y="153305"/>
                </a:cubicBezTo>
                <a:cubicBezTo>
                  <a:pt x="139107" y="185917"/>
                  <a:pt x="156133" y="204123"/>
                  <a:pt x="165564" y="212505"/>
                </a:cubicBezTo>
                <a:cubicBezTo>
                  <a:pt x="168052" y="214732"/>
                  <a:pt x="172112" y="218137"/>
                  <a:pt x="177613" y="221019"/>
                </a:cubicBezTo>
                <a:lnTo>
                  <a:pt x="172898" y="246821"/>
                </a:lnTo>
                <a:cubicBezTo>
                  <a:pt x="171065" y="256644"/>
                  <a:pt x="164123" y="264765"/>
                  <a:pt x="154824" y="268301"/>
                </a:cubicBezTo>
                <a:lnTo>
                  <a:pt x="49781" y="307201"/>
                </a:lnTo>
                <a:cubicBezTo>
                  <a:pt x="36815" y="312047"/>
                  <a:pt x="26468" y="322394"/>
                  <a:pt x="22014" y="335492"/>
                </a:cubicBezTo>
                <a:lnTo>
                  <a:pt x="2106" y="392597"/>
                </a:lnTo>
                <a:cubicBezTo>
                  <a:pt x="-6276" y="416304"/>
                  <a:pt x="11405" y="441320"/>
                  <a:pt x="36684" y="441320"/>
                </a:cubicBezTo>
                <a:lnTo>
                  <a:pt x="152466" y="441320"/>
                </a:lnTo>
                <a:lnTo>
                  <a:pt x="129545" y="348720"/>
                </a:lnTo>
                <a:cubicBezTo>
                  <a:pt x="129545" y="348720"/>
                  <a:pt x="225943" y="382119"/>
                  <a:pt x="298504" y="348720"/>
                </a:cubicBezTo>
                <a:lnTo>
                  <a:pt x="269820" y="441320"/>
                </a:lnTo>
                <a:lnTo>
                  <a:pt x="386389" y="441320"/>
                </a:lnTo>
                <a:cubicBezTo>
                  <a:pt x="411798" y="441451"/>
                  <a:pt x="429480" y="416566"/>
                  <a:pt x="421097" y="392728"/>
                </a:cubicBezTo>
                <a:close/>
              </a:path>
            </a:pathLst>
          </a:custGeom>
          <a:solidFill>
            <a:schemeClr val="accent4"/>
          </a:solidFill>
          <a:ln w="13036" cap="flat">
            <a:noFill/>
            <a:prstDash val="solid"/>
            <a:miter/>
          </a:ln>
        </p:spPr>
        <p:txBody>
          <a:bodyPr rtlCol="0" anchor="ctr"/>
          <a:lstStyle/>
          <a:p>
            <a:endParaRPr lang="en-ID">
              <a:solidFill>
                <a:schemeClr val="tx2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37" name="Freeform: Shape 136">
            <a:extLst>
              <a:ext uri="{FF2B5EF4-FFF2-40B4-BE49-F238E27FC236}">
                <a16:creationId xmlns:a16="http://schemas.microsoft.com/office/drawing/2014/main" id="{67E96AC1-E603-44AC-BCD8-9E183D806BC7}"/>
              </a:ext>
            </a:extLst>
          </p:cNvPr>
          <p:cNvSpPr/>
          <p:nvPr/>
        </p:nvSpPr>
        <p:spPr>
          <a:xfrm>
            <a:off x="5851525" y="3002280"/>
            <a:ext cx="545942" cy="599302"/>
          </a:xfrm>
          <a:custGeom>
            <a:avLst/>
            <a:gdLst>
              <a:gd name="connsiteX0" fmla="*/ 189148 w 423482"/>
              <a:gd name="connsiteY0" fmla="*/ 26 h 464876"/>
              <a:gd name="connsiteX1" fmla="*/ 268192 w 423482"/>
              <a:gd name="connsiteY1" fmla="*/ 30429 h 464876"/>
              <a:gd name="connsiteX2" fmla="*/ 265965 w 423482"/>
              <a:gd name="connsiteY2" fmla="*/ 15105 h 464876"/>
              <a:gd name="connsiteX3" fmla="*/ 308401 w 423482"/>
              <a:gd name="connsiteY3" fmla="*/ 124339 h 464876"/>
              <a:gd name="connsiteX4" fmla="*/ 255430 w 423482"/>
              <a:gd name="connsiteY4" fmla="*/ 242843 h 464876"/>
              <a:gd name="connsiteX5" fmla="*/ 246136 w 423482"/>
              <a:gd name="connsiteY5" fmla="*/ 246512 h 464876"/>
              <a:gd name="connsiteX6" fmla="*/ 250510 w 423482"/>
              <a:gd name="connsiteY6" fmla="*/ 270246 h 464876"/>
              <a:gd name="connsiteX7" fmla="*/ 268584 w 423482"/>
              <a:gd name="connsiteY7" fmla="*/ 291726 h 464876"/>
              <a:gd name="connsiteX8" fmla="*/ 373758 w 423482"/>
              <a:gd name="connsiteY8" fmla="*/ 330626 h 464876"/>
              <a:gd name="connsiteX9" fmla="*/ 401525 w 423482"/>
              <a:gd name="connsiteY9" fmla="*/ 359047 h 464876"/>
              <a:gd name="connsiteX10" fmla="*/ 421433 w 423482"/>
              <a:gd name="connsiteY10" fmla="*/ 416153 h 464876"/>
              <a:gd name="connsiteX11" fmla="*/ 386724 w 423482"/>
              <a:gd name="connsiteY11" fmla="*/ 464876 h 464876"/>
              <a:gd name="connsiteX12" fmla="*/ 246319 w 423482"/>
              <a:gd name="connsiteY12" fmla="*/ 464876 h 464876"/>
              <a:gd name="connsiteX13" fmla="*/ 223398 w 423482"/>
              <a:gd name="connsiteY13" fmla="*/ 379741 h 464876"/>
              <a:gd name="connsiteX14" fmla="*/ 235448 w 423482"/>
              <a:gd name="connsiteY14" fmla="*/ 346866 h 464876"/>
              <a:gd name="connsiteX15" fmla="*/ 217111 w 423482"/>
              <a:gd name="connsiteY15" fmla="*/ 334948 h 464876"/>
              <a:gd name="connsiteX16" fmla="*/ 211872 w 423482"/>
              <a:gd name="connsiteY16" fmla="*/ 331542 h 464876"/>
              <a:gd name="connsiteX17" fmla="*/ 205978 w 423482"/>
              <a:gd name="connsiteY17" fmla="*/ 335340 h 464876"/>
              <a:gd name="connsiteX18" fmla="*/ 188296 w 423482"/>
              <a:gd name="connsiteY18" fmla="*/ 346866 h 464876"/>
              <a:gd name="connsiteX19" fmla="*/ 200346 w 423482"/>
              <a:gd name="connsiteY19" fmla="*/ 379741 h 464876"/>
              <a:gd name="connsiteX20" fmla="*/ 177163 w 423482"/>
              <a:gd name="connsiteY20" fmla="*/ 464876 h 464876"/>
              <a:gd name="connsiteX21" fmla="*/ 36758 w 423482"/>
              <a:gd name="connsiteY21" fmla="*/ 464876 h 464876"/>
              <a:gd name="connsiteX22" fmla="*/ 2049 w 423482"/>
              <a:gd name="connsiteY22" fmla="*/ 416153 h 464876"/>
              <a:gd name="connsiteX23" fmla="*/ 21957 w 423482"/>
              <a:gd name="connsiteY23" fmla="*/ 359047 h 464876"/>
              <a:gd name="connsiteX24" fmla="*/ 49724 w 423482"/>
              <a:gd name="connsiteY24" fmla="*/ 330626 h 464876"/>
              <a:gd name="connsiteX25" fmla="*/ 154898 w 423482"/>
              <a:gd name="connsiteY25" fmla="*/ 291726 h 464876"/>
              <a:gd name="connsiteX26" fmla="*/ 172972 w 423482"/>
              <a:gd name="connsiteY26" fmla="*/ 270246 h 464876"/>
              <a:gd name="connsiteX27" fmla="*/ 177721 w 423482"/>
              <a:gd name="connsiteY27" fmla="*/ 244478 h 464876"/>
              <a:gd name="connsiteX28" fmla="*/ 169240 w 423482"/>
              <a:gd name="connsiteY28" fmla="*/ 240186 h 464876"/>
              <a:gd name="connsiteX29" fmla="*/ 116915 w 423482"/>
              <a:gd name="connsiteY29" fmla="*/ 120540 h 464876"/>
              <a:gd name="connsiteX30" fmla="*/ 117439 w 423482"/>
              <a:gd name="connsiteY30" fmla="*/ 92381 h 464876"/>
              <a:gd name="connsiteX31" fmla="*/ 158434 w 423482"/>
              <a:gd name="connsiteY31" fmla="*/ 14843 h 464876"/>
              <a:gd name="connsiteX32" fmla="*/ 143110 w 423482"/>
              <a:gd name="connsiteY32" fmla="*/ 7246 h 464876"/>
              <a:gd name="connsiteX33" fmla="*/ 189148 w 423482"/>
              <a:gd name="connsiteY33" fmla="*/ 26 h 464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423482" h="464876">
                <a:moveTo>
                  <a:pt x="189148" y="26"/>
                </a:moveTo>
                <a:cubicBezTo>
                  <a:pt x="214918" y="-449"/>
                  <a:pt x="246188" y="5347"/>
                  <a:pt x="268192" y="30429"/>
                </a:cubicBezTo>
                <a:lnTo>
                  <a:pt x="265965" y="15105"/>
                </a:lnTo>
                <a:cubicBezTo>
                  <a:pt x="265965" y="15105"/>
                  <a:pt x="316522" y="72996"/>
                  <a:pt x="308401" y="124339"/>
                </a:cubicBezTo>
                <a:cubicBezTo>
                  <a:pt x="302606" y="160488"/>
                  <a:pt x="288927" y="215719"/>
                  <a:pt x="255430" y="242843"/>
                </a:cubicBezTo>
                <a:lnTo>
                  <a:pt x="246136" y="246512"/>
                </a:lnTo>
                <a:lnTo>
                  <a:pt x="250510" y="270246"/>
                </a:lnTo>
                <a:cubicBezTo>
                  <a:pt x="252344" y="280069"/>
                  <a:pt x="259154" y="288320"/>
                  <a:pt x="268584" y="291726"/>
                </a:cubicBezTo>
                <a:lnTo>
                  <a:pt x="373758" y="330626"/>
                </a:lnTo>
                <a:cubicBezTo>
                  <a:pt x="386724" y="335472"/>
                  <a:pt x="396941" y="345950"/>
                  <a:pt x="401525" y="359047"/>
                </a:cubicBezTo>
                <a:lnTo>
                  <a:pt x="421433" y="416153"/>
                </a:lnTo>
                <a:cubicBezTo>
                  <a:pt x="429684" y="439990"/>
                  <a:pt x="412003" y="464876"/>
                  <a:pt x="386724" y="464876"/>
                </a:cubicBezTo>
                <a:lnTo>
                  <a:pt x="246319" y="464876"/>
                </a:lnTo>
                <a:lnTo>
                  <a:pt x="223398" y="379741"/>
                </a:lnTo>
                <a:lnTo>
                  <a:pt x="235448" y="346866"/>
                </a:lnTo>
                <a:lnTo>
                  <a:pt x="217111" y="334948"/>
                </a:lnTo>
                <a:lnTo>
                  <a:pt x="211872" y="331542"/>
                </a:lnTo>
                <a:lnTo>
                  <a:pt x="205978" y="335340"/>
                </a:lnTo>
                <a:lnTo>
                  <a:pt x="188296" y="346866"/>
                </a:lnTo>
                <a:lnTo>
                  <a:pt x="200346" y="379741"/>
                </a:lnTo>
                <a:lnTo>
                  <a:pt x="177163" y="464876"/>
                </a:lnTo>
                <a:lnTo>
                  <a:pt x="36758" y="464876"/>
                </a:lnTo>
                <a:cubicBezTo>
                  <a:pt x="11479" y="464876"/>
                  <a:pt x="-6202" y="439990"/>
                  <a:pt x="2049" y="416153"/>
                </a:cubicBezTo>
                <a:lnTo>
                  <a:pt x="21957" y="359047"/>
                </a:lnTo>
                <a:cubicBezTo>
                  <a:pt x="26410" y="345819"/>
                  <a:pt x="36627" y="335472"/>
                  <a:pt x="49724" y="330626"/>
                </a:cubicBezTo>
                <a:lnTo>
                  <a:pt x="154898" y="291726"/>
                </a:lnTo>
                <a:cubicBezTo>
                  <a:pt x="164328" y="288189"/>
                  <a:pt x="171139" y="280069"/>
                  <a:pt x="172972" y="270246"/>
                </a:cubicBezTo>
                <a:lnTo>
                  <a:pt x="177721" y="244478"/>
                </a:lnTo>
                <a:lnTo>
                  <a:pt x="169240" y="240186"/>
                </a:lnTo>
                <a:cubicBezTo>
                  <a:pt x="145861" y="222439"/>
                  <a:pt x="121368" y="187862"/>
                  <a:pt x="116915" y="120540"/>
                </a:cubicBezTo>
                <a:lnTo>
                  <a:pt x="117439" y="92381"/>
                </a:lnTo>
                <a:cubicBezTo>
                  <a:pt x="117439" y="92381"/>
                  <a:pt x="122023" y="28988"/>
                  <a:pt x="158434" y="14843"/>
                </a:cubicBezTo>
                <a:lnTo>
                  <a:pt x="143110" y="7246"/>
                </a:lnTo>
                <a:cubicBezTo>
                  <a:pt x="143110" y="7246"/>
                  <a:pt x="163379" y="501"/>
                  <a:pt x="189148" y="26"/>
                </a:cubicBezTo>
                <a:close/>
              </a:path>
            </a:pathLst>
          </a:custGeom>
          <a:solidFill>
            <a:schemeClr val="accent2"/>
          </a:solidFill>
          <a:ln w="13036" cap="flat">
            <a:noFill/>
            <a:prstDash val="solid"/>
            <a:miter/>
          </a:ln>
        </p:spPr>
        <p:txBody>
          <a:bodyPr rtlCol="0" anchor="ctr"/>
          <a:lstStyle/>
          <a:p>
            <a:endParaRPr lang="en-ID">
              <a:solidFill>
                <a:schemeClr val="tx2">
                  <a:lumMod val="85000"/>
                  <a:lumOff val="1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16340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: Shape 5">
            <a:extLst>
              <a:ext uri="{FF2B5EF4-FFF2-40B4-BE49-F238E27FC236}">
                <a16:creationId xmlns:a16="http://schemas.microsoft.com/office/drawing/2014/main" id="{13A4FD1C-8399-419A-9ACF-54FE421592B9}"/>
              </a:ext>
            </a:extLst>
          </p:cNvPr>
          <p:cNvSpPr/>
          <p:nvPr/>
        </p:nvSpPr>
        <p:spPr>
          <a:xfrm>
            <a:off x="2678493" y="4743457"/>
            <a:ext cx="13391" cy="347244"/>
          </a:xfrm>
          <a:custGeom>
            <a:avLst/>
            <a:gdLst>
              <a:gd name="connsiteX0" fmla="*/ 0 w 13391"/>
              <a:gd name="connsiteY0" fmla="*/ 0 h 347244"/>
              <a:gd name="connsiteX1" fmla="*/ 0 w 13391"/>
              <a:gd name="connsiteY1" fmla="*/ 347245 h 3472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3391" h="347244">
                <a:moveTo>
                  <a:pt x="0" y="0"/>
                </a:moveTo>
                <a:lnTo>
                  <a:pt x="0" y="347245"/>
                </a:lnTo>
              </a:path>
            </a:pathLst>
          </a:custGeom>
          <a:noFill/>
          <a:ln w="12700" cap="flat">
            <a:solidFill>
              <a:schemeClr val="bg2">
                <a:lumMod val="85000"/>
              </a:schemeClr>
            </a:solidFill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3BCBD2D2-D11A-46F1-9153-399E8E5A7EC4}"/>
              </a:ext>
            </a:extLst>
          </p:cNvPr>
          <p:cNvSpPr/>
          <p:nvPr/>
        </p:nvSpPr>
        <p:spPr>
          <a:xfrm>
            <a:off x="4045778" y="4293365"/>
            <a:ext cx="13391" cy="449154"/>
          </a:xfrm>
          <a:custGeom>
            <a:avLst/>
            <a:gdLst>
              <a:gd name="connsiteX0" fmla="*/ 0 w 13391"/>
              <a:gd name="connsiteY0" fmla="*/ 0 h 449154"/>
              <a:gd name="connsiteX1" fmla="*/ 0 w 13391"/>
              <a:gd name="connsiteY1" fmla="*/ 449155 h 4491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3391" h="449154">
                <a:moveTo>
                  <a:pt x="0" y="0"/>
                </a:moveTo>
                <a:lnTo>
                  <a:pt x="0" y="449155"/>
                </a:lnTo>
              </a:path>
            </a:pathLst>
          </a:custGeom>
          <a:noFill/>
          <a:ln w="12700" cap="flat">
            <a:solidFill>
              <a:schemeClr val="bg2">
                <a:lumMod val="85000"/>
              </a:schemeClr>
            </a:solidFill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5C48B175-4EAE-4B18-A26E-E79890A73850}"/>
              </a:ext>
            </a:extLst>
          </p:cNvPr>
          <p:cNvSpPr/>
          <p:nvPr/>
        </p:nvSpPr>
        <p:spPr>
          <a:xfrm>
            <a:off x="4045778" y="4743993"/>
            <a:ext cx="13391" cy="355011"/>
          </a:xfrm>
          <a:custGeom>
            <a:avLst/>
            <a:gdLst>
              <a:gd name="connsiteX0" fmla="*/ 0 w 13391"/>
              <a:gd name="connsiteY0" fmla="*/ 0 h 355011"/>
              <a:gd name="connsiteX1" fmla="*/ 0 w 13391"/>
              <a:gd name="connsiteY1" fmla="*/ 355012 h 3550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3391" h="355011">
                <a:moveTo>
                  <a:pt x="0" y="0"/>
                </a:moveTo>
                <a:lnTo>
                  <a:pt x="0" y="355012"/>
                </a:lnTo>
              </a:path>
            </a:pathLst>
          </a:custGeom>
          <a:noFill/>
          <a:ln w="12700" cap="flat">
            <a:solidFill>
              <a:schemeClr val="bg2">
                <a:lumMod val="85000"/>
              </a:schemeClr>
            </a:solidFill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ECF13137-ED95-4940-BEE2-8095AB741EAC}"/>
              </a:ext>
            </a:extLst>
          </p:cNvPr>
          <p:cNvSpPr/>
          <p:nvPr/>
        </p:nvSpPr>
        <p:spPr>
          <a:xfrm>
            <a:off x="5413062" y="4743993"/>
            <a:ext cx="13391" cy="355011"/>
          </a:xfrm>
          <a:custGeom>
            <a:avLst/>
            <a:gdLst>
              <a:gd name="connsiteX0" fmla="*/ 0 w 13391"/>
              <a:gd name="connsiteY0" fmla="*/ 0 h 355011"/>
              <a:gd name="connsiteX1" fmla="*/ 0 w 13391"/>
              <a:gd name="connsiteY1" fmla="*/ 355012 h 3550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3391" h="355011">
                <a:moveTo>
                  <a:pt x="0" y="0"/>
                </a:moveTo>
                <a:lnTo>
                  <a:pt x="0" y="355012"/>
                </a:lnTo>
              </a:path>
            </a:pathLst>
          </a:custGeom>
          <a:noFill/>
          <a:ln w="12700" cap="flat">
            <a:solidFill>
              <a:schemeClr val="bg2">
                <a:lumMod val="85000"/>
              </a:schemeClr>
            </a:solidFill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BFA9DA9E-8F50-4E1D-8F4C-C29C54E3106A}"/>
              </a:ext>
            </a:extLst>
          </p:cNvPr>
          <p:cNvSpPr/>
          <p:nvPr/>
        </p:nvSpPr>
        <p:spPr>
          <a:xfrm>
            <a:off x="2678493" y="4742520"/>
            <a:ext cx="2737916" cy="13391"/>
          </a:xfrm>
          <a:custGeom>
            <a:avLst/>
            <a:gdLst>
              <a:gd name="connsiteX0" fmla="*/ 0 w 2737916"/>
              <a:gd name="connsiteY0" fmla="*/ 0 h 13391"/>
              <a:gd name="connsiteX1" fmla="*/ 2737916 w 2737916"/>
              <a:gd name="connsiteY1" fmla="*/ 0 h 133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737916" h="13391">
                <a:moveTo>
                  <a:pt x="0" y="0"/>
                </a:moveTo>
                <a:lnTo>
                  <a:pt x="2737916" y="0"/>
                </a:lnTo>
              </a:path>
            </a:pathLst>
          </a:custGeom>
          <a:noFill/>
          <a:ln w="12700" cap="flat">
            <a:solidFill>
              <a:schemeClr val="bg2">
                <a:lumMod val="85000"/>
              </a:schemeClr>
            </a:solidFill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808D42BE-393B-43CF-B2C7-F85D22903837}"/>
              </a:ext>
            </a:extLst>
          </p:cNvPr>
          <p:cNvSpPr/>
          <p:nvPr/>
        </p:nvSpPr>
        <p:spPr>
          <a:xfrm>
            <a:off x="3631173" y="5099138"/>
            <a:ext cx="826530" cy="826530"/>
          </a:xfrm>
          <a:custGeom>
            <a:avLst/>
            <a:gdLst>
              <a:gd name="connsiteX0" fmla="*/ 826531 w 826530"/>
              <a:gd name="connsiteY0" fmla="*/ 413265 h 826530"/>
              <a:gd name="connsiteX1" fmla="*/ 413265 w 826530"/>
              <a:gd name="connsiteY1" fmla="*/ 826530 h 826530"/>
              <a:gd name="connsiteX2" fmla="*/ 0 w 826530"/>
              <a:gd name="connsiteY2" fmla="*/ 413265 h 826530"/>
              <a:gd name="connsiteX3" fmla="*/ 413265 w 826530"/>
              <a:gd name="connsiteY3" fmla="*/ 0 h 826530"/>
              <a:gd name="connsiteX4" fmla="*/ 826531 w 826530"/>
              <a:gd name="connsiteY4" fmla="*/ 413265 h 8265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26530" h="826530">
                <a:moveTo>
                  <a:pt x="826531" y="413265"/>
                </a:moveTo>
                <a:cubicBezTo>
                  <a:pt x="826531" y="641505"/>
                  <a:pt x="641505" y="826530"/>
                  <a:pt x="413265" y="826530"/>
                </a:cubicBezTo>
                <a:cubicBezTo>
                  <a:pt x="185025" y="826530"/>
                  <a:pt x="0" y="641505"/>
                  <a:pt x="0" y="413265"/>
                </a:cubicBezTo>
                <a:cubicBezTo>
                  <a:pt x="0" y="185025"/>
                  <a:pt x="185025" y="0"/>
                  <a:pt x="413265" y="0"/>
                </a:cubicBezTo>
                <a:cubicBezTo>
                  <a:pt x="641505" y="0"/>
                  <a:pt x="826531" y="185025"/>
                  <a:pt x="826531" y="413265"/>
                </a:cubicBezTo>
                <a:close/>
              </a:path>
            </a:pathLst>
          </a:custGeom>
          <a:solidFill>
            <a:schemeClr val="bg2"/>
          </a:solidFill>
          <a:ln w="101600" cap="flat">
            <a:solidFill>
              <a:schemeClr val="accent2"/>
            </a:solidFill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0E581F5B-92D2-433A-AD84-6AE3CB23A6DE}"/>
              </a:ext>
            </a:extLst>
          </p:cNvPr>
          <p:cNvSpPr/>
          <p:nvPr/>
        </p:nvSpPr>
        <p:spPr>
          <a:xfrm>
            <a:off x="2263353" y="5099138"/>
            <a:ext cx="826530" cy="826530"/>
          </a:xfrm>
          <a:custGeom>
            <a:avLst/>
            <a:gdLst>
              <a:gd name="connsiteX0" fmla="*/ 826531 w 826530"/>
              <a:gd name="connsiteY0" fmla="*/ 413265 h 826530"/>
              <a:gd name="connsiteX1" fmla="*/ 413265 w 826530"/>
              <a:gd name="connsiteY1" fmla="*/ 826530 h 826530"/>
              <a:gd name="connsiteX2" fmla="*/ 0 w 826530"/>
              <a:gd name="connsiteY2" fmla="*/ 413265 h 826530"/>
              <a:gd name="connsiteX3" fmla="*/ 413265 w 826530"/>
              <a:gd name="connsiteY3" fmla="*/ 0 h 826530"/>
              <a:gd name="connsiteX4" fmla="*/ 826531 w 826530"/>
              <a:gd name="connsiteY4" fmla="*/ 413265 h 8265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26530" h="826530">
                <a:moveTo>
                  <a:pt x="826531" y="413265"/>
                </a:moveTo>
                <a:cubicBezTo>
                  <a:pt x="826531" y="641505"/>
                  <a:pt x="641505" y="826530"/>
                  <a:pt x="413265" y="826530"/>
                </a:cubicBezTo>
                <a:cubicBezTo>
                  <a:pt x="185025" y="826530"/>
                  <a:pt x="0" y="641505"/>
                  <a:pt x="0" y="413265"/>
                </a:cubicBezTo>
                <a:cubicBezTo>
                  <a:pt x="0" y="185025"/>
                  <a:pt x="185025" y="0"/>
                  <a:pt x="413265" y="0"/>
                </a:cubicBezTo>
                <a:cubicBezTo>
                  <a:pt x="641505" y="0"/>
                  <a:pt x="826531" y="185025"/>
                  <a:pt x="826531" y="413265"/>
                </a:cubicBezTo>
                <a:close/>
              </a:path>
            </a:pathLst>
          </a:custGeom>
          <a:solidFill>
            <a:schemeClr val="bg2"/>
          </a:solidFill>
          <a:ln w="101600" cap="flat">
            <a:solidFill>
              <a:schemeClr val="accent1"/>
            </a:solidFill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37" name="Freeform: Shape 36">
            <a:extLst>
              <a:ext uri="{FF2B5EF4-FFF2-40B4-BE49-F238E27FC236}">
                <a16:creationId xmlns:a16="http://schemas.microsoft.com/office/drawing/2014/main" id="{03CF7F42-18E6-4EAD-8E57-2D01CD72F7EF}"/>
              </a:ext>
            </a:extLst>
          </p:cNvPr>
          <p:cNvSpPr/>
          <p:nvPr/>
        </p:nvSpPr>
        <p:spPr>
          <a:xfrm>
            <a:off x="4997922" y="5099138"/>
            <a:ext cx="826530" cy="826530"/>
          </a:xfrm>
          <a:custGeom>
            <a:avLst/>
            <a:gdLst>
              <a:gd name="connsiteX0" fmla="*/ 826530 w 826530"/>
              <a:gd name="connsiteY0" fmla="*/ 413265 h 826530"/>
              <a:gd name="connsiteX1" fmla="*/ 413265 w 826530"/>
              <a:gd name="connsiteY1" fmla="*/ 826530 h 826530"/>
              <a:gd name="connsiteX2" fmla="*/ 0 w 826530"/>
              <a:gd name="connsiteY2" fmla="*/ 413265 h 826530"/>
              <a:gd name="connsiteX3" fmla="*/ 413265 w 826530"/>
              <a:gd name="connsiteY3" fmla="*/ 0 h 826530"/>
              <a:gd name="connsiteX4" fmla="*/ 826530 w 826530"/>
              <a:gd name="connsiteY4" fmla="*/ 413265 h 8265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26530" h="826530">
                <a:moveTo>
                  <a:pt x="826530" y="413265"/>
                </a:moveTo>
                <a:cubicBezTo>
                  <a:pt x="826530" y="641505"/>
                  <a:pt x="641505" y="826530"/>
                  <a:pt x="413265" y="826530"/>
                </a:cubicBezTo>
                <a:cubicBezTo>
                  <a:pt x="185025" y="826530"/>
                  <a:pt x="0" y="641505"/>
                  <a:pt x="0" y="413265"/>
                </a:cubicBezTo>
                <a:cubicBezTo>
                  <a:pt x="0" y="185025"/>
                  <a:pt x="185025" y="0"/>
                  <a:pt x="413265" y="0"/>
                </a:cubicBezTo>
                <a:cubicBezTo>
                  <a:pt x="641505" y="0"/>
                  <a:pt x="826530" y="185025"/>
                  <a:pt x="826530" y="413265"/>
                </a:cubicBezTo>
                <a:close/>
              </a:path>
            </a:pathLst>
          </a:custGeom>
          <a:solidFill>
            <a:schemeClr val="bg2"/>
          </a:solidFill>
          <a:ln w="101600" cap="flat">
            <a:solidFill>
              <a:schemeClr val="accent3"/>
            </a:solidFill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47" name="Freeform: Shape 46">
            <a:extLst>
              <a:ext uri="{FF2B5EF4-FFF2-40B4-BE49-F238E27FC236}">
                <a16:creationId xmlns:a16="http://schemas.microsoft.com/office/drawing/2014/main" id="{BBE5EA97-781A-4028-B069-43E5EEE6EA1E}"/>
              </a:ext>
            </a:extLst>
          </p:cNvPr>
          <p:cNvSpPr/>
          <p:nvPr/>
        </p:nvSpPr>
        <p:spPr>
          <a:xfrm>
            <a:off x="8282483" y="4743457"/>
            <a:ext cx="13391" cy="347244"/>
          </a:xfrm>
          <a:custGeom>
            <a:avLst/>
            <a:gdLst>
              <a:gd name="connsiteX0" fmla="*/ 0 w 13391"/>
              <a:gd name="connsiteY0" fmla="*/ 0 h 347244"/>
              <a:gd name="connsiteX1" fmla="*/ 0 w 13391"/>
              <a:gd name="connsiteY1" fmla="*/ 347245 h 3472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3391" h="347244">
                <a:moveTo>
                  <a:pt x="0" y="0"/>
                </a:moveTo>
                <a:lnTo>
                  <a:pt x="0" y="347245"/>
                </a:lnTo>
              </a:path>
            </a:pathLst>
          </a:custGeom>
          <a:noFill/>
          <a:ln w="12700" cap="flat">
            <a:solidFill>
              <a:schemeClr val="bg2">
                <a:lumMod val="85000"/>
              </a:schemeClr>
            </a:solidFill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48" name="Freeform: Shape 47">
            <a:extLst>
              <a:ext uri="{FF2B5EF4-FFF2-40B4-BE49-F238E27FC236}">
                <a16:creationId xmlns:a16="http://schemas.microsoft.com/office/drawing/2014/main" id="{AEC1E7EF-FA45-4C53-9351-FDDD809DF2E3}"/>
              </a:ext>
            </a:extLst>
          </p:cNvPr>
          <p:cNvSpPr/>
          <p:nvPr/>
        </p:nvSpPr>
        <p:spPr>
          <a:xfrm>
            <a:off x="9649768" y="4293365"/>
            <a:ext cx="13391" cy="449154"/>
          </a:xfrm>
          <a:custGeom>
            <a:avLst/>
            <a:gdLst>
              <a:gd name="connsiteX0" fmla="*/ 0 w 13391"/>
              <a:gd name="connsiteY0" fmla="*/ 0 h 449154"/>
              <a:gd name="connsiteX1" fmla="*/ 0 w 13391"/>
              <a:gd name="connsiteY1" fmla="*/ 449155 h 4491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3391" h="449154">
                <a:moveTo>
                  <a:pt x="0" y="0"/>
                </a:moveTo>
                <a:lnTo>
                  <a:pt x="0" y="449155"/>
                </a:lnTo>
              </a:path>
            </a:pathLst>
          </a:custGeom>
          <a:noFill/>
          <a:ln w="12700" cap="flat">
            <a:solidFill>
              <a:schemeClr val="bg2">
                <a:lumMod val="85000"/>
              </a:schemeClr>
            </a:solidFill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49" name="Freeform: Shape 48">
            <a:extLst>
              <a:ext uri="{FF2B5EF4-FFF2-40B4-BE49-F238E27FC236}">
                <a16:creationId xmlns:a16="http://schemas.microsoft.com/office/drawing/2014/main" id="{1089C8AC-558E-4FC7-B5A6-A083B8F19526}"/>
              </a:ext>
            </a:extLst>
          </p:cNvPr>
          <p:cNvSpPr/>
          <p:nvPr/>
        </p:nvSpPr>
        <p:spPr>
          <a:xfrm>
            <a:off x="9649768" y="4743993"/>
            <a:ext cx="13391" cy="355011"/>
          </a:xfrm>
          <a:custGeom>
            <a:avLst/>
            <a:gdLst>
              <a:gd name="connsiteX0" fmla="*/ 0 w 13391"/>
              <a:gd name="connsiteY0" fmla="*/ 0 h 355011"/>
              <a:gd name="connsiteX1" fmla="*/ 0 w 13391"/>
              <a:gd name="connsiteY1" fmla="*/ 355012 h 3550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3391" h="355011">
                <a:moveTo>
                  <a:pt x="0" y="0"/>
                </a:moveTo>
                <a:lnTo>
                  <a:pt x="0" y="355012"/>
                </a:lnTo>
              </a:path>
            </a:pathLst>
          </a:custGeom>
          <a:noFill/>
          <a:ln w="12700" cap="flat">
            <a:solidFill>
              <a:schemeClr val="bg2">
                <a:lumMod val="85000"/>
              </a:schemeClr>
            </a:solidFill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50" name="Freeform: Shape 49">
            <a:extLst>
              <a:ext uri="{FF2B5EF4-FFF2-40B4-BE49-F238E27FC236}">
                <a16:creationId xmlns:a16="http://schemas.microsoft.com/office/drawing/2014/main" id="{D96A4ADA-4421-4010-A46F-087A5CF3D5CF}"/>
              </a:ext>
            </a:extLst>
          </p:cNvPr>
          <p:cNvSpPr/>
          <p:nvPr/>
        </p:nvSpPr>
        <p:spPr>
          <a:xfrm>
            <a:off x="11017052" y="4743993"/>
            <a:ext cx="13391" cy="355011"/>
          </a:xfrm>
          <a:custGeom>
            <a:avLst/>
            <a:gdLst>
              <a:gd name="connsiteX0" fmla="*/ 0 w 13391"/>
              <a:gd name="connsiteY0" fmla="*/ 0 h 355011"/>
              <a:gd name="connsiteX1" fmla="*/ 0 w 13391"/>
              <a:gd name="connsiteY1" fmla="*/ 355012 h 3550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3391" h="355011">
                <a:moveTo>
                  <a:pt x="0" y="0"/>
                </a:moveTo>
                <a:lnTo>
                  <a:pt x="0" y="355012"/>
                </a:lnTo>
              </a:path>
            </a:pathLst>
          </a:custGeom>
          <a:noFill/>
          <a:ln w="12700" cap="flat">
            <a:solidFill>
              <a:schemeClr val="bg2">
                <a:lumMod val="85000"/>
              </a:schemeClr>
            </a:solidFill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51" name="Freeform: Shape 50">
            <a:extLst>
              <a:ext uri="{FF2B5EF4-FFF2-40B4-BE49-F238E27FC236}">
                <a16:creationId xmlns:a16="http://schemas.microsoft.com/office/drawing/2014/main" id="{75A6AED0-3B6F-4969-8C3F-E9108EFC0F79}"/>
              </a:ext>
            </a:extLst>
          </p:cNvPr>
          <p:cNvSpPr/>
          <p:nvPr/>
        </p:nvSpPr>
        <p:spPr>
          <a:xfrm>
            <a:off x="8282483" y="4742520"/>
            <a:ext cx="2737916" cy="13391"/>
          </a:xfrm>
          <a:custGeom>
            <a:avLst/>
            <a:gdLst>
              <a:gd name="connsiteX0" fmla="*/ 0 w 2737916"/>
              <a:gd name="connsiteY0" fmla="*/ 0 h 13391"/>
              <a:gd name="connsiteX1" fmla="*/ 2737916 w 2737916"/>
              <a:gd name="connsiteY1" fmla="*/ 0 h 133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737916" h="13391">
                <a:moveTo>
                  <a:pt x="0" y="0"/>
                </a:moveTo>
                <a:lnTo>
                  <a:pt x="2737916" y="0"/>
                </a:lnTo>
              </a:path>
            </a:pathLst>
          </a:custGeom>
          <a:noFill/>
          <a:ln w="12700" cap="flat">
            <a:solidFill>
              <a:schemeClr val="bg2">
                <a:lumMod val="85000"/>
              </a:schemeClr>
            </a:solidFill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56" name="Freeform: Shape 55">
            <a:extLst>
              <a:ext uri="{FF2B5EF4-FFF2-40B4-BE49-F238E27FC236}">
                <a16:creationId xmlns:a16="http://schemas.microsoft.com/office/drawing/2014/main" id="{053432FD-3A43-4D2C-8FA8-8A5A30C9FFBA}"/>
              </a:ext>
            </a:extLst>
          </p:cNvPr>
          <p:cNvSpPr/>
          <p:nvPr/>
        </p:nvSpPr>
        <p:spPr>
          <a:xfrm>
            <a:off x="9235297" y="5099138"/>
            <a:ext cx="826530" cy="826530"/>
          </a:xfrm>
          <a:custGeom>
            <a:avLst/>
            <a:gdLst>
              <a:gd name="connsiteX0" fmla="*/ 826531 w 826530"/>
              <a:gd name="connsiteY0" fmla="*/ 413265 h 826530"/>
              <a:gd name="connsiteX1" fmla="*/ 413266 w 826530"/>
              <a:gd name="connsiteY1" fmla="*/ 826530 h 826530"/>
              <a:gd name="connsiteX2" fmla="*/ 0 w 826530"/>
              <a:gd name="connsiteY2" fmla="*/ 413265 h 826530"/>
              <a:gd name="connsiteX3" fmla="*/ 413266 w 826530"/>
              <a:gd name="connsiteY3" fmla="*/ 0 h 826530"/>
              <a:gd name="connsiteX4" fmla="*/ 826531 w 826530"/>
              <a:gd name="connsiteY4" fmla="*/ 413265 h 8265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26530" h="826530">
                <a:moveTo>
                  <a:pt x="826531" y="413265"/>
                </a:moveTo>
                <a:cubicBezTo>
                  <a:pt x="826531" y="641505"/>
                  <a:pt x="641506" y="826530"/>
                  <a:pt x="413266" y="826530"/>
                </a:cubicBezTo>
                <a:cubicBezTo>
                  <a:pt x="185025" y="826530"/>
                  <a:pt x="0" y="641505"/>
                  <a:pt x="0" y="413265"/>
                </a:cubicBezTo>
                <a:cubicBezTo>
                  <a:pt x="0" y="185025"/>
                  <a:pt x="185025" y="0"/>
                  <a:pt x="413266" y="0"/>
                </a:cubicBezTo>
                <a:cubicBezTo>
                  <a:pt x="641506" y="0"/>
                  <a:pt x="826531" y="185025"/>
                  <a:pt x="826531" y="413265"/>
                </a:cubicBezTo>
                <a:close/>
              </a:path>
            </a:pathLst>
          </a:custGeom>
          <a:solidFill>
            <a:schemeClr val="bg2"/>
          </a:solidFill>
          <a:ln w="101600" cap="flat">
            <a:solidFill>
              <a:schemeClr val="accent4"/>
            </a:solidFill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67" name="Freeform: Shape 66">
            <a:extLst>
              <a:ext uri="{FF2B5EF4-FFF2-40B4-BE49-F238E27FC236}">
                <a16:creationId xmlns:a16="http://schemas.microsoft.com/office/drawing/2014/main" id="{6FFE097A-97B9-4926-ACD5-961A69BCF166}"/>
              </a:ext>
            </a:extLst>
          </p:cNvPr>
          <p:cNvSpPr/>
          <p:nvPr/>
        </p:nvSpPr>
        <p:spPr>
          <a:xfrm>
            <a:off x="7867477" y="5099138"/>
            <a:ext cx="826530" cy="826530"/>
          </a:xfrm>
          <a:custGeom>
            <a:avLst/>
            <a:gdLst>
              <a:gd name="connsiteX0" fmla="*/ 826530 w 826530"/>
              <a:gd name="connsiteY0" fmla="*/ 413265 h 826530"/>
              <a:gd name="connsiteX1" fmla="*/ 413265 w 826530"/>
              <a:gd name="connsiteY1" fmla="*/ 826530 h 826530"/>
              <a:gd name="connsiteX2" fmla="*/ 0 w 826530"/>
              <a:gd name="connsiteY2" fmla="*/ 413265 h 826530"/>
              <a:gd name="connsiteX3" fmla="*/ 413265 w 826530"/>
              <a:gd name="connsiteY3" fmla="*/ 0 h 826530"/>
              <a:gd name="connsiteX4" fmla="*/ 826530 w 826530"/>
              <a:gd name="connsiteY4" fmla="*/ 413265 h 8265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26530" h="826530">
                <a:moveTo>
                  <a:pt x="826530" y="413265"/>
                </a:moveTo>
                <a:cubicBezTo>
                  <a:pt x="826530" y="641505"/>
                  <a:pt x="641505" y="826530"/>
                  <a:pt x="413265" y="826530"/>
                </a:cubicBezTo>
                <a:cubicBezTo>
                  <a:pt x="185025" y="826530"/>
                  <a:pt x="0" y="641505"/>
                  <a:pt x="0" y="413265"/>
                </a:cubicBezTo>
                <a:cubicBezTo>
                  <a:pt x="0" y="185025"/>
                  <a:pt x="185025" y="0"/>
                  <a:pt x="413265" y="0"/>
                </a:cubicBezTo>
                <a:cubicBezTo>
                  <a:pt x="641506" y="0"/>
                  <a:pt x="826530" y="185025"/>
                  <a:pt x="826530" y="413265"/>
                </a:cubicBezTo>
                <a:close/>
              </a:path>
            </a:pathLst>
          </a:custGeom>
          <a:solidFill>
            <a:schemeClr val="bg2"/>
          </a:solidFill>
          <a:ln w="101600" cap="flat">
            <a:solidFill>
              <a:schemeClr val="accent5"/>
            </a:solidFill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78" name="Freeform: Shape 77">
            <a:extLst>
              <a:ext uri="{FF2B5EF4-FFF2-40B4-BE49-F238E27FC236}">
                <a16:creationId xmlns:a16="http://schemas.microsoft.com/office/drawing/2014/main" id="{3230842A-5DBA-4B01-99EE-CEB76703C915}"/>
              </a:ext>
            </a:extLst>
          </p:cNvPr>
          <p:cNvSpPr/>
          <p:nvPr/>
        </p:nvSpPr>
        <p:spPr>
          <a:xfrm>
            <a:off x="10601912" y="5099138"/>
            <a:ext cx="826530" cy="826530"/>
          </a:xfrm>
          <a:custGeom>
            <a:avLst/>
            <a:gdLst>
              <a:gd name="connsiteX0" fmla="*/ 826530 w 826530"/>
              <a:gd name="connsiteY0" fmla="*/ 413265 h 826530"/>
              <a:gd name="connsiteX1" fmla="*/ 413265 w 826530"/>
              <a:gd name="connsiteY1" fmla="*/ 826530 h 826530"/>
              <a:gd name="connsiteX2" fmla="*/ 0 w 826530"/>
              <a:gd name="connsiteY2" fmla="*/ 413265 h 826530"/>
              <a:gd name="connsiteX3" fmla="*/ 413265 w 826530"/>
              <a:gd name="connsiteY3" fmla="*/ 0 h 826530"/>
              <a:gd name="connsiteX4" fmla="*/ 826530 w 826530"/>
              <a:gd name="connsiteY4" fmla="*/ 413265 h 8265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26530" h="826530">
                <a:moveTo>
                  <a:pt x="826530" y="413265"/>
                </a:moveTo>
                <a:cubicBezTo>
                  <a:pt x="826530" y="641505"/>
                  <a:pt x="641506" y="826530"/>
                  <a:pt x="413265" y="826530"/>
                </a:cubicBezTo>
                <a:cubicBezTo>
                  <a:pt x="185025" y="826530"/>
                  <a:pt x="0" y="641505"/>
                  <a:pt x="0" y="413265"/>
                </a:cubicBezTo>
                <a:cubicBezTo>
                  <a:pt x="0" y="185025"/>
                  <a:pt x="185025" y="0"/>
                  <a:pt x="413265" y="0"/>
                </a:cubicBezTo>
                <a:cubicBezTo>
                  <a:pt x="641506" y="0"/>
                  <a:pt x="826530" y="185025"/>
                  <a:pt x="826530" y="413265"/>
                </a:cubicBezTo>
                <a:close/>
              </a:path>
            </a:pathLst>
          </a:custGeom>
          <a:solidFill>
            <a:schemeClr val="bg2"/>
          </a:solidFill>
          <a:ln w="101600" cap="flat">
            <a:solidFill>
              <a:schemeClr val="accent6"/>
            </a:solidFill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88" name="Freeform: Shape 87">
            <a:extLst>
              <a:ext uri="{FF2B5EF4-FFF2-40B4-BE49-F238E27FC236}">
                <a16:creationId xmlns:a16="http://schemas.microsoft.com/office/drawing/2014/main" id="{09140C07-C818-4596-ADB8-909BAEB13076}"/>
              </a:ext>
            </a:extLst>
          </p:cNvPr>
          <p:cNvSpPr/>
          <p:nvPr/>
        </p:nvSpPr>
        <p:spPr>
          <a:xfrm>
            <a:off x="4045108" y="2297394"/>
            <a:ext cx="13391" cy="368403"/>
          </a:xfrm>
          <a:custGeom>
            <a:avLst/>
            <a:gdLst>
              <a:gd name="connsiteX0" fmla="*/ 0 w 13391"/>
              <a:gd name="connsiteY0" fmla="*/ 0 h 368403"/>
              <a:gd name="connsiteX1" fmla="*/ 0 w 13391"/>
              <a:gd name="connsiteY1" fmla="*/ 368403 h 3684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3391" h="368403">
                <a:moveTo>
                  <a:pt x="0" y="0"/>
                </a:moveTo>
                <a:lnTo>
                  <a:pt x="0" y="368403"/>
                </a:lnTo>
              </a:path>
            </a:pathLst>
          </a:custGeom>
          <a:noFill/>
          <a:ln w="12700" cap="flat">
            <a:solidFill>
              <a:schemeClr val="bg2">
                <a:lumMod val="85000"/>
              </a:schemeClr>
            </a:solidFill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89" name="Freeform: Shape 88">
            <a:extLst>
              <a:ext uri="{FF2B5EF4-FFF2-40B4-BE49-F238E27FC236}">
                <a16:creationId xmlns:a16="http://schemas.microsoft.com/office/drawing/2014/main" id="{06F3FE05-982B-4337-8EAE-3E6547E84D3B}"/>
              </a:ext>
            </a:extLst>
          </p:cNvPr>
          <p:cNvSpPr/>
          <p:nvPr/>
        </p:nvSpPr>
        <p:spPr>
          <a:xfrm>
            <a:off x="4045376" y="2297394"/>
            <a:ext cx="5604391" cy="13391"/>
          </a:xfrm>
          <a:custGeom>
            <a:avLst/>
            <a:gdLst>
              <a:gd name="connsiteX0" fmla="*/ 5604392 w 5604391"/>
              <a:gd name="connsiteY0" fmla="*/ 0 h 13391"/>
              <a:gd name="connsiteX1" fmla="*/ 0 w 5604391"/>
              <a:gd name="connsiteY1" fmla="*/ 0 h 133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604391" h="13391">
                <a:moveTo>
                  <a:pt x="5604392" y="0"/>
                </a:moveTo>
                <a:lnTo>
                  <a:pt x="0" y="0"/>
                </a:lnTo>
              </a:path>
            </a:pathLst>
          </a:custGeom>
          <a:noFill/>
          <a:ln w="12700" cap="flat">
            <a:solidFill>
              <a:schemeClr val="bg2">
                <a:lumMod val="85000"/>
              </a:schemeClr>
            </a:solidFill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90" name="Freeform: Shape 89">
            <a:extLst>
              <a:ext uri="{FF2B5EF4-FFF2-40B4-BE49-F238E27FC236}">
                <a16:creationId xmlns:a16="http://schemas.microsoft.com/office/drawing/2014/main" id="{0CD2DC10-DD5B-40F5-ADA9-EEB1EE9DF704}"/>
              </a:ext>
            </a:extLst>
          </p:cNvPr>
          <p:cNvSpPr/>
          <p:nvPr/>
        </p:nvSpPr>
        <p:spPr>
          <a:xfrm>
            <a:off x="9649768" y="2292040"/>
            <a:ext cx="45719" cy="424557"/>
          </a:xfrm>
          <a:custGeom>
            <a:avLst/>
            <a:gdLst>
              <a:gd name="connsiteX0" fmla="*/ 0 w 13391"/>
              <a:gd name="connsiteY0" fmla="*/ 0 h 368403"/>
              <a:gd name="connsiteX1" fmla="*/ 0 w 13391"/>
              <a:gd name="connsiteY1" fmla="*/ 368403 h 3684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3391" h="368403">
                <a:moveTo>
                  <a:pt x="0" y="0"/>
                </a:moveTo>
                <a:lnTo>
                  <a:pt x="0" y="368403"/>
                </a:lnTo>
              </a:path>
            </a:pathLst>
          </a:custGeom>
          <a:noFill/>
          <a:ln w="12700" cap="flat">
            <a:solidFill>
              <a:schemeClr val="bg2">
                <a:lumMod val="85000"/>
              </a:schemeClr>
            </a:solidFill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91" name="Freeform: Shape 90">
            <a:extLst>
              <a:ext uri="{FF2B5EF4-FFF2-40B4-BE49-F238E27FC236}">
                <a16:creationId xmlns:a16="http://schemas.microsoft.com/office/drawing/2014/main" id="{C7B881F2-EE60-4930-841E-29B477893942}"/>
              </a:ext>
            </a:extLst>
          </p:cNvPr>
          <p:cNvSpPr/>
          <p:nvPr/>
        </p:nvSpPr>
        <p:spPr>
          <a:xfrm>
            <a:off x="6801450" y="2114988"/>
            <a:ext cx="45719" cy="177052"/>
          </a:xfrm>
          <a:custGeom>
            <a:avLst/>
            <a:gdLst>
              <a:gd name="connsiteX0" fmla="*/ 0 w 13391"/>
              <a:gd name="connsiteY0" fmla="*/ 269037 h 269037"/>
              <a:gd name="connsiteX1" fmla="*/ 0 w 13391"/>
              <a:gd name="connsiteY1" fmla="*/ 0 h 2690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3391" h="269037">
                <a:moveTo>
                  <a:pt x="0" y="269037"/>
                </a:moveTo>
                <a:lnTo>
                  <a:pt x="0" y="0"/>
                </a:lnTo>
              </a:path>
            </a:pathLst>
          </a:custGeom>
          <a:noFill/>
          <a:ln w="12700" cap="flat">
            <a:solidFill>
              <a:schemeClr val="bg2">
                <a:lumMod val="85000"/>
              </a:schemeClr>
            </a:solidFill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96" name="Freeform: Shape 95">
            <a:extLst>
              <a:ext uri="{FF2B5EF4-FFF2-40B4-BE49-F238E27FC236}">
                <a16:creationId xmlns:a16="http://schemas.microsoft.com/office/drawing/2014/main" id="{518538E8-A71E-44E7-9914-F87A9D64CD8B}"/>
              </a:ext>
            </a:extLst>
          </p:cNvPr>
          <p:cNvSpPr/>
          <p:nvPr/>
        </p:nvSpPr>
        <p:spPr>
          <a:xfrm rot="18900000">
            <a:off x="6202718" y="409399"/>
            <a:ext cx="1262013" cy="1262013"/>
          </a:xfrm>
          <a:custGeom>
            <a:avLst/>
            <a:gdLst>
              <a:gd name="connsiteX0" fmla="*/ 1262014 w 1262013"/>
              <a:gd name="connsiteY0" fmla="*/ 631007 h 1262013"/>
              <a:gd name="connsiteX1" fmla="*/ 631007 w 1262013"/>
              <a:gd name="connsiteY1" fmla="*/ 1262014 h 1262013"/>
              <a:gd name="connsiteX2" fmla="*/ 0 w 1262013"/>
              <a:gd name="connsiteY2" fmla="*/ 631007 h 1262013"/>
              <a:gd name="connsiteX3" fmla="*/ 631007 w 1262013"/>
              <a:gd name="connsiteY3" fmla="*/ 0 h 1262013"/>
              <a:gd name="connsiteX4" fmla="*/ 1262014 w 1262013"/>
              <a:gd name="connsiteY4" fmla="*/ 631007 h 1262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62013" h="1262013">
                <a:moveTo>
                  <a:pt x="1262014" y="631007"/>
                </a:moveTo>
                <a:cubicBezTo>
                  <a:pt x="1262014" y="979502"/>
                  <a:pt x="979503" y="1262014"/>
                  <a:pt x="631007" y="1262014"/>
                </a:cubicBezTo>
                <a:cubicBezTo>
                  <a:pt x="282512" y="1262014"/>
                  <a:pt x="0" y="979502"/>
                  <a:pt x="0" y="631007"/>
                </a:cubicBezTo>
                <a:cubicBezTo>
                  <a:pt x="0" y="282511"/>
                  <a:pt x="282512" y="0"/>
                  <a:pt x="631007" y="0"/>
                </a:cubicBezTo>
                <a:cubicBezTo>
                  <a:pt x="979503" y="0"/>
                  <a:pt x="1262014" y="282511"/>
                  <a:pt x="1262014" y="631007"/>
                </a:cubicBezTo>
                <a:close/>
              </a:path>
            </a:pathLst>
          </a:custGeom>
          <a:solidFill>
            <a:schemeClr val="bg2"/>
          </a:solidFill>
          <a:ln w="101600" cap="flat">
            <a:solidFill>
              <a:schemeClr val="accent6"/>
            </a:solidFill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07" name="Freeform: Shape 106">
            <a:extLst>
              <a:ext uri="{FF2B5EF4-FFF2-40B4-BE49-F238E27FC236}">
                <a16:creationId xmlns:a16="http://schemas.microsoft.com/office/drawing/2014/main" id="{00A011E4-FF72-4CFB-BC02-4907D27485CD}"/>
              </a:ext>
            </a:extLst>
          </p:cNvPr>
          <p:cNvSpPr/>
          <p:nvPr/>
        </p:nvSpPr>
        <p:spPr>
          <a:xfrm>
            <a:off x="3481589" y="2716731"/>
            <a:ext cx="1127574" cy="1127573"/>
          </a:xfrm>
          <a:custGeom>
            <a:avLst/>
            <a:gdLst>
              <a:gd name="connsiteX0" fmla="*/ 1127574 w 1127574"/>
              <a:gd name="connsiteY0" fmla="*/ 563787 h 1127573"/>
              <a:gd name="connsiteX1" fmla="*/ 563787 w 1127574"/>
              <a:gd name="connsiteY1" fmla="*/ 1127574 h 1127573"/>
              <a:gd name="connsiteX2" fmla="*/ 0 w 1127574"/>
              <a:gd name="connsiteY2" fmla="*/ 563787 h 1127573"/>
              <a:gd name="connsiteX3" fmla="*/ 563787 w 1127574"/>
              <a:gd name="connsiteY3" fmla="*/ 0 h 1127573"/>
              <a:gd name="connsiteX4" fmla="*/ 1127574 w 1127574"/>
              <a:gd name="connsiteY4" fmla="*/ 563787 h 11275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27574" h="1127573">
                <a:moveTo>
                  <a:pt x="1127574" y="563787"/>
                </a:moveTo>
                <a:cubicBezTo>
                  <a:pt x="1127574" y="875158"/>
                  <a:pt x="875158" y="1127574"/>
                  <a:pt x="563787" y="1127574"/>
                </a:cubicBezTo>
                <a:cubicBezTo>
                  <a:pt x="252416" y="1127574"/>
                  <a:pt x="0" y="875158"/>
                  <a:pt x="0" y="563787"/>
                </a:cubicBezTo>
                <a:cubicBezTo>
                  <a:pt x="0" y="252416"/>
                  <a:pt x="252416" y="0"/>
                  <a:pt x="563787" y="0"/>
                </a:cubicBezTo>
                <a:cubicBezTo>
                  <a:pt x="875158" y="0"/>
                  <a:pt x="1127574" y="252416"/>
                  <a:pt x="1127574" y="563787"/>
                </a:cubicBezTo>
                <a:close/>
              </a:path>
            </a:pathLst>
          </a:custGeom>
          <a:solidFill>
            <a:schemeClr val="bg2"/>
          </a:solidFill>
          <a:ln w="101600" cap="flat">
            <a:solidFill>
              <a:schemeClr val="accent2"/>
            </a:solidFill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118" name="Freeform: Shape 117">
            <a:extLst>
              <a:ext uri="{FF2B5EF4-FFF2-40B4-BE49-F238E27FC236}">
                <a16:creationId xmlns:a16="http://schemas.microsoft.com/office/drawing/2014/main" id="{C8D1C401-103C-49CB-BA98-7576704FD1FA}"/>
              </a:ext>
            </a:extLst>
          </p:cNvPr>
          <p:cNvSpPr/>
          <p:nvPr/>
        </p:nvSpPr>
        <p:spPr>
          <a:xfrm>
            <a:off x="9086382" y="2716731"/>
            <a:ext cx="1127574" cy="1127573"/>
          </a:xfrm>
          <a:custGeom>
            <a:avLst/>
            <a:gdLst>
              <a:gd name="connsiteX0" fmla="*/ 1127574 w 1127574"/>
              <a:gd name="connsiteY0" fmla="*/ 563787 h 1127573"/>
              <a:gd name="connsiteX1" fmla="*/ 563787 w 1127574"/>
              <a:gd name="connsiteY1" fmla="*/ 1127574 h 1127573"/>
              <a:gd name="connsiteX2" fmla="*/ 0 w 1127574"/>
              <a:gd name="connsiteY2" fmla="*/ 563787 h 1127573"/>
              <a:gd name="connsiteX3" fmla="*/ 563787 w 1127574"/>
              <a:gd name="connsiteY3" fmla="*/ 0 h 1127573"/>
              <a:gd name="connsiteX4" fmla="*/ 1127574 w 1127574"/>
              <a:gd name="connsiteY4" fmla="*/ 563787 h 11275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27574" h="1127573">
                <a:moveTo>
                  <a:pt x="1127574" y="563787"/>
                </a:moveTo>
                <a:cubicBezTo>
                  <a:pt x="1127574" y="875158"/>
                  <a:pt x="875158" y="1127574"/>
                  <a:pt x="563787" y="1127574"/>
                </a:cubicBezTo>
                <a:cubicBezTo>
                  <a:pt x="252417" y="1127574"/>
                  <a:pt x="0" y="875158"/>
                  <a:pt x="0" y="563787"/>
                </a:cubicBezTo>
                <a:cubicBezTo>
                  <a:pt x="0" y="252416"/>
                  <a:pt x="252417" y="0"/>
                  <a:pt x="563787" y="0"/>
                </a:cubicBezTo>
                <a:cubicBezTo>
                  <a:pt x="875158" y="0"/>
                  <a:pt x="1127574" y="252416"/>
                  <a:pt x="1127574" y="563787"/>
                </a:cubicBezTo>
                <a:close/>
              </a:path>
            </a:pathLst>
          </a:custGeom>
          <a:solidFill>
            <a:schemeClr val="bg2"/>
          </a:solidFill>
          <a:ln w="101600" cap="flat">
            <a:solidFill>
              <a:schemeClr val="accent4"/>
            </a:solidFill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126" name="TextBox 125">
            <a:extLst>
              <a:ext uri="{FF2B5EF4-FFF2-40B4-BE49-F238E27FC236}">
                <a16:creationId xmlns:a16="http://schemas.microsoft.com/office/drawing/2014/main" id="{AE41A60A-AD34-47CE-974F-2AFA8165C153}"/>
              </a:ext>
            </a:extLst>
          </p:cNvPr>
          <p:cNvSpPr txBox="1"/>
          <p:nvPr/>
        </p:nvSpPr>
        <p:spPr>
          <a:xfrm>
            <a:off x="615778" y="1664900"/>
            <a:ext cx="4270258" cy="615553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lnSpc>
                <a:spcPct val="150000"/>
              </a:lnSpc>
              <a:defRPr sz="1200" b="0" i="0">
                <a:solidFill>
                  <a:schemeClr val="tx1">
                    <a:lumMod val="75000"/>
                    <a:lumOff val="25000"/>
                  </a:schemeClr>
                </a:solidFill>
                <a:effectLst/>
              </a:defRPr>
            </a:lvl1pPr>
          </a:lstStyle>
          <a:p>
            <a:r>
              <a:rPr lang="it-IT" dirty="0"/>
              <a:t>Sed quia consequuntur magni dolores eos qui ratione voluptatem sequi nesciunt.</a:t>
            </a:r>
            <a:endParaRPr lang="en-ID" dirty="0"/>
          </a:p>
        </p:txBody>
      </p:sp>
      <p:sp>
        <p:nvSpPr>
          <p:cNvPr id="127" name="TextBox 126">
            <a:extLst>
              <a:ext uri="{FF2B5EF4-FFF2-40B4-BE49-F238E27FC236}">
                <a16:creationId xmlns:a16="http://schemas.microsoft.com/office/drawing/2014/main" id="{1A31C784-E693-4957-B653-F494FF375257}"/>
              </a:ext>
            </a:extLst>
          </p:cNvPr>
          <p:cNvSpPr txBox="1"/>
          <p:nvPr/>
        </p:nvSpPr>
        <p:spPr>
          <a:xfrm>
            <a:off x="615778" y="1063209"/>
            <a:ext cx="3734549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1600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</a:rPr>
              <a:t>Write Something About Here</a:t>
            </a:r>
            <a:endParaRPr lang="en-ID" sz="1600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128" name="TextBox 127">
            <a:extLst>
              <a:ext uri="{FF2B5EF4-FFF2-40B4-BE49-F238E27FC236}">
                <a16:creationId xmlns:a16="http://schemas.microsoft.com/office/drawing/2014/main" id="{A1553DE4-3594-4E73-A6E8-B4E30911AA3E}"/>
              </a:ext>
            </a:extLst>
          </p:cNvPr>
          <p:cNvSpPr txBox="1"/>
          <p:nvPr/>
        </p:nvSpPr>
        <p:spPr>
          <a:xfrm>
            <a:off x="615778" y="2614079"/>
            <a:ext cx="2653895" cy="615553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lnSpc>
                <a:spcPct val="150000"/>
              </a:lnSpc>
              <a:defRPr sz="1200" b="0" i="0">
                <a:solidFill>
                  <a:schemeClr val="tx1">
                    <a:lumMod val="75000"/>
                    <a:lumOff val="25000"/>
                  </a:schemeClr>
                </a:solidFill>
                <a:effectLst/>
              </a:defRPr>
            </a:lvl1pPr>
          </a:lstStyle>
          <a:p>
            <a:r>
              <a:rPr lang="it-IT" dirty="0"/>
              <a:t>Sed quia consequuntur magni dolores eos qui ratione</a:t>
            </a:r>
            <a:endParaRPr lang="en-ID" dirty="0"/>
          </a:p>
        </p:txBody>
      </p:sp>
      <p:sp>
        <p:nvSpPr>
          <p:cNvPr id="129" name="TextBox 128">
            <a:extLst>
              <a:ext uri="{FF2B5EF4-FFF2-40B4-BE49-F238E27FC236}">
                <a16:creationId xmlns:a16="http://schemas.microsoft.com/office/drawing/2014/main" id="{6A62BC74-79AA-4EFE-83A7-8D466FC360A5}"/>
              </a:ext>
            </a:extLst>
          </p:cNvPr>
          <p:cNvSpPr txBox="1"/>
          <p:nvPr/>
        </p:nvSpPr>
        <p:spPr>
          <a:xfrm>
            <a:off x="9074790" y="3889178"/>
            <a:ext cx="1150758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100" spc="0" baseline="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/>
                <a:sym typeface="Arial"/>
                <a:rtl val="0"/>
              </a:rPr>
              <a:t>Nick Name</a:t>
            </a:r>
          </a:p>
        </p:txBody>
      </p:sp>
      <p:sp>
        <p:nvSpPr>
          <p:cNvPr id="130" name="TextBox 129">
            <a:extLst>
              <a:ext uri="{FF2B5EF4-FFF2-40B4-BE49-F238E27FC236}">
                <a16:creationId xmlns:a16="http://schemas.microsoft.com/office/drawing/2014/main" id="{B39790B2-40D0-49E2-9002-A1F0DEBC8FD2}"/>
              </a:ext>
            </a:extLst>
          </p:cNvPr>
          <p:cNvSpPr txBox="1"/>
          <p:nvPr/>
        </p:nvSpPr>
        <p:spPr>
          <a:xfrm>
            <a:off x="3508920" y="3889178"/>
            <a:ext cx="1072912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100" spc="0" baseline="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/>
                <a:sym typeface="Arial"/>
                <a:rtl val="0"/>
              </a:rPr>
              <a:t>Nick Name</a:t>
            </a:r>
          </a:p>
        </p:txBody>
      </p:sp>
      <p:sp>
        <p:nvSpPr>
          <p:cNvPr id="131" name="TextBox 130">
            <a:extLst>
              <a:ext uri="{FF2B5EF4-FFF2-40B4-BE49-F238E27FC236}">
                <a16:creationId xmlns:a16="http://schemas.microsoft.com/office/drawing/2014/main" id="{AD5EE472-1060-42F5-80D8-73F81635DCE9}"/>
              </a:ext>
            </a:extLst>
          </p:cNvPr>
          <p:cNvSpPr txBox="1"/>
          <p:nvPr/>
        </p:nvSpPr>
        <p:spPr>
          <a:xfrm>
            <a:off x="9095907" y="5992298"/>
            <a:ext cx="1108524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100" spc="0" baseline="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/>
                <a:sym typeface="Arial"/>
                <a:rtl val="0"/>
              </a:rPr>
              <a:t>Nick Name</a:t>
            </a:r>
          </a:p>
        </p:txBody>
      </p:sp>
      <p:sp>
        <p:nvSpPr>
          <p:cNvPr id="132" name="TextBox 131">
            <a:extLst>
              <a:ext uri="{FF2B5EF4-FFF2-40B4-BE49-F238E27FC236}">
                <a16:creationId xmlns:a16="http://schemas.microsoft.com/office/drawing/2014/main" id="{FB49E2E4-EBEB-46DA-A662-0F24863ED217}"/>
              </a:ext>
            </a:extLst>
          </p:cNvPr>
          <p:cNvSpPr txBox="1"/>
          <p:nvPr/>
        </p:nvSpPr>
        <p:spPr>
          <a:xfrm>
            <a:off x="7741612" y="5992298"/>
            <a:ext cx="1108524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100" spc="0" baseline="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/>
                <a:sym typeface="Arial"/>
                <a:rtl val="0"/>
              </a:rPr>
              <a:t>Nick Name</a:t>
            </a:r>
          </a:p>
        </p:txBody>
      </p:sp>
      <p:sp>
        <p:nvSpPr>
          <p:cNvPr id="133" name="TextBox 132">
            <a:extLst>
              <a:ext uri="{FF2B5EF4-FFF2-40B4-BE49-F238E27FC236}">
                <a16:creationId xmlns:a16="http://schemas.microsoft.com/office/drawing/2014/main" id="{9063CCCB-3AEB-44FA-B93F-05149237F050}"/>
              </a:ext>
            </a:extLst>
          </p:cNvPr>
          <p:cNvSpPr txBox="1"/>
          <p:nvPr/>
        </p:nvSpPr>
        <p:spPr>
          <a:xfrm>
            <a:off x="10460915" y="5992298"/>
            <a:ext cx="1108524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100" spc="0" baseline="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/>
                <a:sym typeface="Arial"/>
                <a:rtl val="0"/>
              </a:rPr>
              <a:t>Nick Name</a:t>
            </a:r>
          </a:p>
        </p:txBody>
      </p:sp>
      <p:sp>
        <p:nvSpPr>
          <p:cNvPr id="134" name="TextBox 133">
            <a:extLst>
              <a:ext uri="{FF2B5EF4-FFF2-40B4-BE49-F238E27FC236}">
                <a16:creationId xmlns:a16="http://schemas.microsoft.com/office/drawing/2014/main" id="{D7D42CB0-D6F6-4ED8-BF74-54B7DF4F2448}"/>
              </a:ext>
            </a:extLst>
          </p:cNvPr>
          <p:cNvSpPr txBox="1"/>
          <p:nvPr/>
        </p:nvSpPr>
        <p:spPr>
          <a:xfrm>
            <a:off x="3501559" y="5992298"/>
            <a:ext cx="1108524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100" spc="0" baseline="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/>
                <a:sym typeface="Arial"/>
                <a:rtl val="0"/>
              </a:rPr>
              <a:t>Nick Name</a:t>
            </a:r>
          </a:p>
        </p:txBody>
      </p:sp>
      <p:sp>
        <p:nvSpPr>
          <p:cNvPr id="135" name="TextBox 134">
            <a:extLst>
              <a:ext uri="{FF2B5EF4-FFF2-40B4-BE49-F238E27FC236}">
                <a16:creationId xmlns:a16="http://schemas.microsoft.com/office/drawing/2014/main" id="{4CF8AD00-B447-4D67-B922-B61F169F0BFB}"/>
              </a:ext>
            </a:extLst>
          </p:cNvPr>
          <p:cNvSpPr txBox="1"/>
          <p:nvPr/>
        </p:nvSpPr>
        <p:spPr>
          <a:xfrm>
            <a:off x="2122356" y="5992298"/>
            <a:ext cx="1108524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100" spc="0" baseline="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/>
                <a:sym typeface="Arial"/>
                <a:rtl val="0"/>
              </a:rPr>
              <a:t>Nick Name</a:t>
            </a:r>
          </a:p>
        </p:txBody>
      </p:sp>
      <p:sp>
        <p:nvSpPr>
          <p:cNvPr id="136" name="TextBox 135">
            <a:extLst>
              <a:ext uri="{FF2B5EF4-FFF2-40B4-BE49-F238E27FC236}">
                <a16:creationId xmlns:a16="http://schemas.microsoft.com/office/drawing/2014/main" id="{5CABDFBE-EF34-4B66-AB98-F975F734CB03}"/>
              </a:ext>
            </a:extLst>
          </p:cNvPr>
          <p:cNvSpPr txBox="1"/>
          <p:nvPr/>
        </p:nvSpPr>
        <p:spPr>
          <a:xfrm>
            <a:off x="4872191" y="5992298"/>
            <a:ext cx="1108524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100" spc="0" baseline="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/>
                <a:sym typeface="Arial"/>
                <a:rtl val="0"/>
              </a:rPr>
              <a:t>Nick Name</a:t>
            </a:r>
          </a:p>
        </p:txBody>
      </p:sp>
      <p:sp>
        <p:nvSpPr>
          <p:cNvPr id="137" name="TextBox 136">
            <a:extLst>
              <a:ext uri="{FF2B5EF4-FFF2-40B4-BE49-F238E27FC236}">
                <a16:creationId xmlns:a16="http://schemas.microsoft.com/office/drawing/2014/main" id="{58079CAF-F895-465D-9F89-366892BAD272}"/>
              </a:ext>
            </a:extLst>
          </p:cNvPr>
          <p:cNvSpPr txBox="1"/>
          <p:nvPr/>
        </p:nvSpPr>
        <p:spPr>
          <a:xfrm>
            <a:off x="6312919" y="1676964"/>
            <a:ext cx="1041610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100" spc="0" baseline="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/>
                <a:sym typeface="Arial"/>
                <a:rtl val="0"/>
              </a:rPr>
              <a:t>Nick Name</a:t>
            </a:r>
          </a:p>
        </p:txBody>
      </p:sp>
      <p:sp>
        <p:nvSpPr>
          <p:cNvPr id="38" name="Freeform: Shape 37">
            <a:extLst>
              <a:ext uri="{FF2B5EF4-FFF2-40B4-BE49-F238E27FC236}">
                <a16:creationId xmlns:a16="http://schemas.microsoft.com/office/drawing/2014/main" id="{3F42F556-1B12-4803-A187-3E9ED60461B6}"/>
              </a:ext>
            </a:extLst>
          </p:cNvPr>
          <p:cNvSpPr/>
          <p:nvPr/>
        </p:nvSpPr>
        <p:spPr>
          <a:xfrm>
            <a:off x="6624674" y="822404"/>
            <a:ext cx="418100" cy="436002"/>
          </a:xfrm>
          <a:custGeom>
            <a:avLst/>
            <a:gdLst>
              <a:gd name="connsiteX0" fmla="*/ 421097 w 423202"/>
              <a:gd name="connsiteY0" fmla="*/ 392728 h 441320"/>
              <a:gd name="connsiteX1" fmla="*/ 401189 w 423202"/>
              <a:gd name="connsiteY1" fmla="*/ 335622 h 441320"/>
              <a:gd name="connsiteX2" fmla="*/ 373422 w 423202"/>
              <a:gd name="connsiteY2" fmla="*/ 307332 h 441320"/>
              <a:gd name="connsiteX3" fmla="*/ 268380 w 423202"/>
              <a:gd name="connsiteY3" fmla="*/ 268432 h 441320"/>
              <a:gd name="connsiteX4" fmla="*/ 250436 w 423202"/>
              <a:gd name="connsiteY4" fmla="*/ 246952 h 441320"/>
              <a:gd name="connsiteX5" fmla="*/ 245721 w 423202"/>
              <a:gd name="connsiteY5" fmla="*/ 221412 h 441320"/>
              <a:gd name="connsiteX6" fmla="*/ 296801 w 423202"/>
              <a:gd name="connsiteY6" fmla="*/ 155007 h 441320"/>
              <a:gd name="connsiteX7" fmla="*/ 291562 w 423202"/>
              <a:gd name="connsiteY7" fmla="*/ 208314 h 441320"/>
              <a:gd name="connsiteX8" fmla="*/ 320639 w 423202"/>
              <a:gd name="connsiteY8" fmla="*/ 107594 h 441320"/>
              <a:gd name="connsiteX9" fmla="*/ 258163 w 423202"/>
              <a:gd name="connsiteY9" fmla="*/ 5302 h 441320"/>
              <a:gd name="connsiteX10" fmla="*/ 187830 w 423202"/>
              <a:gd name="connsiteY10" fmla="*/ 6219 h 441320"/>
              <a:gd name="connsiteX11" fmla="*/ 121818 w 423202"/>
              <a:gd name="connsiteY11" fmla="*/ 153305 h 441320"/>
              <a:gd name="connsiteX12" fmla="*/ 165564 w 423202"/>
              <a:gd name="connsiteY12" fmla="*/ 212505 h 441320"/>
              <a:gd name="connsiteX13" fmla="*/ 177613 w 423202"/>
              <a:gd name="connsiteY13" fmla="*/ 221019 h 441320"/>
              <a:gd name="connsiteX14" fmla="*/ 172898 w 423202"/>
              <a:gd name="connsiteY14" fmla="*/ 246821 h 441320"/>
              <a:gd name="connsiteX15" fmla="*/ 154824 w 423202"/>
              <a:gd name="connsiteY15" fmla="*/ 268301 h 441320"/>
              <a:gd name="connsiteX16" fmla="*/ 49781 w 423202"/>
              <a:gd name="connsiteY16" fmla="*/ 307201 h 441320"/>
              <a:gd name="connsiteX17" fmla="*/ 22014 w 423202"/>
              <a:gd name="connsiteY17" fmla="*/ 335492 h 441320"/>
              <a:gd name="connsiteX18" fmla="*/ 2106 w 423202"/>
              <a:gd name="connsiteY18" fmla="*/ 392597 h 441320"/>
              <a:gd name="connsiteX19" fmla="*/ 36684 w 423202"/>
              <a:gd name="connsiteY19" fmla="*/ 441320 h 441320"/>
              <a:gd name="connsiteX20" fmla="*/ 152466 w 423202"/>
              <a:gd name="connsiteY20" fmla="*/ 441320 h 441320"/>
              <a:gd name="connsiteX21" fmla="*/ 129545 w 423202"/>
              <a:gd name="connsiteY21" fmla="*/ 348720 h 441320"/>
              <a:gd name="connsiteX22" fmla="*/ 298504 w 423202"/>
              <a:gd name="connsiteY22" fmla="*/ 348720 h 441320"/>
              <a:gd name="connsiteX23" fmla="*/ 269820 w 423202"/>
              <a:gd name="connsiteY23" fmla="*/ 441320 h 441320"/>
              <a:gd name="connsiteX24" fmla="*/ 386389 w 423202"/>
              <a:gd name="connsiteY24" fmla="*/ 441320 h 441320"/>
              <a:gd name="connsiteX25" fmla="*/ 421097 w 423202"/>
              <a:gd name="connsiteY25" fmla="*/ 392728 h 441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423202" h="441320">
                <a:moveTo>
                  <a:pt x="421097" y="392728"/>
                </a:moveTo>
                <a:lnTo>
                  <a:pt x="401189" y="335622"/>
                </a:lnTo>
                <a:cubicBezTo>
                  <a:pt x="396605" y="322525"/>
                  <a:pt x="386520" y="312047"/>
                  <a:pt x="373422" y="307332"/>
                </a:cubicBezTo>
                <a:lnTo>
                  <a:pt x="268380" y="268432"/>
                </a:lnTo>
                <a:cubicBezTo>
                  <a:pt x="259080" y="264896"/>
                  <a:pt x="252139" y="256775"/>
                  <a:pt x="250436" y="246952"/>
                </a:cubicBezTo>
                <a:lnTo>
                  <a:pt x="245721" y="221412"/>
                </a:lnTo>
                <a:cubicBezTo>
                  <a:pt x="285144" y="208707"/>
                  <a:pt x="295884" y="145970"/>
                  <a:pt x="296801" y="155007"/>
                </a:cubicBezTo>
                <a:cubicBezTo>
                  <a:pt x="297718" y="165092"/>
                  <a:pt x="291562" y="208314"/>
                  <a:pt x="291562" y="208314"/>
                </a:cubicBezTo>
                <a:cubicBezTo>
                  <a:pt x="291562" y="208314"/>
                  <a:pt x="324568" y="164568"/>
                  <a:pt x="320639" y="107594"/>
                </a:cubicBezTo>
                <a:cubicBezTo>
                  <a:pt x="316710" y="50750"/>
                  <a:pt x="282656" y="17745"/>
                  <a:pt x="258163" y="5302"/>
                </a:cubicBezTo>
                <a:cubicBezTo>
                  <a:pt x="233671" y="-7141"/>
                  <a:pt x="187830" y="6219"/>
                  <a:pt x="187830" y="6219"/>
                </a:cubicBezTo>
                <a:cubicBezTo>
                  <a:pt x="125747" y="-9105"/>
                  <a:pt x="96016" y="104582"/>
                  <a:pt x="121818" y="153305"/>
                </a:cubicBezTo>
                <a:cubicBezTo>
                  <a:pt x="139107" y="185917"/>
                  <a:pt x="156133" y="204123"/>
                  <a:pt x="165564" y="212505"/>
                </a:cubicBezTo>
                <a:cubicBezTo>
                  <a:pt x="168052" y="214732"/>
                  <a:pt x="172112" y="218137"/>
                  <a:pt x="177613" y="221019"/>
                </a:cubicBezTo>
                <a:lnTo>
                  <a:pt x="172898" y="246821"/>
                </a:lnTo>
                <a:cubicBezTo>
                  <a:pt x="171065" y="256644"/>
                  <a:pt x="164123" y="264765"/>
                  <a:pt x="154824" y="268301"/>
                </a:cubicBezTo>
                <a:lnTo>
                  <a:pt x="49781" y="307201"/>
                </a:lnTo>
                <a:cubicBezTo>
                  <a:pt x="36815" y="312047"/>
                  <a:pt x="26468" y="322394"/>
                  <a:pt x="22014" y="335492"/>
                </a:cubicBezTo>
                <a:lnTo>
                  <a:pt x="2106" y="392597"/>
                </a:lnTo>
                <a:cubicBezTo>
                  <a:pt x="-6276" y="416304"/>
                  <a:pt x="11405" y="441320"/>
                  <a:pt x="36684" y="441320"/>
                </a:cubicBezTo>
                <a:lnTo>
                  <a:pt x="152466" y="441320"/>
                </a:lnTo>
                <a:lnTo>
                  <a:pt x="129545" y="348720"/>
                </a:lnTo>
                <a:cubicBezTo>
                  <a:pt x="129545" y="348720"/>
                  <a:pt x="225943" y="382119"/>
                  <a:pt x="298504" y="348720"/>
                </a:cubicBezTo>
                <a:lnTo>
                  <a:pt x="269820" y="441320"/>
                </a:lnTo>
                <a:lnTo>
                  <a:pt x="386389" y="441320"/>
                </a:lnTo>
                <a:cubicBezTo>
                  <a:pt x="411798" y="441451"/>
                  <a:pt x="429480" y="416566"/>
                  <a:pt x="421097" y="392728"/>
                </a:cubicBezTo>
                <a:close/>
              </a:path>
            </a:pathLst>
          </a:custGeom>
          <a:solidFill>
            <a:schemeClr val="accent6"/>
          </a:solidFill>
          <a:ln w="13036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39" name="Freeform: Shape 38">
            <a:extLst>
              <a:ext uri="{FF2B5EF4-FFF2-40B4-BE49-F238E27FC236}">
                <a16:creationId xmlns:a16="http://schemas.microsoft.com/office/drawing/2014/main" id="{CD05EA89-0E0D-48B4-B9D4-25951BC58146}"/>
              </a:ext>
            </a:extLst>
          </p:cNvPr>
          <p:cNvSpPr/>
          <p:nvPr/>
        </p:nvSpPr>
        <p:spPr>
          <a:xfrm>
            <a:off x="3836188" y="3050880"/>
            <a:ext cx="418376" cy="459274"/>
          </a:xfrm>
          <a:custGeom>
            <a:avLst/>
            <a:gdLst>
              <a:gd name="connsiteX0" fmla="*/ 189148 w 423482"/>
              <a:gd name="connsiteY0" fmla="*/ 26 h 464876"/>
              <a:gd name="connsiteX1" fmla="*/ 268192 w 423482"/>
              <a:gd name="connsiteY1" fmla="*/ 30429 h 464876"/>
              <a:gd name="connsiteX2" fmla="*/ 265965 w 423482"/>
              <a:gd name="connsiteY2" fmla="*/ 15105 h 464876"/>
              <a:gd name="connsiteX3" fmla="*/ 308401 w 423482"/>
              <a:gd name="connsiteY3" fmla="*/ 124339 h 464876"/>
              <a:gd name="connsiteX4" fmla="*/ 255430 w 423482"/>
              <a:gd name="connsiteY4" fmla="*/ 242843 h 464876"/>
              <a:gd name="connsiteX5" fmla="*/ 246136 w 423482"/>
              <a:gd name="connsiteY5" fmla="*/ 246512 h 464876"/>
              <a:gd name="connsiteX6" fmla="*/ 250510 w 423482"/>
              <a:gd name="connsiteY6" fmla="*/ 270246 h 464876"/>
              <a:gd name="connsiteX7" fmla="*/ 268584 w 423482"/>
              <a:gd name="connsiteY7" fmla="*/ 291726 h 464876"/>
              <a:gd name="connsiteX8" fmla="*/ 373758 w 423482"/>
              <a:gd name="connsiteY8" fmla="*/ 330626 h 464876"/>
              <a:gd name="connsiteX9" fmla="*/ 401525 w 423482"/>
              <a:gd name="connsiteY9" fmla="*/ 359047 h 464876"/>
              <a:gd name="connsiteX10" fmla="*/ 421433 w 423482"/>
              <a:gd name="connsiteY10" fmla="*/ 416153 h 464876"/>
              <a:gd name="connsiteX11" fmla="*/ 386724 w 423482"/>
              <a:gd name="connsiteY11" fmla="*/ 464876 h 464876"/>
              <a:gd name="connsiteX12" fmla="*/ 246319 w 423482"/>
              <a:gd name="connsiteY12" fmla="*/ 464876 h 464876"/>
              <a:gd name="connsiteX13" fmla="*/ 223398 w 423482"/>
              <a:gd name="connsiteY13" fmla="*/ 379741 h 464876"/>
              <a:gd name="connsiteX14" fmla="*/ 235448 w 423482"/>
              <a:gd name="connsiteY14" fmla="*/ 346866 h 464876"/>
              <a:gd name="connsiteX15" fmla="*/ 217111 w 423482"/>
              <a:gd name="connsiteY15" fmla="*/ 334948 h 464876"/>
              <a:gd name="connsiteX16" fmla="*/ 211872 w 423482"/>
              <a:gd name="connsiteY16" fmla="*/ 331542 h 464876"/>
              <a:gd name="connsiteX17" fmla="*/ 205978 w 423482"/>
              <a:gd name="connsiteY17" fmla="*/ 335340 h 464876"/>
              <a:gd name="connsiteX18" fmla="*/ 188296 w 423482"/>
              <a:gd name="connsiteY18" fmla="*/ 346866 h 464876"/>
              <a:gd name="connsiteX19" fmla="*/ 200346 w 423482"/>
              <a:gd name="connsiteY19" fmla="*/ 379741 h 464876"/>
              <a:gd name="connsiteX20" fmla="*/ 177163 w 423482"/>
              <a:gd name="connsiteY20" fmla="*/ 464876 h 464876"/>
              <a:gd name="connsiteX21" fmla="*/ 36758 w 423482"/>
              <a:gd name="connsiteY21" fmla="*/ 464876 h 464876"/>
              <a:gd name="connsiteX22" fmla="*/ 2049 w 423482"/>
              <a:gd name="connsiteY22" fmla="*/ 416153 h 464876"/>
              <a:gd name="connsiteX23" fmla="*/ 21957 w 423482"/>
              <a:gd name="connsiteY23" fmla="*/ 359047 h 464876"/>
              <a:gd name="connsiteX24" fmla="*/ 49724 w 423482"/>
              <a:gd name="connsiteY24" fmla="*/ 330626 h 464876"/>
              <a:gd name="connsiteX25" fmla="*/ 154898 w 423482"/>
              <a:gd name="connsiteY25" fmla="*/ 291726 h 464876"/>
              <a:gd name="connsiteX26" fmla="*/ 172972 w 423482"/>
              <a:gd name="connsiteY26" fmla="*/ 270246 h 464876"/>
              <a:gd name="connsiteX27" fmla="*/ 177721 w 423482"/>
              <a:gd name="connsiteY27" fmla="*/ 244478 h 464876"/>
              <a:gd name="connsiteX28" fmla="*/ 169240 w 423482"/>
              <a:gd name="connsiteY28" fmla="*/ 240186 h 464876"/>
              <a:gd name="connsiteX29" fmla="*/ 116915 w 423482"/>
              <a:gd name="connsiteY29" fmla="*/ 120540 h 464876"/>
              <a:gd name="connsiteX30" fmla="*/ 117439 w 423482"/>
              <a:gd name="connsiteY30" fmla="*/ 92381 h 464876"/>
              <a:gd name="connsiteX31" fmla="*/ 158434 w 423482"/>
              <a:gd name="connsiteY31" fmla="*/ 14843 h 464876"/>
              <a:gd name="connsiteX32" fmla="*/ 143110 w 423482"/>
              <a:gd name="connsiteY32" fmla="*/ 7246 h 464876"/>
              <a:gd name="connsiteX33" fmla="*/ 189148 w 423482"/>
              <a:gd name="connsiteY33" fmla="*/ 26 h 464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423482" h="464876">
                <a:moveTo>
                  <a:pt x="189148" y="26"/>
                </a:moveTo>
                <a:cubicBezTo>
                  <a:pt x="214918" y="-449"/>
                  <a:pt x="246188" y="5347"/>
                  <a:pt x="268192" y="30429"/>
                </a:cubicBezTo>
                <a:lnTo>
                  <a:pt x="265965" y="15105"/>
                </a:lnTo>
                <a:cubicBezTo>
                  <a:pt x="265965" y="15105"/>
                  <a:pt x="316522" y="72996"/>
                  <a:pt x="308401" y="124339"/>
                </a:cubicBezTo>
                <a:cubicBezTo>
                  <a:pt x="302606" y="160488"/>
                  <a:pt x="288927" y="215719"/>
                  <a:pt x="255430" y="242843"/>
                </a:cubicBezTo>
                <a:lnTo>
                  <a:pt x="246136" y="246512"/>
                </a:lnTo>
                <a:lnTo>
                  <a:pt x="250510" y="270246"/>
                </a:lnTo>
                <a:cubicBezTo>
                  <a:pt x="252344" y="280069"/>
                  <a:pt x="259154" y="288320"/>
                  <a:pt x="268584" y="291726"/>
                </a:cubicBezTo>
                <a:lnTo>
                  <a:pt x="373758" y="330626"/>
                </a:lnTo>
                <a:cubicBezTo>
                  <a:pt x="386724" y="335472"/>
                  <a:pt x="396941" y="345950"/>
                  <a:pt x="401525" y="359047"/>
                </a:cubicBezTo>
                <a:lnTo>
                  <a:pt x="421433" y="416153"/>
                </a:lnTo>
                <a:cubicBezTo>
                  <a:pt x="429684" y="439990"/>
                  <a:pt x="412003" y="464876"/>
                  <a:pt x="386724" y="464876"/>
                </a:cubicBezTo>
                <a:lnTo>
                  <a:pt x="246319" y="464876"/>
                </a:lnTo>
                <a:lnTo>
                  <a:pt x="223398" y="379741"/>
                </a:lnTo>
                <a:lnTo>
                  <a:pt x="235448" y="346866"/>
                </a:lnTo>
                <a:lnTo>
                  <a:pt x="217111" y="334948"/>
                </a:lnTo>
                <a:lnTo>
                  <a:pt x="211872" y="331542"/>
                </a:lnTo>
                <a:lnTo>
                  <a:pt x="205978" y="335340"/>
                </a:lnTo>
                <a:lnTo>
                  <a:pt x="188296" y="346866"/>
                </a:lnTo>
                <a:lnTo>
                  <a:pt x="200346" y="379741"/>
                </a:lnTo>
                <a:lnTo>
                  <a:pt x="177163" y="464876"/>
                </a:lnTo>
                <a:lnTo>
                  <a:pt x="36758" y="464876"/>
                </a:lnTo>
                <a:cubicBezTo>
                  <a:pt x="11479" y="464876"/>
                  <a:pt x="-6202" y="439990"/>
                  <a:pt x="2049" y="416153"/>
                </a:cubicBezTo>
                <a:lnTo>
                  <a:pt x="21957" y="359047"/>
                </a:lnTo>
                <a:cubicBezTo>
                  <a:pt x="26410" y="345819"/>
                  <a:pt x="36627" y="335472"/>
                  <a:pt x="49724" y="330626"/>
                </a:cubicBezTo>
                <a:lnTo>
                  <a:pt x="154898" y="291726"/>
                </a:lnTo>
                <a:cubicBezTo>
                  <a:pt x="164328" y="288189"/>
                  <a:pt x="171139" y="280069"/>
                  <a:pt x="172972" y="270246"/>
                </a:cubicBezTo>
                <a:lnTo>
                  <a:pt x="177721" y="244478"/>
                </a:lnTo>
                <a:lnTo>
                  <a:pt x="169240" y="240186"/>
                </a:lnTo>
                <a:cubicBezTo>
                  <a:pt x="145861" y="222439"/>
                  <a:pt x="121368" y="187862"/>
                  <a:pt x="116915" y="120540"/>
                </a:cubicBezTo>
                <a:lnTo>
                  <a:pt x="117439" y="92381"/>
                </a:lnTo>
                <a:cubicBezTo>
                  <a:pt x="117439" y="92381"/>
                  <a:pt x="122023" y="28988"/>
                  <a:pt x="158434" y="14843"/>
                </a:cubicBezTo>
                <a:lnTo>
                  <a:pt x="143110" y="7246"/>
                </a:lnTo>
                <a:cubicBezTo>
                  <a:pt x="143110" y="7246"/>
                  <a:pt x="163379" y="501"/>
                  <a:pt x="189148" y="26"/>
                </a:cubicBezTo>
                <a:close/>
              </a:path>
            </a:pathLst>
          </a:custGeom>
          <a:solidFill>
            <a:schemeClr val="accent2"/>
          </a:solidFill>
          <a:ln w="13036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40" name="Freeform: Shape 39">
            <a:extLst>
              <a:ext uri="{FF2B5EF4-FFF2-40B4-BE49-F238E27FC236}">
                <a16:creationId xmlns:a16="http://schemas.microsoft.com/office/drawing/2014/main" id="{E5A74AE7-9931-48AE-A4EE-4B1C0F8E676B}"/>
              </a:ext>
            </a:extLst>
          </p:cNvPr>
          <p:cNvSpPr/>
          <p:nvPr/>
        </p:nvSpPr>
        <p:spPr>
          <a:xfrm>
            <a:off x="9441119" y="3062516"/>
            <a:ext cx="418100" cy="436002"/>
          </a:xfrm>
          <a:custGeom>
            <a:avLst/>
            <a:gdLst>
              <a:gd name="connsiteX0" fmla="*/ 421097 w 423202"/>
              <a:gd name="connsiteY0" fmla="*/ 392728 h 441320"/>
              <a:gd name="connsiteX1" fmla="*/ 401189 w 423202"/>
              <a:gd name="connsiteY1" fmla="*/ 335622 h 441320"/>
              <a:gd name="connsiteX2" fmla="*/ 373422 w 423202"/>
              <a:gd name="connsiteY2" fmla="*/ 307332 h 441320"/>
              <a:gd name="connsiteX3" fmla="*/ 268380 w 423202"/>
              <a:gd name="connsiteY3" fmla="*/ 268432 h 441320"/>
              <a:gd name="connsiteX4" fmla="*/ 250436 w 423202"/>
              <a:gd name="connsiteY4" fmla="*/ 246952 h 441320"/>
              <a:gd name="connsiteX5" fmla="*/ 245721 w 423202"/>
              <a:gd name="connsiteY5" fmla="*/ 221412 h 441320"/>
              <a:gd name="connsiteX6" fmla="*/ 296801 w 423202"/>
              <a:gd name="connsiteY6" fmla="*/ 155007 h 441320"/>
              <a:gd name="connsiteX7" fmla="*/ 291562 w 423202"/>
              <a:gd name="connsiteY7" fmla="*/ 208314 h 441320"/>
              <a:gd name="connsiteX8" fmla="*/ 320639 w 423202"/>
              <a:gd name="connsiteY8" fmla="*/ 107594 h 441320"/>
              <a:gd name="connsiteX9" fmla="*/ 258163 w 423202"/>
              <a:gd name="connsiteY9" fmla="*/ 5302 h 441320"/>
              <a:gd name="connsiteX10" fmla="*/ 187830 w 423202"/>
              <a:gd name="connsiteY10" fmla="*/ 6219 h 441320"/>
              <a:gd name="connsiteX11" fmla="*/ 121818 w 423202"/>
              <a:gd name="connsiteY11" fmla="*/ 153305 h 441320"/>
              <a:gd name="connsiteX12" fmla="*/ 165564 w 423202"/>
              <a:gd name="connsiteY12" fmla="*/ 212505 h 441320"/>
              <a:gd name="connsiteX13" fmla="*/ 177613 w 423202"/>
              <a:gd name="connsiteY13" fmla="*/ 221019 h 441320"/>
              <a:gd name="connsiteX14" fmla="*/ 172898 w 423202"/>
              <a:gd name="connsiteY14" fmla="*/ 246821 h 441320"/>
              <a:gd name="connsiteX15" fmla="*/ 154824 w 423202"/>
              <a:gd name="connsiteY15" fmla="*/ 268301 h 441320"/>
              <a:gd name="connsiteX16" fmla="*/ 49781 w 423202"/>
              <a:gd name="connsiteY16" fmla="*/ 307201 h 441320"/>
              <a:gd name="connsiteX17" fmla="*/ 22014 w 423202"/>
              <a:gd name="connsiteY17" fmla="*/ 335492 h 441320"/>
              <a:gd name="connsiteX18" fmla="*/ 2106 w 423202"/>
              <a:gd name="connsiteY18" fmla="*/ 392597 h 441320"/>
              <a:gd name="connsiteX19" fmla="*/ 36684 w 423202"/>
              <a:gd name="connsiteY19" fmla="*/ 441320 h 441320"/>
              <a:gd name="connsiteX20" fmla="*/ 152466 w 423202"/>
              <a:gd name="connsiteY20" fmla="*/ 441320 h 441320"/>
              <a:gd name="connsiteX21" fmla="*/ 129545 w 423202"/>
              <a:gd name="connsiteY21" fmla="*/ 348720 h 441320"/>
              <a:gd name="connsiteX22" fmla="*/ 298504 w 423202"/>
              <a:gd name="connsiteY22" fmla="*/ 348720 h 441320"/>
              <a:gd name="connsiteX23" fmla="*/ 269820 w 423202"/>
              <a:gd name="connsiteY23" fmla="*/ 441320 h 441320"/>
              <a:gd name="connsiteX24" fmla="*/ 386389 w 423202"/>
              <a:gd name="connsiteY24" fmla="*/ 441320 h 441320"/>
              <a:gd name="connsiteX25" fmla="*/ 421097 w 423202"/>
              <a:gd name="connsiteY25" fmla="*/ 392728 h 441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423202" h="441320">
                <a:moveTo>
                  <a:pt x="421097" y="392728"/>
                </a:moveTo>
                <a:lnTo>
                  <a:pt x="401189" y="335622"/>
                </a:lnTo>
                <a:cubicBezTo>
                  <a:pt x="396605" y="322525"/>
                  <a:pt x="386520" y="312047"/>
                  <a:pt x="373422" y="307332"/>
                </a:cubicBezTo>
                <a:lnTo>
                  <a:pt x="268380" y="268432"/>
                </a:lnTo>
                <a:cubicBezTo>
                  <a:pt x="259080" y="264896"/>
                  <a:pt x="252139" y="256775"/>
                  <a:pt x="250436" y="246952"/>
                </a:cubicBezTo>
                <a:lnTo>
                  <a:pt x="245721" y="221412"/>
                </a:lnTo>
                <a:cubicBezTo>
                  <a:pt x="285144" y="208707"/>
                  <a:pt x="295884" y="145970"/>
                  <a:pt x="296801" y="155007"/>
                </a:cubicBezTo>
                <a:cubicBezTo>
                  <a:pt x="297718" y="165092"/>
                  <a:pt x="291562" y="208314"/>
                  <a:pt x="291562" y="208314"/>
                </a:cubicBezTo>
                <a:cubicBezTo>
                  <a:pt x="291562" y="208314"/>
                  <a:pt x="324568" y="164568"/>
                  <a:pt x="320639" y="107594"/>
                </a:cubicBezTo>
                <a:cubicBezTo>
                  <a:pt x="316710" y="50750"/>
                  <a:pt x="282656" y="17745"/>
                  <a:pt x="258163" y="5302"/>
                </a:cubicBezTo>
                <a:cubicBezTo>
                  <a:pt x="233671" y="-7141"/>
                  <a:pt x="187830" y="6219"/>
                  <a:pt x="187830" y="6219"/>
                </a:cubicBezTo>
                <a:cubicBezTo>
                  <a:pt x="125747" y="-9105"/>
                  <a:pt x="96016" y="104582"/>
                  <a:pt x="121818" y="153305"/>
                </a:cubicBezTo>
                <a:cubicBezTo>
                  <a:pt x="139107" y="185917"/>
                  <a:pt x="156133" y="204123"/>
                  <a:pt x="165564" y="212505"/>
                </a:cubicBezTo>
                <a:cubicBezTo>
                  <a:pt x="168052" y="214732"/>
                  <a:pt x="172112" y="218137"/>
                  <a:pt x="177613" y="221019"/>
                </a:cubicBezTo>
                <a:lnTo>
                  <a:pt x="172898" y="246821"/>
                </a:lnTo>
                <a:cubicBezTo>
                  <a:pt x="171065" y="256644"/>
                  <a:pt x="164123" y="264765"/>
                  <a:pt x="154824" y="268301"/>
                </a:cubicBezTo>
                <a:lnTo>
                  <a:pt x="49781" y="307201"/>
                </a:lnTo>
                <a:cubicBezTo>
                  <a:pt x="36815" y="312047"/>
                  <a:pt x="26468" y="322394"/>
                  <a:pt x="22014" y="335492"/>
                </a:cubicBezTo>
                <a:lnTo>
                  <a:pt x="2106" y="392597"/>
                </a:lnTo>
                <a:cubicBezTo>
                  <a:pt x="-6276" y="416304"/>
                  <a:pt x="11405" y="441320"/>
                  <a:pt x="36684" y="441320"/>
                </a:cubicBezTo>
                <a:lnTo>
                  <a:pt x="152466" y="441320"/>
                </a:lnTo>
                <a:lnTo>
                  <a:pt x="129545" y="348720"/>
                </a:lnTo>
                <a:cubicBezTo>
                  <a:pt x="129545" y="348720"/>
                  <a:pt x="225943" y="382119"/>
                  <a:pt x="298504" y="348720"/>
                </a:cubicBezTo>
                <a:lnTo>
                  <a:pt x="269820" y="441320"/>
                </a:lnTo>
                <a:lnTo>
                  <a:pt x="386389" y="441320"/>
                </a:lnTo>
                <a:cubicBezTo>
                  <a:pt x="411798" y="441451"/>
                  <a:pt x="429480" y="416566"/>
                  <a:pt x="421097" y="392728"/>
                </a:cubicBezTo>
                <a:close/>
              </a:path>
            </a:pathLst>
          </a:custGeom>
          <a:solidFill>
            <a:schemeClr val="accent4"/>
          </a:solidFill>
          <a:ln w="13036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41" name="Freeform: Shape 40">
            <a:extLst>
              <a:ext uri="{FF2B5EF4-FFF2-40B4-BE49-F238E27FC236}">
                <a16:creationId xmlns:a16="http://schemas.microsoft.com/office/drawing/2014/main" id="{A3CD8B62-3123-4C8F-B4F6-CA8B3ACA2515}"/>
              </a:ext>
            </a:extLst>
          </p:cNvPr>
          <p:cNvSpPr/>
          <p:nvPr/>
        </p:nvSpPr>
        <p:spPr>
          <a:xfrm>
            <a:off x="2524926" y="5345882"/>
            <a:ext cx="303384" cy="333042"/>
          </a:xfrm>
          <a:custGeom>
            <a:avLst/>
            <a:gdLst>
              <a:gd name="connsiteX0" fmla="*/ 189148 w 423482"/>
              <a:gd name="connsiteY0" fmla="*/ 26 h 464876"/>
              <a:gd name="connsiteX1" fmla="*/ 268192 w 423482"/>
              <a:gd name="connsiteY1" fmla="*/ 30429 h 464876"/>
              <a:gd name="connsiteX2" fmla="*/ 265965 w 423482"/>
              <a:gd name="connsiteY2" fmla="*/ 15105 h 464876"/>
              <a:gd name="connsiteX3" fmla="*/ 308401 w 423482"/>
              <a:gd name="connsiteY3" fmla="*/ 124339 h 464876"/>
              <a:gd name="connsiteX4" fmla="*/ 255430 w 423482"/>
              <a:gd name="connsiteY4" fmla="*/ 242843 h 464876"/>
              <a:gd name="connsiteX5" fmla="*/ 246136 w 423482"/>
              <a:gd name="connsiteY5" fmla="*/ 246512 h 464876"/>
              <a:gd name="connsiteX6" fmla="*/ 250510 w 423482"/>
              <a:gd name="connsiteY6" fmla="*/ 270246 h 464876"/>
              <a:gd name="connsiteX7" fmla="*/ 268584 w 423482"/>
              <a:gd name="connsiteY7" fmla="*/ 291726 h 464876"/>
              <a:gd name="connsiteX8" fmla="*/ 373758 w 423482"/>
              <a:gd name="connsiteY8" fmla="*/ 330626 h 464876"/>
              <a:gd name="connsiteX9" fmla="*/ 401525 w 423482"/>
              <a:gd name="connsiteY9" fmla="*/ 359047 h 464876"/>
              <a:gd name="connsiteX10" fmla="*/ 421433 w 423482"/>
              <a:gd name="connsiteY10" fmla="*/ 416153 h 464876"/>
              <a:gd name="connsiteX11" fmla="*/ 386724 w 423482"/>
              <a:gd name="connsiteY11" fmla="*/ 464876 h 464876"/>
              <a:gd name="connsiteX12" fmla="*/ 246319 w 423482"/>
              <a:gd name="connsiteY12" fmla="*/ 464876 h 464876"/>
              <a:gd name="connsiteX13" fmla="*/ 223398 w 423482"/>
              <a:gd name="connsiteY13" fmla="*/ 379741 h 464876"/>
              <a:gd name="connsiteX14" fmla="*/ 235448 w 423482"/>
              <a:gd name="connsiteY14" fmla="*/ 346866 h 464876"/>
              <a:gd name="connsiteX15" fmla="*/ 217111 w 423482"/>
              <a:gd name="connsiteY15" fmla="*/ 334948 h 464876"/>
              <a:gd name="connsiteX16" fmla="*/ 211872 w 423482"/>
              <a:gd name="connsiteY16" fmla="*/ 331542 h 464876"/>
              <a:gd name="connsiteX17" fmla="*/ 205978 w 423482"/>
              <a:gd name="connsiteY17" fmla="*/ 335340 h 464876"/>
              <a:gd name="connsiteX18" fmla="*/ 188296 w 423482"/>
              <a:gd name="connsiteY18" fmla="*/ 346866 h 464876"/>
              <a:gd name="connsiteX19" fmla="*/ 200346 w 423482"/>
              <a:gd name="connsiteY19" fmla="*/ 379741 h 464876"/>
              <a:gd name="connsiteX20" fmla="*/ 177163 w 423482"/>
              <a:gd name="connsiteY20" fmla="*/ 464876 h 464876"/>
              <a:gd name="connsiteX21" fmla="*/ 36758 w 423482"/>
              <a:gd name="connsiteY21" fmla="*/ 464876 h 464876"/>
              <a:gd name="connsiteX22" fmla="*/ 2049 w 423482"/>
              <a:gd name="connsiteY22" fmla="*/ 416153 h 464876"/>
              <a:gd name="connsiteX23" fmla="*/ 21957 w 423482"/>
              <a:gd name="connsiteY23" fmla="*/ 359047 h 464876"/>
              <a:gd name="connsiteX24" fmla="*/ 49724 w 423482"/>
              <a:gd name="connsiteY24" fmla="*/ 330626 h 464876"/>
              <a:gd name="connsiteX25" fmla="*/ 154898 w 423482"/>
              <a:gd name="connsiteY25" fmla="*/ 291726 h 464876"/>
              <a:gd name="connsiteX26" fmla="*/ 172972 w 423482"/>
              <a:gd name="connsiteY26" fmla="*/ 270246 h 464876"/>
              <a:gd name="connsiteX27" fmla="*/ 177721 w 423482"/>
              <a:gd name="connsiteY27" fmla="*/ 244478 h 464876"/>
              <a:gd name="connsiteX28" fmla="*/ 169240 w 423482"/>
              <a:gd name="connsiteY28" fmla="*/ 240186 h 464876"/>
              <a:gd name="connsiteX29" fmla="*/ 116915 w 423482"/>
              <a:gd name="connsiteY29" fmla="*/ 120540 h 464876"/>
              <a:gd name="connsiteX30" fmla="*/ 117439 w 423482"/>
              <a:gd name="connsiteY30" fmla="*/ 92381 h 464876"/>
              <a:gd name="connsiteX31" fmla="*/ 158434 w 423482"/>
              <a:gd name="connsiteY31" fmla="*/ 14843 h 464876"/>
              <a:gd name="connsiteX32" fmla="*/ 143110 w 423482"/>
              <a:gd name="connsiteY32" fmla="*/ 7246 h 464876"/>
              <a:gd name="connsiteX33" fmla="*/ 189148 w 423482"/>
              <a:gd name="connsiteY33" fmla="*/ 26 h 464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423482" h="464876">
                <a:moveTo>
                  <a:pt x="189148" y="26"/>
                </a:moveTo>
                <a:cubicBezTo>
                  <a:pt x="214918" y="-449"/>
                  <a:pt x="246188" y="5347"/>
                  <a:pt x="268192" y="30429"/>
                </a:cubicBezTo>
                <a:lnTo>
                  <a:pt x="265965" y="15105"/>
                </a:lnTo>
                <a:cubicBezTo>
                  <a:pt x="265965" y="15105"/>
                  <a:pt x="316522" y="72996"/>
                  <a:pt x="308401" y="124339"/>
                </a:cubicBezTo>
                <a:cubicBezTo>
                  <a:pt x="302606" y="160488"/>
                  <a:pt x="288927" y="215719"/>
                  <a:pt x="255430" y="242843"/>
                </a:cubicBezTo>
                <a:lnTo>
                  <a:pt x="246136" y="246512"/>
                </a:lnTo>
                <a:lnTo>
                  <a:pt x="250510" y="270246"/>
                </a:lnTo>
                <a:cubicBezTo>
                  <a:pt x="252344" y="280069"/>
                  <a:pt x="259154" y="288320"/>
                  <a:pt x="268584" y="291726"/>
                </a:cubicBezTo>
                <a:lnTo>
                  <a:pt x="373758" y="330626"/>
                </a:lnTo>
                <a:cubicBezTo>
                  <a:pt x="386724" y="335472"/>
                  <a:pt x="396941" y="345950"/>
                  <a:pt x="401525" y="359047"/>
                </a:cubicBezTo>
                <a:lnTo>
                  <a:pt x="421433" y="416153"/>
                </a:lnTo>
                <a:cubicBezTo>
                  <a:pt x="429684" y="439990"/>
                  <a:pt x="412003" y="464876"/>
                  <a:pt x="386724" y="464876"/>
                </a:cubicBezTo>
                <a:lnTo>
                  <a:pt x="246319" y="464876"/>
                </a:lnTo>
                <a:lnTo>
                  <a:pt x="223398" y="379741"/>
                </a:lnTo>
                <a:lnTo>
                  <a:pt x="235448" y="346866"/>
                </a:lnTo>
                <a:lnTo>
                  <a:pt x="217111" y="334948"/>
                </a:lnTo>
                <a:lnTo>
                  <a:pt x="211872" y="331542"/>
                </a:lnTo>
                <a:lnTo>
                  <a:pt x="205978" y="335340"/>
                </a:lnTo>
                <a:lnTo>
                  <a:pt x="188296" y="346866"/>
                </a:lnTo>
                <a:lnTo>
                  <a:pt x="200346" y="379741"/>
                </a:lnTo>
                <a:lnTo>
                  <a:pt x="177163" y="464876"/>
                </a:lnTo>
                <a:lnTo>
                  <a:pt x="36758" y="464876"/>
                </a:lnTo>
                <a:cubicBezTo>
                  <a:pt x="11479" y="464876"/>
                  <a:pt x="-6202" y="439990"/>
                  <a:pt x="2049" y="416153"/>
                </a:cubicBezTo>
                <a:lnTo>
                  <a:pt x="21957" y="359047"/>
                </a:lnTo>
                <a:cubicBezTo>
                  <a:pt x="26410" y="345819"/>
                  <a:pt x="36627" y="335472"/>
                  <a:pt x="49724" y="330626"/>
                </a:cubicBezTo>
                <a:lnTo>
                  <a:pt x="154898" y="291726"/>
                </a:lnTo>
                <a:cubicBezTo>
                  <a:pt x="164328" y="288189"/>
                  <a:pt x="171139" y="280069"/>
                  <a:pt x="172972" y="270246"/>
                </a:cubicBezTo>
                <a:lnTo>
                  <a:pt x="177721" y="244478"/>
                </a:lnTo>
                <a:lnTo>
                  <a:pt x="169240" y="240186"/>
                </a:lnTo>
                <a:cubicBezTo>
                  <a:pt x="145861" y="222439"/>
                  <a:pt x="121368" y="187862"/>
                  <a:pt x="116915" y="120540"/>
                </a:cubicBezTo>
                <a:lnTo>
                  <a:pt x="117439" y="92381"/>
                </a:lnTo>
                <a:cubicBezTo>
                  <a:pt x="117439" y="92381"/>
                  <a:pt x="122023" y="28988"/>
                  <a:pt x="158434" y="14843"/>
                </a:cubicBezTo>
                <a:lnTo>
                  <a:pt x="143110" y="7246"/>
                </a:lnTo>
                <a:cubicBezTo>
                  <a:pt x="143110" y="7246"/>
                  <a:pt x="163379" y="501"/>
                  <a:pt x="189148" y="26"/>
                </a:cubicBezTo>
                <a:close/>
              </a:path>
            </a:pathLst>
          </a:custGeom>
          <a:solidFill>
            <a:schemeClr val="accent1"/>
          </a:solidFill>
          <a:ln w="13036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42" name="Freeform: Shape 41">
            <a:extLst>
              <a:ext uri="{FF2B5EF4-FFF2-40B4-BE49-F238E27FC236}">
                <a16:creationId xmlns:a16="http://schemas.microsoft.com/office/drawing/2014/main" id="{65F9D913-3318-4E2A-AFB9-0E7F96F6767C}"/>
              </a:ext>
            </a:extLst>
          </p:cNvPr>
          <p:cNvSpPr/>
          <p:nvPr/>
        </p:nvSpPr>
        <p:spPr>
          <a:xfrm>
            <a:off x="3892846" y="5354320"/>
            <a:ext cx="303184" cy="316166"/>
          </a:xfrm>
          <a:custGeom>
            <a:avLst/>
            <a:gdLst>
              <a:gd name="connsiteX0" fmla="*/ 421097 w 423202"/>
              <a:gd name="connsiteY0" fmla="*/ 392728 h 441320"/>
              <a:gd name="connsiteX1" fmla="*/ 401189 w 423202"/>
              <a:gd name="connsiteY1" fmla="*/ 335622 h 441320"/>
              <a:gd name="connsiteX2" fmla="*/ 373422 w 423202"/>
              <a:gd name="connsiteY2" fmla="*/ 307332 h 441320"/>
              <a:gd name="connsiteX3" fmla="*/ 268380 w 423202"/>
              <a:gd name="connsiteY3" fmla="*/ 268432 h 441320"/>
              <a:gd name="connsiteX4" fmla="*/ 250436 w 423202"/>
              <a:gd name="connsiteY4" fmla="*/ 246952 h 441320"/>
              <a:gd name="connsiteX5" fmla="*/ 245721 w 423202"/>
              <a:gd name="connsiteY5" fmla="*/ 221412 h 441320"/>
              <a:gd name="connsiteX6" fmla="*/ 296801 w 423202"/>
              <a:gd name="connsiteY6" fmla="*/ 155007 h 441320"/>
              <a:gd name="connsiteX7" fmla="*/ 291562 w 423202"/>
              <a:gd name="connsiteY7" fmla="*/ 208314 h 441320"/>
              <a:gd name="connsiteX8" fmla="*/ 320639 w 423202"/>
              <a:gd name="connsiteY8" fmla="*/ 107594 h 441320"/>
              <a:gd name="connsiteX9" fmla="*/ 258163 w 423202"/>
              <a:gd name="connsiteY9" fmla="*/ 5302 h 441320"/>
              <a:gd name="connsiteX10" fmla="*/ 187830 w 423202"/>
              <a:gd name="connsiteY10" fmla="*/ 6219 h 441320"/>
              <a:gd name="connsiteX11" fmla="*/ 121818 w 423202"/>
              <a:gd name="connsiteY11" fmla="*/ 153305 h 441320"/>
              <a:gd name="connsiteX12" fmla="*/ 165564 w 423202"/>
              <a:gd name="connsiteY12" fmla="*/ 212505 h 441320"/>
              <a:gd name="connsiteX13" fmla="*/ 177613 w 423202"/>
              <a:gd name="connsiteY13" fmla="*/ 221019 h 441320"/>
              <a:gd name="connsiteX14" fmla="*/ 172898 w 423202"/>
              <a:gd name="connsiteY14" fmla="*/ 246821 h 441320"/>
              <a:gd name="connsiteX15" fmla="*/ 154824 w 423202"/>
              <a:gd name="connsiteY15" fmla="*/ 268301 h 441320"/>
              <a:gd name="connsiteX16" fmla="*/ 49781 w 423202"/>
              <a:gd name="connsiteY16" fmla="*/ 307201 h 441320"/>
              <a:gd name="connsiteX17" fmla="*/ 22014 w 423202"/>
              <a:gd name="connsiteY17" fmla="*/ 335492 h 441320"/>
              <a:gd name="connsiteX18" fmla="*/ 2106 w 423202"/>
              <a:gd name="connsiteY18" fmla="*/ 392597 h 441320"/>
              <a:gd name="connsiteX19" fmla="*/ 36684 w 423202"/>
              <a:gd name="connsiteY19" fmla="*/ 441320 h 441320"/>
              <a:gd name="connsiteX20" fmla="*/ 152466 w 423202"/>
              <a:gd name="connsiteY20" fmla="*/ 441320 h 441320"/>
              <a:gd name="connsiteX21" fmla="*/ 129545 w 423202"/>
              <a:gd name="connsiteY21" fmla="*/ 348720 h 441320"/>
              <a:gd name="connsiteX22" fmla="*/ 298504 w 423202"/>
              <a:gd name="connsiteY22" fmla="*/ 348720 h 441320"/>
              <a:gd name="connsiteX23" fmla="*/ 269820 w 423202"/>
              <a:gd name="connsiteY23" fmla="*/ 441320 h 441320"/>
              <a:gd name="connsiteX24" fmla="*/ 386389 w 423202"/>
              <a:gd name="connsiteY24" fmla="*/ 441320 h 441320"/>
              <a:gd name="connsiteX25" fmla="*/ 421097 w 423202"/>
              <a:gd name="connsiteY25" fmla="*/ 392728 h 441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423202" h="441320">
                <a:moveTo>
                  <a:pt x="421097" y="392728"/>
                </a:moveTo>
                <a:lnTo>
                  <a:pt x="401189" y="335622"/>
                </a:lnTo>
                <a:cubicBezTo>
                  <a:pt x="396605" y="322525"/>
                  <a:pt x="386520" y="312047"/>
                  <a:pt x="373422" y="307332"/>
                </a:cubicBezTo>
                <a:lnTo>
                  <a:pt x="268380" y="268432"/>
                </a:lnTo>
                <a:cubicBezTo>
                  <a:pt x="259080" y="264896"/>
                  <a:pt x="252139" y="256775"/>
                  <a:pt x="250436" y="246952"/>
                </a:cubicBezTo>
                <a:lnTo>
                  <a:pt x="245721" y="221412"/>
                </a:lnTo>
                <a:cubicBezTo>
                  <a:pt x="285144" y="208707"/>
                  <a:pt x="295884" y="145970"/>
                  <a:pt x="296801" y="155007"/>
                </a:cubicBezTo>
                <a:cubicBezTo>
                  <a:pt x="297718" y="165092"/>
                  <a:pt x="291562" y="208314"/>
                  <a:pt x="291562" y="208314"/>
                </a:cubicBezTo>
                <a:cubicBezTo>
                  <a:pt x="291562" y="208314"/>
                  <a:pt x="324568" y="164568"/>
                  <a:pt x="320639" y="107594"/>
                </a:cubicBezTo>
                <a:cubicBezTo>
                  <a:pt x="316710" y="50750"/>
                  <a:pt x="282656" y="17745"/>
                  <a:pt x="258163" y="5302"/>
                </a:cubicBezTo>
                <a:cubicBezTo>
                  <a:pt x="233671" y="-7141"/>
                  <a:pt x="187830" y="6219"/>
                  <a:pt x="187830" y="6219"/>
                </a:cubicBezTo>
                <a:cubicBezTo>
                  <a:pt x="125747" y="-9105"/>
                  <a:pt x="96016" y="104582"/>
                  <a:pt x="121818" y="153305"/>
                </a:cubicBezTo>
                <a:cubicBezTo>
                  <a:pt x="139107" y="185917"/>
                  <a:pt x="156133" y="204123"/>
                  <a:pt x="165564" y="212505"/>
                </a:cubicBezTo>
                <a:cubicBezTo>
                  <a:pt x="168052" y="214732"/>
                  <a:pt x="172112" y="218137"/>
                  <a:pt x="177613" y="221019"/>
                </a:cubicBezTo>
                <a:lnTo>
                  <a:pt x="172898" y="246821"/>
                </a:lnTo>
                <a:cubicBezTo>
                  <a:pt x="171065" y="256644"/>
                  <a:pt x="164123" y="264765"/>
                  <a:pt x="154824" y="268301"/>
                </a:cubicBezTo>
                <a:lnTo>
                  <a:pt x="49781" y="307201"/>
                </a:lnTo>
                <a:cubicBezTo>
                  <a:pt x="36815" y="312047"/>
                  <a:pt x="26468" y="322394"/>
                  <a:pt x="22014" y="335492"/>
                </a:cubicBezTo>
                <a:lnTo>
                  <a:pt x="2106" y="392597"/>
                </a:lnTo>
                <a:cubicBezTo>
                  <a:pt x="-6276" y="416304"/>
                  <a:pt x="11405" y="441320"/>
                  <a:pt x="36684" y="441320"/>
                </a:cubicBezTo>
                <a:lnTo>
                  <a:pt x="152466" y="441320"/>
                </a:lnTo>
                <a:lnTo>
                  <a:pt x="129545" y="348720"/>
                </a:lnTo>
                <a:cubicBezTo>
                  <a:pt x="129545" y="348720"/>
                  <a:pt x="225943" y="382119"/>
                  <a:pt x="298504" y="348720"/>
                </a:cubicBezTo>
                <a:lnTo>
                  <a:pt x="269820" y="441320"/>
                </a:lnTo>
                <a:lnTo>
                  <a:pt x="386389" y="441320"/>
                </a:lnTo>
                <a:cubicBezTo>
                  <a:pt x="411798" y="441451"/>
                  <a:pt x="429480" y="416566"/>
                  <a:pt x="421097" y="392728"/>
                </a:cubicBezTo>
                <a:close/>
              </a:path>
            </a:pathLst>
          </a:custGeom>
          <a:solidFill>
            <a:schemeClr val="accent2"/>
          </a:solidFill>
          <a:ln w="13036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43" name="Freeform: Shape 42">
            <a:extLst>
              <a:ext uri="{FF2B5EF4-FFF2-40B4-BE49-F238E27FC236}">
                <a16:creationId xmlns:a16="http://schemas.microsoft.com/office/drawing/2014/main" id="{5EC63AA9-AF80-48DF-AC47-A3A74B83FCF4}"/>
              </a:ext>
            </a:extLst>
          </p:cNvPr>
          <p:cNvSpPr/>
          <p:nvPr/>
        </p:nvSpPr>
        <p:spPr>
          <a:xfrm>
            <a:off x="5259495" y="5345882"/>
            <a:ext cx="303384" cy="333042"/>
          </a:xfrm>
          <a:custGeom>
            <a:avLst/>
            <a:gdLst>
              <a:gd name="connsiteX0" fmla="*/ 189148 w 423482"/>
              <a:gd name="connsiteY0" fmla="*/ 26 h 464876"/>
              <a:gd name="connsiteX1" fmla="*/ 268192 w 423482"/>
              <a:gd name="connsiteY1" fmla="*/ 30429 h 464876"/>
              <a:gd name="connsiteX2" fmla="*/ 265965 w 423482"/>
              <a:gd name="connsiteY2" fmla="*/ 15105 h 464876"/>
              <a:gd name="connsiteX3" fmla="*/ 308401 w 423482"/>
              <a:gd name="connsiteY3" fmla="*/ 124339 h 464876"/>
              <a:gd name="connsiteX4" fmla="*/ 255430 w 423482"/>
              <a:gd name="connsiteY4" fmla="*/ 242843 h 464876"/>
              <a:gd name="connsiteX5" fmla="*/ 246136 w 423482"/>
              <a:gd name="connsiteY5" fmla="*/ 246512 h 464876"/>
              <a:gd name="connsiteX6" fmla="*/ 250510 w 423482"/>
              <a:gd name="connsiteY6" fmla="*/ 270246 h 464876"/>
              <a:gd name="connsiteX7" fmla="*/ 268584 w 423482"/>
              <a:gd name="connsiteY7" fmla="*/ 291726 h 464876"/>
              <a:gd name="connsiteX8" fmla="*/ 373758 w 423482"/>
              <a:gd name="connsiteY8" fmla="*/ 330626 h 464876"/>
              <a:gd name="connsiteX9" fmla="*/ 401525 w 423482"/>
              <a:gd name="connsiteY9" fmla="*/ 359047 h 464876"/>
              <a:gd name="connsiteX10" fmla="*/ 421433 w 423482"/>
              <a:gd name="connsiteY10" fmla="*/ 416153 h 464876"/>
              <a:gd name="connsiteX11" fmla="*/ 386724 w 423482"/>
              <a:gd name="connsiteY11" fmla="*/ 464876 h 464876"/>
              <a:gd name="connsiteX12" fmla="*/ 246319 w 423482"/>
              <a:gd name="connsiteY12" fmla="*/ 464876 h 464876"/>
              <a:gd name="connsiteX13" fmla="*/ 223398 w 423482"/>
              <a:gd name="connsiteY13" fmla="*/ 379741 h 464876"/>
              <a:gd name="connsiteX14" fmla="*/ 235448 w 423482"/>
              <a:gd name="connsiteY14" fmla="*/ 346866 h 464876"/>
              <a:gd name="connsiteX15" fmla="*/ 217111 w 423482"/>
              <a:gd name="connsiteY15" fmla="*/ 334948 h 464876"/>
              <a:gd name="connsiteX16" fmla="*/ 211872 w 423482"/>
              <a:gd name="connsiteY16" fmla="*/ 331542 h 464876"/>
              <a:gd name="connsiteX17" fmla="*/ 205978 w 423482"/>
              <a:gd name="connsiteY17" fmla="*/ 335340 h 464876"/>
              <a:gd name="connsiteX18" fmla="*/ 188296 w 423482"/>
              <a:gd name="connsiteY18" fmla="*/ 346866 h 464876"/>
              <a:gd name="connsiteX19" fmla="*/ 200346 w 423482"/>
              <a:gd name="connsiteY19" fmla="*/ 379741 h 464876"/>
              <a:gd name="connsiteX20" fmla="*/ 177163 w 423482"/>
              <a:gd name="connsiteY20" fmla="*/ 464876 h 464876"/>
              <a:gd name="connsiteX21" fmla="*/ 36758 w 423482"/>
              <a:gd name="connsiteY21" fmla="*/ 464876 h 464876"/>
              <a:gd name="connsiteX22" fmla="*/ 2049 w 423482"/>
              <a:gd name="connsiteY22" fmla="*/ 416153 h 464876"/>
              <a:gd name="connsiteX23" fmla="*/ 21957 w 423482"/>
              <a:gd name="connsiteY23" fmla="*/ 359047 h 464876"/>
              <a:gd name="connsiteX24" fmla="*/ 49724 w 423482"/>
              <a:gd name="connsiteY24" fmla="*/ 330626 h 464876"/>
              <a:gd name="connsiteX25" fmla="*/ 154898 w 423482"/>
              <a:gd name="connsiteY25" fmla="*/ 291726 h 464876"/>
              <a:gd name="connsiteX26" fmla="*/ 172972 w 423482"/>
              <a:gd name="connsiteY26" fmla="*/ 270246 h 464876"/>
              <a:gd name="connsiteX27" fmla="*/ 177721 w 423482"/>
              <a:gd name="connsiteY27" fmla="*/ 244478 h 464876"/>
              <a:gd name="connsiteX28" fmla="*/ 169240 w 423482"/>
              <a:gd name="connsiteY28" fmla="*/ 240186 h 464876"/>
              <a:gd name="connsiteX29" fmla="*/ 116915 w 423482"/>
              <a:gd name="connsiteY29" fmla="*/ 120540 h 464876"/>
              <a:gd name="connsiteX30" fmla="*/ 117439 w 423482"/>
              <a:gd name="connsiteY30" fmla="*/ 92381 h 464876"/>
              <a:gd name="connsiteX31" fmla="*/ 158434 w 423482"/>
              <a:gd name="connsiteY31" fmla="*/ 14843 h 464876"/>
              <a:gd name="connsiteX32" fmla="*/ 143110 w 423482"/>
              <a:gd name="connsiteY32" fmla="*/ 7246 h 464876"/>
              <a:gd name="connsiteX33" fmla="*/ 189148 w 423482"/>
              <a:gd name="connsiteY33" fmla="*/ 26 h 464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423482" h="464876">
                <a:moveTo>
                  <a:pt x="189148" y="26"/>
                </a:moveTo>
                <a:cubicBezTo>
                  <a:pt x="214918" y="-449"/>
                  <a:pt x="246188" y="5347"/>
                  <a:pt x="268192" y="30429"/>
                </a:cubicBezTo>
                <a:lnTo>
                  <a:pt x="265965" y="15105"/>
                </a:lnTo>
                <a:cubicBezTo>
                  <a:pt x="265965" y="15105"/>
                  <a:pt x="316522" y="72996"/>
                  <a:pt x="308401" y="124339"/>
                </a:cubicBezTo>
                <a:cubicBezTo>
                  <a:pt x="302606" y="160488"/>
                  <a:pt x="288927" y="215719"/>
                  <a:pt x="255430" y="242843"/>
                </a:cubicBezTo>
                <a:lnTo>
                  <a:pt x="246136" y="246512"/>
                </a:lnTo>
                <a:lnTo>
                  <a:pt x="250510" y="270246"/>
                </a:lnTo>
                <a:cubicBezTo>
                  <a:pt x="252344" y="280069"/>
                  <a:pt x="259154" y="288320"/>
                  <a:pt x="268584" y="291726"/>
                </a:cubicBezTo>
                <a:lnTo>
                  <a:pt x="373758" y="330626"/>
                </a:lnTo>
                <a:cubicBezTo>
                  <a:pt x="386724" y="335472"/>
                  <a:pt x="396941" y="345950"/>
                  <a:pt x="401525" y="359047"/>
                </a:cubicBezTo>
                <a:lnTo>
                  <a:pt x="421433" y="416153"/>
                </a:lnTo>
                <a:cubicBezTo>
                  <a:pt x="429684" y="439990"/>
                  <a:pt x="412003" y="464876"/>
                  <a:pt x="386724" y="464876"/>
                </a:cubicBezTo>
                <a:lnTo>
                  <a:pt x="246319" y="464876"/>
                </a:lnTo>
                <a:lnTo>
                  <a:pt x="223398" y="379741"/>
                </a:lnTo>
                <a:lnTo>
                  <a:pt x="235448" y="346866"/>
                </a:lnTo>
                <a:lnTo>
                  <a:pt x="217111" y="334948"/>
                </a:lnTo>
                <a:lnTo>
                  <a:pt x="211872" y="331542"/>
                </a:lnTo>
                <a:lnTo>
                  <a:pt x="205978" y="335340"/>
                </a:lnTo>
                <a:lnTo>
                  <a:pt x="188296" y="346866"/>
                </a:lnTo>
                <a:lnTo>
                  <a:pt x="200346" y="379741"/>
                </a:lnTo>
                <a:lnTo>
                  <a:pt x="177163" y="464876"/>
                </a:lnTo>
                <a:lnTo>
                  <a:pt x="36758" y="464876"/>
                </a:lnTo>
                <a:cubicBezTo>
                  <a:pt x="11479" y="464876"/>
                  <a:pt x="-6202" y="439990"/>
                  <a:pt x="2049" y="416153"/>
                </a:cubicBezTo>
                <a:lnTo>
                  <a:pt x="21957" y="359047"/>
                </a:lnTo>
                <a:cubicBezTo>
                  <a:pt x="26410" y="345819"/>
                  <a:pt x="36627" y="335472"/>
                  <a:pt x="49724" y="330626"/>
                </a:cubicBezTo>
                <a:lnTo>
                  <a:pt x="154898" y="291726"/>
                </a:lnTo>
                <a:cubicBezTo>
                  <a:pt x="164328" y="288189"/>
                  <a:pt x="171139" y="280069"/>
                  <a:pt x="172972" y="270246"/>
                </a:cubicBezTo>
                <a:lnTo>
                  <a:pt x="177721" y="244478"/>
                </a:lnTo>
                <a:lnTo>
                  <a:pt x="169240" y="240186"/>
                </a:lnTo>
                <a:cubicBezTo>
                  <a:pt x="145861" y="222439"/>
                  <a:pt x="121368" y="187862"/>
                  <a:pt x="116915" y="120540"/>
                </a:cubicBezTo>
                <a:lnTo>
                  <a:pt x="117439" y="92381"/>
                </a:lnTo>
                <a:cubicBezTo>
                  <a:pt x="117439" y="92381"/>
                  <a:pt x="122023" y="28988"/>
                  <a:pt x="158434" y="14843"/>
                </a:cubicBezTo>
                <a:lnTo>
                  <a:pt x="143110" y="7246"/>
                </a:lnTo>
                <a:cubicBezTo>
                  <a:pt x="143110" y="7246"/>
                  <a:pt x="163379" y="501"/>
                  <a:pt x="189148" y="26"/>
                </a:cubicBezTo>
                <a:close/>
              </a:path>
            </a:pathLst>
          </a:custGeom>
          <a:solidFill>
            <a:schemeClr val="accent3"/>
          </a:solidFill>
          <a:ln w="13036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44" name="Freeform: Shape 43">
            <a:extLst>
              <a:ext uri="{FF2B5EF4-FFF2-40B4-BE49-F238E27FC236}">
                <a16:creationId xmlns:a16="http://schemas.microsoft.com/office/drawing/2014/main" id="{A0822206-6840-41A8-972A-13B2C3EA996C}"/>
              </a:ext>
            </a:extLst>
          </p:cNvPr>
          <p:cNvSpPr/>
          <p:nvPr/>
        </p:nvSpPr>
        <p:spPr>
          <a:xfrm>
            <a:off x="8129150" y="5354320"/>
            <a:ext cx="303184" cy="316166"/>
          </a:xfrm>
          <a:custGeom>
            <a:avLst/>
            <a:gdLst>
              <a:gd name="connsiteX0" fmla="*/ 421097 w 423202"/>
              <a:gd name="connsiteY0" fmla="*/ 392728 h 441320"/>
              <a:gd name="connsiteX1" fmla="*/ 401189 w 423202"/>
              <a:gd name="connsiteY1" fmla="*/ 335622 h 441320"/>
              <a:gd name="connsiteX2" fmla="*/ 373422 w 423202"/>
              <a:gd name="connsiteY2" fmla="*/ 307332 h 441320"/>
              <a:gd name="connsiteX3" fmla="*/ 268380 w 423202"/>
              <a:gd name="connsiteY3" fmla="*/ 268432 h 441320"/>
              <a:gd name="connsiteX4" fmla="*/ 250436 w 423202"/>
              <a:gd name="connsiteY4" fmla="*/ 246952 h 441320"/>
              <a:gd name="connsiteX5" fmla="*/ 245721 w 423202"/>
              <a:gd name="connsiteY5" fmla="*/ 221412 h 441320"/>
              <a:gd name="connsiteX6" fmla="*/ 296801 w 423202"/>
              <a:gd name="connsiteY6" fmla="*/ 155007 h 441320"/>
              <a:gd name="connsiteX7" fmla="*/ 291562 w 423202"/>
              <a:gd name="connsiteY7" fmla="*/ 208314 h 441320"/>
              <a:gd name="connsiteX8" fmla="*/ 320639 w 423202"/>
              <a:gd name="connsiteY8" fmla="*/ 107594 h 441320"/>
              <a:gd name="connsiteX9" fmla="*/ 258163 w 423202"/>
              <a:gd name="connsiteY9" fmla="*/ 5302 h 441320"/>
              <a:gd name="connsiteX10" fmla="*/ 187830 w 423202"/>
              <a:gd name="connsiteY10" fmla="*/ 6219 h 441320"/>
              <a:gd name="connsiteX11" fmla="*/ 121818 w 423202"/>
              <a:gd name="connsiteY11" fmla="*/ 153305 h 441320"/>
              <a:gd name="connsiteX12" fmla="*/ 165564 w 423202"/>
              <a:gd name="connsiteY12" fmla="*/ 212505 h 441320"/>
              <a:gd name="connsiteX13" fmla="*/ 177613 w 423202"/>
              <a:gd name="connsiteY13" fmla="*/ 221019 h 441320"/>
              <a:gd name="connsiteX14" fmla="*/ 172898 w 423202"/>
              <a:gd name="connsiteY14" fmla="*/ 246821 h 441320"/>
              <a:gd name="connsiteX15" fmla="*/ 154824 w 423202"/>
              <a:gd name="connsiteY15" fmla="*/ 268301 h 441320"/>
              <a:gd name="connsiteX16" fmla="*/ 49781 w 423202"/>
              <a:gd name="connsiteY16" fmla="*/ 307201 h 441320"/>
              <a:gd name="connsiteX17" fmla="*/ 22014 w 423202"/>
              <a:gd name="connsiteY17" fmla="*/ 335492 h 441320"/>
              <a:gd name="connsiteX18" fmla="*/ 2106 w 423202"/>
              <a:gd name="connsiteY18" fmla="*/ 392597 h 441320"/>
              <a:gd name="connsiteX19" fmla="*/ 36684 w 423202"/>
              <a:gd name="connsiteY19" fmla="*/ 441320 h 441320"/>
              <a:gd name="connsiteX20" fmla="*/ 152466 w 423202"/>
              <a:gd name="connsiteY20" fmla="*/ 441320 h 441320"/>
              <a:gd name="connsiteX21" fmla="*/ 129545 w 423202"/>
              <a:gd name="connsiteY21" fmla="*/ 348720 h 441320"/>
              <a:gd name="connsiteX22" fmla="*/ 298504 w 423202"/>
              <a:gd name="connsiteY22" fmla="*/ 348720 h 441320"/>
              <a:gd name="connsiteX23" fmla="*/ 269820 w 423202"/>
              <a:gd name="connsiteY23" fmla="*/ 441320 h 441320"/>
              <a:gd name="connsiteX24" fmla="*/ 386389 w 423202"/>
              <a:gd name="connsiteY24" fmla="*/ 441320 h 441320"/>
              <a:gd name="connsiteX25" fmla="*/ 421097 w 423202"/>
              <a:gd name="connsiteY25" fmla="*/ 392728 h 441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423202" h="441320">
                <a:moveTo>
                  <a:pt x="421097" y="392728"/>
                </a:moveTo>
                <a:lnTo>
                  <a:pt x="401189" y="335622"/>
                </a:lnTo>
                <a:cubicBezTo>
                  <a:pt x="396605" y="322525"/>
                  <a:pt x="386520" y="312047"/>
                  <a:pt x="373422" y="307332"/>
                </a:cubicBezTo>
                <a:lnTo>
                  <a:pt x="268380" y="268432"/>
                </a:lnTo>
                <a:cubicBezTo>
                  <a:pt x="259080" y="264896"/>
                  <a:pt x="252139" y="256775"/>
                  <a:pt x="250436" y="246952"/>
                </a:cubicBezTo>
                <a:lnTo>
                  <a:pt x="245721" y="221412"/>
                </a:lnTo>
                <a:cubicBezTo>
                  <a:pt x="285144" y="208707"/>
                  <a:pt x="295884" y="145970"/>
                  <a:pt x="296801" y="155007"/>
                </a:cubicBezTo>
                <a:cubicBezTo>
                  <a:pt x="297718" y="165092"/>
                  <a:pt x="291562" y="208314"/>
                  <a:pt x="291562" y="208314"/>
                </a:cubicBezTo>
                <a:cubicBezTo>
                  <a:pt x="291562" y="208314"/>
                  <a:pt x="324568" y="164568"/>
                  <a:pt x="320639" y="107594"/>
                </a:cubicBezTo>
                <a:cubicBezTo>
                  <a:pt x="316710" y="50750"/>
                  <a:pt x="282656" y="17745"/>
                  <a:pt x="258163" y="5302"/>
                </a:cubicBezTo>
                <a:cubicBezTo>
                  <a:pt x="233671" y="-7141"/>
                  <a:pt x="187830" y="6219"/>
                  <a:pt x="187830" y="6219"/>
                </a:cubicBezTo>
                <a:cubicBezTo>
                  <a:pt x="125747" y="-9105"/>
                  <a:pt x="96016" y="104582"/>
                  <a:pt x="121818" y="153305"/>
                </a:cubicBezTo>
                <a:cubicBezTo>
                  <a:pt x="139107" y="185917"/>
                  <a:pt x="156133" y="204123"/>
                  <a:pt x="165564" y="212505"/>
                </a:cubicBezTo>
                <a:cubicBezTo>
                  <a:pt x="168052" y="214732"/>
                  <a:pt x="172112" y="218137"/>
                  <a:pt x="177613" y="221019"/>
                </a:cubicBezTo>
                <a:lnTo>
                  <a:pt x="172898" y="246821"/>
                </a:lnTo>
                <a:cubicBezTo>
                  <a:pt x="171065" y="256644"/>
                  <a:pt x="164123" y="264765"/>
                  <a:pt x="154824" y="268301"/>
                </a:cubicBezTo>
                <a:lnTo>
                  <a:pt x="49781" y="307201"/>
                </a:lnTo>
                <a:cubicBezTo>
                  <a:pt x="36815" y="312047"/>
                  <a:pt x="26468" y="322394"/>
                  <a:pt x="22014" y="335492"/>
                </a:cubicBezTo>
                <a:lnTo>
                  <a:pt x="2106" y="392597"/>
                </a:lnTo>
                <a:cubicBezTo>
                  <a:pt x="-6276" y="416304"/>
                  <a:pt x="11405" y="441320"/>
                  <a:pt x="36684" y="441320"/>
                </a:cubicBezTo>
                <a:lnTo>
                  <a:pt x="152466" y="441320"/>
                </a:lnTo>
                <a:lnTo>
                  <a:pt x="129545" y="348720"/>
                </a:lnTo>
                <a:cubicBezTo>
                  <a:pt x="129545" y="348720"/>
                  <a:pt x="225943" y="382119"/>
                  <a:pt x="298504" y="348720"/>
                </a:cubicBezTo>
                <a:lnTo>
                  <a:pt x="269820" y="441320"/>
                </a:lnTo>
                <a:lnTo>
                  <a:pt x="386389" y="441320"/>
                </a:lnTo>
                <a:cubicBezTo>
                  <a:pt x="411798" y="441451"/>
                  <a:pt x="429480" y="416566"/>
                  <a:pt x="421097" y="392728"/>
                </a:cubicBezTo>
                <a:close/>
              </a:path>
            </a:pathLst>
          </a:custGeom>
          <a:solidFill>
            <a:schemeClr val="accent5"/>
          </a:solidFill>
          <a:ln w="13036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45" name="Freeform: Shape 44">
            <a:extLst>
              <a:ext uri="{FF2B5EF4-FFF2-40B4-BE49-F238E27FC236}">
                <a16:creationId xmlns:a16="http://schemas.microsoft.com/office/drawing/2014/main" id="{DC036C5C-3DBF-40B0-9CE2-46ADE676C69A}"/>
              </a:ext>
            </a:extLst>
          </p:cNvPr>
          <p:cNvSpPr/>
          <p:nvPr/>
        </p:nvSpPr>
        <p:spPr>
          <a:xfrm>
            <a:off x="9496870" y="5345882"/>
            <a:ext cx="303384" cy="333042"/>
          </a:xfrm>
          <a:custGeom>
            <a:avLst/>
            <a:gdLst>
              <a:gd name="connsiteX0" fmla="*/ 189148 w 423482"/>
              <a:gd name="connsiteY0" fmla="*/ 26 h 464876"/>
              <a:gd name="connsiteX1" fmla="*/ 268192 w 423482"/>
              <a:gd name="connsiteY1" fmla="*/ 30429 h 464876"/>
              <a:gd name="connsiteX2" fmla="*/ 265965 w 423482"/>
              <a:gd name="connsiteY2" fmla="*/ 15105 h 464876"/>
              <a:gd name="connsiteX3" fmla="*/ 308401 w 423482"/>
              <a:gd name="connsiteY3" fmla="*/ 124339 h 464876"/>
              <a:gd name="connsiteX4" fmla="*/ 255430 w 423482"/>
              <a:gd name="connsiteY4" fmla="*/ 242843 h 464876"/>
              <a:gd name="connsiteX5" fmla="*/ 246136 w 423482"/>
              <a:gd name="connsiteY5" fmla="*/ 246512 h 464876"/>
              <a:gd name="connsiteX6" fmla="*/ 250510 w 423482"/>
              <a:gd name="connsiteY6" fmla="*/ 270246 h 464876"/>
              <a:gd name="connsiteX7" fmla="*/ 268584 w 423482"/>
              <a:gd name="connsiteY7" fmla="*/ 291726 h 464876"/>
              <a:gd name="connsiteX8" fmla="*/ 373758 w 423482"/>
              <a:gd name="connsiteY8" fmla="*/ 330626 h 464876"/>
              <a:gd name="connsiteX9" fmla="*/ 401525 w 423482"/>
              <a:gd name="connsiteY9" fmla="*/ 359047 h 464876"/>
              <a:gd name="connsiteX10" fmla="*/ 421433 w 423482"/>
              <a:gd name="connsiteY10" fmla="*/ 416153 h 464876"/>
              <a:gd name="connsiteX11" fmla="*/ 386724 w 423482"/>
              <a:gd name="connsiteY11" fmla="*/ 464876 h 464876"/>
              <a:gd name="connsiteX12" fmla="*/ 246319 w 423482"/>
              <a:gd name="connsiteY12" fmla="*/ 464876 h 464876"/>
              <a:gd name="connsiteX13" fmla="*/ 223398 w 423482"/>
              <a:gd name="connsiteY13" fmla="*/ 379741 h 464876"/>
              <a:gd name="connsiteX14" fmla="*/ 235448 w 423482"/>
              <a:gd name="connsiteY14" fmla="*/ 346866 h 464876"/>
              <a:gd name="connsiteX15" fmla="*/ 217111 w 423482"/>
              <a:gd name="connsiteY15" fmla="*/ 334948 h 464876"/>
              <a:gd name="connsiteX16" fmla="*/ 211872 w 423482"/>
              <a:gd name="connsiteY16" fmla="*/ 331542 h 464876"/>
              <a:gd name="connsiteX17" fmla="*/ 205978 w 423482"/>
              <a:gd name="connsiteY17" fmla="*/ 335340 h 464876"/>
              <a:gd name="connsiteX18" fmla="*/ 188296 w 423482"/>
              <a:gd name="connsiteY18" fmla="*/ 346866 h 464876"/>
              <a:gd name="connsiteX19" fmla="*/ 200346 w 423482"/>
              <a:gd name="connsiteY19" fmla="*/ 379741 h 464876"/>
              <a:gd name="connsiteX20" fmla="*/ 177163 w 423482"/>
              <a:gd name="connsiteY20" fmla="*/ 464876 h 464876"/>
              <a:gd name="connsiteX21" fmla="*/ 36758 w 423482"/>
              <a:gd name="connsiteY21" fmla="*/ 464876 h 464876"/>
              <a:gd name="connsiteX22" fmla="*/ 2049 w 423482"/>
              <a:gd name="connsiteY22" fmla="*/ 416153 h 464876"/>
              <a:gd name="connsiteX23" fmla="*/ 21957 w 423482"/>
              <a:gd name="connsiteY23" fmla="*/ 359047 h 464876"/>
              <a:gd name="connsiteX24" fmla="*/ 49724 w 423482"/>
              <a:gd name="connsiteY24" fmla="*/ 330626 h 464876"/>
              <a:gd name="connsiteX25" fmla="*/ 154898 w 423482"/>
              <a:gd name="connsiteY25" fmla="*/ 291726 h 464876"/>
              <a:gd name="connsiteX26" fmla="*/ 172972 w 423482"/>
              <a:gd name="connsiteY26" fmla="*/ 270246 h 464876"/>
              <a:gd name="connsiteX27" fmla="*/ 177721 w 423482"/>
              <a:gd name="connsiteY27" fmla="*/ 244478 h 464876"/>
              <a:gd name="connsiteX28" fmla="*/ 169240 w 423482"/>
              <a:gd name="connsiteY28" fmla="*/ 240186 h 464876"/>
              <a:gd name="connsiteX29" fmla="*/ 116915 w 423482"/>
              <a:gd name="connsiteY29" fmla="*/ 120540 h 464876"/>
              <a:gd name="connsiteX30" fmla="*/ 117439 w 423482"/>
              <a:gd name="connsiteY30" fmla="*/ 92381 h 464876"/>
              <a:gd name="connsiteX31" fmla="*/ 158434 w 423482"/>
              <a:gd name="connsiteY31" fmla="*/ 14843 h 464876"/>
              <a:gd name="connsiteX32" fmla="*/ 143110 w 423482"/>
              <a:gd name="connsiteY32" fmla="*/ 7246 h 464876"/>
              <a:gd name="connsiteX33" fmla="*/ 189148 w 423482"/>
              <a:gd name="connsiteY33" fmla="*/ 26 h 464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423482" h="464876">
                <a:moveTo>
                  <a:pt x="189148" y="26"/>
                </a:moveTo>
                <a:cubicBezTo>
                  <a:pt x="214918" y="-449"/>
                  <a:pt x="246188" y="5347"/>
                  <a:pt x="268192" y="30429"/>
                </a:cubicBezTo>
                <a:lnTo>
                  <a:pt x="265965" y="15105"/>
                </a:lnTo>
                <a:cubicBezTo>
                  <a:pt x="265965" y="15105"/>
                  <a:pt x="316522" y="72996"/>
                  <a:pt x="308401" y="124339"/>
                </a:cubicBezTo>
                <a:cubicBezTo>
                  <a:pt x="302606" y="160488"/>
                  <a:pt x="288927" y="215719"/>
                  <a:pt x="255430" y="242843"/>
                </a:cubicBezTo>
                <a:lnTo>
                  <a:pt x="246136" y="246512"/>
                </a:lnTo>
                <a:lnTo>
                  <a:pt x="250510" y="270246"/>
                </a:lnTo>
                <a:cubicBezTo>
                  <a:pt x="252344" y="280069"/>
                  <a:pt x="259154" y="288320"/>
                  <a:pt x="268584" y="291726"/>
                </a:cubicBezTo>
                <a:lnTo>
                  <a:pt x="373758" y="330626"/>
                </a:lnTo>
                <a:cubicBezTo>
                  <a:pt x="386724" y="335472"/>
                  <a:pt x="396941" y="345950"/>
                  <a:pt x="401525" y="359047"/>
                </a:cubicBezTo>
                <a:lnTo>
                  <a:pt x="421433" y="416153"/>
                </a:lnTo>
                <a:cubicBezTo>
                  <a:pt x="429684" y="439990"/>
                  <a:pt x="412003" y="464876"/>
                  <a:pt x="386724" y="464876"/>
                </a:cubicBezTo>
                <a:lnTo>
                  <a:pt x="246319" y="464876"/>
                </a:lnTo>
                <a:lnTo>
                  <a:pt x="223398" y="379741"/>
                </a:lnTo>
                <a:lnTo>
                  <a:pt x="235448" y="346866"/>
                </a:lnTo>
                <a:lnTo>
                  <a:pt x="217111" y="334948"/>
                </a:lnTo>
                <a:lnTo>
                  <a:pt x="211872" y="331542"/>
                </a:lnTo>
                <a:lnTo>
                  <a:pt x="205978" y="335340"/>
                </a:lnTo>
                <a:lnTo>
                  <a:pt x="188296" y="346866"/>
                </a:lnTo>
                <a:lnTo>
                  <a:pt x="200346" y="379741"/>
                </a:lnTo>
                <a:lnTo>
                  <a:pt x="177163" y="464876"/>
                </a:lnTo>
                <a:lnTo>
                  <a:pt x="36758" y="464876"/>
                </a:lnTo>
                <a:cubicBezTo>
                  <a:pt x="11479" y="464876"/>
                  <a:pt x="-6202" y="439990"/>
                  <a:pt x="2049" y="416153"/>
                </a:cubicBezTo>
                <a:lnTo>
                  <a:pt x="21957" y="359047"/>
                </a:lnTo>
                <a:cubicBezTo>
                  <a:pt x="26410" y="345819"/>
                  <a:pt x="36627" y="335472"/>
                  <a:pt x="49724" y="330626"/>
                </a:cubicBezTo>
                <a:lnTo>
                  <a:pt x="154898" y="291726"/>
                </a:lnTo>
                <a:cubicBezTo>
                  <a:pt x="164328" y="288189"/>
                  <a:pt x="171139" y="280069"/>
                  <a:pt x="172972" y="270246"/>
                </a:cubicBezTo>
                <a:lnTo>
                  <a:pt x="177721" y="244478"/>
                </a:lnTo>
                <a:lnTo>
                  <a:pt x="169240" y="240186"/>
                </a:lnTo>
                <a:cubicBezTo>
                  <a:pt x="145861" y="222439"/>
                  <a:pt x="121368" y="187862"/>
                  <a:pt x="116915" y="120540"/>
                </a:cubicBezTo>
                <a:lnTo>
                  <a:pt x="117439" y="92381"/>
                </a:lnTo>
                <a:cubicBezTo>
                  <a:pt x="117439" y="92381"/>
                  <a:pt x="122023" y="28988"/>
                  <a:pt x="158434" y="14843"/>
                </a:cubicBezTo>
                <a:lnTo>
                  <a:pt x="143110" y="7246"/>
                </a:lnTo>
                <a:cubicBezTo>
                  <a:pt x="143110" y="7246"/>
                  <a:pt x="163379" y="501"/>
                  <a:pt x="189148" y="26"/>
                </a:cubicBezTo>
                <a:close/>
              </a:path>
            </a:pathLst>
          </a:custGeom>
          <a:solidFill>
            <a:schemeClr val="accent4"/>
          </a:solidFill>
          <a:ln w="13036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46" name="Freeform: Shape 45">
            <a:extLst>
              <a:ext uri="{FF2B5EF4-FFF2-40B4-BE49-F238E27FC236}">
                <a16:creationId xmlns:a16="http://schemas.microsoft.com/office/drawing/2014/main" id="{CACCDC63-DDC9-464F-AFC3-509427789E3E}"/>
              </a:ext>
            </a:extLst>
          </p:cNvPr>
          <p:cNvSpPr/>
          <p:nvPr/>
        </p:nvSpPr>
        <p:spPr>
          <a:xfrm>
            <a:off x="10863585" y="5354320"/>
            <a:ext cx="303184" cy="316166"/>
          </a:xfrm>
          <a:custGeom>
            <a:avLst/>
            <a:gdLst>
              <a:gd name="connsiteX0" fmla="*/ 421097 w 423202"/>
              <a:gd name="connsiteY0" fmla="*/ 392728 h 441320"/>
              <a:gd name="connsiteX1" fmla="*/ 401189 w 423202"/>
              <a:gd name="connsiteY1" fmla="*/ 335622 h 441320"/>
              <a:gd name="connsiteX2" fmla="*/ 373422 w 423202"/>
              <a:gd name="connsiteY2" fmla="*/ 307332 h 441320"/>
              <a:gd name="connsiteX3" fmla="*/ 268380 w 423202"/>
              <a:gd name="connsiteY3" fmla="*/ 268432 h 441320"/>
              <a:gd name="connsiteX4" fmla="*/ 250436 w 423202"/>
              <a:gd name="connsiteY4" fmla="*/ 246952 h 441320"/>
              <a:gd name="connsiteX5" fmla="*/ 245721 w 423202"/>
              <a:gd name="connsiteY5" fmla="*/ 221412 h 441320"/>
              <a:gd name="connsiteX6" fmla="*/ 296801 w 423202"/>
              <a:gd name="connsiteY6" fmla="*/ 155007 h 441320"/>
              <a:gd name="connsiteX7" fmla="*/ 291562 w 423202"/>
              <a:gd name="connsiteY7" fmla="*/ 208314 h 441320"/>
              <a:gd name="connsiteX8" fmla="*/ 320639 w 423202"/>
              <a:gd name="connsiteY8" fmla="*/ 107594 h 441320"/>
              <a:gd name="connsiteX9" fmla="*/ 258163 w 423202"/>
              <a:gd name="connsiteY9" fmla="*/ 5302 h 441320"/>
              <a:gd name="connsiteX10" fmla="*/ 187830 w 423202"/>
              <a:gd name="connsiteY10" fmla="*/ 6219 h 441320"/>
              <a:gd name="connsiteX11" fmla="*/ 121818 w 423202"/>
              <a:gd name="connsiteY11" fmla="*/ 153305 h 441320"/>
              <a:gd name="connsiteX12" fmla="*/ 165564 w 423202"/>
              <a:gd name="connsiteY12" fmla="*/ 212505 h 441320"/>
              <a:gd name="connsiteX13" fmla="*/ 177613 w 423202"/>
              <a:gd name="connsiteY13" fmla="*/ 221019 h 441320"/>
              <a:gd name="connsiteX14" fmla="*/ 172898 w 423202"/>
              <a:gd name="connsiteY14" fmla="*/ 246821 h 441320"/>
              <a:gd name="connsiteX15" fmla="*/ 154824 w 423202"/>
              <a:gd name="connsiteY15" fmla="*/ 268301 h 441320"/>
              <a:gd name="connsiteX16" fmla="*/ 49781 w 423202"/>
              <a:gd name="connsiteY16" fmla="*/ 307201 h 441320"/>
              <a:gd name="connsiteX17" fmla="*/ 22014 w 423202"/>
              <a:gd name="connsiteY17" fmla="*/ 335492 h 441320"/>
              <a:gd name="connsiteX18" fmla="*/ 2106 w 423202"/>
              <a:gd name="connsiteY18" fmla="*/ 392597 h 441320"/>
              <a:gd name="connsiteX19" fmla="*/ 36684 w 423202"/>
              <a:gd name="connsiteY19" fmla="*/ 441320 h 441320"/>
              <a:gd name="connsiteX20" fmla="*/ 152466 w 423202"/>
              <a:gd name="connsiteY20" fmla="*/ 441320 h 441320"/>
              <a:gd name="connsiteX21" fmla="*/ 129545 w 423202"/>
              <a:gd name="connsiteY21" fmla="*/ 348720 h 441320"/>
              <a:gd name="connsiteX22" fmla="*/ 298504 w 423202"/>
              <a:gd name="connsiteY22" fmla="*/ 348720 h 441320"/>
              <a:gd name="connsiteX23" fmla="*/ 269820 w 423202"/>
              <a:gd name="connsiteY23" fmla="*/ 441320 h 441320"/>
              <a:gd name="connsiteX24" fmla="*/ 386389 w 423202"/>
              <a:gd name="connsiteY24" fmla="*/ 441320 h 441320"/>
              <a:gd name="connsiteX25" fmla="*/ 421097 w 423202"/>
              <a:gd name="connsiteY25" fmla="*/ 392728 h 441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423202" h="441320">
                <a:moveTo>
                  <a:pt x="421097" y="392728"/>
                </a:moveTo>
                <a:lnTo>
                  <a:pt x="401189" y="335622"/>
                </a:lnTo>
                <a:cubicBezTo>
                  <a:pt x="396605" y="322525"/>
                  <a:pt x="386520" y="312047"/>
                  <a:pt x="373422" y="307332"/>
                </a:cubicBezTo>
                <a:lnTo>
                  <a:pt x="268380" y="268432"/>
                </a:lnTo>
                <a:cubicBezTo>
                  <a:pt x="259080" y="264896"/>
                  <a:pt x="252139" y="256775"/>
                  <a:pt x="250436" y="246952"/>
                </a:cubicBezTo>
                <a:lnTo>
                  <a:pt x="245721" y="221412"/>
                </a:lnTo>
                <a:cubicBezTo>
                  <a:pt x="285144" y="208707"/>
                  <a:pt x="295884" y="145970"/>
                  <a:pt x="296801" y="155007"/>
                </a:cubicBezTo>
                <a:cubicBezTo>
                  <a:pt x="297718" y="165092"/>
                  <a:pt x="291562" y="208314"/>
                  <a:pt x="291562" y="208314"/>
                </a:cubicBezTo>
                <a:cubicBezTo>
                  <a:pt x="291562" y="208314"/>
                  <a:pt x="324568" y="164568"/>
                  <a:pt x="320639" y="107594"/>
                </a:cubicBezTo>
                <a:cubicBezTo>
                  <a:pt x="316710" y="50750"/>
                  <a:pt x="282656" y="17745"/>
                  <a:pt x="258163" y="5302"/>
                </a:cubicBezTo>
                <a:cubicBezTo>
                  <a:pt x="233671" y="-7141"/>
                  <a:pt x="187830" y="6219"/>
                  <a:pt x="187830" y="6219"/>
                </a:cubicBezTo>
                <a:cubicBezTo>
                  <a:pt x="125747" y="-9105"/>
                  <a:pt x="96016" y="104582"/>
                  <a:pt x="121818" y="153305"/>
                </a:cubicBezTo>
                <a:cubicBezTo>
                  <a:pt x="139107" y="185917"/>
                  <a:pt x="156133" y="204123"/>
                  <a:pt x="165564" y="212505"/>
                </a:cubicBezTo>
                <a:cubicBezTo>
                  <a:pt x="168052" y="214732"/>
                  <a:pt x="172112" y="218137"/>
                  <a:pt x="177613" y="221019"/>
                </a:cubicBezTo>
                <a:lnTo>
                  <a:pt x="172898" y="246821"/>
                </a:lnTo>
                <a:cubicBezTo>
                  <a:pt x="171065" y="256644"/>
                  <a:pt x="164123" y="264765"/>
                  <a:pt x="154824" y="268301"/>
                </a:cubicBezTo>
                <a:lnTo>
                  <a:pt x="49781" y="307201"/>
                </a:lnTo>
                <a:cubicBezTo>
                  <a:pt x="36815" y="312047"/>
                  <a:pt x="26468" y="322394"/>
                  <a:pt x="22014" y="335492"/>
                </a:cubicBezTo>
                <a:lnTo>
                  <a:pt x="2106" y="392597"/>
                </a:lnTo>
                <a:cubicBezTo>
                  <a:pt x="-6276" y="416304"/>
                  <a:pt x="11405" y="441320"/>
                  <a:pt x="36684" y="441320"/>
                </a:cubicBezTo>
                <a:lnTo>
                  <a:pt x="152466" y="441320"/>
                </a:lnTo>
                <a:lnTo>
                  <a:pt x="129545" y="348720"/>
                </a:lnTo>
                <a:cubicBezTo>
                  <a:pt x="129545" y="348720"/>
                  <a:pt x="225943" y="382119"/>
                  <a:pt x="298504" y="348720"/>
                </a:cubicBezTo>
                <a:lnTo>
                  <a:pt x="269820" y="441320"/>
                </a:lnTo>
                <a:lnTo>
                  <a:pt x="386389" y="441320"/>
                </a:lnTo>
                <a:cubicBezTo>
                  <a:pt x="411798" y="441451"/>
                  <a:pt x="429480" y="416566"/>
                  <a:pt x="421097" y="392728"/>
                </a:cubicBezTo>
                <a:close/>
              </a:path>
            </a:pathLst>
          </a:custGeom>
          <a:solidFill>
            <a:schemeClr val="accent6"/>
          </a:solidFill>
          <a:ln w="13036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5E6F61FA-75C1-4136-A152-FFED8477E571}"/>
              </a:ext>
            </a:extLst>
          </p:cNvPr>
          <p:cNvSpPr txBox="1"/>
          <p:nvPr/>
        </p:nvSpPr>
        <p:spPr>
          <a:xfrm>
            <a:off x="6326425" y="1850981"/>
            <a:ext cx="1014598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000" spc="0" baseline="0" dirty="0">
                <a:solidFill>
                  <a:schemeClr val="tx1">
                    <a:lumMod val="75000"/>
                    <a:lumOff val="25000"/>
                  </a:schemeClr>
                </a:solidFill>
                <a:cs typeface="Arial"/>
                <a:sym typeface="Arial"/>
                <a:rtl val="0"/>
              </a:rPr>
              <a:t>Position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8945A153-6156-409E-B566-D0D036FBAD7C}"/>
              </a:ext>
            </a:extLst>
          </p:cNvPr>
          <p:cNvSpPr txBox="1"/>
          <p:nvPr/>
        </p:nvSpPr>
        <p:spPr>
          <a:xfrm>
            <a:off x="9173358" y="4052030"/>
            <a:ext cx="953622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000" spc="0" baseline="0" dirty="0">
                <a:solidFill>
                  <a:schemeClr val="tx1">
                    <a:lumMod val="75000"/>
                    <a:lumOff val="25000"/>
                  </a:schemeClr>
                </a:solidFill>
                <a:cs typeface="Arial"/>
                <a:sym typeface="Arial"/>
                <a:rtl val="0"/>
              </a:rPr>
              <a:t>Position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495EF350-C1A4-41B8-A226-43C22D4C7D38}"/>
              </a:ext>
            </a:extLst>
          </p:cNvPr>
          <p:cNvSpPr txBox="1"/>
          <p:nvPr/>
        </p:nvSpPr>
        <p:spPr>
          <a:xfrm>
            <a:off x="3568565" y="4052030"/>
            <a:ext cx="953622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000" spc="0" baseline="0" dirty="0">
                <a:solidFill>
                  <a:schemeClr val="tx1">
                    <a:lumMod val="75000"/>
                    <a:lumOff val="25000"/>
                  </a:schemeClr>
                </a:solidFill>
                <a:cs typeface="Arial"/>
                <a:sym typeface="Arial"/>
                <a:rtl val="0"/>
              </a:rPr>
              <a:t>Position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D229B250-8CBF-4C3B-96A5-BB309A1ACBBE}"/>
              </a:ext>
            </a:extLst>
          </p:cNvPr>
          <p:cNvSpPr txBox="1"/>
          <p:nvPr/>
        </p:nvSpPr>
        <p:spPr>
          <a:xfrm>
            <a:off x="3568565" y="6165310"/>
            <a:ext cx="953622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000" spc="0" baseline="0" dirty="0">
                <a:solidFill>
                  <a:schemeClr val="tx1">
                    <a:lumMod val="75000"/>
                    <a:lumOff val="25000"/>
                  </a:schemeClr>
                </a:solidFill>
                <a:cs typeface="Arial"/>
                <a:sym typeface="Arial"/>
                <a:rtl val="0"/>
              </a:rPr>
              <a:t>Position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62749C2B-B09A-4DFD-9E23-9D3B07C0B66D}"/>
              </a:ext>
            </a:extLst>
          </p:cNvPr>
          <p:cNvSpPr txBox="1"/>
          <p:nvPr/>
        </p:nvSpPr>
        <p:spPr>
          <a:xfrm>
            <a:off x="4946144" y="6165310"/>
            <a:ext cx="953622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000" spc="0" baseline="0" dirty="0">
                <a:solidFill>
                  <a:schemeClr val="tx1">
                    <a:lumMod val="75000"/>
                    <a:lumOff val="25000"/>
                  </a:schemeClr>
                </a:solidFill>
                <a:cs typeface="Arial"/>
                <a:sym typeface="Arial"/>
                <a:rtl val="0"/>
              </a:rPr>
              <a:t>Position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C7E7682C-B896-4A57-8854-1DBD16863FCA}"/>
              </a:ext>
            </a:extLst>
          </p:cNvPr>
          <p:cNvSpPr txBox="1"/>
          <p:nvPr/>
        </p:nvSpPr>
        <p:spPr>
          <a:xfrm>
            <a:off x="2199807" y="6165310"/>
            <a:ext cx="953622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000" spc="0" baseline="0" dirty="0">
                <a:solidFill>
                  <a:schemeClr val="tx1">
                    <a:lumMod val="75000"/>
                    <a:lumOff val="25000"/>
                  </a:schemeClr>
                </a:solidFill>
                <a:cs typeface="Arial"/>
                <a:sym typeface="Arial"/>
                <a:rtl val="0"/>
              </a:rPr>
              <a:t>Position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F1F8A172-594F-41F9-9465-EA08DDC6EA4E}"/>
              </a:ext>
            </a:extLst>
          </p:cNvPr>
          <p:cNvSpPr txBox="1"/>
          <p:nvPr/>
        </p:nvSpPr>
        <p:spPr>
          <a:xfrm>
            <a:off x="7803931" y="6165310"/>
            <a:ext cx="953622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000" spc="0" baseline="0" dirty="0">
                <a:solidFill>
                  <a:schemeClr val="tx1">
                    <a:lumMod val="75000"/>
                    <a:lumOff val="25000"/>
                  </a:schemeClr>
                </a:solidFill>
                <a:cs typeface="Arial"/>
                <a:sym typeface="Arial"/>
                <a:rtl val="0"/>
              </a:rPr>
              <a:t>Position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A2C4BCAE-BEF8-4683-B017-55E554132F49}"/>
              </a:ext>
            </a:extLst>
          </p:cNvPr>
          <p:cNvSpPr txBox="1"/>
          <p:nvPr/>
        </p:nvSpPr>
        <p:spPr>
          <a:xfrm>
            <a:off x="9173358" y="6165310"/>
            <a:ext cx="953622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000" spc="0" baseline="0" dirty="0">
                <a:solidFill>
                  <a:schemeClr val="tx1">
                    <a:lumMod val="75000"/>
                    <a:lumOff val="25000"/>
                  </a:schemeClr>
                </a:solidFill>
                <a:cs typeface="Arial"/>
                <a:sym typeface="Arial"/>
                <a:rtl val="0"/>
              </a:rPr>
              <a:t>Position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67280302-88B1-4924-AEB1-922C7157CB21}"/>
              </a:ext>
            </a:extLst>
          </p:cNvPr>
          <p:cNvSpPr txBox="1"/>
          <p:nvPr/>
        </p:nvSpPr>
        <p:spPr>
          <a:xfrm>
            <a:off x="10546936" y="6165310"/>
            <a:ext cx="953622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000" spc="0" baseline="0" dirty="0">
                <a:solidFill>
                  <a:schemeClr val="tx1">
                    <a:lumMod val="75000"/>
                    <a:lumOff val="25000"/>
                  </a:schemeClr>
                </a:solidFill>
                <a:cs typeface="Arial"/>
                <a:sym typeface="Arial"/>
                <a:rtl val="0"/>
              </a:rPr>
              <a:t>Position</a:t>
            </a:r>
          </a:p>
        </p:txBody>
      </p:sp>
    </p:spTree>
    <p:extLst>
      <p:ext uri="{BB962C8B-B14F-4D97-AF65-F5344CB8AC3E}">
        <p14:creationId xmlns:p14="http://schemas.microsoft.com/office/powerpoint/2010/main" val="395856599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: Shape 5">
            <a:extLst>
              <a:ext uri="{FF2B5EF4-FFF2-40B4-BE49-F238E27FC236}">
                <a16:creationId xmlns:a16="http://schemas.microsoft.com/office/drawing/2014/main" id="{17719C27-89C5-4EC4-A907-938AC4619CC7}"/>
              </a:ext>
            </a:extLst>
          </p:cNvPr>
          <p:cNvSpPr/>
          <p:nvPr/>
        </p:nvSpPr>
        <p:spPr>
          <a:xfrm>
            <a:off x="5151064" y="2530059"/>
            <a:ext cx="641582" cy="998880"/>
          </a:xfrm>
          <a:custGeom>
            <a:avLst/>
            <a:gdLst>
              <a:gd name="connsiteX0" fmla="*/ 641583 w 641582"/>
              <a:gd name="connsiteY0" fmla="*/ 998881 h 998880"/>
              <a:gd name="connsiteX1" fmla="*/ 478025 w 641582"/>
              <a:gd name="connsiteY1" fmla="*/ 998881 h 998880"/>
              <a:gd name="connsiteX2" fmla="*/ 327742 w 641582"/>
              <a:gd name="connsiteY2" fmla="*/ 848598 h 998880"/>
              <a:gd name="connsiteX3" fmla="*/ 327742 w 641582"/>
              <a:gd name="connsiteY3" fmla="*/ 150283 h 998880"/>
              <a:gd name="connsiteX4" fmla="*/ 177459 w 641582"/>
              <a:gd name="connsiteY4" fmla="*/ 0 h 998880"/>
              <a:gd name="connsiteX5" fmla="*/ 0 w 641582"/>
              <a:gd name="connsiteY5" fmla="*/ 0 h 9988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41582" h="998880">
                <a:moveTo>
                  <a:pt x="641583" y="998881"/>
                </a:moveTo>
                <a:lnTo>
                  <a:pt x="478025" y="998881"/>
                </a:lnTo>
                <a:cubicBezTo>
                  <a:pt x="394994" y="998881"/>
                  <a:pt x="327742" y="931629"/>
                  <a:pt x="327742" y="848598"/>
                </a:cubicBezTo>
                <a:lnTo>
                  <a:pt x="327742" y="150283"/>
                </a:lnTo>
                <a:cubicBezTo>
                  <a:pt x="327742" y="67252"/>
                  <a:pt x="260491" y="0"/>
                  <a:pt x="177459" y="0"/>
                </a:cubicBezTo>
                <a:lnTo>
                  <a:pt x="0" y="0"/>
                </a:lnTo>
              </a:path>
            </a:pathLst>
          </a:custGeom>
          <a:noFill/>
          <a:ln w="12700" cap="flat">
            <a:solidFill>
              <a:schemeClr val="bg2">
                <a:lumMod val="85000"/>
              </a:schemeClr>
            </a:solidFill>
            <a:prstDash val="dash"/>
            <a:miter/>
            <a:headEnd type="oval" w="sm" len="sm"/>
            <a:tailEnd type="oval" w="sm" len="sm"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2D1AA71F-4CD1-428B-B07E-7A10F604C06C}"/>
              </a:ext>
            </a:extLst>
          </p:cNvPr>
          <p:cNvSpPr/>
          <p:nvPr/>
        </p:nvSpPr>
        <p:spPr>
          <a:xfrm>
            <a:off x="4533025" y="1110762"/>
            <a:ext cx="1316604" cy="380340"/>
          </a:xfrm>
          <a:custGeom>
            <a:avLst/>
            <a:gdLst>
              <a:gd name="connsiteX0" fmla="*/ 0 w 1316604"/>
              <a:gd name="connsiteY0" fmla="*/ 309833 h 380340"/>
              <a:gd name="connsiteX1" fmla="*/ 0 w 1316604"/>
              <a:gd name="connsiteY1" fmla="*/ 150283 h 380340"/>
              <a:gd name="connsiteX2" fmla="*/ 150283 w 1316604"/>
              <a:gd name="connsiteY2" fmla="*/ 0 h 380340"/>
              <a:gd name="connsiteX3" fmla="*/ 708835 w 1316604"/>
              <a:gd name="connsiteY3" fmla="*/ 0 h 380340"/>
              <a:gd name="connsiteX4" fmla="*/ 859118 w 1316604"/>
              <a:gd name="connsiteY4" fmla="*/ 150283 h 380340"/>
              <a:gd name="connsiteX5" fmla="*/ 859118 w 1316604"/>
              <a:gd name="connsiteY5" fmla="*/ 230058 h 380340"/>
              <a:gd name="connsiteX6" fmla="*/ 1009401 w 1316604"/>
              <a:gd name="connsiteY6" fmla="*/ 380341 h 380340"/>
              <a:gd name="connsiteX7" fmla="*/ 1316604 w 1316604"/>
              <a:gd name="connsiteY7" fmla="*/ 380341 h 3803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316604" h="380340">
                <a:moveTo>
                  <a:pt x="0" y="309833"/>
                </a:moveTo>
                <a:lnTo>
                  <a:pt x="0" y="150283"/>
                </a:lnTo>
                <a:cubicBezTo>
                  <a:pt x="0" y="67252"/>
                  <a:pt x="67252" y="0"/>
                  <a:pt x="150283" y="0"/>
                </a:cubicBezTo>
                <a:lnTo>
                  <a:pt x="708835" y="0"/>
                </a:lnTo>
                <a:cubicBezTo>
                  <a:pt x="791866" y="0"/>
                  <a:pt x="859118" y="67252"/>
                  <a:pt x="859118" y="150283"/>
                </a:cubicBezTo>
                <a:lnTo>
                  <a:pt x="859118" y="230058"/>
                </a:lnTo>
                <a:cubicBezTo>
                  <a:pt x="859118" y="313089"/>
                  <a:pt x="926369" y="380341"/>
                  <a:pt x="1009401" y="380341"/>
                </a:cubicBezTo>
                <a:lnTo>
                  <a:pt x="1316604" y="380341"/>
                </a:lnTo>
              </a:path>
            </a:pathLst>
          </a:custGeom>
          <a:noFill/>
          <a:ln w="12700" cap="flat">
            <a:solidFill>
              <a:schemeClr val="bg2">
                <a:lumMod val="85000"/>
              </a:schemeClr>
            </a:solidFill>
            <a:prstDash val="dash"/>
            <a:miter/>
            <a:headEnd type="oval" w="sm" len="sm"/>
            <a:tailEnd type="oval" w="sm" len="sm"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3DF9152C-6106-4024-B93C-C1FCD5EFC48B}"/>
              </a:ext>
            </a:extLst>
          </p:cNvPr>
          <p:cNvSpPr/>
          <p:nvPr/>
        </p:nvSpPr>
        <p:spPr>
          <a:xfrm>
            <a:off x="7009688" y="1490978"/>
            <a:ext cx="736511" cy="12523"/>
          </a:xfrm>
          <a:custGeom>
            <a:avLst/>
            <a:gdLst>
              <a:gd name="connsiteX0" fmla="*/ 0 w 736511"/>
              <a:gd name="connsiteY0" fmla="*/ 0 h 12523"/>
              <a:gd name="connsiteX1" fmla="*/ 736512 w 736511"/>
              <a:gd name="connsiteY1" fmla="*/ 0 h 125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736511" h="12523">
                <a:moveTo>
                  <a:pt x="0" y="0"/>
                </a:moveTo>
                <a:lnTo>
                  <a:pt x="736512" y="0"/>
                </a:lnTo>
              </a:path>
            </a:pathLst>
          </a:custGeom>
          <a:noFill/>
          <a:ln w="12700" cap="flat">
            <a:solidFill>
              <a:schemeClr val="bg2">
                <a:lumMod val="85000"/>
              </a:schemeClr>
            </a:solidFill>
            <a:prstDash val="dash"/>
            <a:miter/>
            <a:headEnd type="oval" w="sm" len="sm"/>
            <a:tailEnd type="oval" w="sm" len="sm"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27" name="Freeform: Shape 26">
            <a:extLst>
              <a:ext uri="{FF2B5EF4-FFF2-40B4-BE49-F238E27FC236}">
                <a16:creationId xmlns:a16="http://schemas.microsoft.com/office/drawing/2014/main" id="{AC24C736-869F-4501-A04F-7FC7B7AA1112}"/>
              </a:ext>
            </a:extLst>
          </p:cNvPr>
          <p:cNvSpPr/>
          <p:nvPr/>
        </p:nvSpPr>
        <p:spPr>
          <a:xfrm>
            <a:off x="7009688" y="3528940"/>
            <a:ext cx="736511" cy="12523"/>
          </a:xfrm>
          <a:custGeom>
            <a:avLst/>
            <a:gdLst>
              <a:gd name="connsiteX0" fmla="*/ 0 w 736511"/>
              <a:gd name="connsiteY0" fmla="*/ 0 h 12523"/>
              <a:gd name="connsiteX1" fmla="*/ 736512 w 736511"/>
              <a:gd name="connsiteY1" fmla="*/ 0 h 125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736511" h="12523">
                <a:moveTo>
                  <a:pt x="0" y="0"/>
                </a:moveTo>
                <a:lnTo>
                  <a:pt x="736512" y="0"/>
                </a:lnTo>
              </a:path>
            </a:pathLst>
          </a:custGeom>
          <a:noFill/>
          <a:ln w="12700" cap="flat">
            <a:solidFill>
              <a:schemeClr val="bg2">
                <a:lumMod val="85000"/>
              </a:schemeClr>
            </a:solidFill>
            <a:prstDash val="dash"/>
            <a:miter/>
            <a:headEnd type="oval" w="sm" len="sm"/>
            <a:tailEnd type="oval" w="sm" len="sm"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32" name="Freeform: Shape 31">
            <a:extLst>
              <a:ext uri="{FF2B5EF4-FFF2-40B4-BE49-F238E27FC236}">
                <a16:creationId xmlns:a16="http://schemas.microsoft.com/office/drawing/2014/main" id="{759D98E8-3374-4B00-AE19-F33809085936}"/>
              </a:ext>
            </a:extLst>
          </p:cNvPr>
          <p:cNvSpPr/>
          <p:nvPr/>
        </p:nvSpPr>
        <p:spPr>
          <a:xfrm>
            <a:off x="7009688" y="5504409"/>
            <a:ext cx="736511" cy="12523"/>
          </a:xfrm>
          <a:custGeom>
            <a:avLst/>
            <a:gdLst>
              <a:gd name="connsiteX0" fmla="*/ 0 w 736511"/>
              <a:gd name="connsiteY0" fmla="*/ 0 h 12523"/>
              <a:gd name="connsiteX1" fmla="*/ 736512 w 736511"/>
              <a:gd name="connsiteY1" fmla="*/ 0 h 125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736511" h="12523">
                <a:moveTo>
                  <a:pt x="0" y="0"/>
                </a:moveTo>
                <a:lnTo>
                  <a:pt x="736512" y="0"/>
                </a:lnTo>
              </a:path>
            </a:pathLst>
          </a:custGeom>
          <a:noFill/>
          <a:ln w="12700" cap="flat">
            <a:solidFill>
              <a:schemeClr val="bg2">
                <a:lumMod val="85000"/>
              </a:schemeClr>
            </a:solidFill>
            <a:prstDash val="dash"/>
            <a:miter/>
            <a:headEnd type="oval" w="sm" len="sm"/>
            <a:tailEnd type="oval" w="sm" len="sm"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37" name="Freeform: Shape 36">
            <a:extLst>
              <a:ext uri="{FF2B5EF4-FFF2-40B4-BE49-F238E27FC236}">
                <a16:creationId xmlns:a16="http://schemas.microsoft.com/office/drawing/2014/main" id="{7CA974FD-2867-4B7E-8D72-349EB156A75A}"/>
              </a:ext>
            </a:extLst>
          </p:cNvPr>
          <p:cNvSpPr/>
          <p:nvPr/>
        </p:nvSpPr>
        <p:spPr>
          <a:xfrm>
            <a:off x="8671567" y="5504409"/>
            <a:ext cx="581094" cy="12523"/>
          </a:xfrm>
          <a:custGeom>
            <a:avLst/>
            <a:gdLst>
              <a:gd name="connsiteX0" fmla="*/ 581094 w 581094"/>
              <a:gd name="connsiteY0" fmla="*/ 0 h 12523"/>
              <a:gd name="connsiteX1" fmla="*/ 0 w 581094"/>
              <a:gd name="connsiteY1" fmla="*/ 0 h 125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81094" h="12523">
                <a:moveTo>
                  <a:pt x="581094" y="0"/>
                </a:moveTo>
                <a:lnTo>
                  <a:pt x="0" y="0"/>
                </a:lnTo>
              </a:path>
            </a:pathLst>
          </a:custGeom>
          <a:noFill/>
          <a:ln w="12700" cap="flat">
            <a:solidFill>
              <a:schemeClr val="bg2">
                <a:lumMod val="85000"/>
              </a:schemeClr>
            </a:solidFill>
            <a:prstDash val="dash"/>
            <a:miter/>
            <a:headEnd type="oval" w="sm" len="sm"/>
            <a:tailEnd type="oval" w="sm" len="sm"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42" name="Freeform: Shape 41">
            <a:extLst>
              <a:ext uri="{FF2B5EF4-FFF2-40B4-BE49-F238E27FC236}">
                <a16:creationId xmlns:a16="http://schemas.microsoft.com/office/drawing/2014/main" id="{0818493C-B7C1-494F-8359-35FCAE6988A7}"/>
              </a:ext>
            </a:extLst>
          </p:cNvPr>
          <p:cNvSpPr/>
          <p:nvPr/>
        </p:nvSpPr>
        <p:spPr>
          <a:xfrm>
            <a:off x="8671567" y="3528940"/>
            <a:ext cx="581094" cy="12523"/>
          </a:xfrm>
          <a:custGeom>
            <a:avLst/>
            <a:gdLst>
              <a:gd name="connsiteX0" fmla="*/ 581094 w 581094"/>
              <a:gd name="connsiteY0" fmla="*/ 0 h 12523"/>
              <a:gd name="connsiteX1" fmla="*/ 0 w 581094"/>
              <a:gd name="connsiteY1" fmla="*/ 0 h 125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81094" h="12523">
                <a:moveTo>
                  <a:pt x="581094" y="0"/>
                </a:moveTo>
                <a:lnTo>
                  <a:pt x="0" y="0"/>
                </a:lnTo>
              </a:path>
            </a:pathLst>
          </a:custGeom>
          <a:noFill/>
          <a:ln w="12700" cap="flat">
            <a:solidFill>
              <a:schemeClr val="bg2">
                <a:lumMod val="85000"/>
              </a:schemeClr>
            </a:solidFill>
            <a:prstDash val="dash"/>
            <a:miter/>
            <a:headEnd type="oval" w="sm" len="sm"/>
            <a:tailEnd type="oval" w="sm" len="sm"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47" name="Freeform: Shape 46">
            <a:extLst>
              <a:ext uri="{FF2B5EF4-FFF2-40B4-BE49-F238E27FC236}">
                <a16:creationId xmlns:a16="http://schemas.microsoft.com/office/drawing/2014/main" id="{D0513D0E-5BBF-4044-A41C-358B33636ADB}"/>
              </a:ext>
            </a:extLst>
          </p:cNvPr>
          <p:cNvSpPr/>
          <p:nvPr/>
        </p:nvSpPr>
        <p:spPr>
          <a:xfrm>
            <a:off x="10179532" y="3528940"/>
            <a:ext cx="581094" cy="12523"/>
          </a:xfrm>
          <a:custGeom>
            <a:avLst/>
            <a:gdLst>
              <a:gd name="connsiteX0" fmla="*/ 581094 w 581094"/>
              <a:gd name="connsiteY0" fmla="*/ 0 h 12523"/>
              <a:gd name="connsiteX1" fmla="*/ 0 w 581094"/>
              <a:gd name="connsiteY1" fmla="*/ 0 h 125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81094" h="12523">
                <a:moveTo>
                  <a:pt x="581094" y="0"/>
                </a:moveTo>
                <a:lnTo>
                  <a:pt x="0" y="0"/>
                </a:lnTo>
              </a:path>
            </a:pathLst>
          </a:custGeom>
          <a:noFill/>
          <a:ln w="12700" cap="flat">
            <a:solidFill>
              <a:schemeClr val="bg2">
                <a:lumMod val="85000"/>
              </a:schemeClr>
            </a:solidFill>
            <a:prstDash val="dash"/>
            <a:miter/>
            <a:headEnd type="oval" w="sm" len="sm"/>
            <a:tailEnd type="oval" w="sm" len="sm"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52" name="Freeform: Shape 51">
            <a:extLst>
              <a:ext uri="{FF2B5EF4-FFF2-40B4-BE49-F238E27FC236}">
                <a16:creationId xmlns:a16="http://schemas.microsoft.com/office/drawing/2014/main" id="{C1EEEF16-63C4-4DC8-A347-24E9967CBBDF}"/>
              </a:ext>
            </a:extLst>
          </p:cNvPr>
          <p:cNvSpPr/>
          <p:nvPr/>
        </p:nvSpPr>
        <p:spPr>
          <a:xfrm>
            <a:off x="8671567" y="1490978"/>
            <a:ext cx="581094" cy="12523"/>
          </a:xfrm>
          <a:custGeom>
            <a:avLst/>
            <a:gdLst>
              <a:gd name="connsiteX0" fmla="*/ 581094 w 581094"/>
              <a:gd name="connsiteY0" fmla="*/ 0 h 12523"/>
              <a:gd name="connsiteX1" fmla="*/ 0 w 581094"/>
              <a:gd name="connsiteY1" fmla="*/ 0 h 125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81094" h="12523">
                <a:moveTo>
                  <a:pt x="581094" y="0"/>
                </a:moveTo>
                <a:lnTo>
                  <a:pt x="0" y="0"/>
                </a:lnTo>
              </a:path>
            </a:pathLst>
          </a:custGeom>
          <a:noFill/>
          <a:ln w="12700" cap="flat">
            <a:solidFill>
              <a:schemeClr val="bg2">
                <a:lumMod val="85000"/>
              </a:schemeClr>
            </a:solidFill>
            <a:prstDash val="dash"/>
            <a:miter/>
            <a:headEnd type="oval" w="sm" len="sm"/>
            <a:tailEnd type="oval" w="sm" len="sm"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58" name="Freeform: Shape 57">
            <a:extLst>
              <a:ext uri="{FF2B5EF4-FFF2-40B4-BE49-F238E27FC236}">
                <a16:creationId xmlns:a16="http://schemas.microsoft.com/office/drawing/2014/main" id="{9C108D5A-6531-4618-9A35-379183874669}"/>
              </a:ext>
            </a:extLst>
          </p:cNvPr>
          <p:cNvSpPr/>
          <p:nvPr/>
        </p:nvSpPr>
        <p:spPr>
          <a:xfrm>
            <a:off x="4016678" y="3877220"/>
            <a:ext cx="1034823" cy="1285670"/>
          </a:xfrm>
          <a:custGeom>
            <a:avLst/>
            <a:gdLst>
              <a:gd name="connsiteX0" fmla="*/ 943401 w 1034823"/>
              <a:gd name="connsiteY0" fmla="*/ 1285670 h 1285670"/>
              <a:gd name="connsiteX1" fmla="*/ 91422 w 1034823"/>
              <a:gd name="connsiteY1" fmla="*/ 1285670 h 1285670"/>
              <a:gd name="connsiteX2" fmla="*/ 0 w 1034823"/>
              <a:gd name="connsiteY2" fmla="*/ 1194249 h 1285670"/>
              <a:gd name="connsiteX3" fmla="*/ 0 w 1034823"/>
              <a:gd name="connsiteY3" fmla="*/ 91422 h 1285670"/>
              <a:gd name="connsiteX4" fmla="*/ 91422 w 1034823"/>
              <a:gd name="connsiteY4" fmla="*/ 0 h 1285670"/>
              <a:gd name="connsiteX5" fmla="*/ 943401 w 1034823"/>
              <a:gd name="connsiteY5" fmla="*/ 0 h 1285670"/>
              <a:gd name="connsiteX6" fmla="*/ 1034823 w 1034823"/>
              <a:gd name="connsiteY6" fmla="*/ 91422 h 1285670"/>
              <a:gd name="connsiteX7" fmla="*/ 1034823 w 1034823"/>
              <a:gd name="connsiteY7" fmla="*/ 1194249 h 1285670"/>
              <a:gd name="connsiteX8" fmla="*/ 943401 w 1034823"/>
              <a:gd name="connsiteY8" fmla="*/ 1285670 h 12856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34823" h="1285670">
                <a:moveTo>
                  <a:pt x="943401" y="1285670"/>
                </a:moveTo>
                <a:lnTo>
                  <a:pt x="91422" y="1285670"/>
                </a:lnTo>
                <a:cubicBezTo>
                  <a:pt x="40952" y="1285670"/>
                  <a:pt x="0" y="1244719"/>
                  <a:pt x="0" y="1194249"/>
                </a:cubicBezTo>
                <a:lnTo>
                  <a:pt x="0" y="91422"/>
                </a:lnTo>
                <a:cubicBezTo>
                  <a:pt x="0" y="40952"/>
                  <a:pt x="40952" y="0"/>
                  <a:pt x="91422" y="0"/>
                </a:cubicBezTo>
                <a:lnTo>
                  <a:pt x="943401" y="0"/>
                </a:lnTo>
                <a:cubicBezTo>
                  <a:pt x="993871" y="0"/>
                  <a:pt x="1034823" y="40952"/>
                  <a:pt x="1034823" y="91422"/>
                </a:cubicBezTo>
                <a:lnTo>
                  <a:pt x="1034823" y="1194249"/>
                </a:lnTo>
                <a:cubicBezTo>
                  <a:pt x="1034823" y="1244719"/>
                  <a:pt x="993871" y="1285670"/>
                  <a:pt x="943401" y="1285670"/>
                </a:cubicBezTo>
                <a:close/>
              </a:path>
            </a:pathLst>
          </a:custGeom>
          <a:solidFill>
            <a:schemeClr val="accent6"/>
          </a:solidFill>
          <a:ln w="12519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62" name="Graphic 2">
            <a:extLst>
              <a:ext uri="{FF2B5EF4-FFF2-40B4-BE49-F238E27FC236}">
                <a16:creationId xmlns:a16="http://schemas.microsoft.com/office/drawing/2014/main" id="{9A0FA5C7-7C57-41F1-9C9A-AFEC55B050E0}"/>
              </a:ext>
            </a:extLst>
          </p:cNvPr>
          <p:cNvSpPr/>
          <p:nvPr/>
        </p:nvSpPr>
        <p:spPr>
          <a:xfrm rot="-2700000">
            <a:off x="4177797" y="3521069"/>
            <a:ext cx="712334" cy="712334"/>
          </a:xfrm>
          <a:custGeom>
            <a:avLst/>
            <a:gdLst>
              <a:gd name="connsiteX0" fmla="*/ 712334 w 712334"/>
              <a:gd name="connsiteY0" fmla="*/ 356167 h 712334"/>
              <a:gd name="connsiteX1" fmla="*/ 356167 w 712334"/>
              <a:gd name="connsiteY1" fmla="*/ 712334 h 712334"/>
              <a:gd name="connsiteX2" fmla="*/ 0 w 712334"/>
              <a:gd name="connsiteY2" fmla="*/ 356167 h 712334"/>
              <a:gd name="connsiteX3" fmla="*/ 356167 w 712334"/>
              <a:gd name="connsiteY3" fmla="*/ 0 h 712334"/>
              <a:gd name="connsiteX4" fmla="*/ 712334 w 712334"/>
              <a:gd name="connsiteY4" fmla="*/ 356167 h 7123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12334" h="712334">
                <a:moveTo>
                  <a:pt x="712334" y="356167"/>
                </a:moveTo>
                <a:cubicBezTo>
                  <a:pt x="712334" y="552873"/>
                  <a:pt x="552873" y="712334"/>
                  <a:pt x="356167" y="712334"/>
                </a:cubicBezTo>
                <a:cubicBezTo>
                  <a:pt x="159462" y="712334"/>
                  <a:pt x="0" y="552873"/>
                  <a:pt x="0" y="356167"/>
                </a:cubicBezTo>
                <a:cubicBezTo>
                  <a:pt x="0" y="159461"/>
                  <a:pt x="159462" y="0"/>
                  <a:pt x="356167" y="0"/>
                </a:cubicBezTo>
                <a:cubicBezTo>
                  <a:pt x="552873" y="0"/>
                  <a:pt x="712334" y="159461"/>
                  <a:pt x="712334" y="356167"/>
                </a:cubicBezTo>
                <a:close/>
              </a:path>
            </a:pathLst>
          </a:custGeom>
          <a:solidFill>
            <a:srgbClr val="FFFFFF"/>
          </a:solidFill>
          <a:ln w="10805" cap="flat">
            <a:noFill/>
            <a:prstDash val="solid"/>
            <a:miter/>
          </a:ln>
          <a:effectLst>
            <a:outerShdw blurRad="266700" dist="165100" dir="3000000" sx="98000" sy="98000" algn="ctr" rotWithShape="0">
              <a:prstClr val="black">
                <a:alpha val="14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78" name="Freeform: Shape 77">
            <a:extLst>
              <a:ext uri="{FF2B5EF4-FFF2-40B4-BE49-F238E27FC236}">
                <a16:creationId xmlns:a16="http://schemas.microsoft.com/office/drawing/2014/main" id="{2F6DFFE9-88DC-4B3C-AABA-FE1FC32EEF91}"/>
              </a:ext>
            </a:extLst>
          </p:cNvPr>
          <p:cNvSpPr/>
          <p:nvPr/>
        </p:nvSpPr>
        <p:spPr>
          <a:xfrm>
            <a:off x="4016678" y="1839259"/>
            <a:ext cx="1034823" cy="1285670"/>
          </a:xfrm>
          <a:custGeom>
            <a:avLst/>
            <a:gdLst>
              <a:gd name="connsiteX0" fmla="*/ 943401 w 1034823"/>
              <a:gd name="connsiteY0" fmla="*/ 1285670 h 1285670"/>
              <a:gd name="connsiteX1" fmla="*/ 91422 w 1034823"/>
              <a:gd name="connsiteY1" fmla="*/ 1285670 h 1285670"/>
              <a:gd name="connsiteX2" fmla="*/ 0 w 1034823"/>
              <a:gd name="connsiteY2" fmla="*/ 1194248 h 1285670"/>
              <a:gd name="connsiteX3" fmla="*/ 0 w 1034823"/>
              <a:gd name="connsiteY3" fmla="*/ 91422 h 1285670"/>
              <a:gd name="connsiteX4" fmla="*/ 91422 w 1034823"/>
              <a:gd name="connsiteY4" fmla="*/ 0 h 1285670"/>
              <a:gd name="connsiteX5" fmla="*/ 943401 w 1034823"/>
              <a:gd name="connsiteY5" fmla="*/ 0 h 1285670"/>
              <a:gd name="connsiteX6" fmla="*/ 1034823 w 1034823"/>
              <a:gd name="connsiteY6" fmla="*/ 91422 h 1285670"/>
              <a:gd name="connsiteX7" fmla="*/ 1034823 w 1034823"/>
              <a:gd name="connsiteY7" fmla="*/ 1194248 h 1285670"/>
              <a:gd name="connsiteX8" fmla="*/ 943401 w 1034823"/>
              <a:gd name="connsiteY8" fmla="*/ 1285670 h 12856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34823" h="1285670">
                <a:moveTo>
                  <a:pt x="943401" y="1285670"/>
                </a:moveTo>
                <a:lnTo>
                  <a:pt x="91422" y="1285670"/>
                </a:lnTo>
                <a:cubicBezTo>
                  <a:pt x="40952" y="1285670"/>
                  <a:pt x="0" y="1244718"/>
                  <a:pt x="0" y="1194248"/>
                </a:cubicBezTo>
                <a:lnTo>
                  <a:pt x="0" y="91422"/>
                </a:lnTo>
                <a:cubicBezTo>
                  <a:pt x="0" y="40952"/>
                  <a:pt x="40952" y="0"/>
                  <a:pt x="91422" y="0"/>
                </a:cubicBezTo>
                <a:lnTo>
                  <a:pt x="943401" y="0"/>
                </a:lnTo>
                <a:cubicBezTo>
                  <a:pt x="993871" y="0"/>
                  <a:pt x="1034823" y="40952"/>
                  <a:pt x="1034823" y="91422"/>
                </a:cubicBezTo>
                <a:lnTo>
                  <a:pt x="1034823" y="1194248"/>
                </a:lnTo>
                <a:cubicBezTo>
                  <a:pt x="1034823" y="1244844"/>
                  <a:pt x="993871" y="1285670"/>
                  <a:pt x="943401" y="1285670"/>
                </a:cubicBezTo>
                <a:close/>
              </a:path>
            </a:pathLst>
          </a:custGeom>
          <a:solidFill>
            <a:schemeClr val="accent6"/>
          </a:solidFill>
          <a:ln w="12519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82" name="Graphic 2">
            <a:extLst>
              <a:ext uri="{FF2B5EF4-FFF2-40B4-BE49-F238E27FC236}">
                <a16:creationId xmlns:a16="http://schemas.microsoft.com/office/drawing/2014/main" id="{47F5E091-663E-4E36-81A8-51A7D891ED40}"/>
              </a:ext>
            </a:extLst>
          </p:cNvPr>
          <p:cNvSpPr/>
          <p:nvPr/>
        </p:nvSpPr>
        <p:spPr>
          <a:xfrm>
            <a:off x="4177856" y="1483213"/>
            <a:ext cx="712341" cy="712341"/>
          </a:xfrm>
          <a:custGeom>
            <a:avLst/>
            <a:gdLst>
              <a:gd name="connsiteX0" fmla="*/ 712341 w 712341"/>
              <a:gd name="connsiteY0" fmla="*/ 356171 h 712341"/>
              <a:gd name="connsiteX1" fmla="*/ 356171 w 712341"/>
              <a:gd name="connsiteY1" fmla="*/ 712341 h 712341"/>
              <a:gd name="connsiteX2" fmla="*/ 0 w 712341"/>
              <a:gd name="connsiteY2" fmla="*/ 356171 h 712341"/>
              <a:gd name="connsiteX3" fmla="*/ 356171 w 712341"/>
              <a:gd name="connsiteY3" fmla="*/ 0 h 712341"/>
              <a:gd name="connsiteX4" fmla="*/ 712341 w 712341"/>
              <a:gd name="connsiteY4" fmla="*/ 356171 h 7123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12341" h="712341">
                <a:moveTo>
                  <a:pt x="712341" y="356171"/>
                </a:moveTo>
                <a:cubicBezTo>
                  <a:pt x="712341" y="552878"/>
                  <a:pt x="552878" y="712341"/>
                  <a:pt x="356171" y="712341"/>
                </a:cubicBezTo>
                <a:cubicBezTo>
                  <a:pt x="159463" y="712341"/>
                  <a:pt x="0" y="552878"/>
                  <a:pt x="0" y="356171"/>
                </a:cubicBezTo>
                <a:cubicBezTo>
                  <a:pt x="0" y="159463"/>
                  <a:pt x="159463" y="0"/>
                  <a:pt x="356171" y="0"/>
                </a:cubicBezTo>
                <a:cubicBezTo>
                  <a:pt x="552878" y="0"/>
                  <a:pt x="712341" y="159463"/>
                  <a:pt x="712341" y="356171"/>
                </a:cubicBezTo>
                <a:close/>
              </a:path>
            </a:pathLst>
          </a:custGeom>
          <a:solidFill>
            <a:srgbClr val="FFFFFF"/>
          </a:solidFill>
          <a:ln w="10805" cap="flat">
            <a:noFill/>
            <a:prstDash val="solid"/>
            <a:miter/>
          </a:ln>
          <a:effectLst>
            <a:outerShdw blurRad="266700" dist="165100" dir="3000000" sx="98000" sy="98000" algn="ct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98" name="Freeform: Shape 97">
            <a:extLst>
              <a:ext uri="{FF2B5EF4-FFF2-40B4-BE49-F238E27FC236}">
                <a16:creationId xmlns:a16="http://schemas.microsoft.com/office/drawing/2014/main" id="{07B46D46-3CCB-46C5-9385-1F0868C1E51E}"/>
              </a:ext>
            </a:extLst>
          </p:cNvPr>
          <p:cNvSpPr/>
          <p:nvPr/>
        </p:nvSpPr>
        <p:spPr>
          <a:xfrm>
            <a:off x="5912247" y="848268"/>
            <a:ext cx="1034823" cy="1285545"/>
          </a:xfrm>
          <a:custGeom>
            <a:avLst/>
            <a:gdLst>
              <a:gd name="connsiteX0" fmla="*/ 943401 w 1034823"/>
              <a:gd name="connsiteY0" fmla="*/ 1285545 h 1285545"/>
              <a:gd name="connsiteX1" fmla="*/ 91422 w 1034823"/>
              <a:gd name="connsiteY1" fmla="*/ 1285545 h 1285545"/>
              <a:gd name="connsiteX2" fmla="*/ 0 w 1034823"/>
              <a:gd name="connsiteY2" fmla="*/ 1194123 h 1285545"/>
              <a:gd name="connsiteX3" fmla="*/ 0 w 1034823"/>
              <a:gd name="connsiteY3" fmla="*/ 91422 h 1285545"/>
              <a:gd name="connsiteX4" fmla="*/ 91422 w 1034823"/>
              <a:gd name="connsiteY4" fmla="*/ 0 h 1285545"/>
              <a:gd name="connsiteX5" fmla="*/ 943401 w 1034823"/>
              <a:gd name="connsiteY5" fmla="*/ 0 h 1285545"/>
              <a:gd name="connsiteX6" fmla="*/ 1034824 w 1034823"/>
              <a:gd name="connsiteY6" fmla="*/ 91422 h 1285545"/>
              <a:gd name="connsiteX7" fmla="*/ 1034824 w 1034823"/>
              <a:gd name="connsiteY7" fmla="*/ 1194248 h 1285545"/>
              <a:gd name="connsiteX8" fmla="*/ 943401 w 1034823"/>
              <a:gd name="connsiteY8" fmla="*/ 1285545 h 12855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34823" h="1285545">
                <a:moveTo>
                  <a:pt x="943401" y="1285545"/>
                </a:moveTo>
                <a:lnTo>
                  <a:pt x="91422" y="1285545"/>
                </a:lnTo>
                <a:cubicBezTo>
                  <a:pt x="40952" y="1285545"/>
                  <a:pt x="0" y="1244593"/>
                  <a:pt x="0" y="1194123"/>
                </a:cubicBezTo>
                <a:lnTo>
                  <a:pt x="0" y="91422"/>
                </a:lnTo>
                <a:cubicBezTo>
                  <a:pt x="0" y="40952"/>
                  <a:pt x="40952" y="0"/>
                  <a:pt x="91422" y="0"/>
                </a:cubicBezTo>
                <a:lnTo>
                  <a:pt x="943401" y="0"/>
                </a:lnTo>
                <a:cubicBezTo>
                  <a:pt x="993871" y="0"/>
                  <a:pt x="1034824" y="40952"/>
                  <a:pt x="1034824" y="91422"/>
                </a:cubicBezTo>
                <a:lnTo>
                  <a:pt x="1034824" y="1194248"/>
                </a:lnTo>
                <a:cubicBezTo>
                  <a:pt x="1034824" y="1244593"/>
                  <a:pt x="993871" y="1285545"/>
                  <a:pt x="943401" y="1285545"/>
                </a:cubicBezTo>
                <a:close/>
              </a:path>
            </a:pathLst>
          </a:custGeom>
          <a:solidFill>
            <a:schemeClr val="accent1"/>
          </a:solidFill>
          <a:ln w="12519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02" name="Graphic 2">
            <a:extLst>
              <a:ext uri="{FF2B5EF4-FFF2-40B4-BE49-F238E27FC236}">
                <a16:creationId xmlns:a16="http://schemas.microsoft.com/office/drawing/2014/main" id="{E1D0A854-3B05-458F-B9BA-E5060D12A733}"/>
              </a:ext>
            </a:extLst>
          </p:cNvPr>
          <p:cNvSpPr/>
          <p:nvPr/>
        </p:nvSpPr>
        <p:spPr>
          <a:xfrm>
            <a:off x="6073550" y="492098"/>
            <a:ext cx="712341" cy="712341"/>
          </a:xfrm>
          <a:custGeom>
            <a:avLst/>
            <a:gdLst>
              <a:gd name="connsiteX0" fmla="*/ 712341 w 712341"/>
              <a:gd name="connsiteY0" fmla="*/ 356171 h 712341"/>
              <a:gd name="connsiteX1" fmla="*/ 356171 w 712341"/>
              <a:gd name="connsiteY1" fmla="*/ 712341 h 712341"/>
              <a:gd name="connsiteX2" fmla="*/ 0 w 712341"/>
              <a:gd name="connsiteY2" fmla="*/ 356171 h 712341"/>
              <a:gd name="connsiteX3" fmla="*/ 356171 w 712341"/>
              <a:gd name="connsiteY3" fmla="*/ 0 h 712341"/>
              <a:gd name="connsiteX4" fmla="*/ 712341 w 712341"/>
              <a:gd name="connsiteY4" fmla="*/ 356171 h 7123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12341" h="712341">
                <a:moveTo>
                  <a:pt x="712341" y="356171"/>
                </a:moveTo>
                <a:cubicBezTo>
                  <a:pt x="712341" y="552878"/>
                  <a:pt x="552878" y="712341"/>
                  <a:pt x="356171" y="712341"/>
                </a:cubicBezTo>
                <a:cubicBezTo>
                  <a:pt x="159463" y="712341"/>
                  <a:pt x="0" y="552878"/>
                  <a:pt x="0" y="356171"/>
                </a:cubicBezTo>
                <a:cubicBezTo>
                  <a:pt x="0" y="159463"/>
                  <a:pt x="159463" y="0"/>
                  <a:pt x="356171" y="0"/>
                </a:cubicBezTo>
                <a:cubicBezTo>
                  <a:pt x="552878" y="0"/>
                  <a:pt x="712341" y="159463"/>
                  <a:pt x="712341" y="356171"/>
                </a:cubicBezTo>
                <a:close/>
              </a:path>
            </a:pathLst>
          </a:custGeom>
          <a:solidFill>
            <a:srgbClr val="FFFFFF"/>
          </a:solidFill>
          <a:ln w="10805" cap="flat">
            <a:noFill/>
            <a:prstDash val="solid"/>
            <a:miter/>
          </a:ln>
          <a:effectLst>
            <a:outerShdw blurRad="266700" dist="165100" dir="3000000" sx="98000" sy="98000" algn="ctr" rotWithShape="0">
              <a:prstClr val="black">
                <a:alpha val="14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118" name="Freeform: Shape 117">
            <a:extLst>
              <a:ext uri="{FF2B5EF4-FFF2-40B4-BE49-F238E27FC236}">
                <a16:creationId xmlns:a16="http://schemas.microsoft.com/office/drawing/2014/main" id="{A1E019F3-A8DC-45BA-931C-C40AC7D1A683}"/>
              </a:ext>
            </a:extLst>
          </p:cNvPr>
          <p:cNvSpPr/>
          <p:nvPr/>
        </p:nvSpPr>
        <p:spPr>
          <a:xfrm>
            <a:off x="5919817" y="2886104"/>
            <a:ext cx="1034823" cy="1285670"/>
          </a:xfrm>
          <a:custGeom>
            <a:avLst/>
            <a:gdLst>
              <a:gd name="connsiteX0" fmla="*/ 943401 w 1034823"/>
              <a:gd name="connsiteY0" fmla="*/ 1285670 h 1285670"/>
              <a:gd name="connsiteX1" fmla="*/ 91422 w 1034823"/>
              <a:gd name="connsiteY1" fmla="*/ 1285670 h 1285670"/>
              <a:gd name="connsiteX2" fmla="*/ 0 w 1034823"/>
              <a:gd name="connsiteY2" fmla="*/ 1194248 h 1285670"/>
              <a:gd name="connsiteX3" fmla="*/ 0 w 1034823"/>
              <a:gd name="connsiteY3" fmla="*/ 91422 h 1285670"/>
              <a:gd name="connsiteX4" fmla="*/ 91422 w 1034823"/>
              <a:gd name="connsiteY4" fmla="*/ 0 h 1285670"/>
              <a:gd name="connsiteX5" fmla="*/ 943401 w 1034823"/>
              <a:gd name="connsiteY5" fmla="*/ 0 h 1285670"/>
              <a:gd name="connsiteX6" fmla="*/ 1034824 w 1034823"/>
              <a:gd name="connsiteY6" fmla="*/ 91422 h 1285670"/>
              <a:gd name="connsiteX7" fmla="*/ 1034824 w 1034823"/>
              <a:gd name="connsiteY7" fmla="*/ 1194248 h 1285670"/>
              <a:gd name="connsiteX8" fmla="*/ 943401 w 1034823"/>
              <a:gd name="connsiteY8" fmla="*/ 1285670 h 12856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34823" h="1285670">
                <a:moveTo>
                  <a:pt x="943401" y="1285670"/>
                </a:moveTo>
                <a:lnTo>
                  <a:pt x="91422" y="1285670"/>
                </a:lnTo>
                <a:cubicBezTo>
                  <a:pt x="40952" y="1285670"/>
                  <a:pt x="0" y="1244718"/>
                  <a:pt x="0" y="1194248"/>
                </a:cubicBezTo>
                <a:lnTo>
                  <a:pt x="0" y="91422"/>
                </a:lnTo>
                <a:cubicBezTo>
                  <a:pt x="0" y="40952"/>
                  <a:pt x="40952" y="0"/>
                  <a:pt x="91422" y="0"/>
                </a:cubicBezTo>
                <a:lnTo>
                  <a:pt x="943401" y="0"/>
                </a:lnTo>
                <a:cubicBezTo>
                  <a:pt x="993871" y="0"/>
                  <a:pt x="1034824" y="40952"/>
                  <a:pt x="1034824" y="91422"/>
                </a:cubicBezTo>
                <a:lnTo>
                  <a:pt x="1034824" y="1194248"/>
                </a:lnTo>
                <a:cubicBezTo>
                  <a:pt x="1034824" y="1244718"/>
                  <a:pt x="993871" y="1285670"/>
                  <a:pt x="943401" y="1285670"/>
                </a:cubicBezTo>
                <a:close/>
              </a:path>
            </a:pathLst>
          </a:custGeom>
          <a:solidFill>
            <a:schemeClr val="accent1"/>
          </a:solidFill>
          <a:ln w="12519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22" name="Graphic 2">
            <a:extLst>
              <a:ext uri="{FF2B5EF4-FFF2-40B4-BE49-F238E27FC236}">
                <a16:creationId xmlns:a16="http://schemas.microsoft.com/office/drawing/2014/main" id="{690DA092-1F4A-4E86-80FB-E86845AF7734}"/>
              </a:ext>
            </a:extLst>
          </p:cNvPr>
          <p:cNvSpPr/>
          <p:nvPr/>
        </p:nvSpPr>
        <p:spPr>
          <a:xfrm>
            <a:off x="6073550" y="2529934"/>
            <a:ext cx="712341" cy="712341"/>
          </a:xfrm>
          <a:custGeom>
            <a:avLst/>
            <a:gdLst>
              <a:gd name="connsiteX0" fmla="*/ 712341 w 712341"/>
              <a:gd name="connsiteY0" fmla="*/ 356171 h 712341"/>
              <a:gd name="connsiteX1" fmla="*/ 356171 w 712341"/>
              <a:gd name="connsiteY1" fmla="*/ 712341 h 712341"/>
              <a:gd name="connsiteX2" fmla="*/ 0 w 712341"/>
              <a:gd name="connsiteY2" fmla="*/ 356171 h 712341"/>
              <a:gd name="connsiteX3" fmla="*/ 356171 w 712341"/>
              <a:gd name="connsiteY3" fmla="*/ 0 h 712341"/>
              <a:gd name="connsiteX4" fmla="*/ 712341 w 712341"/>
              <a:gd name="connsiteY4" fmla="*/ 356171 h 7123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12341" h="712341">
                <a:moveTo>
                  <a:pt x="712341" y="356171"/>
                </a:moveTo>
                <a:cubicBezTo>
                  <a:pt x="712341" y="552878"/>
                  <a:pt x="552878" y="712341"/>
                  <a:pt x="356171" y="712341"/>
                </a:cubicBezTo>
                <a:cubicBezTo>
                  <a:pt x="159463" y="712341"/>
                  <a:pt x="0" y="552878"/>
                  <a:pt x="0" y="356171"/>
                </a:cubicBezTo>
                <a:cubicBezTo>
                  <a:pt x="0" y="159463"/>
                  <a:pt x="159463" y="0"/>
                  <a:pt x="356171" y="0"/>
                </a:cubicBezTo>
                <a:cubicBezTo>
                  <a:pt x="552878" y="0"/>
                  <a:pt x="712341" y="159463"/>
                  <a:pt x="712341" y="356171"/>
                </a:cubicBezTo>
                <a:close/>
              </a:path>
            </a:pathLst>
          </a:custGeom>
          <a:solidFill>
            <a:srgbClr val="FFFFFF"/>
          </a:solidFill>
          <a:ln w="10805" cap="flat">
            <a:noFill/>
            <a:prstDash val="solid"/>
            <a:miter/>
          </a:ln>
          <a:effectLst>
            <a:outerShdw blurRad="266700" dist="165100" dir="3000000" sx="98000" sy="98000" algn="ctr" rotWithShape="0">
              <a:prstClr val="black">
                <a:alpha val="14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138" name="Freeform: Shape 137">
            <a:extLst>
              <a:ext uri="{FF2B5EF4-FFF2-40B4-BE49-F238E27FC236}">
                <a16:creationId xmlns:a16="http://schemas.microsoft.com/office/drawing/2014/main" id="{C44C1452-8199-4445-AF4C-295011407316}"/>
              </a:ext>
            </a:extLst>
          </p:cNvPr>
          <p:cNvSpPr/>
          <p:nvPr/>
        </p:nvSpPr>
        <p:spPr>
          <a:xfrm>
            <a:off x="5912247" y="4868336"/>
            <a:ext cx="1034823" cy="1285670"/>
          </a:xfrm>
          <a:custGeom>
            <a:avLst/>
            <a:gdLst>
              <a:gd name="connsiteX0" fmla="*/ 943401 w 1034823"/>
              <a:gd name="connsiteY0" fmla="*/ 1285670 h 1285670"/>
              <a:gd name="connsiteX1" fmla="*/ 91422 w 1034823"/>
              <a:gd name="connsiteY1" fmla="*/ 1285670 h 1285670"/>
              <a:gd name="connsiteX2" fmla="*/ 0 w 1034823"/>
              <a:gd name="connsiteY2" fmla="*/ 1194248 h 1285670"/>
              <a:gd name="connsiteX3" fmla="*/ 0 w 1034823"/>
              <a:gd name="connsiteY3" fmla="*/ 91422 h 1285670"/>
              <a:gd name="connsiteX4" fmla="*/ 91422 w 1034823"/>
              <a:gd name="connsiteY4" fmla="*/ 0 h 1285670"/>
              <a:gd name="connsiteX5" fmla="*/ 943401 w 1034823"/>
              <a:gd name="connsiteY5" fmla="*/ 0 h 1285670"/>
              <a:gd name="connsiteX6" fmla="*/ 1034824 w 1034823"/>
              <a:gd name="connsiteY6" fmla="*/ 91422 h 1285670"/>
              <a:gd name="connsiteX7" fmla="*/ 1034824 w 1034823"/>
              <a:gd name="connsiteY7" fmla="*/ 1194248 h 1285670"/>
              <a:gd name="connsiteX8" fmla="*/ 943401 w 1034823"/>
              <a:gd name="connsiteY8" fmla="*/ 1285670 h 12856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34823" h="1285670">
                <a:moveTo>
                  <a:pt x="943401" y="1285670"/>
                </a:moveTo>
                <a:lnTo>
                  <a:pt x="91422" y="1285670"/>
                </a:lnTo>
                <a:cubicBezTo>
                  <a:pt x="40952" y="1285670"/>
                  <a:pt x="0" y="1244718"/>
                  <a:pt x="0" y="1194248"/>
                </a:cubicBezTo>
                <a:lnTo>
                  <a:pt x="0" y="91422"/>
                </a:lnTo>
                <a:cubicBezTo>
                  <a:pt x="0" y="40952"/>
                  <a:pt x="40952" y="0"/>
                  <a:pt x="91422" y="0"/>
                </a:cubicBezTo>
                <a:lnTo>
                  <a:pt x="943401" y="0"/>
                </a:lnTo>
                <a:cubicBezTo>
                  <a:pt x="993871" y="0"/>
                  <a:pt x="1034824" y="40952"/>
                  <a:pt x="1034824" y="91422"/>
                </a:cubicBezTo>
                <a:lnTo>
                  <a:pt x="1034824" y="1194248"/>
                </a:lnTo>
                <a:cubicBezTo>
                  <a:pt x="1034824" y="1244718"/>
                  <a:pt x="993871" y="1285670"/>
                  <a:pt x="943401" y="1285670"/>
                </a:cubicBezTo>
                <a:close/>
              </a:path>
            </a:pathLst>
          </a:custGeom>
          <a:solidFill>
            <a:schemeClr val="accent1"/>
          </a:solidFill>
          <a:ln w="12519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42" name="Graphic 2">
            <a:extLst>
              <a:ext uri="{FF2B5EF4-FFF2-40B4-BE49-F238E27FC236}">
                <a16:creationId xmlns:a16="http://schemas.microsoft.com/office/drawing/2014/main" id="{99B7B7B2-1603-4564-98BC-C3C381B54FD1}"/>
              </a:ext>
            </a:extLst>
          </p:cNvPr>
          <p:cNvSpPr/>
          <p:nvPr/>
        </p:nvSpPr>
        <p:spPr>
          <a:xfrm>
            <a:off x="6073550" y="4512291"/>
            <a:ext cx="712341" cy="712341"/>
          </a:xfrm>
          <a:custGeom>
            <a:avLst/>
            <a:gdLst>
              <a:gd name="connsiteX0" fmla="*/ 712341 w 712341"/>
              <a:gd name="connsiteY0" fmla="*/ 356171 h 712341"/>
              <a:gd name="connsiteX1" fmla="*/ 356171 w 712341"/>
              <a:gd name="connsiteY1" fmla="*/ 712341 h 712341"/>
              <a:gd name="connsiteX2" fmla="*/ 0 w 712341"/>
              <a:gd name="connsiteY2" fmla="*/ 356171 h 712341"/>
              <a:gd name="connsiteX3" fmla="*/ 356171 w 712341"/>
              <a:gd name="connsiteY3" fmla="*/ 0 h 712341"/>
              <a:gd name="connsiteX4" fmla="*/ 712341 w 712341"/>
              <a:gd name="connsiteY4" fmla="*/ 356171 h 7123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12341" h="712341">
                <a:moveTo>
                  <a:pt x="712341" y="356171"/>
                </a:moveTo>
                <a:cubicBezTo>
                  <a:pt x="712341" y="552878"/>
                  <a:pt x="552878" y="712341"/>
                  <a:pt x="356171" y="712341"/>
                </a:cubicBezTo>
                <a:cubicBezTo>
                  <a:pt x="159463" y="712341"/>
                  <a:pt x="0" y="552878"/>
                  <a:pt x="0" y="356171"/>
                </a:cubicBezTo>
                <a:cubicBezTo>
                  <a:pt x="0" y="159463"/>
                  <a:pt x="159463" y="0"/>
                  <a:pt x="356171" y="0"/>
                </a:cubicBezTo>
                <a:cubicBezTo>
                  <a:pt x="552878" y="0"/>
                  <a:pt x="712341" y="159463"/>
                  <a:pt x="712341" y="356171"/>
                </a:cubicBezTo>
                <a:close/>
              </a:path>
            </a:pathLst>
          </a:custGeom>
          <a:solidFill>
            <a:srgbClr val="FFFFFF"/>
          </a:solidFill>
          <a:ln w="10805" cap="flat">
            <a:noFill/>
            <a:prstDash val="solid"/>
            <a:miter/>
          </a:ln>
          <a:effectLst>
            <a:outerShdw blurRad="266700" dist="165100" dir="3000000" sx="98000" sy="98000" algn="ctr" rotWithShape="0">
              <a:prstClr val="black">
                <a:alpha val="14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158" name="Freeform: Shape 157">
            <a:extLst>
              <a:ext uri="{FF2B5EF4-FFF2-40B4-BE49-F238E27FC236}">
                <a16:creationId xmlns:a16="http://schemas.microsoft.com/office/drawing/2014/main" id="{1F9C1369-6EB4-40B6-95C3-41F1F33F3A41}"/>
              </a:ext>
            </a:extLst>
          </p:cNvPr>
          <p:cNvSpPr/>
          <p:nvPr/>
        </p:nvSpPr>
        <p:spPr>
          <a:xfrm>
            <a:off x="9315655" y="4968399"/>
            <a:ext cx="800006" cy="993871"/>
          </a:xfrm>
          <a:custGeom>
            <a:avLst/>
            <a:gdLst>
              <a:gd name="connsiteX0" fmla="*/ 729373 w 800006"/>
              <a:gd name="connsiteY0" fmla="*/ 993871 h 993871"/>
              <a:gd name="connsiteX1" fmla="*/ 70633 w 800006"/>
              <a:gd name="connsiteY1" fmla="*/ 993871 h 993871"/>
              <a:gd name="connsiteX2" fmla="*/ 0 w 800006"/>
              <a:gd name="connsiteY2" fmla="*/ 923238 h 993871"/>
              <a:gd name="connsiteX3" fmla="*/ 0 w 800006"/>
              <a:gd name="connsiteY3" fmla="*/ 70633 h 993871"/>
              <a:gd name="connsiteX4" fmla="*/ 70633 w 800006"/>
              <a:gd name="connsiteY4" fmla="*/ 0 h 993871"/>
              <a:gd name="connsiteX5" fmla="*/ 729373 w 800006"/>
              <a:gd name="connsiteY5" fmla="*/ 0 h 993871"/>
              <a:gd name="connsiteX6" fmla="*/ 800006 w 800006"/>
              <a:gd name="connsiteY6" fmla="*/ 70633 h 993871"/>
              <a:gd name="connsiteX7" fmla="*/ 800006 w 800006"/>
              <a:gd name="connsiteY7" fmla="*/ 923238 h 993871"/>
              <a:gd name="connsiteX8" fmla="*/ 729373 w 800006"/>
              <a:gd name="connsiteY8" fmla="*/ 993871 h 993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00006" h="993871">
                <a:moveTo>
                  <a:pt x="729373" y="993871"/>
                </a:moveTo>
                <a:lnTo>
                  <a:pt x="70633" y="993871"/>
                </a:lnTo>
                <a:cubicBezTo>
                  <a:pt x="31559" y="993871"/>
                  <a:pt x="0" y="962187"/>
                  <a:pt x="0" y="923238"/>
                </a:cubicBezTo>
                <a:lnTo>
                  <a:pt x="0" y="70633"/>
                </a:lnTo>
                <a:cubicBezTo>
                  <a:pt x="0" y="31560"/>
                  <a:pt x="31685" y="0"/>
                  <a:pt x="70633" y="0"/>
                </a:cubicBezTo>
                <a:lnTo>
                  <a:pt x="729373" y="0"/>
                </a:lnTo>
                <a:cubicBezTo>
                  <a:pt x="768447" y="0"/>
                  <a:pt x="800006" y="31685"/>
                  <a:pt x="800006" y="70633"/>
                </a:cubicBezTo>
                <a:lnTo>
                  <a:pt x="800006" y="923238"/>
                </a:lnTo>
                <a:cubicBezTo>
                  <a:pt x="800006" y="962187"/>
                  <a:pt x="768447" y="993871"/>
                  <a:pt x="729373" y="993871"/>
                </a:cubicBezTo>
                <a:close/>
              </a:path>
            </a:pathLst>
          </a:custGeom>
          <a:solidFill>
            <a:schemeClr val="accent3"/>
          </a:solidFill>
          <a:ln w="12519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62" name="Graphic 2">
            <a:extLst>
              <a:ext uri="{FF2B5EF4-FFF2-40B4-BE49-F238E27FC236}">
                <a16:creationId xmlns:a16="http://schemas.microsoft.com/office/drawing/2014/main" id="{63738671-984F-451F-908F-84FF3E59AD09}"/>
              </a:ext>
            </a:extLst>
          </p:cNvPr>
          <p:cNvSpPr/>
          <p:nvPr/>
        </p:nvSpPr>
        <p:spPr>
          <a:xfrm>
            <a:off x="9440390" y="4693131"/>
            <a:ext cx="550536" cy="550536"/>
          </a:xfrm>
          <a:custGeom>
            <a:avLst/>
            <a:gdLst>
              <a:gd name="connsiteX0" fmla="*/ 550537 w 550536"/>
              <a:gd name="connsiteY0" fmla="*/ 275268 h 550536"/>
              <a:gd name="connsiteX1" fmla="*/ 275268 w 550536"/>
              <a:gd name="connsiteY1" fmla="*/ 550537 h 550536"/>
              <a:gd name="connsiteX2" fmla="*/ 0 w 550536"/>
              <a:gd name="connsiteY2" fmla="*/ 275268 h 550536"/>
              <a:gd name="connsiteX3" fmla="*/ 275268 w 550536"/>
              <a:gd name="connsiteY3" fmla="*/ 0 h 550536"/>
              <a:gd name="connsiteX4" fmla="*/ 550537 w 550536"/>
              <a:gd name="connsiteY4" fmla="*/ 275268 h 550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50536" h="550536">
                <a:moveTo>
                  <a:pt x="550537" y="275268"/>
                </a:moveTo>
                <a:cubicBezTo>
                  <a:pt x="550537" y="427295"/>
                  <a:pt x="427295" y="550537"/>
                  <a:pt x="275268" y="550537"/>
                </a:cubicBezTo>
                <a:cubicBezTo>
                  <a:pt x="123242" y="550537"/>
                  <a:pt x="0" y="427295"/>
                  <a:pt x="0" y="275268"/>
                </a:cubicBezTo>
                <a:cubicBezTo>
                  <a:pt x="0" y="123242"/>
                  <a:pt x="123242" y="0"/>
                  <a:pt x="275268" y="0"/>
                </a:cubicBezTo>
                <a:cubicBezTo>
                  <a:pt x="427295" y="0"/>
                  <a:pt x="550537" y="123242"/>
                  <a:pt x="550537" y="275268"/>
                </a:cubicBezTo>
                <a:close/>
              </a:path>
            </a:pathLst>
          </a:custGeom>
          <a:solidFill>
            <a:srgbClr val="FFFFFF"/>
          </a:solidFill>
          <a:ln w="10805" cap="flat">
            <a:noFill/>
            <a:prstDash val="solid"/>
            <a:miter/>
          </a:ln>
          <a:effectLst>
            <a:outerShdw blurRad="266700" dist="165100" dir="3000000" sx="98000" sy="98000" algn="ctr" rotWithShape="0">
              <a:prstClr val="black">
                <a:alpha val="14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179" name="Freeform: Shape 178">
            <a:extLst>
              <a:ext uri="{FF2B5EF4-FFF2-40B4-BE49-F238E27FC236}">
                <a16:creationId xmlns:a16="http://schemas.microsoft.com/office/drawing/2014/main" id="{142B2FCC-79FD-4BB8-9E7A-1B4B56A35E90}"/>
              </a:ext>
            </a:extLst>
          </p:cNvPr>
          <p:cNvSpPr/>
          <p:nvPr/>
        </p:nvSpPr>
        <p:spPr>
          <a:xfrm>
            <a:off x="7809194" y="4968399"/>
            <a:ext cx="800006" cy="993871"/>
          </a:xfrm>
          <a:custGeom>
            <a:avLst/>
            <a:gdLst>
              <a:gd name="connsiteX0" fmla="*/ 729373 w 800006"/>
              <a:gd name="connsiteY0" fmla="*/ 993871 h 993871"/>
              <a:gd name="connsiteX1" fmla="*/ 70633 w 800006"/>
              <a:gd name="connsiteY1" fmla="*/ 993871 h 993871"/>
              <a:gd name="connsiteX2" fmla="*/ 0 w 800006"/>
              <a:gd name="connsiteY2" fmla="*/ 923238 h 993871"/>
              <a:gd name="connsiteX3" fmla="*/ 0 w 800006"/>
              <a:gd name="connsiteY3" fmla="*/ 70633 h 993871"/>
              <a:gd name="connsiteX4" fmla="*/ 70633 w 800006"/>
              <a:gd name="connsiteY4" fmla="*/ 0 h 993871"/>
              <a:gd name="connsiteX5" fmla="*/ 729373 w 800006"/>
              <a:gd name="connsiteY5" fmla="*/ 0 h 993871"/>
              <a:gd name="connsiteX6" fmla="*/ 800006 w 800006"/>
              <a:gd name="connsiteY6" fmla="*/ 70633 h 993871"/>
              <a:gd name="connsiteX7" fmla="*/ 800006 w 800006"/>
              <a:gd name="connsiteY7" fmla="*/ 923238 h 993871"/>
              <a:gd name="connsiteX8" fmla="*/ 729373 w 800006"/>
              <a:gd name="connsiteY8" fmla="*/ 993871 h 993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00006" h="993871">
                <a:moveTo>
                  <a:pt x="729373" y="993871"/>
                </a:moveTo>
                <a:lnTo>
                  <a:pt x="70633" y="993871"/>
                </a:lnTo>
                <a:cubicBezTo>
                  <a:pt x="31559" y="993871"/>
                  <a:pt x="0" y="962187"/>
                  <a:pt x="0" y="923238"/>
                </a:cubicBezTo>
                <a:lnTo>
                  <a:pt x="0" y="70633"/>
                </a:lnTo>
                <a:cubicBezTo>
                  <a:pt x="0" y="31560"/>
                  <a:pt x="31685" y="0"/>
                  <a:pt x="70633" y="0"/>
                </a:cubicBezTo>
                <a:lnTo>
                  <a:pt x="729373" y="0"/>
                </a:lnTo>
                <a:cubicBezTo>
                  <a:pt x="768447" y="0"/>
                  <a:pt x="800006" y="31685"/>
                  <a:pt x="800006" y="70633"/>
                </a:cubicBezTo>
                <a:lnTo>
                  <a:pt x="800006" y="923238"/>
                </a:lnTo>
                <a:cubicBezTo>
                  <a:pt x="800131" y="962187"/>
                  <a:pt x="768447" y="993871"/>
                  <a:pt x="729373" y="993871"/>
                </a:cubicBezTo>
                <a:close/>
              </a:path>
            </a:pathLst>
          </a:custGeom>
          <a:solidFill>
            <a:schemeClr val="accent2"/>
          </a:solidFill>
          <a:ln w="12519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83" name="Graphic 2">
            <a:extLst>
              <a:ext uri="{FF2B5EF4-FFF2-40B4-BE49-F238E27FC236}">
                <a16:creationId xmlns:a16="http://schemas.microsoft.com/office/drawing/2014/main" id="{34890D2C-55D9-4DD2-A053-34588FDF69B8}"/>
              </a:ext>
            </a:extLst>
          </p:cNvPr>
          <p:cNvSpPr/>
          <p:nvPr/>
        </p:nvSpPr>
        <p:spPr>
          <a:xfrm>
            <a:off x="7934054" y="4693131"/>
            <a:ext cx="550536" cy="550536"/>
          </a:xfrm>
          <a:custGeom>
            <a:avLst/>
            <a:gdLst>
              <a:gd name="connsiteX0" fmla="*/ 550537 w 550536"/>
              <a:gd name="connsiteY0" fmla="*/ 275268 h 550536"/>
              <a:gd name="connsiteX1" fmla="*/ 275268 w 550536"/>
              <a:gd name="connsiteY1" fmla="*/ 550537 h 550536"/>
              <a:gd name="connsiteX2" fmla="*/ 0 w 550536"/>
              <a:gd name="connsiteY2" fmla="*/ 275268 h 550536"/>
              <a:gd name="connsiteX3" fmla="*/ 275268 w 550536"/>
              <a:gd name="connsiteY3" fmla="*/ 0 h 550536"/>
              <a:gd name="connsiteX4" fmla="*/ 550537 w 550536"/>
              <a:gd name="connsiteY4" fmla="*/ 275268 h 550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50536" h="550536">
                <a:moveTo>
                  <a:pt x="550537" y="275268"/>
                </a:moveTo>
                <a:cubicBezTo>
                  <a:pt x="550537" y="427295"/>
                  <a:pt x="427295" y="550537"/>
                  <a:pt x="275268" y="550537"/>
                </a:cubicBezTo>
                <a:cubicBezTo>
                  <a:pt x="123242" y="550537"/>
                  <a:pt x="0" y="427295"/>
                  <a:pt x="0" y="275268"/>
                </a:cubicBezTo>
                <a:cubicBezTo>
                  <a:pt x="0" y="123242"/>
                  <a:pt x="123242" y="0"/>
                  <a:pt x="275268" y="0"/>
                </a:cubicBezTo>
                <a:cubicBezTo>
                  <a:pt x="427295" y="0"/>
                  <a:pt x="550537" y="123242"/>
                  <a:pt x="550537" y="275268"/>
                </a:cubicBezTo>
                <a:close/>
              </a:path>
            </a:pathLst>
          </a:custGeom>
          <a:solidFill>
            <a:srgbClr val="FFFFFF"/>
          </a:solidFill>
          <a:ln w="10805" cap="flat">
            <a:noFill/>
            <a:prstDash val="solid"/>
            <a:miter/>
          </a:ln>
          <a:effectLst>
            <a:outerShdw blurRad="266700" dist="165100" dir="3000000" sx="98000" sy="98000" algn="ctr" rotWithShape="0">
              <a:prstClr val="black">
                <a:alpha val="14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200" name="Freeform: Shape 199">
            <a:extLst>
              <a:ext uri="{FF2B5EF4-FFF2-40B4-BE49-F238E27FC236}">
                <a16:creationId xmlns:a16="http://schemas.microsoft.com/office/drawing/2014/main" id="{A8B9B6B0-B8A3-43BC-AA2A-52356EC4CAFC}"/>
              </a:ext>
            </a:extLst>
          </p:cNvPr>
          <p:cNvSpPr/>
          <p:nvPr/>
        </p:nvSpPr>
        <p:spPr>
          <a:xfrm>
            <a:off x="9315655" y="954969"/>
            <a:ext cx="800006" cy="993871"/>
          </a:xfrm>
          <a:custGeom>
            <a:avLst/>
            <a:gdLst>
              <a:gd name="connsiteX0" fmla="*/ 729373 w 800006"/>
              <a:gd name="connsiteY0" fmla="*/ 993871 h 993871"/>
              <a:gd name="connsiteX1" fmla="*/ 70633 w 800006"/>
              <a:gd name="connsiteY1" fmla="*/ 993871 h 993871"/>
              <a:gd name="connsiteX2" fmla="*/ 0 w 800006"/>
              <a:gd name="connsiteY2" fmla="*/ 923238 h 993871"/>
              <a:gd name="connsiteX3" fmla="*/ 0 w 800006"/>
              <a:gd name="connsiteY3" fmla="*/ 70633 h 993871"/>
              <a:gd name="connsiteX4" fmla="*/ 70633 w 800006"/>
              <a:gd name="connsiteY4" fmla="*/ 0 h 993871"/>
              <a:gd name="connsiteX5" fmla="*/ 729373 w 800006"/>
              <a:gd name="connsiteY5" fmla="*/ 0 h 993871"/>
              <a:gd name="connsiteX6" fmla="*/ 800006 w 800006"/>
              <a:gd name="connsiteY6" fmla="*/ 70633 h 993871"/>
              <a:gd name="connsiteX7" fmla="*/ 800006 w 800006"/>
              <a:gd name="connsiteY7" fmla="*/ 923238 h 993871"/>
              <a:gd name="connsiteX8" fmla="*/ 729373 w 800006"/>
              <a:gd name="connsiteY8" fmla="*/ 993871 h 993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00006" h="993871">
                <a:moveTo>
                  <a:pt x="729373" y="993871"/>
                </a:moveTo>
                <a:lnTo>
                  <a:pt x="70633" y="993871"/>
                </a:lnTo>
                <a:cubicBezTo>
                  <a:pt x="31559" y="993871"/>
                  <a:pt x="0" y="962186"/>
                  <a:pt x="0" y="923238"/>
                </a:cubicBezTo>
                <a:lnTo>
                  <a:pt x="0" y="70633"/>
                </a:lnTo>
                <a:cubicBezTo>
                  <a:pt x="0" y="31559"/>
                  <a:pt x="31685" y="0"/>
                  <a:pt x="70633" y="0"/>
                </a:cubicBezTo>
                <a:lnTo>
                  <a:pt x="729373" y="0"/>
                </a:lnTo>
                <a:cubicBezTo>
                  <a:pt x="768447" y="0"/>
                  <a:pt x="800006" y="31685"/>
                  <a:pt x="800006" y="70633"/>
                </a:cubicBezTo>
                <a:lnTo>
                  <a:pt x="800006" y="923238"/>
                </a:lnTo>
                <a:cubicBezTo>
                  <a:pt x="800006" y="962312"/>
                  <a:pt x="768447" y="993871"/>
                  <a:pt x="729373" y="993871"/>
                </a:cubicBezTo>
                <a:close/>
              </a:path>
            </a:pathLst>
          </a:custGeom>
          <a:solidFill>
            <a:schemeClr val="accent3"/>
          </a:solidFill>
          <a:ln w="12519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204" name="Graphic 2">
            <a:extLst>
              <a:ext uri="{FF2B5EF4-FFF2-40B4-BE49-F238E27FC236}">
                <a16:creationId xmlns:a16="http://schemas.microsoft.com/office/drawing/2014/main" id="{1F2AFD17-5FE3-443B-BBF5-A18566297AEF}"/>
              </a:ext>
            </a:extLst>
          </p:cNvPr>
          <p:cNvSpPr/>
          <p:nvPr/>
        </p:nvSpPr>
        <p:spPr>
          <a:xfrm>
            <a:off x="9440390" y="679701"/>
            <a:ext cx="550536" cy="550536"/>
          </a:xfrm>
          <a:custGeom>
            <a:avLst/>
            <a:gdLst>
              <a:gd name="connsiteX0" fmla="*/ 550537 w 550536"/>
              <a:gd name="connsiteY0" fmla="*/ 275268 h 550536"/>
              <a:gd name="connsiteX1" fmla="*/ 275268 w 550536"/>
              <a:gd name="connsiteY1" fmla="*/ 550536 h 550536"/>
              <a:gd name="connsiteX2" fmla="*/ 0 w 550536"/>
              <a:gd name="connsiteY2" fmla="*/ 275268 h 550536"/>
              <a:gd name="connsiteX3" fmla="*/ 275268 w 550536"/>
              <a:gd name="connsiteY3" fmla="*/ 0 h 550536"/>
              <a:gd name="connsiteX4" fmla="*/ 550537 w 550536"/>
              <a:gd name="connsiteY4" fmla="*/ 275268 h 550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50536" h="550536">
                <a:moveTo>
                  <a:pt x="550537" y="275268"/>
                </a:moveTo>
                <a:cubicBezTo>
                  <a:pt x="550537" y="427295"/>
                  <a:pt x="427295" y="550536"/>
                  <a:pt x="275268" y="550536"/>
                </a:cubicBezTo>
                <a:cubicBezTo>
                  <a:pt x="123242" y="550536"/>
                  <a:pt x="0" y="427295"/>
                  <a:pt x="0" y="275268"/>
                </a:cubicBezTo>
                <a:cubicBezTo>
                  <a:pt x="0" y="123242"/>
                  <a:pt x="123242" y="0"/>
                  <a:pt x="275268" y="0"/>
                </a:cubicBezTo>
                <a:cubicBezTo>
                  <a:pt x="427295" y="0"/>
                  <a:pt x="550537" y="123242"/>
                  <a:pt x="550537" y="275268"/>
                </a:cubicBezTo>
                <a:close/>
              </a:path>
            </a:pathLst>
          </a:custGeom>
          <a:solidFill>
            <a:srgbClr val="FFFFFF"/>
          </a:solidFill>
          <a:ln w="10805" cap="flat">
            <a:noFill/>
            <a:prstDash val="solid"/>
            <a:miter/>
          </a:ln>
          <a:effectLst>
            <a:outerShdw blurRad="266700" dist="165100" dir="3000000" sx="98000" sy="98000" algn="ctr" rotWithShape="0">
              <a:prstClr val="black">
                <a:alpha val="14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221" name="Freeform: Shape 220">
            <a:extLst>
              <a:ext uri="{FF2B5EF4-FFF2-40B4-BE49-F238E27FC236}">
                <a16:creationId xmlns:a16="http://schemas.microsoft.com/office/drawing/2014/main" id="{74B0B5B1-CB81-4FC2-8BC0-76B7057E80F4}"/>
              </a:ext>
            </a:extLst>
          </p:cNvPr>
          <p:cNvSpPr/>
          <p:nvPr/>
        </p:nvSpPr>
        <p:spPr>
          <a:xfrm>
            <a:off x="7809194" y="954969"/>
            <a:ext cx="800006" cy="993871"/>
          </a:xfrm>
          <a:custGeom>
            <a:avLst/>
            <a:gdLst>
              <a:gd name="connsiteX0" fmla="*/ 729373 w 800006"/>
              <a:gd name="connsiteY0" fmla="*/ 993871 h 993871"/>
              <a:gd name="connsiteX1" fmla="*/ 70633 w 800006"/>
              <a:gd name="connsiteY1" fmla="*/ 993871 h 993871"/>
              <a:gd name="connsiteX2" fmla="*/ 0 w 800006"/>
              <a:gd name="connsiteY2" fmla="*/ 923238 h 993871"/>
              <a:gd name="connsiteX3" fmla="*/ 0 w 800006"/>
              <a:gd name="connsiteY3" fmla="*/ 70633 h 993871"/>
              <a:gd name="connsiteX4" fmla="*/ 70633 w 800006"/>
              <a:gd name="connsiteY4" fmla="*/ 0 h 993871"/>
              <a:gd name="connsiteX5" fmla="*/ 729373 w 800006"/>
              <a:gd name="connsiteY5" fmla="*/ 0 h 993871"/>
              <a:gd name="connsiteX6" fmla="*/ 800006 w 800006"/>
              <a:gd name="connsiteY6" fmla="*/ 70633 h 993871"/>
              <a:gd name="connsiteX7" fmla="*/ 800006 w 800006"/>
              <a:gd name="connsiteY7" fmla="*/ 923238 h 993871"/>
              <a:gd name="connsiteX8" fmla="*/ 729373 w 800006"/>
              <a:gd name="connsiteY8" fmla="*/ 993871 h 993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00006" h="993871">
                <a:moveTo>
                  <a:pt x="729373" y="993871"/>
                </a:moveTo>
                <a:lnTo>
                  <a:pt x="70633" y="993871"/>
                </a:lnTo>
                <a:cubicBezTo>
                  <a:pt x="31559" y="993871"/>
                  <a:pt x="0" y="962186"/>
                  <a:pt x="0" y="923238"/>
                </a:cubicBezTo>
                <a:lnTo>
                  <a:pt x="0" y="70633"/>
                </a:lnTo>
                <a:cubicBezTo>
                  <a:pt x="0" y="31559"/>
                  <a:pt x="31685" y="0"/>
                  <a:pt x="70633" y="0"/>
                </a:cubicBezTo>
                <a:lnTo>
                  <a:pt x="729373" y="0"/>
                </a:lnTo>
                <a:cubicBezTo>
                  <a:pt x="768447" y="0"/>
                  <a:pt x="800006" y="31685"/>
                  <a:pt x="800006" y="70633"/>
                </a:cubicBezTo>
                <a:lnTo>
                  <a:pt x="800006" y="923238"/>
                </a:lnTo>
                <a:cubicBezTo>
                  <a:pt x="800131" y="962312"/>
                  <a:pt x="768447" y="993871"/>
                  <a:pt x="729373" y="993871"/>
                </a:cubicBezTo>
                <a:close/>
              </a:path>
            </a:pathLst>
          </a:custGeom>
          <a:solidFill>
            <a:schemeClr val="accent2"/>
          </a:solidFill>
          <a:ln w="12519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225" name="Graphic 2">
            <a:extLst>
              <a:ext uri="{FF2B5EF4-FFF2-40B4-BE49-F238E27FC236}">
                <a16:creationId xmlns:a16="http://schemas.microsoft.com/office/drawing/2014/main" id="{01A6631E-BA28-4567-A3E2-012B3234FB37}"/>
              </a:ext>
            </a:extLst>
          </p:cNvPr>
          <p:cNvSpPr/>
          <p:nvPr/>
        </p:nvSpPr>
        <p:spPr>
          <a:xfrm>
            <a:off x="7934054" y="679701"/>
            <a:ext cx="550536" cy="550536"/>
          </a:xfrm>
          <a:custGeom>
            <a:avLst/>
            <a:gdLst>
              <a:gd name="connsiteX0" fmla="*/ 550537 w 550536"/>
              <a:gd name="connsiteY0" fmla="*/ 275268 h 550536"/>
              <a:gd name="connsiteX1" fmla="*/ 275268 w 550536"/>
              <a:gd name="connsiteY1" fmla="*/ 550536 h 550536"/>
              <a:gd name="connsiteX2" fmla="*/ 0 w 550536"/>
              <a:gd name="connsiteY2" fmla="*/ 275268 h 550536"/>
              <a:gd name="connsiteX3" fmla="*/ 275268 w 550536"/>
              <a:gd name="connsiteY3" fmla="*/ 0 h 550536"/>
              <a:gd name="connsiteX4" fmla="*/ 550537 w 550536"/>
              <a:gd name="connsiteY4" fmla="*/ 275268 h 550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50536" h="550536">
                <a:moveTo>
                  <a:pt x="550537" y="275268"/>
                </a:moveTo>
                <a:cubicBezTo>
                  <a:pt x="550537" y="427295"/>
                  <a:pt x="427295" y="550536"/>
                  <a:pt x="275268" y="550536"/>
                </a:cubicBezTo>
                <a:cubicBezTo>
                  <a:pt x="123242" y="550536"/>
                  <a:pt x="0" y="427295"/>
                  <a:pt x="0" y="275268"/>
                </a:cubicBezTo>
                <a:cubicBezTo>
                  <a:pt x="0" y="123242"/>
                  <a:pt x="123242" y="0"/>
                  <a:pt x="275268" y="0"/>
                </a:cubicBezTo>
                <a:cubicBezTo>
                  <a:pt x="427295" y="0"/>
                  <a:pt x="550537" y="123242"/>
                  <a:pt x="550537" y="275268"/>
                </a:cubicBezTo>
                <a:close/>
              </a:path>
            </a:pathLst>
          </a:custGeom>
          <a:solidFill>
            <a:srgbClr val="FFFFFF"/>
          </a:solidFill>
          <a:ln w="10805" cap="flat">
            <a:noFill/>
            <a:prstDash val="solid"/>
            <a:miter/>
          </a:ln>
          <a:effectLst>
            <a:outerShdw blurRad="266700" dist="165100" dir="3000000" sx="98000" sy="98000" algn="ctr" rotWithShape="0">
              <a:prstClr val="black">
                <a:alpha val="14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242" name="Freeform: Shape 241">
            <a:extLst>
              <a:ext uri="{FF2B5EF4-FFF2-40B4-BE49-F238E27FC236}">
                <a16:creationId xmlns:a16="http://schemas.microsoft.com/office/drawing/2014/main" id="{90FD69C3-92D2-4538-A2C0-072FC0CC3464}"/>
              </a:ext>
            </a:extLst>
          </p:cNvPr>
          <p:cNvSpPr/>
          <p:nvPr/>
        </p:nvSpPr>
        <p:spPr>
          <a:xfrm>
            <a:off x="9315655" y="2992931"/>
            <a:ext cx="800006" cy="993870"/>
          </a:xfrm>
          <a:custGeom>
            <a:avLst/>
            <a:gdLst>
              <a:gd name="connsiteX0" fmla="*/ 729373 w 800006"/>
              <a:gd name="connsiteY0" fmla="*/ 993871 h 993870"/>
              <a:gd name="connsiteX1" fmla="*/ 70633 w 800006"/>
              <a:gd name="connsiteY1" fmla="*/ 993871 h 993870"/>
              <a:gd name="connsiteX2" fmla="*/ 0 w 800006"/>
              <a:gd name="connsiteY2" fmla="*/ 923238 h 993870"/>
              <a:gd name="connsiteX3" fmla="*/ 0 w 800006"/>
              <a:gd name="connsiteY3" fmla="*/ 70633 h 993870"/>
              <a:gd name="connsiteX4" fmla="*/ 70633 w 800006"/>
              <a:gd name="connsiteY4" fmla="*/ 0 h 993870"/>
              <a:gd name="connsiteX5" fmla="*/ 729373 w 800006"/>
              <a:gd name="connsiteY5" fmla="*/ 0 h 993870"/>
              <a:gd name="connsiteX6" fmla="*/ 800006 w 800006"/>
              <a:gd name="connsiteY6" fmla="*/ 70633 h 993870"/>
              <a:gd name="connsiteX7" fmla="*/ 800006 w 800006"/>
              <a:gd name="connsiteY7" fmla="*/ 923238 h 993870"/>
              <a:gd name="connsiteX8" fmla="*/ 729373 w 800006"/>
              <a:gd name="connsiteY8" fmla="*/ 993871 h 9938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00006" h="993870">
                <a:moveTo>
                  <a:pt x="729373" y="993871"/>
                </a:moveTo>
                <a:lnTo>
                  <a:pt x="70633" y="993871"/>
                </a:lnTo>
                <a:cubicBezTo>
                  <a:pt x="31559" y="993871"/>
                  <a:pt x="0" y="962186"/>
                  <a:pt x="0" y="923238"/>
                </a:cubicBezTo>
                <a:lnTo>
                  <a:pt x="0" y="70633"/>
                </a:lnTo>
                <a:cubicBezTo>
                  <a:pt x="0" y="31559"/>
                  <a:pt x="31685" y="0"/>
                  <a:pt x="70633" y="0"/>
                </a:cubicBezTo>
                <a:lnTo>
                  <a:pt x="729373" y="0"/>
                </a:lnTo>
                <a:cubicBezTo>
                  <a:pt x="768447" y="0"/>
                  <a:pt x="800006" y="31685"/>
                  <a:pt x="800006" y="70633"/>
                </a:cubicBezTo>
                <a:lnTo>
                  <a:pt x="800006" y="923238"/>
                </a:lnTo>
                <a:cubicBezTo>
                  <a:pt x="800006" y="962186"/>
                  <a:pt x="768447" y="993871"/>
                  <a:pt x="729373" y="993871"/>
                </a:cubicBezTo>
                <a:close/>
              </a:path>
            </a:pathLst>
          </a:custGeom>
          <a:solidFill>
            <a:schemeClr val="accent3"/>
          </a:solidFill>
          <a:ln w="12519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246" name="Graphic 2">
            <a:extLst>
              <a:ext uri="{FF2B5EF4-FFF2-40B4-BE49-F238E27FC236}">
                <a16:creationId xmlns:a16="http://schemas.microsoft.com/office/drawing/2014/main" id="{CC20D326-9819-4EC9-AB79-9038B555FE84}"/>
              </a:ext>
            </a:extLst>
          </p:cNvPr>
          <p:cNvSpPr/>
          <p:nvPr/>
        </p:nvSpPr>
        <p:spPr>
          <a:xfrm>
            <a:off x="9440390" y="2717537"/>
            <a:ext cx="550536" cy="550536"/>
          </a:xfrm>
          <a:custGeom>
            <a:avLst/>
            <a:gdLst>
              <a:gd name="connsiteX0" fmla="*/ 550537 w 550536"/>
              <a:gd name="connsiteY0" fmla="*/ 275268 h 550536"/>
              <a:gd name="connsiteX1" fmla="*/ 275268 w 550536"/>
              <a:gd name="connsiteY1" fmla="*/ 550536 h 550536"/>
              <a:gd name="connsiteX2" fmla="*/ 0 w 550536"/>
              <a:gd name="connsiteY2" fmla="*/ 275268 h 550536"/>
              <a:gd name="connsiteX3" fmla="*/ 275268 w 550536"/>
              <a:gd name="connsiteY3" fmla="*/ 0 h 550536"/>
              <a:gd name="connsiteX4" fmla="*/ 550537 w 550536"/>
              <a:gd name="connsiteY4" fmla="*/ 275268 h 550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50536" h="550536">
                <a:moveTo>
                  <a:pt x="550537" y="275268"/>
                </a:moveTo>
                <a:cubicBezTo>
                  <a:pt x="550537" y="427295"/>
                  <a:pt x="427295" y="550536"/>
                  <a:pt x="275268" y="550536"/>
                </a:cubicBezTo>
                <a:cubicBezTo>
                  <a:pt x="123242" y="550536"/>
                  <a:pt x="0" y="427295"/>
                  <a:pt x="0" y="275268"/>
                </a:cubicBezTo>
                <a:cubicBezTo>
                  <a:pt x="0" y="123242"/>
                  <a:pt x="123242" y="0"/>
                  <a:pt x="275268" y="0"/>
                </a:cubicBezTo>
                <a:cubicBezTo>
                  <a:pt x="427295" y="0"/>
                  <a:pt x="550537" y="123242"/>
                  <a:pt x="550537" y="275268"/>
                </a:cubicBezTo>
                <a:close/>
              </a:path>
            </a:pathLst>
          </a:custGeom>
          <a:solidFill>
            <a:srgbClr val="FFFFFF"/>
          </a:solidFill>
          <a:ln w="10805" cap="flat">
            <a:noFill/>
            <a:prstDash val="solid"/>
            <a:miter/>
          </a:ln>
          <a:effectLst>
            <a:outerShdw blurRad="266700" dist="165100" dir="3000000" sx="98000" sy="98000" algn="ctr" rotWithShape="0">
              <a:prstClr val="black">
                <a:alpha val="14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263" name="Freeform: Shape 262">
            <a:extLst>
              <a:ext uri="{FF2B5EF4-FFF2-40B4-BE49-F238E27FC236}">
                <a16:creationId xmlns:a16="http://schemas.microsoft.com/office/drawing/2014/main" id="{F6B494CC-D594-4291-AFF0-3748414A957C}"/>
              </a:ext>
            </a:extLst>
          </p:cNvPr>
          <p:cNvSpPr/>
          <p:nvPr/>
        </p:nvSpPr>
        <p:spPr>
          <a:xfrm>
            <a:off x="10822242" y="2992931"/>
            <a:ext cx="799881" cy="993870"/>
          </a:xfrm>
          <a:custGeom>
            <a:avLst/>
            <a:gdLst>
              <a:gd name="connsiteX0" fmla="*/ 729248 w 799881"/>
              <a:gd name="connsiteY0" fmla="*/ 993871 h 993870"/>
              <a:gd name="connsiteX1" fmla="*/ 70632 w 799881"/>
              <a:gd name="connsiteY1" fmla="*/ 993871 h 993870"/>
              <a:gd name="connsiteX2" fmla="*/ 0 w 799881"/>
              <a:gd name="connsiteY2" fmla="*/ 923238 h 993870"/>
              <a:gd name="connsiteX3" fmla="*/ 0 w 799881"/>
              <a:gd name="connsiteY3" fmla="*/ 70633 h 993870"/>
              <a:gd name="connsiteX4" fmla="*/ 70632 w 799881"/>
              <a:gd name="connsiteY4" fmla="*/ 0 h 993870"/>
              <a:gd name="connsiteX5" fmla="*/ 729248 w 799881"/>
              <a:gd name="connsiteY5" fmla="*/ 0 h 993870"/>
              <a:gd name="connsiteX6" fmla="*/ 799881 w 799881"/>
              <a:gd name="connsiteY6" fmla="*/ 70633 h 993870"/>
              <a:gd name="connsiteX7" fmla="*/ 799881 w 799881"/>
              <a:gd name="connsiteY7" fmla="*/ 923238 h 993870"/>
              <a:gd name="connsiteX8" fmla="*/ 729248 w 799881"/>
              <a:gd name="connsiteY8" fmla="*/ 993871 h 9938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99881" h="993870">
                <a:moveTo>
                  <a:pt x="729248" y="993871"/>
                </a:moveTo>
                <a:lnTo>
                  <a:pt x="70632" y="993871"/>
                </a:lnTo>
                <a:cubicBezTo>
                  <a:pt x="31559" y="993871"/>
                  <a:pt x="0" y="962186"/>
                  <a:pt x="0" y="923238"/>
                </a:cubicBezTo>
                <a:lnTo>
                  <a:pt x="0" y="70633"/>
                </a:lnTo>
                <a:cubicBezTo>
                  <a:pt x="0" y="31559"/>
                  <a:pt x="31684" y="0"/>
                  <a:pt x="70632" y="0"/>
                </a:cubicBezTo>
                <a:lnTo>
                  <a:pt x="729248" y="0"/>
                </a:lnTo>
                <a:cubicBezTo>
                  <a:pt x="768321" y="0"/>
                  <a:pt x="799881" y="31685"/>
                  <a:pt x="799881" y="70633"/>
                </a:cubicBezTo>
                <a:lnTo>
                  <a:pt x="799881" y="923238"/>
                </a:lnTo>
                <a:cubicBezTo>
                  <a:pt x="799881" y="962186"/>
                  <a:pt x="768321" y="993871"/>
                  <a:pt x="729248" y="993871"/>
                </a:cubicBezTo>
                <a:close/>
              </a:path>
            </a:pathLst>
          </a:custGeom>
          <a:solidFill>
            <a:schemeClr val="accent4"/>
          </a:solidFill>
          <a:ln w="12519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267" name="Graphic 2">
            <a:extLst>
              <a:ext uri="{FF2B5EF4-FFF2-40B4-BE49-F238E27FC236}">
                <a16:creationId xmlns:a16="http://schemas.microsoft.com/office/drawing/2014/main" id="{50DF323D-68EB-4CDF-A385-3B4A44DE4640}"/>
              </a:ext>
            </a:extLst>
          </p:cNvPr>
          <p:cNvSpPr/>
          <p:nvPr/>
        </p:nvSpPr>
        <p:spPr>
          <a:xfrm>
            <a:off x="10946852" y="2717537"/>
            <a:ext cx="550536" cy="550536"/>
          </a:xfrm>
          <a:custGeom>
            <a:avLst/>
            <a:gdLst>
              <a:gd name="connsiteX0" fmla="*/ 550537 w 550536"/>
              <a:gd name="connsiteY0" fmla="*/ 275268 h 550536"/>
              <a:gd name="connsiteX1" fmla="*/ 275269 w 550536"/>
              <a:gd name="connsiteY1" fmla="*/ 550536 h 550536"/>
              <a:gd name="connsiteX2" fmla="*/ 1 w 550536"/>
              <a:gd name="connsiteY2" fmla="*/ 275268 h 550536"/>
              <a:gd name="connsiteX3" fmla="*/ 275269 w 550536"/>
              <a:gd name="connsiteY3" fmla="*/ 0 h 550536"/>
              <a:gd name="connsiteX4" fmla="*/ 550537 w 550536"/>
              <a:gd name="connsiteY4" fmla="*/ 275268 h 550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50536" h="550536">
                <a:moveTo>
                  <a:pt x="550537" y="275268"/>
                </a:moveTo>
                <a:cubicBezTo>
                  <a:pt x="550537" y="427295"/>
                  <a:pt x="427295" y="550536"/>
                  <a:pt x="275269" y="550536"/>
                </a:cubicBezTo>
                <a:cubicBezTo>
                  <a:pt x="123242" y="550536"/>
                  <a:pt x="1" y="427295"/>
                  <a:pt x="1" y="275268"/>
                </a:cubicBezTo>
                <a:cubicBezTo>
                  <a:pt x="1" y="123242"/>
                  <a:pt x="123242" y="0"/>
                  <a:pt x="275269" y="0"/>
                </a:cubicBezTo>
                <a:cubicBezTo>
                  <a:pt x="427295" y="0"/>
                  <a:pt x="550537" y="123242"/>
                  <a:pt x="550537" y="275268"/>
                </a:cubicBezTo>
                <a:close/>
              </a:path>
            </a:pathLst>
          </a:custGeom>
          <a:solidFill>
            <a:srgbClr val="FFFFFF"/>
          </a:solidFill>
          <a:ln w="10805" cap="flat">
            <a:noFill/>
            <a:prstDash val="solid"/>
            <a:miter/>
          </a:ln>
          <a:effectLst>
            <a:outerShdw blurRad="266700" dist="165100" dir="3000000" sx="98000" sy="98000" algn="ctr" rotWithShape="0">
              <a:prstClr val="black">
                <a:alpha val="14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284" name="Freeform: Shape 283">
            <a:extLst>
              <a:ext uri="{FF2B5EF4-FFF2-40B4-BE49-F238E27FC236}">
                <a16:creationId xmlns:a16="http://schemas.microsoft.com/office/drawing/2014/main" id="{98A97DA3-0A75-421F-B7EC-625A92E9F61C}"/>
              </a:ext>
            </a:extLst>
          </p:cNvPr>
          <p:cNvSpPr/>
          <p:nvPr/>
        </p:nvSpPr>
        <p:spPr>
          <a:xfrm>
            <a:off x="7809194" y="2992931"/>
            <a:ext cx="800006" cy="993870"/>
          </a:xfrm>
          <a:custGeom>
            <a:avLst/>
            <a:gdLst>
              <a:gd name="connsiteX0" fmla="*/ 729373 w 800006"/>
              <a:gd name="connsiteY0" fmla="*/ 993871 h 993870"/>
              <a:gd name="connsiteX1" fmla="*/ 70633 w 800006"/>
              <a:gd name="connsiteY1" fmla="*/ 993871 h 993870"/>
              <a:gd name="connsiteX2" fmla="*/ 0 w 800006"/>
              <a:gd name="connsiteY2" fmla="*/ 923238 h 993870"/>
              <a:gd name="connsiteX3" fmla="*/ 0 w 800006"/>
              <a:gd name="connsiteY3" fmla="*/ 70633 h 993870"/>
              <a:gd name="connsiteX4" fmla="*/ 70633 w 800006"/>
              <a:gd name="connsiteY4" fmla="*/ 0 h 993870"/>
              <a:gd name="connsiteX5" fmla="*/ 729373 w 800006"/>
              <a:gd name="connsiteY5" fmla="*/ 0 h 993870"/>
              <a:gd name="connsiteX6" fmla="*/ 800006 w 800006"/>
              <a:gd name="connsiteY6" fmla="*/ 70633 h 993870"/>
              <a:gd name="connsiteX7" fmla="*/ 800006 w 800006"/>
              <a:gd name="connsiteY7" fmla="*/ 923238 h 993870"/>
              <a:gd name="connsiteX8" fmla="*/ 729373 w 800006"/>
              <a:gd name="connsiteY8" fmla="*/ 993871 h 9938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00006" h="993870">
                <a:moveTo>
                  <a:pt x="729373" y="993871"/>
                </a:moveTo>
                <a:lnTo>
                  <a:pt x="70633" y="993871"/>
                </a:lnTo>
                <a:cubicBezTo>
                  <a:pt x="31559" y="993871"/>
                  <a:pt x="0" y="962186"/>
                  <a:pt x="0" y="923238"/>
                </a:cubicBezTo>
                <a:lnTo>
                  <a:pt x="0" y="70633"/>
                </a:lnTo>
                <a:cubicBezTo>
                  <a:pt x="0" y="31559"/>
                  <a:pt x="31685" y="0"/>
                  <a:pt x="70633" y="0"/>
                </a:cubicBezTo>
                <a:lnTo>
                  <a:pt x="729373" y="0"/>
                </a:lnTo>
                <a:cubicBezTo>
                  <a:pt x="768447" y="0"/>
                  <a:pt x="800006" y="31685"/>
                  <a:pt x="800006" y="70633"/>
                </a:cubicBezTo>
                <a:lnTo>
                  <a:pt x="800006" y="923238"/>
                </a:lnTo>
                <a:cubicBezTo>
                  <a:pt x="800131" y="962186"/>
                  <a:pt x="768447" y="993871"/>
                  <a:pt x="729373" y="993871"/>
                </a:cubicBezTo>
                <a:close/>
              </a:path>
            </a:pathLst>
          </a:custGeom>
          <a:solidFill>
            <a:schemeClr val="accent2"/>
          </a:solidFill>
          <a:ln w="12519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288" name="Graphic 2">
            <a:extLst>
              <a:ext uri="{FF2B5EF4-FFF2-40B4-BE49-F238E27FC236}">
                <a16:creationId xmlns:a16="http://schemas.microsoft.com/office/drawing/2014/main" id="{021C007D-5BD2-4F31-BF07-43243C2F6F17}"/>
              </a:ext>
            </a:extLst>
          </p:cNvPr>
          <p:cNvSpPr/>
          <p:nvPr/>
        </p:nvSpPr>
        <p:spPr>
          <a:xfrm>
            <a:off x="7934054" y="2717537"/>
            <a:ext cx="550536" cy="550536"/>
          </a:xfrm>
          <a:custGeom>
            <a:avLst/>
            <a:gdLst>
              <a:gd name="connsiteX0" fmla="*/ 550537 w 550536"/>
              <a:gd name="connsiteY0" fmla="*/ 275268 h 550536"/>
              <a:gd name="connsiteX1" fmla="*/ 275268 w 550536"/>
              <a:gd name="connsiteY1" fmla="*/ 550536 h 550536"/>
              <a:gd name="connsiteX2" fmla="*/ 0 w 550536"/>
              <a:gd name="connsiteY2" fmla="*/ 275268 h 550536"/>
              <a:gd name="connsiteX3" fmla="*/ 275268 w 550536"/>
              <a:gd name="connsiteY3" fmla="*/ 0 h 550536"/>
              <a:gd name="connsiteX4" fmla="*/ 550537 w 550536"/>
              <a:gd name="connsiteY4" fmla="*/ 275268 h 550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50536" h="550536">
                <a:moveTo>
                  <a:pt x="550537" y="275268"/>
                </a:moveTo>
                <a:cubicBezTo>
                  <a:pt x="550537" y="427295"/>
                  <a:pt x="427295" y="550536"/>
                  <a:pt x="275268" y="550536"/>
                </a:cubicBezTo>
                <a:cubicBezTo>
                  <a:pt x="123242" y="550536"/>
                  <a:pt x="0" y="427295"/>
                  <a:pt x="0" y="275268"/>
                </a:cubicBezTo>
                <a:cubicBezTo>
                  <a:pt x="0" y="123242"/>
                  <a:pt x="123242" y="0"/>
                  <a:pt x="275268" y="0"/>
                </a:cubicBezTo>
                <a:cubicBezTo>
                  <a:pt x="427295" y="0"/>
                  <a:pt x="550537" y="123242"/>
                  <a:pt x="550537" y="275268"/>
                </a:cubicBezTo>
                <a:close/>
              </a:path>
            </a:pathLst>
          </a:custGeom>
          <a:solidFill>
            <a:srgbClr val="FFFFFF"/>
          </a:solidFill>
          <a:ln w="10805" cap="flat">
            <a:noFill/>
            <a:prstDash val="solid"/>
            <a:miter/>
          </a:ln>
          <a:effectLst>
            <a:outerShdw blurRad="266700" dist="165100" dir="3000000" sx="98000" sy="98000" algn="ctr" rotWithShape="0">
              <a:prstClr val="black">
                <a:alpha val="14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6AFA1977-E212-4B39-B3CD-66680FB1978B}"/>
              </a:ext>
            </a:extLst>
          </p:cNvPr>
          <p:cNvSpPr/>
          <p:nvPr/>
        </p:nvSpPr>
        <p:spPr>
          <a:xfrm>
            <a:off x="4533025" y="5224507"/>
            <a:ext cx="1316604" cy="631188"/>
          </a:xfrm>
          <a:custGeom>
            <a:avLst/>
            <a:gdLst>
              <a:gd name="connsiteX0" fmla="*/ 0 w 1316604"/>
              <a:gd name="connsiteY0" fmla="*/ 0 h 631188"/>
              <a:gd name="connsiteX1" fmla="*/ 0 w 1316604"/>
              <a:gd name="connsiteY1" fmla="*/ 480905 h 631188"/>
              <a:gd name="connsiteX2" fmla="*/ 150283 w 1316604"/>
              <a:gd name="connsiteY2" fmla="*/ 631188 h 631188"/>
              <a:gd name="connsiteX3" fmla="*/ 720231 w 1316604"/>
              <a:gd name="connsiteY3" fmla="*/ 631188 h 631188"/>
              <a:gd name="connsiteX4" fmla="*/ 870514 w 1316604"/>
              <a:gd name="connsiteY4" fmla="*/ 480905 h 631188"/>
              <a:gd name="connsiteX5" fmla="*/ 870514 w 1316604"/>
              <a:gd name="connsiteY5" fmla="*/ 430185 h 631188"/>
              <a:gd name="connsiteX6" fmla="*/ 1020797 w 1316604"/>
              <a:gd name="connsiteY6" fmla="*/ 279902 h 631188"/>
              <a:gd name="connsiteX7" fmla="*/ 1316604 w 1316604"/>
              <a:gd name="connsiteY7" fmla="*/ 279902 h 6311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316604" h="631188">
                <a:moveTo>
                  <a:pt x="0" y="0"/>
                </a:moveTo>
                <a:lnTo>
                  <a:pt x="0" y="480905"/>
                </a:lnTo>
                <a:cubicBezTo>
                  <a:pt x="0" y="563937"/>
                  <a:pt x="67252" y="631188"/>
                  <a:pt x="150283" y="631188"/>
                </a:cubicBezTo>
                <a:lnTo>
                  <a:pt x="720231" y="631188"/>
                </a:lnTo>
                <a:cubicBezTo>
                  <a:pt x="803263" y="631188"/>
                  <a:pt x="870514" y="563937"/>
                  <a:pt x="870514" y="480905"/>
                </a:cubicBezTo>
                <a:lnTo>
                  <a:pt x="870514" y="430185"/>
                </a:lnTo>
                <a:cubicBezTo>
                  <a:pt x="870514" y="347154"/>
                  <a:pt x="937766" y="279902"/>
                  <a:pt x="1020797" y="279902"/>
                </a:cubicBezTo>
                <a:lnTo>
                  <a:pt x="1316604" y="279902"/>
                </a:lnTo>
              </a:path>
            </a:pathLst>
          </a:custGeom>
          <a:noFill/>
          <a:ln w="12700" cap="flat">
            <a:solidFill>
              <a:schemeClr val="bg2">
                <a:lumMod val="85000"/>
              </a:schemeClr>
            </a:solidFill>
            <a:prstDash val="dash"/>
            <a:miter/>
            <a:headEnd type="oval" w="sm" len="sm"/>
            <a:tailEnd type="oval" w="sm" len="sm"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303" name="TextBox 302">
            <a:extLst>
              <a:ext uri="{FF2B5EF4-FFF2-40B4-BE49-F238E27FC236}">
                <a16:creationId xmlns:a16="http://schemas.microsoft.com/office/drawing/2014/main" id="{B7C0AA09-F031-46A9-98A7-A0BE7DE10880}"/>
              </a:ext>
            </a:extLst>
          </p:cNvPr>
          <p:cNvSpPr txBox="1"/>
          <p:nvPr/>
        </p:nvSpPr>
        <p:spPr>
          <a:xfrm>
            <a:off x="615778" y="2869453"/>
            <a:ext cx="2604942" cy="892552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lnSpc>
                <a:spcPct val="150000"/>
              </a:lnSpc>
              <a:defRPr sz="1200" b="0" i="0">
                <a:solidFill>
                  <a:schemeClr val="tx1">
                    <a:lumMod val="75000"/>
                    <a:lumOff val="25000"/>
                  </a:schemeClr>
                </a:solidFill>
                <a:effectLst/>
              </a:defRPr>
            </a:lvl1pPr>
          </a:lstStyle>
          <a:p>
            <a:r>
              <a:rPr lang="it-IT" dirty="0"/>
              <a:t>Sed quia consequuntur magni dolores eos qui ratione voluptatem sequi nesciunt.</a:t>
            </a:r>
            <a:endParaRPr lang="en-ID" dirty="0"/>
          </a:p>
        </p:txBody>
      </p:sp>
      <p:sp>
        <p:nvSpPr>
          <p:cNvPr id="304" name="TextBox 303">
            <a:extLst>
              <a:ext uri="{FF2B5EF4-FFF2-40B4-BE49-F238E27FC236}">
                <a16:creationId xmlns:a16="http://schemas.microsoft.com/office/drawing/2014/main" id="{F4CB92A6-5535-4414-B347-057D644E3F39}"/>
              </a:ext>
            </a:extLst>
          </p:cNvPr>
          <p:cNvSpPr txBox="1"/>
          <p:nvPr/>
        </p:nvSpPr>
        <p:spPr>
          <a:xfrm>
            <a:off x="615778" y="2267762"/>
            <a:ext cx="3734549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1600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</a:rPr>
              <a:t>Write Something About Here</a:t>
            </a:r>
            <a:endParaRPr lang="en-ID" sz="1600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305" name="TextBox 304">
            <a:extLst>
              <a:ext uri="{FF2B5EF4-FFF2-40B4-BE49-F238E27FC236}">
                <a16:creationId xmlns:a16="http://schemas.microsoft.com/office/drawing/2014/main" id="{BB66228F-6FA1-44D1-B483-D8EAF2BBB909}"/>
              </a:ext>
            </a:extLst>
          </p:cNvPr>
          <p:cNvSpPr txBox="1"/>
          <p:nvPr/>
        </p:nvSpPr>
        <p:spPr>
          <a:xfrm>
            <a:off x="615778" y="3974686"/>
            <a:ext cx="2653895" cy="615553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lnSpc>
                <a:spcPct val="150000"/>
              </a:lnSpc>
              <a:defRPr sz="1200" b="0" i="0">
                <a:solidFill>
                  <a:schemeClr val="tx1">
                    <a:lumMod val="75000"/>
                    <a:lumOff val="25000"/>
                  </a:schemeClr>
                </a:solidFill>
                <a:effectLst/>
              </a:defRPr>
            </a:lvl1pPr>
          </a:lstStyle>
          <a:p>
            <a:r>
              <a:rPr lang="it-IT" dirty="0"/>
              <a:t>Sed quia consequuntur magni dolores eos qui ratione</a:t>
            </a:r>
            <a:endParaRPr lang="en-ID" dirty="0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8DFF0557-BFFB-420F-827A-F9B8566BECBE}"/>
              </a:ext>
            </a:extLst>
          </p:cNvPr>
          <p:cNvSpPr txBox="1"/>
          <p:nvPr/>
        </p:nvSpPr>
        <p:spPr>
          <a:xfrm>
            <a:off x="4041448" y="4349187"/>
            <a:ext cx="985282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100" spc="0" baseline="0" dirty="0">
                <a:solidFill>
                  <a:schemeClr val="bg2"/>
                </a:solidFill>
                <a:latin typeface="+mj-lt"/>
                <a:cs typeface="Arial"/>
                <a:sym typeface="Arial"/>
                <a:rtl val="0"/>
              </a:rPr>
              <a:t>Nick Name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B8C5E730-FC2A-4D11-9CC3-5AE96895D68A}"/>
              </a:ext>
            </a:extLst>
          </p:cNvPr>
          <p:cNvSpPr txBox="1"/>
          <p:nvPr/>
        </p:nvSpPr>
        <p:spPr>
          <a:xfrm>
            <a:off x="4057278" y="4512039"/>
            <a:ext cx="953622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000" spc="0" baseline="0" dirty="0">
                <a:solidFill>
                  <a:schemeClr val="bg2"/>
                </a:solidFill>
                <a:cs typeface="Arial"/>
                <a:sym typeface="Arial"/>
                <a:rtl val="0"/>
              </a:rPr>
              <a:t>Position</a:t>
            </a:r>
          </a:p>
        </p:txBody>
      </p:sp>
      <p:grpSp>
        <p:nvGrpSpPr>
          <p:cNvPr id="41" name="Group 40">
            <a:extLst>
              <a:ext uri="{FF2B5EF4-FFF2-40B4-BE49-F238E27FC236}">
                <a16:creationId xmlns:a16="http://schemas.microsoft.com/office/drawing/2014/main" id="{811E6276-8404-4CA3-8848-7AA1996D1337}"/>
              </a:ext>
            </a:extLst>
          </p:cNvPr>
          <p:cNvGrpSpPr/>
          <p:nvPr/>
        </p:nvGrpSpPr>
        <p:grpSpPr>
          <a:xfrm>
            <a:off x="4359800" y="4767783"/>
            <a:ext cx="348579" cy="100553"/>
            <a:chOff x="5908981" y="2221769"/>
            <a:chExt cx="348579" cy="100553"/>
          </a:xfrm>
        </p:grpSpPr>
        <p:sp>
          <p:nvSpPr>
            <p:cNvPr id="43" name="Star: 5 Points 42">
              <a:extLst>
                <a:ext uri="{FF2B5EF4-FFF2-40B4-BE49-F238E27FC236}">
                  <a16:creationId xmlns:a16="http://schemas.microsoft.com/office/drawing/2014/main" id="{93BF4C98-ECDC-49F2-94EF-2E540F419168}"/>
                </a:ext>
              </a:extLst>
            </p:cNvPr>
            <p:cNvSpPr/>
            <p:nvPr/>
          </p:nvSpPr>
          <p:spPr>
            <a:xfrm>
              <a:off x="5908981" y="2221769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>
                <a:solidFill>
                  <a:schemeClr val="bg2"/>
                </a:solidFill>
              </a:endParaRPr>
            </a:p>
          </p:txBody>
        </p:sp>
        <p:sp>
          <p:nvSpPr>
            <p:cNvPr id="44" name="Star: 5 Points 43">
              <a:extLst>
                <a:ext uri="{FF2B5EF4-FFF2-40B4-BE49-F238E27FC236}">
                  <a16:creationId xmlns:a16="http://schemas.microsoft.com/office/drawing/2014/main" id="{024A6FA9-8BC8-4586-8B6F-4C93A97B95CD}"/>
                </a:ext>
              </a:extLst>
            </p:cNvPr>
            <p:cNvSpPr/>
            <p:nvPr/>
          </p:nvSpPr>
          <p:spPr>
            <a:xfrm>
              <a:off x="6032994" y="2221769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>
                <a:solidFill>
                  <a:schemeClr val="bg2"/>
                </a:solidFill>
              </a:endParaRPr>
            </a:p>
          </p:txBody>
        </p:sp>
        <p:sp>
          <p:nvSpPr>
            <p:cNvPr id="45" name="Star: 5 Points 44">
              <a:extLst>
                <a:ext uri="{FF2B5EF4-FFF2-40B4-BE49-F238E27FC236}">
                  <a16:creationId xmlns:a16="http://schemas.microsoft.com/office/drawing/2014/main" id="{DBFCBAE6-3FBF-4AAF-818B-45DEE294FAE5}"/>
                </a:ext>
              </a:extLst>
            </p:cNvPr>
            <p:cNvSpPr/>
            <p:nvPr/>
          </p:nvSpPr>
          <p:spPr>
            <a:xfrm>
              <a:off x="6157007" y="2221769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>
                <a:solidFill>
                  <a:schemeClr val="bg2"/>
                </a:solidFill>
              </a:endParaRPr>
            </a:p>
          </p:txBody>
        </p:sp>
      </p:grpSp>
      <p:sp>
        <p:nvSpPr>
          <p:cNvPr id="46" name="TextBox 45">
            <a:extLst>
              <a:ext uri="{FF2B5EF4-FFF2-40B4-BE49-F238E27FC236}">
                <a16:creationId xmlns:a16="http://schemas.microsoft.com/office/drawing/2014/main" id="{DA689F01-4424-464E-BF40-40AB6AAE8004}"/>
              </a:ext>
            </a:extLst>
          </p:cNvPr>
          <p:cNvSpPr txBox="1"/>
          <p:nvPr/>
        </p:nvSpPr>
        <p:spPr>
          <a:xfrm>
            <a:off x="4041448" y="2406087"/>
            <a:ext cx="985282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100" spc="0" baseline="0" dirty="0">
                <a:solidFill>
                  <a:schemeClr val="bg2"/>
                </a:solidFill>
                <a:latin typeface="+mj-lt"/>
                <a:cs typeface="Arial"/>
                <a:sym typeface="Arial"/>
                <a:rtl val="0"/>
              </a:rPr>
              <a:t>Nick Name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18AEC0C1-BC7C-4895-BBA4-B697051B6E9E}"/>
              </a:ext>
            </a:extLst>
          </p:cNvPr>
          <p:cNvSpPr txBox="1"/>
          <p:nvPr/>
        </p:nvSpPr>
        <p:spPr>
          <a:xfrm>
            <a:off x="4057278" y="2568939"/>
            <a:ext cx="953622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000" spc="0" baseline="0" dirty="0">
                <a:solidFill>
                  <a:schemeClr val="bg2"/>
                </a:solidFill>
                <a:cs typeface="Arial"/>
                <a:sym typeface="Arial"/>
                <a:rtl val="0"/>
              </a:rPr>
              <a:t>Position</a:t>
            </a:r>
          </a:p>
        </p:txBody>
      </p:sp>
      <p:grpSp>
        <p:nvGrpSpPr>
          <p:cNvPr id="49" name="Group 48">
            <a:extLst>
              <a:ext uri="{FF2B5EF4-FFF2-40B4-BE49-F238E27FC236}">
                <a16:creationId xmlns:a16="http://schemas.microsoft.com/office/drawing/2014/main" id="{3FE158B7-C8C4-4020-8F53-6B1F413F482B}"/>
              </a:ext>
            </a:extLst>
          </p:cNvPr>
          <p:cNvGrpSpPr/>
          <p:nvPr/>
        </p:nvGrpSpPr>
        <p:grpSpPr>
          <a:xfrm>
            <a:off x="4359800" y="2824683"/>
            <a:ext cx="348579" cy="100553"/>
            <a:chOff x="5908981" y="2221769"/>
            <a:chExt cx="348579" cy="100553"/>
          </a:xfrm>
        </p:grpSpPr>
        <p:sp>
          <p:nvSpPr>
            <p:cNvPr id="50" name="Star: 5 Points 49">
              <a:extLst>
                <a:ext uri="{FF2B5EF4-FFF2-40B4-BE49-F238E27FC236}">
                  <a16:creationId xmlns:a16="http://schemas.microsoft.com/office/drawing/2014/main" id="{1E05FCDC-31CF-4D6B-8BE0-D8ED11FF4FF5}"/>
                </a:ext>
              </a:extLst>
            </p:cNvPr>
            <p:cNvSpPr/>
            <p:nvPr/>
          </p:nvSpPr>
          <p:spPr>
            <a:xfrm>
              <a:off x="5908981" y="2221769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>
                <a:solidFill>
                  <a:schemeClr val="bg2"/>
                </a:solidFill>
              </a:endParaRPr>
            </a:p>
          </p:txBody>
        </p:sp>
        <p:sp>
          <p:nvSpPr>
            <p:cNvPr id="51" name="Star: 5 Points 50">
              <a:extLst>
                <a:ext uri="{FF2B5EF4-FFF2-40B4-BE49-F238E27FC236}">
                  <a16:creationId xmlns:a16="http://schemas.microsoft.com/office/drawing/2014/main" id="{B295E34C-77BD-4D50-B4C6-C0BA31636B80}"/>
                </a:ext>
              </a:extLst>
            </p:cNvPr>
            <p:cNvSpPr/>
            <p:nvPr/>
          </p:nvSpPr>
          <p:spPr>
            <a:xfrm>
              <a:off x="6032994" y="2221769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>
                <a:solidFill>
                  <a:schemeClr val="bg2"/>
                </a:solidFill>
              </a:endParaRPr>
            </a:p>
          </p:txBody>
        </p:sp>
        <p:sp>
          <p:nvSpPr>
            <p:cNvPr id="53" name="Star: 5 Points 52">
              <a:extLst>
                <a:ext uri="{FF2B5EF4-FFF2-40B4-BE49-F238E27FC236}">
                  <a16:creationId xmlns:a16="http://schemas.microsoft.com/office/drawing/2014/main" id="{C02CFF0D-740D-4659-BFF7-A11CACBB3877}"/>
                </a:ext>
              </a:extLst>
            </p:cNvPr>
            <p:cNvSpPr/>
            <p:nvPr/>
          </p:nvSpPr>
          <p:spPr>
            <a:xfrm>
              <a:off x="6157007" y="2221769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>
                <a:solidFill>
                  <a:schemeClr val="bg2"/>
                </a:solidFill>
              </a:endParaRPr>
            </a:p>
          </p:txBody>
        </p:sp>
      </p:grpSp>
      <p:sp>
        <p:nvSpPr>
          <p:cNvPr id="54" name="TextBox 53">
            <a:extLst>
              <a:ext uri="{FF2B5EF4-FFF2-40B4-BE49-F238E27FC236}">
                <a16:creationId xmlns:a16="http://schemas.microsoft.com/office/drawing/2014/main" id="{1608435A-12B8-459E-A679-493D91E9D208}"/>
              </a:ext>
            </a:extLst>
          </p:cNvPr>
          <p:cNvSpPr txBox="1"/>
          <p:nvPr/>
        </p:nvSpPr>
        <p:spPr>
          <a:xfrm>
            <a:off x="5944587" y="3472887"/>
            <a:ext cx="985282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100" spc="0" baseline="0" dirty="0">
                <a:solidFill>
                  <a:schemeClr val="bg2"/>
                </a:solidFill>
                <a:latin typeface="+mj-lt"/>
                <a:cs typeface="Arial"/>
                <a:sym typeface="Arial"/>
                <a:rtl val="0"/>
              </a:rPr>
              <a:t>Nick Name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FD331164-8F98-4D3F-8B7C-DA4ADBB36DE8}"/>
              </a:ext>
            </a:extLst>
          </p:cNvPr>
          <p:cNvSpPr txBox="1"/>
          <p:nvPr/>
        </p:nvSpPr>
        <p:spPr>
          <a:xfrm>
            <a:off x="5960417" y="3635739"/>
            <a:ext cx="953622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000" spc="0" baseline="0" dirty="0">
                <a:solidFill>
                  <a:schemeClr val="bg2"/>
                </a:solidFill>
                <a:cs typeface="Arial"/>
                <a:sym typeface="Arial"/>
                <a:rtl val="0"/>
              </a:rPr>
              <a:t>Position</a:t>
            </a:r>
          </a:p>
        </p:txBody>
      </p:sp>
      <p:grpSp>
        <p:nvGrpSpPr>
          <p:cNvPr id="56" name="Group 55">
            <a:extLst>
              <a:ext uri="{FF2B5EF4-FFF2-40B4-BE49-F238E27FC236}">
                <a16:creationId xmlns:a16="http://schemas.microsoft.com/office/drawing/2014/main" id="{EF3FC4B6-4A8A-44AE-9A63-B155B43EB18B}"/>
              </a:ext>
            </a:extLst>
          </p:cNvPr>
          <p:cNvGrpSpPr/>
          <p:nvPr/>
        </p:nvGrpSpPr>
        <p:grpSpPr>
          <a:xfrm>
            <a:off x="6262939" y="3891483"/>
            <a:ext cx="348579" cy="100553"/>
            <a:chOff x="5908981" y="2221769"/>
            <a:chExt cx="348579" cy="100553"/>
          </a:xfrm>
        </p:grpSpPr>
        <p:sp>
          <p:nvSpPr>
            <p:cNvPr id="57" name="Star: 5 Points 56">
              <a:extLst>
                <a:ext uri="{FF2B5EF4-FFF2-40B4-BE49-F238E27FC236}">
                  <a16:creationId xmlns:a16="http://schemas.microsoft.com/office/drawing/2014/main" id="{905D17C1-1161-480E-9146-B07701749178}"/>
                </a:ext>
              </a:extLst>
            </p:cNvPr>
            <p:cNvSpPr/>
            <p:nvPr/>
          </p:nvSpPr>
          <p:spPr>
            <a:xfrm>
              <a:off x="5908981" y="2221769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>
                <a:solidFill>
                  <a:schemeClr val="bg2"/>
                </a:solidFill>
              </a:endParaRPr>
            </a:p>
          </p:txBody>
        </p:sp>
        <p:sp>
          <p:nvSpPr>
            <p:cNvPr id="59" name="Star: 5 Points 58">
              <a:extLst>
                <a:ext uri="{FF2B5EF4-FFF2-40B4-BE49-F238E27FC236}">
                  <a16:creationId xmlns:a16="http://schemas.microsoft.com/office/drawing/2014/main" id="{EAF63C45-AB97-4261-A3E5-FE062ED29409}"/>
                </a:ext>
              </a:extLst>
            </p:cNvPr>
            <p:cNvSpPr/>
            <p:nvPr/>
          </p:nvSpPr>
          <p:spPr>
            <a:xfrm>
              <a:off x="6032994" y="2221769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>
                <a:solidFill>
                  <a:schemeClr val="bg2"/>
                </a:solidFill>
              </a:endParaRPr>
            </a:p>
          </p:txBody>
        </p:sp>
        <p:sp>
          <p:nvSpPr>
            <p:cNvPr id="60" name="Star: 5 Points 59">
              <a:extLst>
                <a:ext uri="{FF2B5EF4-FFF2-40B4-BE49-F238E27FC236}">
                  <a16:creationId xmlns:a16="http://schemas.microsoft.com/office/drawing/2014/main" id="{78E6BC27-871C-42E3-8FC2-820E091153A9}"/>
                </a:ext>
              </a:extLst>
            </p:cNvPr>
            <p:cNvSpPr/>
            <p:nvPr/>
          </p:nvSpPr>
          <p:spPr>
            <a:xfrm>
              <a:off x="6157007" y="2221769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>
                <a:solidFill>
                  <a:schemeClr val="bg2"/>
                </a:solidFill>
              </a:endParaRPr>
            </a:p>
          </p:txBody>
        </p:sp>
      </p:grpSp>
      <p:sp>
        <p:nvSpPr>
          <p:cNvPr id="61" name="TextBox 60">
            <a:extLst>
              <a:ext uri="{FF2B5EF4-FFF2-40B4-BE49-F238E27FC236}">
                <a16:creationId xmlns:a16="http://schemas.microsoft.com/office/drawing/2014/main" id="{F1034DCF-62BE-43ED-8248-A060558D1A4C}"/>
              </a:ext>
            </a:extLst>
          </p:cNvPr>
          <p:cNvSpPr txBox="1"/>
          <p:nvPr/>
        </p:nvSpPr>
        <p:spPr>
          <a:xfrm>
            <a:off x="5944587" y="1415487"/>
            <a:ext cx="985282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100" spc="0" baseline="0" dirty="0">
                <a:solidFill>
                  <a:schemeClr val="bg2"/>
                </a:solidFill>
                <a:latin typeface="+mj-lt"/>
                <a:cs typeface="Arial"/>
                <a:sym typeface="Arial"/>
                <a:rtl val="0"/>
              </a:rPr>
              <a:t>Nick Name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5005328E-7C96-4305-8365-5BE11CB7F9C3}"/>
              </a:ext>
            </a:extLst>
          </p:cNvPr>
          <p:cNvSpPr txBox="1"/>
          <p:nvPr/>
        </p:nvSpPr>
        <p:spPr>
          <a:xfrm>
            <a:off x="5960417" y="1578339"/>
            <a:ext cx="953622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000" spc="0" baseline="0" dirty="0">
                <a:solidFill>
                  <a:schemeClr val="bg2"/>
                </a:solidFill>
                <a:cs typeface="Arial"/>
                <a:sym typeface="Arial"/>
                <a:rtl val="0"/>
              </a:rPr>
              <a:t>Position</a:t>
            </a:r>
          </a:p>
        </p:txBody>
      </p:sp>
      <p:grpSp>
        <p:nvGrpSpPr>
          <p:cNvPr id="64" name="Group 63">
            <a:extLst>
              <a:ext uri="{FF2B5EF4-FFF2-40B4-BE49-F238E27FC236}">
                <a16:creationId xmlns:a16="http://schemas.microsoft.com/office/drawing/2014/main" id="{536B0500-802D-49A5-891A-FE24BD4CCDD0}"/>
              </a:ext>
            </a:extLst>
          </p:cNvPr>
          <p:cNvGrpSpPr/>
          <p:nvPr/>
        </p:nvGrpSpPr>
        <p:grpSpPr>
          <a:xfrm>
            <a:off x="6262939" y="1834083"/>
            <a:ext cx="348579" cy="100553"/>
            <a:chOff x="5908981" y="2221769"/>
            <a:chExt cx="348579" cy="100553"/>
          </a:xfrm>
        </p:grpSpPr>
        <p:sp>
          <p:nvSpPr>
            <p:cNvPr id="65" name="Star: 5 Points 64">
              <a:extLst>
                <a:ext uri="{FF2B5EF4-FFF2-40B4-BE49-F238E27FC236}">
                  <a16:creationId xmlns:a16="http://schemas.microsoft.com/office/drawing/2014/main" id="{35D6C128-C465-40E3-BBAB-869B570F8CFE}"/>
                </a:ext>
              </a:extLst>
            </p:cNvPr>
            <p:cNvSpPr/>
            <p:nvPr/>
          </p:nvSpPr>
          <p:spPr>
            <a:xfrm>
              <a:off x="5908981" y="2221769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>
                <a:solidFill>
                  <a:schemeClr val="bg2"/>
                </a:solidFill>
              </a:endParaRPr>
            </a:p>
          </p:txBody>
        </p:sp>
        <p:sp>
          <p:nvSpPr>
            <p:cNvPr id="66" name="Star: 5 Points 65">
              <a:extLst>
                <a:ext uri="{FF2B5EF4-FFF2-40B4-BE49-F238E27FC236}">
                  <a16:creationId xmlns:a16="http://schemas.microsoft.com/office/drawing/2014/main" id="{CE4FD9F3-F334-4D39-9055-1D2249B18DF7}"/>
                </a:ext>
              </a:extLst>
            </p:cNvPr>
            <p:cNvSpPr/>
            <p:nvPr/>
          </p:nvSpPr>
          <p:spPr>
            <a:xfrm>
              <a:off x="6032994" y="2221769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>
                <a:solidFill>
                  <a:schemeClr val="bg2"/>
                </a:solidFill>
              </a:endParaRPr>
            </a:p>
          </p:txBody>
        </p:sp>
        <p:sp>
          <p:nvSpPr>
            <p:cNvPr id="67" name="Star: 5 Points 66">
              <a:extLst>
                <a:ext uri="{FF2B5EF4-FFF2-40B4-BE49-F238E27FC236}">
                  <a16:creationId xmlns:a16="http://schemas.microsoft.com/office/drawing/2014/main" id="{C6C5D4AF-99B9-49D3-8971-8C45F10AB58F}"/>
                </a:ext>
              </a:extLst>
            </p:cNvPr>
            <p:cNvSpPr/>
            <p:nvPr/>
          </p:nvSpPr>
          <p:spPr>
            <a:xfrm>
              <a:off x="6157007" y="2221769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>
                <a:solidFill>
                  <a:schemeClr val="bg2"/>
                </a:solidFill>
              </a:endParaRPr>
            </a:p>
          </p:txBody>
        </p:sp>
      </p:grpSp>
      <p:sp>
        <p:nvSpPr>
          <p:cNvPr id="68" name="TextBox 67">
            <a:extLst>
              <a:ext uri="{FF2B5EF4-FFF2-40B4-BE49-F238E27FC236}">
                <a16:creationId xmlns:a16="http://schemas.microsoft.com/office/drawing/2014/main" id="{3D7AC772-4F20-4B38-8653-31399D16155D}"/>
              </a:ext>
            </a:extLst>
          </p:cNvPr>
          <p:cNvSpPr txBox="1"/>
          <p:nvPr/>
        </p:nvSpPr>
        <p:spPr>
          <a:xfrm>
            <a:off x="5944587" y="5413447"/>
            <a:ext cx="985282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100" spc="0" baseline="0" dirty="0">
                <a:solidFill>
                  <a:schemeClr val="bg2"/>
                </a:solidFill>
                <a:latin typeface="+mj-lt"/>
                <a:cs typeface="Arial"/>
                <a:sym typeface="Arial"/>
                <a:rtl val="0"/>
              </a:rPr>
              <a:t>Nick Name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29C72BAA-186D-4937-B99A-49B2FFE25691}"/>
              </a:ext>
            </a:extLst>
          </p:cNvPr>
          <p:cNvSpPr txBox="1"/>
          <p:nvPr/>
        </p:nvSpPr>
        <p:spPr>
          <a:xfrm>
            <a:off x="5960417" y="5576299"/>
            <a:ext cx="953622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000" spc="0" baseline="0" dirty="0">
                <a:solidFill>
                  <a:schemeClr val="bg2"/>
                </a:solidFill>
                <a:cs typeface="Arial"/>
                <a:sym typeface="Arial"/>
                <a:rtl val="0"/>
              </a:rPr>
              <a:t>Position</a:t>
            </a:r>
          </a:p>
        </p:txBody>
      </p:sp>
      <p:grpSp>
        <p:nvGrpSpPr>
          <p:cNvPr id="70" name="Group 69">
            <a:extLst>
              <a:ext uri="{FF2B5EF4-FFF2-40B4-BE49-F238E27FC236}">
                <a16:creationId xmlns:a16="http://schemas.microsoft.com/office/drawing/2014/main" id="{F72A2A41-2BDE-4B0B-9F6A-08B2EBCED32D}"/>
              </a:ext>
            </a:extLst>
          </p:cNvPr>
          <p:cNvGrpSpPr/>
          <p:nvPr/>
        </p:nvGrpSpPr>
        <p:grpSpPr>
          <a:xfrm>
            <a:off x="6262939" y="5832043"/>
            <a:ext cx="348579" cy="100553"/>
            <a:chOff x="5908981" y="2221769"/>
            <a:chExt cx="348579" cy="100553"/>
          </a:xfrm>
        </p:grpSpPr>
        <p:sp>
          <p:nvSpPr>
            <p:cNvPr id="71" name="Star: 5 Points 70">
              <a:extLst>
                <a:ext uri="{FF2B5EF4-FFF2-40B4-BE49-F238E27FC236}">
                  <a16:creationId xmlns:a16="http://schemas.microsoft.com/office/drawing/2014/main" id="{DECCE34E-B5BB-4578-81B4-02B6C8B9E48F}"/>
                </a:ext>
              </a:extLst>
            </p:cNvPr>
            <p:cNvSpPr/>
            <p:nvPr/>
          </p:nvSpPr>
          <p:spPr>
            <a:xfrm>
              <a:off x="5908981" y="2221769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>
                <a:solidFill>
                  <a:schemeClr val="bg2"/>
                </a:solidFill>
              </a:endParaRPr>
            </a:p>
          </p:txBody>
        </p:sp>
        <p:sp>
          <p:nvSpPr>
            <p:cNvPr id="72" name="Star: 5 Points 71">
              <a:extLst>
                <a:ext uri="{FF2B5EF4-FFF2-40B4-BE49-F238E27FC236}">
                  <a16:creationId xmlns:a16="http://schemas.microsoft.com/office/drawing/2014/main" id="{9FF636CF-F91A-4A38-B52E-BB3B87BE7756}"/>
                </a:ext>
              </a:extLst>
            </p:cNvPr>
            <p:cNvSpPr/>
            <p:nvPr/>
          </p:nvSpPr>
          <p:spPr>
            <a:xfrm>
              <a:off x="6032994" y="2221769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>
                <a:solidFill>
                  <a:schemeClr val="bg2"/>
                </a:solidFill>
              </a:endParaRPr>
            </a:p>
          </p:txBody>
        </p:sp>
        <p:sp>
          <p:nvSpPr>
            <p:cNvPr id="73" name="Star: 5 Points 72">
              <a:extLst>
                <a:ext uri="{FF2B5EF4-FFF2-40B4-BE49-F238E27FC236}">
                  <a16:creationId xmlns:a16="http://schemas.microsoft.com/office/drawing/2014/main" id="{D9F8228C-037B-4A17-B8BD-8BBF601E5CDC}"/>
                </a:ext>
              </a:extLst>
            </p:cNvPr>
            <p:cNvSpPr/>
            <p:nvPr/>
          </p:nvSpPr>
          <p:spPr>
            <a:xfrm>
              <a:off x="6157007" y="2221769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>
                <a:solidFill>
                  <a:schemeClr val="bg2"/>
                </a:solidFill>
              </a:endParaRPr>
            </a:p>
          </p:txBody>
        </p:sp>
      </p:grpSp>
      <p:sp>
        <p:nvSpPr>
          <p:cNvPr id="74" name="TextBox 73">
            <a:extLst>
              <a:ext uri="{FF2B5EF4-FFF2-40B4-BE49-F238E27FC236}">
                <a16:creationId xmlns:a16="http://schemas.microsoft.com/office/drawing/2014/main" id="{0B15F333-8E39-4716-8AF5-673129628E19}"/>
              </a:ext>
            </a:extLst>
          </p:cNvPr>
          <p:cNvSpPr txBox="1"/>
          <p:nvPr/>
        </p:nvSpPr>
        <p:spPr>
          <a:xfrm>
            <a:off x="7824936" y="3340807"/>
            <a:ext cx="760264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100" spc="0" baseline="0" dirty="0">
                <a:solidFill>
                  <a:schemeClr val="bg2"/>
                </a:solidFill>
                <a:latin typeface="+mj-lt"/>
                <a:cs typeface="Arial"/>
                <a:sym typeface="Arial"/>
                <a:rtl val="0"/>
              </a:rPr>
              <a:t>Name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E5F3CC20-D2CA-4E77-AA9E-10E03073E2E9}"/>
              </a:ext>
            </a:extLst>
          </p:cNvPr>
          <p:cNvSpPr txBox="1"/>
          <p:nvPr/>
        </p:nvSpPr>
        <p:spPr>
          <a:xfrm>
            <a:off x="7728257" y="3503659"/>
            <a:ext cx="953622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000" spc="0" baseline="0" dirty="0">
                <a:solidFill>
                  <a:schemeClr val="bg2"/>
                </a:solidFill>
                <a:cs typeface="Arial"/>
                <a:sym typeface="Arial"/>
                <a:rtl val="0"/>
              </a:rPr>
              <a:t>Position</a:t>
            </a:r>
          </a:p>
        </p:txBody>
      </p:sp>
      <p:grpSp>
        <p:nvGrpSpPr>
          <p:cNvPr id="76" name="Group 75">
            <a:extLst>
              <a:ext uri="{FF2B5EF4-FFF2-40B4-BE49-F238E27FC236}">
                <a16:creationId xmlns:a16="http://schemas.microsoft.com/office/drawing/2014/main" id="{7B52E551-8628-4410-9ADE-92B129E2F7B2}"/>
              </a:ext>
            </a:extLst>
          </p:cNvPr>
          <p:cNvGrpSpPr/>
          <p:nvPr/>
        </p:nvGrpSpPr>
        <p:grpSpPr>
          <a:xfrm>
            <a:off x="8030779" y="3759403"/>
            <a:ext cx="348579" cy="100553"/>
            <a:chOff x="5908981" y="2221769"/>
            <a:chExt cx="348579" cy="100553"/>
          </a:xfrm>
        </p:grpSpPr>
        <p:sp>
          <p:nvSpPr>
            <p:cNvPr id="77" name="Star: 5 Points 76">
              <a:extLst>
                <a:ext uri="{FF2B5EF4-FFF2-40B4-BE49-F238E27FC236}">
                  <a16:creationId xmlns:a16="http://schemas.microsoft.com/office/drawing/2014/main" id="{6E63277B-DA78-4F92-972C-85548F7BBD67}"/>
                </a:ext>
              </a:extLst>
            </p:cNvPr>
            <p:cNvSpPr/>
            <p:nvPr/>
          </p:nvSpPr>
          <p:spPr>
            <a:xfrm>
              <a:off x="5908981" y="2221769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>
                <a:solidFill>
                  <a:schemeClr val="bg2"/>
                </a:solidFill>
              </a:endParaRPr>
            </a:p>
          </p:txBody>
        </p:sp>
        <p:sp>
          <p:nvSpPr>
            <p:cNvPr id="79" name="Star: 5 Points 78">
              <a:extLst>
                <a:ext uri="{FF2B5EF4-FFF2-40B4-BE49-F238E27FC236}">
                  <a16:creationId xmlns:a16="http://schemas.microsoft.com/office/drawing/2014/main" id="{71C75475-2243-42D4-8684-6C338ADA1A87}"/>
                </a:ext>
              </a:extLst>
            </p:cNvPr>
            <p:cNvSpPr/>
            <p:nvPr/>
          </p:nvSpPr>
          <p:spPr>
            <a:xfrm>
              <a:off x="6032994" y="2221769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>
                <a:solidFill>
                  <a:schemeClr val="bg2"/>
                </a:solidFill>
              </a:endParaRPr>
            </a:p>
          </p:txBody>
        </p:sp>
        <p:sp>
          <p:nvSpPr>
            <p:cNvPr id="80" name="Star: 5 Points 79">
              <a:extLst>
                <a:ext uri="{FF2B5EF4-FFF2-40B4-BE49-F238E27FC236}">
                  <a16:creationId xmlns:a16="http://schemas.microsoft.com/office/drawing/2014/main" id="{C13F6B9E-354C-4C18-8934-A6E3426A2936}"/>
                </a:ext>
              </a:extLst>
            </p:cNvPr>
            <p:cNvSpPr/>
            <p:nvPr/>
          </p:nvSpPr>
          <p:spPr>
            <a:xfrm>
              <a:off x="6157007" y="2221769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>
                <a:solidFill>
                  <a:schemeClr val="bg2"/>
                </a:solidFill>
              </a:endParaRPr>
            </a:p>
          </p:txBody>
        </p:sp>
      </p:grpSp>
      <p:sp>
        <p:nvSpPr>
          <p:cNvPr id="81" name="TextBox 80">
            <a:extLst>
              <a:ext uri="{FF2B5EF4-FFF2-40B4-BE49-F238E27FC236}">
                <a16:creationId xmlns:a16="http://schemas.microsoft.com/office/drawing/2014/main" id="{F31C25C1-C1AB-43EB-BF32-E9621EFE9C1A}"/>
              </a:ext>
            </a:extLst>
          </p:cNvPr>
          <p:cNvSpPr txBox="1"/>
          <p:nvPr/>
        </p:nvSpPr>
        <p:spPr>
          <a:xfrm>
            <a:off x="7824936" y="1306267"/>
            <a:ext cx="760264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100" spc="0" baseline="0" dirty="0">
                <a:solidFill>
                  <a:schemeClr val="bg2"/>
                </a:solidFill>
                <a:latin typeface="+mj-lt"/>
                <a:cs typeface="Arial"/>
                <a:sym typeface="Arial"/>
                <a:rtl val="0"/>
              </a:rPr>
              <a:t>Name</a:t>
            </a: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9858EF2B-5019-45D9-A081-0DFB1518F0E6}"/>
              </a:ext>
            </a:extLst>
          </p:cNvPr>
          <p:cNvSpPr txBox="1"/>
          <p:nvPr/>
        </p:nvSpPr>
        <p:spPr>
          <a:xfrm>
            <a:off x="7728257" y="1469119"/>
            <a:ext cx="953622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000" spc="0" baseline="0" dirty="0">
                <a:solidFill>
                  <a:schemeClr val="bg2"/>
                </a:solidFill>
                <a:cs typeface="Arial"/>
                <a:sym typeface="Arial"/>
                <a:rtl val="0"/>
              </a:rPr>
              <a:t>Position</a:t>
            </a:r>
          </a:p>
        </p:txBody>
      </p:sp>
      <p:grpSp>
        <p:nvGrpSpPr>
          <p:cNvPr id="84" name="Group 83">
            <a:extLst>
              <a:ext uri="{FF2B5EF4-FFF2-40B4-BE49-F238E27FC236}">
                <a16:creationId xmlns:a16="http://schemas.microsoft.com/office/drawing/2014/main" id="{BEEE9C1C-B5AB-4E48-A0B8-8F9392DAFCAF}"/>
              </a:ext>
            </a:extLst>
          </p:cNvPr>
          <p:cNvGrpSpPr/>
          <p:nvPr/>
        </p:nvGrpSpPr>
        <p:grpSpPr>
          <a:xfrm>
            <a:off x="8030779" y="1724863"/>
            <a:ext cx="348579" cy="100553"/>
            <a:chOff x="5908981" y="2221769"/>
            <a:chExt cx="348579" cy="100553"/>
          </a:xfrm>
        </p:grpSpPr>
        <p:sp>
          <p:nvSpPr>
            <p:cNvPr id="85" name="Star: 5 Points 84">
              <a:extLst>
                <a:ext uri="{FF2B5EF4-FFF2-40B4-BE49-F238E27FC236}">
                  <a16:creationId xmlns:a16="http://schemas.microsoft.com/office/drawing/2014/main" id="{416A0370-0466-4D2D-BF23-88F2BA1261FA}"/>
                </a:ext>
              </a:extLst>
            </p:cNvPr>
            <p:cNvSpPr/>
            <p:nvPr/>
          </p:nvSpPr>
          <p:spPr>
            <a:xfrm>
              <a:off x="5908981" y="2221769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>
                <a:solidFill>
                  <a:schemeClr val="bg2"/>
                </a:solidFill>
              </a:endParaRPr>
            </a:p>
          </p:txBody>
        </p:sp>
        <p:sp>
          <p:nvSpPr>
            <p:cNvPr id="86" name="Star: 5 Points 85">
              <a:extLst>
                <a:ext uri="{FF2B5EF4-FFF2-40B4-BE49-F238E27FC236}">
                  <a16:creationId xmlns:a16="http://schemas.microsoft.com/office/drawing/2014/main" id="{CE8A3793-09C3-4E40-B9F6-6D9BCB3D45C2}"/>
                </a:ext>
              </a:extLst>
            </p:cNvPr>
            <p:cNvSpPr/>
            <p:nvPr/>
          </p:nvSpPr>
          <p:spPr>
            <a:xfrm>
              <a:off x="6032994" y="2221769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>
                <a:solidFill>
                  <a:schemeClr val="bg2"/>
                </a:solidFill>
              </a:endParaRPr>
            </a:p>
          </p:txBody>
        </p:sp>
        <p:sp>
          <p:nvSpPr>
            <p:cNvPr id="87" name="Star: 5 Points 86">
              <a:extLst>
                <a:ext uri="{FF2B5EF4-FFF2-40B4-BE49-F238E27FC236}">
                  <a16:creationId xmlns:a16="http://schemas.microsoft.com/office/drawing/2014/main" id="{96491AC2-3C0D-4478-AB64-64F3725C8E61}"/>
                </a:ext>
              </a:extLst>
            </p:cNvPr>
            <p:cNvSpPr/>
            <p:nvPr/>
          </p:nvSpPr>
          <p:spPr>
            <a:xfrm>
              <a:off x="6157007" y="2221769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>
                <a:solidFill>
                  <a:schemeClr val="bg2"/>
                </a:solidFill>
              </a:endParaRPr>
            </a:p>
          </p:txBody>
        </p:sp>
      </p:grpSp>
      <p:sp>
        <p:nvSpPr>
          <p:cNvPr id="88" name="TextBox 87">
            <a:extLst>
              <a:ext uri="{FF2B5EF4-FFF2-40B4-BE49-F238E27FC236}">
                <a16:creationId xmlns:a16="http://schemas.microsoft.com/office/drawing/2014/main" id="{DE801B5A-0403-4A57-8AB5-707F89008734}"/>
              </a:ext>
            </a:extLst>
          </p:cNvPr>
          <p:cNvSpPr txBox="1"/>
          <p:nvPr/>
        </p:nvSpPr>
        <p:spPr>
          <a:xfrm>
            <a:off x="9326076" y="1306267"/>
            <a:ext cx="760264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100" spc="0" baseline="0" dirty="0">
                <a:solidFill>
                  <a:schemeClr val="bg2"/>
                </a:solidFill>
                <a:latin typeface="+mj-lt"/>
                <a:cs typeface="Arial"/>
                <a:sym typeface="Arial"/>
                <a:rtl val="0"/>
              </a:rPr>
              <a:t>Name</a:t>
            </a: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950315AB-B399-42D2-982B-AE04E4AB77A8}"/>
              </a:ext>
            </a:extLst>
          </p:cNvPr>
          <p:cNvSpPr txBox="1"/>
          <p:nvPr/>
        </p:nvSpPr>
        <p:spPr>
          <a:xfrm>
            <a:off x="9229397" y="1469119"/>
            <a:ext cx="953622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000" spc="0" baseline="0" dirty="0">
                <a:solidFill>
                  <a:schemeClr val="bg2"/>
                </a:solidFill>
                <a:cs typeface="Arial"/>
                <a:sym typeface="Arial"/>
                <a:rtl val="0"/>
              </a:rPr>
              <a:t>Position</a:t>
            </a:r>
          </a:p>
        </p:txBody>
      </p:sp>
      <p:grpSp>
        <p:nvGrpSpPr>
          <p:cNvPr id="90" name="Group 89">
            <a:extLst>
              <a:ext uri="{FF2B5EF4-FFF2-40B4-BE49-F238E27FC236}">
                <a16:creationId xmlns:a16="http://schemas.microsoft.com/office/drawing/2014/main" id="{CAADF1B5-3210-4EA3-A029-7C4C88865EFE}"/>
              </a:ext>
            </a:extLst>
          </p:cNvPr>
          <p:cNvGrpSpPr/>
          <p:nvPr/>
        </p:nvGrpSpPr>
        <p:grpSpPr>
          <a:xfrm>
            <a:off x="9531919" y="1724863"/>
            <a:ext cx="348579" cy="100553"/>
            <a:chOff x="5908981" y="2221769"/>
            <a:chExt cx="348579" cy="100553"/>
          </a:xfrm>
        </p:grpSpPr>
        <p:sp>
          <p:nvSpPr>
            <p:cNvPr id="91" name="Star: 5 Points 90">
              <a:extLst>
                <a:ext uri="{FF2B5EF4-FFF2-40B4-BE49-F238E27FC236}">
                  <a16:creationId xmlns:a16="http://schemas.microsoft.com/office/drawing/2014/main" id="{EA83BE16-D098-4109-98E4-A2055C86C323}"/>
                </a:ext>
              </a:extLst>
            </p:cNvPr>
            <p:cNvSpPr/>
            <p:nvPr/>
          </p:nvSpPr>
          <p:spPr>
            <a:xfrm>
              <a:off x="5908981" y="2221769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>
                <a:solidFill>
                  <a:schemeClr val="bg2"/>
                </a:solidFill>
              </a:endParaRPr>
            </a:p>
          </p:txBody>
        </p:sp>
        <p:sp>
          <p:nvSpPr>
            <p:cNvPr id="92" name="Star: 5 Points 91">
              <a:extLst>
                <a:ext uri="{FF2B5EF4-FFF2-40B4-BE49-F238E27FC236}">
                  <a16:creationId xmlns:a16="http://schemas.microsoft.com/office/drawing/2014/main" id="{2CF7BBEF-87A2-4A53-B254-695FDE6A7743}"/>
                </a:ext>
              </a:extLst>
            </p:cNvPr>
            <p:cNvSpPr/>
            <p:nvPr/>
          </p:nvSpPr>
          <p:spPr>
            <a:xfrm>
              <a:off x="6032994" y="2221769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>
                <a:solidFill>
                  <a:schemeClr val="bg2"/>
                </a:solidFill>
              </a:endParaRPr>
            </a:p>
          </p:txBody>
        </p:sp>
        <p:sp>
          <p:nvSpPr>
            <p:cNvPr id="93" name="Star: 5 Points 92">
              <a:extLst>
                <a:ext uri="{FF2B5EF4-FFF2-40B4-BE49-F238E27FC236}">
                  <a16:creationId xmlns:a16="http://schemas.microsoft.com/office/drawing/2014/main" id="{6AFFEA07-3045-43E6-8C8A-887ECD24B7DA}"/>
                </a:ext>
              </a:extLst>
            </p:cNvPr>
            <p:cNvSpPr/>
            <p:nvPr/>
          </p:nvSpPr>
          <p:spPr>
            <a:xfrm>
              <a:off x="6157007" y="2221769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>
                <a:solidFill>
                  <a:schemeClr val="bg2"/>
                </a:solidFill>
              </a:endParaRPr>
            </a:p>
          </p:txBody>
        </p:sp>
      </p:grpSp>
      <p:sp>
        <p:nvSpPr>
          <p:cNvPr id="94" name="TextBox 93">
            <a:extLst>
              <a:ext uri="{FF2B5EF4-FFF2-40B4-BE49-F238E27FC236}">
                <a16:creationId xmlns:a16="http://schemas.microsoft.com/office/drawing/2014/main" id="{A143C2E1-318E-44EB-AD84-76AA57116A9D}"/>
              </a:ext>
            </a:extLst>
          </p:cNvPr>
          <p:cNvSpPr txBox="1"/>
          <p:nvPr/>
        </p:nvSpPr>
        <p:spPr>
          <a:xfrm>
            <a:off x="9326076" y="3310327"/>
            <a:ext cx="760264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100" spc="0" baseline="0" dirty="0">
                <a:solidFill>
                  <a:schemeClr val="bg2"/>
                </a:solidFill>
                <a:latin typeface="+mj-lt"/>
                <a:cs typeface="Arial"/>
                <a:sym typeface="Arial"/>
                <a:rtl val="0"/>
              </a:rPr>
              <a:t>Name</a:t>
            </a:r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C34E9952-8C3E-4394-BCB6-7A3344FC92B9}"/>
              </a:ext>
            </a:extLst>
          </p:cNvPr>
          <p:cNvSpPr txBox="1"/>
          <p:nvPr/>
        </p:nvSpPr>
        <p:spPr>
          <a:xfrm>
            <a:off x="9229397" y="3473179"/>
            <a:ext cx="953622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000" spc="0" baseline="0" dirty="0">
                <a:solidFill>
                  <a:schemeClr val="bg2"/>
                </a:solidFill>
                <a:cs typeface="Arial"/>
                <a:sym typeface="Arial"/>
                <a:rtl val="0"/>
              </a:rPr>
              <a:t>Position</a:t>
            </a:r>
          </a:p>
        </p:txBody>
      </p:sp>
      <p:grpSp>
        <p:nvGrpSpPr>
          <p:cNvPr id="96" name="Group 95">
            <a:extLst>
              <a:ext uri="{FF2B5EF4-FFF2-40B4-BE49-F238E27FC236}">
                <a16:creationId xmlns:a16="http://schemas.microsoft.com/office/drawing/2014/main" id="{475D3E3C-7BF7-45CC-A8A1-C91791053363}"/>
              </a:ext>
            </a:extLst>
          </p:cNvPr>
          <p:cNvGrpSpPr/>
          <p:nvPr/>
        </p:nvGrpSpPr>
        <p:grpSpPr>
          <a:xfrm>
            <a:off x="9531919" y="3728923"/>
            <a:ext cx="348579" cy="100553"/>
            <a:chOff x="5908981" y="2221769"/>
            <a:chExt cx="348579" cy="100553"/>
          </a:xfrm>
        </p:grpSpPr>
        <p:sp>
          <p:nvSpPr>
            <p:cNvPr id="97" name="Star: 5 Points 96">
              <a:extLst>
                <a:ext uri="{FF2B5EF4-FFF2-40B4-BE49-F238E27FC236}">
                  <a16:creationId xmlns:a16="http://schemas.microsoft.com/office/drawing/2014/main" id="{31589E42-DD3A-4896-AA36-40FEC6F3CB0A}"/>
                </a:ext>
              </a:extLst>
            </p:cNvPr>
            <p:cNvSpPr/>
            <p:nvPr/>
          </p:nvSpPr>
          <p:spPr>
            <a:xfrm>
              <a:off x="5908981" y="2221769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>
                <a:solidFill>
                  <a:schemeClr val="bg2"/>
                </a:solidFill>
              </a:endParaRPr>
            </a:p>
          </p:txBody>
        </p:sp>
        <p:sp>
          <p:nvSpPr>
            <p:cNvPr id="99" name="Star: 5 Points 98">
              <a:extLst>
                <a:ext uri="{FF2B5EF4-FFF2-40B4-BE49-F238E27FC236}">
                  <a16:creationId xmlns:a16="http://schemas.microsoft.com/office/drawing/2014/main" id="{29F1AE51-6C05-448D-930D-24C278E03365}"/>
                </a:ext>
              </a:extLst>
            </p:cNvPr>
            <p:cNvSpPr/>
            <p:nvPr/>
          </p:nvSpPr>
          <p:spPr>
            <a:xfrm>
              <a:off x="6032994" y="2221769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>
                <a:solidFill>
                  <a:schemeClr val="bg2"/>
                </a:solidFill>
              </a:endParaRPr>
            </a:p>
          </p:txBody>
        </p:sp>
        <p:sp>
          <p:nvSpPr>
            <p:cNvPr id="100" name="Star: 5 Points 99">
              <a:extLst>
                <a:ext uri="{FF2B5EF4-FFF2-40B4-BE49-F238E27FC236}">
                  <a16:creationId xmlns:a16="http://schemas.microsoft.com/office/drawing/2014/main" id="{E9053E8A-7F61-4AF0-AFBA-6D8F83C891A9}"/>
                </a:ext>
              </a:extLst>
            </p:cNvPr>
            <p:cNvSpPr/>
            <p:nvPr/>
          </p:nvSpPr>
          <p:spPr>
            <a:xfrm>
              <a:off x="6157007" y="2221769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>
                <a:solidFill>
                  <a:schemeClr val="bg2"/>
                </a:solidFill>
              </a:endParaRPr>
            </a:p>
          </p:txBody>
        </p:sp>
      </p:grpSp>
      <p:sp>
        <p:nvSpPr>
          <p:cNvPr id="101" name="TextBox 100">
            <a:extLst>
              <a:ext uri="{FF2B5EF4-FFF2-40B4-BE49-F238E27FC236}">
                <a16:creationId xmlns:a16="http://schemas.microsoft.com/office/drawing/2014/main" id="{30AA523A-4329-4315-BD1D-B7D29DA06B5E}"/>
              </a:ext>
            </a:extLst>
          </p:cNvPr>
          <p:cNvSpPr txBox="1"/>
          <p:nvPr/>
        </p:nvSpPr>
        <p:spPr>
          <a:xfrm>
            <a:off x="9326076" y="5299147"/>
            <a:ext cx="760264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100" spc="0" baseline="0" dirty="0">
                <a:solidFill>
                  <a:schemeClr val="bg2"/>
                </a:solidFill>
                <a:latin typeface="+mj-lt"/>
                <a:cs typeface="Arial"/>
                <a:sym typeface="Arial"/>
                <a:rtl val="0"/>
              </a:rPr>
              <a:t>Name</a:t>
            </a:r>
          </a:p>
        </p:txBody>
      </p:sp>
      <p:sp>
        <p:nvSpPr>
          <p:cNvPr id="103" name="TextBox 102">
            <a:extLst>
              <a:ext uri="{FF2B5EF4-FFF2-40B4-BE49-F238E27FC236}">
                <a16:creationId xmlns:a16="http://schemas.microsoft.com/office/drawing/2014/main" id="{78DBC680-B82E-4033-AB63-3806A954F9D7}"/>
              </a:ext>
            </a:extLst>
          </p:cNvPr>
          <p:cNvSpPr txBox="1"/>
          <p:nvPr/>
        </p:nvSpPr>
        <p:spPr>
          <a:xfrm>
            <a:off x="9229397" y="5461999"/>
            <a:ext cx="953622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000" spc="0" baseline="0" dirty="0">
                <a:solidFill>
                  <a:schemeClr val="bg2"/>
                </a:solidFill>
                <a:cs typeface="Arial"/>
                <a:sym typeface="Arial"/>
                <a:rtl val="0"/>
              </a:rPr>
              <a:t>Position</a:t>
            </a:r>
          </a:p>
        </p:txBody>
      </p:sp>
      <p:grpSp>
        <p:nvGrpSpPr>
          <p:cNvPr id="104" name="Group 103">
            <a:extLst>
              <a:ext uri="{FF2B5EF4-FFF2-40B4-BE49-F238E27FC236}">
                <a16:creationId xmlns:a16="http://schemas.microsoft.com/office/drawing/2014/main" id="{30E041C4-1FC1-4AFF-86E5-1DC7A46D09F2}"/>
              </a:ext>
            </a:extLst>
          </p:cNvPr>
          <p:cNvGrpSpPr/>
          <p:nvPr/>
        </p:nvGrpSpPr>
        <p:grpSpPr>
          <a:xfrm>
            <a:off x="9531919" y="5717743"/>
            <a:ext cx="348579" cy="100553"/>
            <a:chOff x="5908981" y="2221769"/>
            <a:chExt cx="348579" cy="100553"/>
          </a:xfrm>
        </p:grpSpPr>
        <p:sp>
          <p:nvSpPr>
            <p:cNvPr id="105" name="Star: 5 Points 104">
              <a:extLst>
                <a:ext uri="{FF2B5EF4-FFF2-40B4-BE49-F238E27FC236}">
                  <a16:creationId xmlns:a16="http://schemas.microsoft.com/office/drawing/2014/main" id="{9DF8F293-C0B3-4CDF-B541-1E6B3D6A6A81}"/>
                </a:ext>
              </a:extLst>
            </p:cNvPr>
            <p:cNvSpPr/>
            <p:nvPr/>
          </p:nvSpPr>
          <p:spPr>
            <a:xfrm>
              <a:off x="5908981" y="2221769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>
                <a:solidFill>
                  <a:schemeClr val="bg2"/>
                </a:solidFill>
              </a:endParaRPr>
            </a:p>
          </p:txBody>
        </p:sp>
        <p:sp>
          <p:nvSpPr>
            <p:cNvPr id="106" name="Star: 5 Points 105">
              <a:extLst>
                <a:ext uri="{FF2B5EF4-FFF2-40B4-BE49-F238E27FC236}">
                  <a16:creationId xmlns:a16="http://schemas.microsoft.com/office/drawing/2014/main" id="{BC1C6D00-5BCC-436E-88F2-2FA161F935D0}"/>
                </a:ext>
              </a:extLst>
            </p:cNvPr>
            <p:cNvSpPr/>
            <p:nvPr/>
          </p:nvSpPr>
          <p:spPr>
            <a:xfrm>
              <a:off x="6032994" y="2221769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>
                <a:solidFill>
                  <a:schemeClr val="bg2"/>
                </a:solidFill>
              </a:endParaRPr>
            </a:p>
          </p:txBody>
        </p:sp>
        <p:sp>
          <p:nvSpPr>
            <p:cNvPr id="107" name="Star: 5 Points 106">
              <a:extLst>
                <a:ext uri="{FF2B5EF4-FFF2-40B4-BE49-F238E27FC236}">
                  <a16:creationId xmlns:a16="http://schemas.microsoft.com/office/drawing/2014/main" id="{F241BBF5-5D43-4840-B633-277FBE9845D5}"/>
                </a:ext>
              </a:extLst>
            </p:cNvPr>
            <p:cNvSpPr/>
            <p:nvPr/>
          </p:nvSpPr>
          <p:spPr>
            <a:xfrm>
              <a:off x="6157007" y="2221769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>
                <a:solidFill>
                  <a:schemeClr val="bg2"/>
                </a:solidFill>
              </a:endParaRPr>
            </a:p>
          </p:txBody>
        </p:sp>
      </p:grpSp>
      <p:sp>
        <p:nvSpPr>
          <p:cNvPr id="108" name="TextBox 107">
            <a:extLst>
              <a:ext uri="{FF2B5EF4-FFF2-40B4-BE49-F238E27FC236}">
                <a16:creationId xmlns:a16="http://schemas.microsoft.com/office/drawing/2014/main" id="{E7209549-3200-49FE-AB08-E184A1B9A17C}"/>
              </a:ext>
            </a:extLst>
          </p:cNvPr>
          <p:cNvSpPr txBox="1"/>
          <p:nvPr/>
        </p:nvSpPr>
        <p:spPr>
          <a:xfrm>
            <a:off x="7824936" y="5283907"/>
            <a:ext cx="760264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100" spc="0" baseline="0" dirty="0">
                <a:solidFill>
                  <a:schemeClr val="bg2"/>
                </a:solidFill>
                <a:latin typeface="+mj-lt"/>
                <a:cs typeface="Arial"/>
                <a:sym typeface="Arial"/>
                <a:rtl val="0"/>
              </a:rPr>
              <a:t>Name</a:t>
            </a:r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9422C268-9B31-4B1F-B479-2D859310F325}"/>
              </a:ext>
            </a:extLst>
          </p:cNvPr>
          <p:cNvSpPr txBox="1"/>
          <p:nvPr/>
        </p:nvSpPr>
        <p:spPr>
          <a:xfrm>
            <a:off x="7728257" y="5446759"/>
            <a:ext cx="953622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000" spc="0" baseline="0" dirty="0">
                <a:solidFill>
                  <a:schemeClr val="bg2"/>
                </a:solidFill>
                <a:cs typeface="Arial"/>
                <a:sym typeface="Arial"/>
                <a:rtl val="0"/>
              </a:rPr>
              <a:t>Position</a:t>
            </a:r>
          </a:p>
        </p:txBody>
      </p:sp>
      <p:grpSp>
        <p:nvGrpSpPr>
          <p:cNvPr id="110" name="Group 109">
            <a:extLst>
              <a:ext uri="{FF2B5EF4-FFF2-40B4-BE49-F238E27FC236}">
                <a16:creationId xmlns:a16="http://schemas.microsoft.com/office/drawing/2014/main" id="{C25D8A1D-B6CD-4603-8AD7-5B817CA4CF49}"/>
              </a:ext>
            </a:extLst>
          </p:cNvPr>
          <p:cNvGrpSpPr/>
          <p:nvPr/>
        </p:nvGrpSpPr>
        <p:grpSpPr>
          <a:xfrm>
            <a:off x="8030779" y="5702503"/>
            <a:ext cx="348579" cy="100553"/>
            <a:chOff x="5908981" y="2221769"/>
            <a:chExt cx="348579" cy="100553"/>
          </a:xfrm>
        </p:grpSpPr>
        <p:sp>
          <p:nvSpPr>
            <p:cNvPr id="111" name="Star: 5 Points 110">
              <a:extLst>
                <a:ext uri="{FF2B5EF4-FFF2-40B4-BE49-F238E27FC236}">
                  <a16:creationId xmlns:a16="http://schemas.microsoft.com/office/drawing/2014/main" id="{8FE1DEA1-81CF-47E4-9DF0-D99C9B046B45}"/>
                </a:ext>
              </a:extLst>
            </p:cNvPr>
            <p:cNvSpPr/>
            <p:nvPr/>
          </p:nvSpPr>
          <p:spPr>
            <a:xfrm>
              <a:off x="5908981" y="2221769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>
                <a:solidFill>
                  <a:schemeClr val="bg2"/>
                </a:solidFill>
              </a:endParaRPr>
            </a:p>
          </p:txBody>
        </p:sp>
        <p:sp>
          <p:nvSpPr>
            <p:cNvPr id="112" name="Star: 5 Points 111">
              <a:extLst>
                <a:ext uri="{FF2B5EF4-FFF2-40B4-BE49-F238E27FC236}">
                  <a16:creationId xmlns:a16="http://schemas.microsoft.com/office/drawing/2014/main" id="{1EA11522-125D-43ED-BDFB-69A1391BA323}"/>
                </a:ext>
              </a:extLst>
            </p:cNvPr>
            <p:cNvSpPr/>
            <p:nvPr/>
          </p:nvSpPr>
          <p:spPr>
            <a:xfrm>
              <a:off x="6032994" y="2221769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>
                <a:solidFill>
                  <a:schemeClr val="bg2"/>
                </a:solidFill>
              </a:endParaRPr>
            </a:p>
          </p:txBody>
        </p:sp>
        <p:sp>
          <p:nvSpPr>
            <p:cNvPr id="113" name="Star: 5 Points 112">
              <a:extLst>
                <a:ext uri="{FF2B5EF4-FFF2-40B4-BE49-F238E27FC236}">
                  <a16:creationId xmlns:a16="http://schemas.microsoft.com/office/drawing/2014/main" id="{99847CF1-5029-43E3-B8A0-DF37D74EC133}"/>
                </a:ext>
              </a:extLst>
            </p:cNvPr>
            <p:cNvSpPr/>
            <p:nvPr/>
          </p:nvSpPr>
          <p:spPr>
            <a:xfrm>
              <a:off x="6157007" y="2221769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>
                <a:solidFill>
                  <a:schemeClr val="bg2"/>
                </a:solidFill>
              </a:endParaRPr>
            </a:p>
          </p:txBody>
        </p:sp>
      </p:grpSp>
      <p:sp>
        <p:nvSpPr>
          <p:cNvPr id="114" name="TextBox 113">
            <a:extLst>
              <a:ext uri="{FF2B5EF4-FFF2-40B4-BE49-F238E27FC236}">
                <a16:creationId xmlns:a16="http://schemas.microsoft.com/office/drawing/2014/main" id="{035B230A-7AD2-4AAA-ACAD-2682FB4941E3}"/>
              </a:ext>
            </a:extLst>
          </p:cNvPr>
          <p:cNvSpPr txBox="1"/>
          <p:nvPr/>
        </p:nvSpPr>
        <p:spPr>
          <a:xfrm>
            <a:off x="10850076" y="3310327"/>
            <a:ext cx="760264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100" spc="0" baseline="0" dirty="0">
                <a:solidFill>
                  <a:schemeClr val="bg2"/>
                </a:solidFill>
                <a:latin typeface="+mj-lt"/>
                <a:cs typeface="Arial"/>
                <a:sym typeface="Arial"/>
                <a:rtl val="0"/>
              </a:rPr>
              <a:t>Name</a:t>
            </a:r>
          </a:p>
        </p:txBody>
      </p:sp>
      <p:sp>
        <p:nvSpPr>
          <p:cNvPr id="115" name="TextBox 114">
            <a:extLst>
              <a:ext uri="{FF2B5EF4-FFF2-40B4-BE49-F238E27FC236}">
                <a16:creationId xmlns:a16="http://schemas.microsoft.com/office/drawing/2014/main" id="{4315F70D-2769-469A-8AE5-E13A0E0EA0C1}"/>
              </a:ext>
            </a:extLst>
          </p:cNvPr>
          <p:cNvSpPr txBox="1"/>
          <p:nvPr/>
        </p:nvSpPr>
        <p:spPr>
          <a:xfrm>
            <a:off x="10753397" y="3473179"/>
            <a:ext cx="953622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000" spc="0" baseline="0" dirty="0">
                <a:solidFill>
                  <a:schemeClr val="bg2"/>
                </a:solidFill>
                <a:cs typeface="Arial"/>
                <a:sym typeface="Arial"/>
                <a:rtl val="0"/>
              </a:rPr>
              <a:t>Position</a:t>
            </a:r>
          </a:p>
        </p:txBody>
      </p:sp>
      <p:grpSp>
        <p:nvGrpSpPr>
          <p:cNvPr id="116" name="Group 115">
            <a:extLst>
              <a:ext uri="{FF2B5EF4-FFF2-40B4-BE49-F238E27FC236}">
                <a16:creationId xmlns:a16="http://schemas.microsoft.com/office/drawing/2014/main" id="{A594EDFF-A4B0-4D64-8098-4FCC92D1C676}"/>
              </a:ext>
            </a:extLst>
          </p:cNvPr>
          <p:cNvGrpSpPr/>
          <p:nvPr/>
        </p:nvGrpSpPr>
        <p:grpSpPr>
          <a:xfrm>
            <a:off x="11055919" y="3728923"/>
            <a:ext cx="348579" cy="100553"/>
            <a:chOff x="5908981" y="2221769"/>
            <a:chExt cx="348579" cy="100553"/>
          </a:xfrm>
        </p:grpSpPr>
        <p:sp>
          <p:nvSpPr>
            <p:cNvPr id="117" name="Star: 5 Points 116">
              <a:extLst>
                <a:ext uri="{FF2B5EF4-FFF2-40B4-BE49-F238E27FC236}">
                  <a16:creationId xmlns:a16="http://schemas.microsoft.com/office/drawing/2014/main" id="{E479AC6E-EA0A-47F5-9226-ED91ACFFAE8F}"/>
                </a:ext>
              </a:extLst>
            </p:cNvPr>
            <p:cNvSpPr/>
            <p:nvPr/>
          </p:nvSpPr>
          <p:spPr>
            <a:xfrm>
              <a:off x="5908981" y="2221769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>
                <a:solidFill>
                  <a:schemeClr val="bg2"/>
                </a:solidFill>
              </a:endParaRPr>
            </a:p>
          </p:txBody>
        </p:sp>
        <p:sp>
          <p:nvSpPr>
            <p:cNvPr id="119" name="Star: 5 Points 118">
              <a:extLst>
                <a:ext uri="{FF2B5EF4-FFF2-40B4-BE49-F238E27FC236}">
                  <a16:creationId xmlns:a16="http://schemas.microsoft.com/office/drawing/2014/main" id="{AB2B290F-162D-4C5A-9A0D-0F0ACC37766D}"/>
                </a:ext>
              </a:extLst>
            </p:cNvPr>
            <p:cNvSpPr/>
            <p:nvPr/>
          </p:nvSpPr>
          <p:spPr>
            <a:xfrm>
              <a:off x="6032994" y="2221769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>
                <a:solidFill>
                  <a:schemeClr val="bg2"/>
                </a:solidFill>
              </a:endParaRPr>
            </a:p>
          </p:txBody>
        </p:sp>
        <p:sp>
          <p:nvSpPr>
            <p:cNvPr id="120" name="Star: 5 Points 119">
              <a:extLst>
                <a:ext uri="{FF2B5EF4-FFF2-40B4-BE49-F238E27FC236}">
                  <a16:creationId xmlns:a16="http://schemas.microsoft.com/office/drawing/2014/main" id="{9284D029-D1FE-45E9-B7C8-7B58EE9A618A}"/>
                </a:ext>
              </a:extLst>
            </p:cNvPr>
            <p:cNvSpPr/>
            <p:nvPr/>
          </p:nvSpPr>
          <p:spPr>
            <a:xfrm>
              <a:off x="6157007" y="2221769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>
                <a:solidFill>
                  <a:schemeClr val="bg2"/>
                </a:solidFill>
              </a:endParaRPr>
            </a:p>
          </p:txBody>
        </p:sp>
      </p:grpSp>
      <p:sp>
        <p:nvSpPr>
          <p:cNvPr id="121" name="Freeform: Shape 120">
            <a:extLst>
              <a:ext uri="{FF2B5EF4-FFF2-40B4-BE49-F238E27FC236}">
                <a16:creationId xmlns:a16="http://schemas.microsoft.com/office/drawing/2014/main" id="{691C93A0-8D07-4A7C-848E-27F1C5FF7BB3}"/>
              </a:ext>
            </a:extLst>
          </p:cNvPr>
          <p:cNvSpPr/>
          <p:nvPr/>
        </p:nvSpPr>
        <p:spPr>
          <a:xfrm>
            <a:off x="4368232" y="1666490"/>
            <a:ext cx="331588" cy="345786"/>
          </a:xfrm>
          <a:custGeom>
            <a:avLst/>
            <a:gdLst>
              <a:gd name="connsiteX0" fmla="*/ 421097 w 423202"/>
              <a:gd name="connsiteY0" fmla="*/ 392728 h 441320"/>
              <a:gd name="connsiteX1" fmla="*/ 401189 w 423202"/>
              <a:gd name="connsiteY1" fmla="*/ 335622 h 441320"/>
              <a:gd name="connsiteX2" fmla="*/ 373422 w 423202"/>
              <a:gd name="connsiteY2" fmla="*/ 307332 h 441320"/>
              <a:gd name="connsiteX3" fmla="*/ 268380 w 423202"/>
              <a:gd name="connsiteY3" fmla="*/ 268432 h 441320"/>
              <a:gd name="connsiteX4" fmla="*/ 250436 w 423202"/>
              <a:gd name="connsiteY4" fmla="*/ 246952 h 441320"/>
              <a:gd name="connsiteX5" fmla="*/ 245721 w 423202"/>
              <a:gd name="connsiteY5" fmla="*/ 221412 h 441320"/>
              <a:gd name="connsiteX6" fmla="*/ 296801 w 423202"/>
              <a:gd name="connsiteY6" fmla="*/ 155007 h 441320"/>
              <a:gd name="connsiteX7" fmla="*/ 291562 w 423202"/>
              <a:gd name="connsiteY7" fmla="*/ 208314 h 441320"/>
              <a:gd name="connsiteX8" fmla="*/ 320639 w 423202"/>
              <a:gd name="connsiteY8" fmla="*/ 107594 h 441320"/>
              <a:gd name="connsiteX9" fmla="*/ 258163 w 423202"/>
              <a:gd name="connsiteY9" fmla="*/ 5302 h 441320"/>
              <a:gd name="connsiteX10" fmla="*/ 187830 w 423202"/>
              <a:gd name="connsiteY10" fmla="*/ 6219 h 441320"/>
              <a:gd name="connsiteX11" fmla="*/ 121818 w 423202"/>
              <a:gd name="connsiteY11" fmla="*/ 153305 h 441320"/>
              <a:gd name="connsiteX12" fmla="*/ 165564 w 423202"/>
              <a:gd name="connsiteY12" fmla="*/ 212505 h 441320"/>
              <a:gd name="connsiteX13" fmla="*/ 177613 w 423202"/>
              <a:gd name="connsiteY13" fmla="*/ 221019 h 441320"/>
              <a:gd name="connsiteX14" fmla="*/ 172898 w 423202"/>
              <a:gd name="connsiteY14" fmla="*/ 246821 h 441320"/>
              <a:gd name="connsiteX15" fmla="*/ 154824 w 423202"/>
              <a:gd name="connsiteY15" fmla="*/ 268301 h 441320"/>
              <a:gd name="connsiteX16" fmla="*/ 49781 w 423202"/>
              <a:gd name="connsiteY16" fmla="*/ 307201 h 441320"/>
              <a:gd name="connsiteX17" fmla="*/ 22014 w 423202"/>
              <a:gd name="connsiteY17" fmla="*/ 335492 h 441320"/>
              <a:gd name="connsiteX18" fmla="*/ 2106 w 423202"/>
              <a:gd name="connsiteY18" fmla="*/ 392597 h 441320"/>
              <a:gd name="connsiteX19" fmla="*/ 36684 w 423202"/>
              <a:gd name="connsiteY19" fmla="*/ 441320 h 441320"/>
              <a:gd name="connsiteX20" fmla="*/ 152466 w 423202"/>
              <a:gd name="connsiteY20" fmla="*/ 441320 h 441320"/>
              <a:gd name="connsiteX21" fmla="*/ 129545 w 423202"/>
              <a:gd name="connsiteY21" fmla="*/ 348720 h 441320"/>
              <a:gd name="connsiteX22" fmla="*/ 298504 w 423202"/>
              <a:gd name="connsiteY22" fmla="*/ 348720 h 441320"/>
              <a:gd name="connsiteX23" fmla="*/ 269820 w 423202"/>
              <a:gd name="connsiteY23" fmla="*/ 441320 h 441320"/>
              <a:gd name="connsiteX24" fmla="*/ 386389 w 423202"/>
              <a:gd name="connsiteY24" fmla="*/ 441320 h 441320"/>
              <a:gd name="connsiteX25" fmla="*/ 421097 w 423202"/>
              <a:gd name="connsiteY25" fmla="*/ 392728 h 441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423202" h="441320">
                <a:moveTo>
                  <a:pt x="421097" y="392728"/>
                </a:moveTo>
                <a:lnTo>
                  <a:pt x="401189" y="335622"/>
                </a:lnTo>
                <a:cubicBezTo>
                  <a:pt x="396605" y="322525"/>
                  <a:pt x="386520" y="312047"/>
                  <a:pt x="373422" y="307332"/>
                </a:cubicBezTo>
                <a:lnTo>
                  <a:pt x="268380" y="268432"/>
                </a:lnTo>
                <a:cubicBezTo>
                  <a:pt x="259080" y="264896"/>
                  <a:pt x="252139" y="256775"/>
                  <a:pt x="250436" y="246952"/>
                </a:cubicBezTo>
                <a:lnTo>
                  <a:pt x="245721" y="221412"/>
                </a:lnTo>
                <a:cubicBezTo>
                  <a:pt x="285144" y="208707"/>
                  <a:pt x="295884" y="145970"/>
                  <a:pt x="296801" y="155007"/>
                </a:cubicBezTo>
                <a:cubicBezTo>
                  <a:pt x="297718" y="165092"/>
                  <a:pt x="291562" y="208314"/>
                  <a:pt x="291562" y="208314"/>
                </a:cubicBezTo>
                <a:cubicBezTo>
                  <a:pt x="291562" y="208314"/>
                  <a:pt x="324568" y="164568"/>
                  <a:pt x="320639" y="107594"/>
                </a:cubicBezTo>
                <a:cubicBezTo>
                  <a:pt x="316710" y="50750"/>
                  <a:pt x="282656" y="17745"/>
                  <a:pt x="258163" y="5302"/>
                </a:cubicBezTo>
                <a:cubicBezTo>
                  <a:pt x="233671" y="-7141"/>
                  <a:pt x="187830" y="6219"/>
                  <a:pt x="187830" y="6219"/>
                </a:cubicBezTo>
                <a:cubicBezTo>
                  <a:pt x="125747" y="-9105"/>
                  <a:pt x="96016" y="104582"/>
                  <a:pt x="121818" y="153305"/>
                </a:cubicBezTo>
                <a:cubicBezTo>
                  <a:pt x="139107" y="185917"/>
                  <a:pt x="156133" y="204123"/>
                  <a:pt x="165564" y="212505"/>
                </a:cubicBezTo>
                <a:cubicBezTo>
                  <a:pt x="168052" y="214732"/>
                  <a:pt x="172112" y="218137"/>
                  <a:pt x="177613" y="221019"/>
                </a:cubicBezTo>
                <a:lnTo>
                  <a:pt x="172898" y="246821"/>
                </a:lnTo>
                <a:cubicBezTo>
                  <a:pt x="171065" y="256644"/>
                  <a:pt x="164123" y="264765"/>
                  <a:pt x="154824" y="268301"/>
                </a:cubicBezTo>
                <a:lnTo>
                  <a:pt x="49781" y="307201"/>
                </a:lnTo>
                <a:cubicBezTo>
                  <a:pt x="36815" y="312047"/>
                  <a:pt x="26468" y="322394"/>
                  <a:pt x="22014" y="335492"/>
                </a:cubicBezTo>
                <a:lnTo>
                  <a:pt x="2106" y="392597"/>
                </a:lnTo>
                <a:cubicBezTo>
                  <a:pt x="-6276" y="416304"/>
                  <a:pt x="11405" y="441320"/>
                  <a:pt x="36684" y="441320"/>
                </a:cubicBezTo>
                <a:lnTo>
                  <a:pt x="152466" y="441320"/>
                </a:lnTo>
                <a:lnTo>
                  <a:pt x="129545" y="348720"/>
                </a:lnTo>
                <a:cubicBezTo>
                  <a:pt x="129545" y="348720"/>
                  <a:pt x="225943" y="382119"/>
                  <a:pt x="298504" y="348720"/>
                </a:cubicBezTo>
                <a:lnTo>
                  <a:pt x="269820" y="441320"/>
                </a:lnTo>
                <a:lnTo>
                  <a:pt x="386389" y="441320"/>
                </a:lnTo>
                <a:cubicBezTo>
                  <a:pt x="411798" y="441451"/>
                  <a:pt x="429480" y="416566"/>
                  <a:pt x="421097" y="392728"/>
                </a:cubicBezTo>
                <a:close/>
              </a:path>
            </a:pathLst>
          </a:custGeom>
          <a:solidFill>
            <a:schemeClr val="accent6"/>
          </a:solidFill>
          <a:ln w="13036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23" name="Freeform: Shape 122">
            <a:extLst>
              <a:ext uri="{FF2B5EF4-FFF2-40B4-BE49-F238E27FC236}">
                <a16:creationId xmlns:a16="http://schemas.microsoft.com/office/drawing/2014/main" id="{C7025C84-4FAF-4E56-8D73-EE9B6C23FB4B}"/>
              </a:ext>
            </a:extLst>
          </p:cNvPr>
          <p:cNvSpPr/>
          <p:nvPr/>
        </p:nvSpPr>
        <p:spPr>
          <a:xfrm>
            <a:off x="4368123" y="3695115"/>
            <a:ext cx="331806" cy="364242"/>
          </a:xfrm>
          <a:custGeom>
            <a:avLst/>
            <a:gdLst>
              <a:gd name="connsiteX0" fmla="*/ 189148 w 423482"/>
              <a:gd name="connsiteY0" fmla="*/ 26 h 464876"/>
              <a:gd name="connsiteX1" fmla="*/ 268192 w 423482"/>
              <a:gd name="connsiteY1" fmla="*/ 30429 h 464876"/>
              <a:gd name="connsiteX2" fmla="*/ 265965 w 423482"/>
              <a:gd name="connsiteY2" fmla="*/ 15105 h 464876"/>
              <a:gd name="connsiteX3" fmla="*/ 308401 w 423482"/>
              <a:gd name="connsiteY3" fmla="*/ 124339 h 464876"/>
              <a:gd name="connsiteX4" fmla="*/ 255430 w 423482"/>
              <a:gd name="connsiteY4" fmla="*/ 242843 h 464876"/>
              <a:gd name="connsiteX5" fmla="*/ 246136 w 423482"/>
              <a:gd name="connsiteY5" fmla="*/ 246512 h 464876"/>
              <a:gd name="connsiteX6" fmla="*/ 250510 w 423482"/>
              <a:gd name="connsiteY6" fmla="*/ 270246 h 464876"/>
              <a:gd name="connsiteX7" fmla="*/ 268584 w 423482"/>
              <a:gd name="connsiteY7" fmla="*/ 291726 h 464876"/>
              <a:gd name="connsiteX8" fmla="*/ 373758 w 423482"/>
              <a:gd name="connsiteY8" fmla="*/ 330626 h 464876"/>
              <a:gd name="connsiteX9" fmla="*/ 401525 w 423482"/>
              <a:gd name="connsiteY9" fmla="*/ 359047 h 464876"/>
              <a:gd name="connsiteX10" fmla="*/ 421433 w 423482"/>
              <a:gd name="connsiteY10" fmla="*/ 416153 h 464876"/>
              <a:gd name="connsiteX11" fmla="*/ 386724 w 423482"/>
              <a:gd name="connsiteY11" fmla="*/ 464876 h 464876"/>
              <a:gd name="connsiteX12" fmla="*/ 246319 w 423482"/>
              <a:gd name="connsiteY12" fmla="*/ 464876 h 464876"/>
              <a:gd name="connsiteX13" fmla="*/ 223398 w 423482"/>
              <a:gd name="connsiteY13" fmla="*/ 379741 h 464876"/>
              <a:gd name="connsiteX14" fmla="*/ 235448 w 423482"/>
              <a:gd name="connsiteY14" fmla="*/ 346866 h 464876"/>
              <a:gd name="connsiteX15" fmla="*/ 217111 w 423482"/>
              <a:gd name="connsiteY15" fmla="*/ 334948 h 464876"/>
              <a:gd name="connsiteX16" fmla="*/ 211872 w 423482"/>
              <a:gd name="connsiteY16" fmla="*/ 331542 h 464876"/>
              <a:gd name="connsiteX17" fmla="*/ 205978 w 423482"/>
              <a:gd name="connsiteY17" fmla="*/ 335340 h 464876"/>
              <a:gd name="connsiteX18" fmla="*/ 188296 w 423482"/>
              <a:gd name="connsiteY18" fmla="*/ 346866 h 464876"/>
              <a:gd name="connsiteX19" fmla="*/ 200346 w 423482"/>
              <a:gd name="connsiteY19" fmla="*/ 379741 h 464876"/>
              <a:gd name="connsiteX20" fmla="*/ 177163 w 423482"/>
              <a:gd name="connsiteY20" fmla="*/ 464876 h 464876"/>
              <a:gd name="connsiteX21" fmla="*/ 36758 w 423482"/>
              <a:gd name="connsiteY21" fmla="*/ 464876 h 464876"/>
              <a:gd name="connsiteX22" fmla="*/ 2049 w 423482"/>
              <a:gd name="connsiteY22" fmla="*/ 416153 h 464876"/>
              <a:gd name="connsiteX23" fmla="*/ 21957 w 423482"/>
              <a:gd name="connsiteY23" fmla="*/ 359047 h 464876"/>
              <a:gd name="connsiteX24" fmla="*/ 49724 w 423482"/>
              <a:gd name="connsiteY24" fmla="*/ 330626 h 464876"/>
              <a:gd name="connsiteX25" fmla="*/ 154898 w 423482"/>
              <a:gd name="connsiteY25" fmla="*/ 291726 h 464876"/>
              <a:gd name="connsiteX26" fmla="*/ 172972 w 423482"/>
              <a:gd name="connsiteY26" fmla="*/ 270246 h 464876"/>
              <a:gd name="connsiteX27" fmla="*/ 177721 w 423482"/>
              <a:gd name="connsiteY27" fmla="*/ 244478 h 464876"/>
              <a:gd name="connsiteX28" fmla="*/ 169240 w 423482"/>
              <a:gd name="connsiteY28" fmla="*/ 240186 h 464876"/>
              <a:gd name="connsiteX29" fmla="*/ 116915 w 423482"/>
              <a:gd name="connsiteY29" fmla="*/ 120540 h 464876"/>
              <a:gd name="connsiteX30" fmla="*/ 117439 w 423482"/>
              <a:gd name="connsiteY30" fmla="*/ 92381 h 464876"/>
              <a:gd name="connsiteX31" fmla="*/ 158434 w 423482"/>
              <a:gd name="connsiteY31" fmla="*/ 14843 h 464876"/>
              <a:gd name="connsiteX32" fmla="*/ 143110 w 423482"/>
              <a:gd name="connsiteY32" fmla="*/ 7246 h 464876"/>
              <a:gd name="connsiteX33" fmla="*/ 189148 w 423482"/>
              <a:gd name="connsiteY33" fmla="*/ 26 h 464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423482" h="464876">
                <a:moveTo>
                  <a:pt x="189148" y="26"/>
                </a:moveTo>
                <a:cubicBezTo>
                  <a:pt x="214918" y="-449"/>
                  <a:pt x="246188" y="5347"/>
                  <a:pt x="268192" y="30429"/>
                </a:cubicBezTo>
                <a:lnTo>
                  <a:pt x="265965" y="15105"/>
                </a:lnTo>
                <a:cubicBezTo>
                  <a:pt x="265965" y="15105"/>
                  <a:pt x="316522" y="72996"/>
                  <a:pt x="308401" y="124339"/>
                </a:cubicBezTo>
                <a:cubicBezTo>
                  <a:pt x="302606" y="160488"/>
                  <a:pt x="288927" y="215719"/>
                  <a:pt x="255430" y="242843"/>
                </a:cubicBezTo>
                <a:lnTo>
                  <a:pt x="246136" y="246512"/>
                </a:lnTo>
                <a:lnTo>
                  <a:pt x="250510" y="270246"/>
                </a:lnTo>
                <a:cubicBezTo>
                  <a:pt x="252344" y="280069"/>
                  <a:pt x="259154" y="288320"/>
                  <a:pt x="268584" y="291726"/>
                </a:cubicBezTo>
                <a:lnTo>
                  <a:pt x="373758" y="330626"/>
                </a:lnTo>
                <a:cubicBezTo>
                  <a:pt x="386724" y="335472"/>
                  <a:pt x="396941" y="345950"/>
                  <a:pt x="401525" y="359047"/>
                </a:cubicBezTo>
                <a:lnTo>
                  <a:pt x="421433" y="416153"/>
                </a:lnTo>
                <a:cubicBezTo>
                  <a:pt x="429684" y="439990"/>
                  <a:pt x="412003" y="464876"/>
                  <a:pt x="386724" y="464876"/>
                </a:cubicBezTo>
                <a:lnTo>
                  <a:pt x="246319" y="464876"/>
                </a:lnTo>
                <a:lnTo>
                  <a:pt x="223398" y="379741"/>
                </a:lnTo>
                <a:lnTo>
                  <a:pt x="235448" y="346866"/>
                </a:lnTo>
                <a:lnTo>
                  <a:pt x="217111" y="334948"/>
                </a:lnTo>
                <a:lnTo>
                  <a:pt x="211872" y="331542"/>
                </a:lnTo>
                <a:lnTo>
                  <a:pt x="205978" y="335340"/>
                </a:lnTo>
                <a:lnTo>
                  <a:pt x="188296" y="346866"/>
                </a:lnTo>
                <a:lnTo>
                  <a:pt x="200346" y="379741"/>
                </a:lnTo>
                <a:lnTo>
                  <a:pt x="177163" y="464876"/>
                </a:lnTo>
                <a:lnTo>
                  <a:pt x="36758" y="464876"/>
                </a:lnTo>
                <a:cubicBezTo>
                  <a:pt x="11479" y="464876"/>
                  <a:pt x="-6202" y="439990"/>
                  <a:pt x="2049" y="416153"/>
                </a:cubicBezTo>
                <a:lnTo>
                  <a:pt x="21957" y="359047"/>
                </a:lnTo>
                <a:cubicBezTo>
                  <a:pt x="26410" y="345819"/>
                  <a:pt x="36627" y="335472"/>
                  <a:pt x="49724" y="330626"/>
                </a:cubicBezTo>
                <a:lnTo>
                  <a:pt x="154898" y="291726"/>
                </a:lnTo>
                <a:cubicBezTo>
                  <a:pt x="164328" y="288189"/>
                  <a:pt x="171139" y="280069"/>
                  <a:pt x="172972" y="270246"/>
                </a:cubicBezTo>
                <a:lnTo>
                  <a:pt x="177721" y="244478"/>
                </a:lnTo>
                <a:lnTo>
                  <a:pt x="169240" y="240186"/>
                </a:lnTo>
                <a:cubicBezTo>
                  <a:pt x="145861" y="222439"/>
                  <a:pt x="121368" y="187862"/>
                  <a:pt x="116915" y="120540"/>
                </a:cubicBezTo>
                <a:lnTo>
                  <a:pt x="117439" y="92381"/>
                </a:lnTo>
                <a:cubicBezTo>
                  <a:pt x="117439" y="92381"/>
                  <a:pt x="122023" y="28988"/>
                  <a:pt x="158434" y="14843"/>
                </a:cubicBezTo>
                <a:lnTo>
                  <a:pt x="143110" y="7246"/>
                </a:lnTo>
                <a:cubicBezTo>
                  <a:pt x="143110" y="7246"/>
                  <a:pt x="163379" y="501"/>
                  <a:pt x="189148" y="26"/>
                </a:cubicBezTo>
                <a:close/>
              </a:path>
            </a:pathLst>
          </a:custGeom>
          <a:solidFill>
            <a:schemeClr val="accent2"/>
          </a:solidFill>
          <a:ln w="13036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24" name="Freeform: Shape 123">
            <a:extLst>
              <a:ext uri="{FF2B5EF4-FFF2-40B4-BE49-F238E27FC236}">
                <a16:creationId xmlns:a16="http://schemas.microsoft.com/office/drawing/2014/main" id="{7C8CC83E-2555-400A-9A00-1417DB0D6A1F}"/>
              </a:ext>
            </a:extLst>
          </p:cNvPr>
          <p:cNvSpPr/>
          <p:nvPr/>
        </p:nvSpPr>
        <p:spPr>
          <a:xfrm>
            <a:off x="6263817" y="666147"/>
            <a:ext cx="331806" cy="364242"/>
          </a:xfrm>
          <a:custGeom>
            <a:avLst/>
            <a:gdLst>
              <a:gd name="connsiteX0" fmla="*/ 189148 w 423482"/>
              <a:gd name="connsiteY0" fmla="*/ 26 h 464876"/>
              <a:gd name="connsiteX1" fmla="*/ 268192 w 423482"/>
              <a:gd name="connsiteY1" fmla="*/ 30429 h 464876"/>
              <a:gd name="connsiteX2" fmla="*/ 265965 w 423482"/>
              <a:gd name="connsiteY2" fmla="*/ 15105 h 464876"/>
              <a:gd name="connsiteX3" fmla="*/ 308401 w 423482"/>
              <a:gd name="connsiteY3" fmla="*/ 124339 h 464876"/>
              <a:gd name="connsiteX4" fmla="*/ 255430 w 423482"/>
              <a:gd name="connsiteY4" fmla="*/ 242843 h 464876"/>
              <a:gd name="connsiteX5" fmla="*/ 246136 w 423482"/>
              <a:gd name="connsiteY5" fmla="*/ 246512 h 464876"/>
              <a:gd name="connsiteX6" fmla="*/ 250510 w 423482"/>
              <a:gd name="connsiteY6" fmla="*/ 270246 h 464876"/>
              <a:gd name="connsiteX7" fmla="*/ 268584 w 423482"/>
              <a:gd name="connsiteY7" fmla="*/ 291726 h 464876"/>
              <a:gd name="connsiteX8" fmla="*/ 373758 w 423482"/>
              <a:gd name="connsiteY8" fmla="*/ 330626 h 464876"/>
              <a:gd name="connsiteX9" fmla="*/ 401525 w 423482"/>
              <a:gd name="connsiteY9" fmla="*/ 359047 h 464876"/>
              <a:gd name="connsiteX10" fmla="*/ 421433 w 423482"/>
              <a:gd name="connsiteY10" fmla="*/ 416153 h 464876"/>
              <a:gd name="connsiteX11" fmla="*/ 386724 w 423482"/>
              <a:gd name="connsiteY11" fmla="*/ 464876 h 464876"/>
              <a:gd name="connsiteX12" fmla="*/ 246319 w 423482"/>
              <a:gd name="connsiteY12" fmla="*/ 464876 h 464876"/>
              <a:gd name="connsiteX13" fmla="*/ 223398 w 423482"/>
              <a:gd name="connsiteY13" fmla="*/ 379741 h 464876"/>
              <a:gd name="connsiteX14" fmla="*/ 235448 w 423482"/>
              <a:gd name="connsiteY14" fmla="*/ 346866 h 464876"/>
              <a:gd name="connsiteX15" fmla="*/ 217111 w 423482"/>
              <a:gd name="connsiteY15" fmla="*/ 334948 h 464876"/>
              <a:gd name="connsiteX16" fmla="*/ 211872 w 423482"/>
              <a:gd name="connsiteY16" fmla="*/ 331542 h 464876"/>
              <a:gd name="connsiteX17" fmla="*/ 205978 w 423482"/>
              <a:gd name="connsiteY17" fmla="*/ 335340 h 464876"/>
              <a:gd name="connsiteX18" fmla="*/ 188296 w 423482"/>
              <a:gd name="connsiteY18" fmla="*/ 346866 h 464876"/>
              <a:gd name="connsiteX19" fmla="*/ 200346 w 423482"/>
              <a:gd name="connsiteY19" fmla="*/ 379741 h 464876"/>
              <a:gd name="connsiteX20" fmla="*/ 177163 w 423482"/>
              <a:gd name="connsiteY20" fmla="*/ 464876 h 464876"/>
              <a:gd name="connsiteX21" fmla="*/ 36758 w 423482"/>
              <a:gd name="connsiteY21" fmla="*/ 464876 h 464876"/>
              <a:gd name="connsiteX22" fmla="*/ 2049 w 423482"/>
              <a:gd name="connsiteY22" fmla="*/ 416153 h 464876"/>
              <a:gd name="connsiteX23" fmla="*/ 21957 w 423482"/>
              <a:gd name="connsiteY23" fmla="*/ 359047 h 464876"/>
              <a:gd name="connsiteX24" fmla="*/ 49724 w 423482"/>
              <a:gd name="connsiteY24" fmla="*/ 330626 h 464876"/>
              <a:gd name="connsiteX25" fmla="*/ 154898 w 423482"/>
              <a:gd name="connsiteY25" fmla="*/ 291726 h 464876"/>
              <a:gd name="connsiteX26" fmla="*/ 172972 w 423482"/>
              <a:gd name="connsiteY26" fmla="*/ 270246 h 464876"/>
              <a:gd name="connsiteX27" fmla="*/ 177721 w 423482"/>
              <a:gd name="connsiteY27" fmla="*/ 244478 h 464876"/>
              <a:gd name="connsiteX28" fmla="*/ 169240 w 423482"/>
              <a:gd name="connsiteY28" fmla="*/ 240186 h 464876"/>
              <a:gd name="connsiteX29" fmla="*/ 116915 w 423482"/>
              <a:gd name="connsiteY29" fmla="*/ 120540 h 464876"/>
              <a:gd name="connsiteX30" fmla="*/ 117439 w 423482"/>
              <a:gd name="connsiteY30" fmla="*/ 92381 h 464876"/>
              <a:gd name="connsiteX31" fmla="*/ 158434 w 423482"/>
              <a:gd name="connsiteY31" fmla="*/ 14843 h 464876"/>
              <a:gd name="connsiteX32" fmla="*/ 143110 w 423482"/>
              <a:gd name="connsiteY32" fmla="*/ 7246 h 464876"/>
              <a:gd name="connsiteX33" fmla="*/ 189148 w 423482"/>
              <a:gd name="connsiteY33" fmla="*/ 26 h 464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423482" h="464876">
                <a:moveTo>
                  <a:pt x="189148" y="26"/>
                </a:moveTo>
                <a:cubicBezTo>
                  <a:pt x="214918" y="-449"/>
                  <a:pt x="246188" y="5347"/>
                  <a:pt x="268192" y="30429"/>
                </a:cubicBezTo>
                <a:lnTo>
                  <a:pt x="265965" y="15105"/>
                </a:lnTo>
                <a:cubicBezTo>
                  <a:pt x="265965" y="15105"/>
                  <a:pt x="316522" y="72996"/>
                  <a:pt x="308401" y="124339"/>
                </a:cubicBezTo>
                <a:cubicBezTo>
                  <a:pt x="302606" y="160488"/>
                  <a:pt x="288927" y="215719"/>
                  <a:pt x="255430" y="242843"/>
                </a:cubicBezTo>
                <a:lnTo>
                  <a:pt x="246136" y="246512"/>
                </a:lnTo>
                <a:lnTo>
                  <a:pt x="250510" y="270246"/>
                </a:lnTo>
                <a:cubicBezTo>
                  <a:pt x="252344" y="280069"/>
                  <a:pt x="259154" y="288320"/>
                  <a:pt x="268584" y="291726"/>
                </a:cubicBezTo>
                <a:lnTo>
                  <a:pt x="373758" y="330626"/>
                </a:lnTo>
                <a:cubicBezTo>
                  <a:pt x="386724" y="335472"/>
                  <a:pt x="396941" y="345950"/>
                  <a:pt x="401525" y="359047"/>
                </a:cubicBezTo>
                <a:lnTo>
                  <a:pt x="421433" y="416153"/>
                </a:lnTo>
                <a:cubicBezTo>
                  <a:pt x="429684" y="439990"/>
                  <a:pt x="412003" y="464876"/>
                  <a:pt x="386724" y="464876"/>
                </a:cubicBezTo>
                <a:lnTo>
                  <a:pt x="246319" y="464876"/>
                </a:lnTo>
                <a:lnTo>
                  <a:pt x="223398" y="379741"/>
                </a:lnTo>
                <a:lnTo>
                  <a:pt x="235448" y="346866"/>
                </a:lnTo>
                <a:lnTo>
                  <a:pt x="217111" y="334948"/>
                </a:lnTo>
                <a:lnTo>
                  <a:pt x="211872" y="331542"/>
                </a:lnTo>
                <a:lnTo>
                  <a:pt x="205978" y="335340"/>
                </a:lnTo>
                <a:lnTo>
                  <a:pt x="188296" y="346866"/>
                </a:lnTo>
                <a:lnTo>
                  <a:pt x="200346" y="379741"/>
                </a:lnTo>
                <a:lnTo>
                  <a:pt x="177163" y="464876"/>
                </a:lnTo>
                <a:lnTo>
                  <a:pt x="36758" y="464876"/>
                </a:lnTo>
                <a:cubicBezTo>
                  <a:pt x="11479" y="464876"/>
                  <a:pt x="-6202" y="439990"/>
                  <a:pt x="2049" y="416153"/>
                </a:cubicBezTo>
                <a:lnTo>
                  <a:pt x="21957" y="359047"/>
                </a:lnTo>
                <a:cubicBezTo>
                  <a:pt x="26410" y="345819"/>
                  <a:pt x="36627" y="335472"/>
                  <a:pt x="49724" y="330626"/>
                </a:cubicBezTo>
                <a:lnTo>
                  <a:pt x="154898" y="291726"/>
                </a:lnTo>
                <a:cubicBezTo>
                  <a:pt x="164328" y="288189"/>
                  <a:pt x="171139" y="280069"/>
                  <a:pt x="172972" y="270246"/>
                </a:cubicBezTo>
                <a:lnTo>
                  <a:pt x="177721" y="244478"/>
                </a:lnTo>
                <a:lnTo>
                  <a:pt x="169240" y="240186"/>
                </a:lnTo>
                <a:cubicBezTo>
                  <a:pt x="145861" y="222439"/>
                  <a:pt x="121368" y="187862"/>
                  <a:pt x="116915" y="120540"/>
                </a:cubicBezTo>
                <a:lnTo>
                  <a:pt x="117439" y="92381"/>
                </a:lnTo>
                <a:cubicBezTo>
                  <a:pt x="117439" y="92381"/>
                  <a:pt x="122023" y="28988"/>
                  <a:pt x="158434" y="14843"/>
                </a:cubicBezTo>
                <a:lnTo>
                  <a:pt x="143110" y="7246"/>
                </a:lnTo>
                <a:cubicBezTo>
                  <a:pt x="143110" y="7246"/>
                  <a:pt x="163379" y="501"/>
                  <a:pt x="189148" y="26"/>
                </a:cubicBezTo>
                <a:close/>
              </a:path>
            </a:pathLst>
          </a:custGeom>
          <a:solidFill>
            <a:schemeClr val="accent2"/>
          </a:solidFill>
          <a:ln w="13036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25" name="Freeform: Shape 124">
            <a:extLst>
              <a:ext uri="{FF2B5EF4-FFF2-40B4-BE49-F238E27FC236}">
                <a16:creationId xmlns:a16="http://schemas.microsoft.com/office/drawing/2014/main" id="{08A4C448-1FCC-4FF3-854E-A7071D08D95C}"/>
              </a:ext>
            </a:extLst>
          </p:cNvPr>
          <p:cNvSpPr/>
          <p:nvPr/>
        </p:nvSpPr>
        <p:spPr>
          <a:xfrm>
            <a:off x="6263926" y="2713211"/>
            <a:ext cx="331588" cy="345786"/>
          </a:xfrm>
          <a:custGeom>
            <a:avLst/>
            <a:gdLst>
              <a:gd name="connsiteX0" fmla="*/ 421097 w 423202"/>
              <a:gd name="connsiteY0" fmla="*/ 392728 h 441320"/>
              <a:gd name="connsiteX1" fmla="*/ 401189 w 423202"/>
              <a:gd name="connsiteY1" fmla="*/ 335622 h 441320"/>
              <a:gd name="connsiteX2" fmla="*/ 373422 w 423202"/>
              <a:gd name="connsiteY2" fmla="*/ 307332 h 441320"/>
              <a:gd name="connsiteX3" fmla="*/ 268380 w 423202"/>
              <a:gd name="connsiteY3" fmla="*/ 268432 h 441320"/>
              <a:gd name="connsiteX4" fmla="*/ 250436 w 423202"/>
              <a:gd name="connsiteY4" fmla="*/ 246952 h 441320"/>
              <a:gd name="connsiteX5" fmla="*/ 245721 w 423202"/>
              <a:gd name="connsiteY5" fmla="*/ 221412 h 441320"/>
              <a:gd name="connsiteX6" fmla="*/ 296801 w 423202"/>
              <a:gd name="connsiteY6" fmla="*/ 155007 h 441320"/>
              <a:gd name="connsiteX7" fmla="*/ 291562 w 423202"/>
              <a:gd name="connsiteY7" fmla="*/ 208314 h 441320"/>
              <a:gd name="connsiteX8" fmla="*/ 320639 w 423202"/>
              <a:gd name="connsiteY8" fmla="*/ 107594 h 441320"/>
              <a:gd name="connsiteX9" fmla="*/ 258163 w 423202"/>
              <a:gd name="connsiteY9" fmla="*/ 5302 h 441320"/>
              <a:gd name="connsiteX10" fmla="*/ 187830 w 423202"/>
              <a:gd name="connsiteY10" fmla="*/ 6219 h 441320"/>
              <a:gd name="connsiteX11" fmla="*/ 121818 w 423202"/>
              <a:gd name="connsiteY11" fmla="*/ 153305 h 441320"/>
              <a:gd name="connsiteX12" fmla="*/ 165564 w 423202"/>
              <a:gd name="connsiteY12" fmla="*/ 212505 h 441320"/>
              <a:gd name="connsiteX13" fmla="*/ 177613 w 423202"/>
              <a:gd name="connsiteY13" fmla="*/ 221019 h 441320"/>
              <a:gd name="connsiteX14" fmla="*/ 172898 w 423202"/>
              <a:gd name="connsiteY14" fmla="*/ 246821 h 441320"/>
              <a:gd name="connsiteX15" fmla="*/ 154824 w 423202"/>
              <a:gd name="connsiteY15" fmla="*/ 268301 h 441320"/>
              <a:gd name="connsiteX16" fmla="*/ 49781 w 423202"/>
              <a:gd name="connsiteY16" fmla="*/ 307201 h 441320"/>
              <a:gd name="connsiteX17" fmla="*/ 22014 w 423202"/>
              <a:gd name="connsiteY17" fmla="*/ 335492 h 441320"/>
              <a:gd name="connsiteX18" fmla="*/ 2106 w 423202"/>
              <a:gd name="connsiteY18" fmla="*/ 392597 h 441320"/>
              <a:gd name="connsiteX19" fmla="*/ 36684 w 423202"/>
              <a:gd name="connsiteY19" fmla="*/ 441320 h 441320"/>
              <a:gd name="connsiteX20" fmla="*/ 152466 w 423202"/>
              <a:gd name="connsiteY20" fmla="*/ 441320 h 441320"/>
              <a:gd name="connsiteX21" fmla="*/ 129545 w 423202"/>
              <a:gd name="connsiteY21" fmla="*/ 348720 h 441320"/>
              <a:gd name="connsiteX22" fmla="*/ 298504 w 423202"/>
              <a:gd name="connsiteY22" fmla="*/ 348720 h 441320"/>
              <a:gd name="connsiteX23" fmla="*/ 269820 w 423202"/>
              <a:gd name="connsiteY23" fmla="*/ 441320 h 441320"/>
              <a:gd name="connsiteX24" fmla="*/ 386389 w 423202"/>
              <a:gd name="connsiteY24" fmla="*/ 441320 h 441320"/>
              <a:gd name="connsiteX25" fmla="*/ 421097 w 423202"/>
              <a:gd name="connsiteY25" fmla="*/ 392728 h 441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423202" h="441320">
                <a:moveTo>
                  <a:pt x="421097" y="392728"/>
                </a:moveTo>
                <a:lnTo>
                  <a:pt x="401189" y="335622"/>
                </a:lnTo>
                <a:cubicBezTo>
                  <a:pt x="396605" y="322525"/>
                  <a:pt x="386520" y="312047"/>
                  <a:pt x="373422" y="307332"/>
                </a:cubicBezTo>
                <a:lnTo>
                  <a:pt x="268380" y="268432"/>
                </a:lnTo>
                <a:cubicBezTo>
                  <a:pt x="259080" y="264896"/>
                  <a:pt x="252139" y="256775"/>
                  <a:pt x="250436" y="246952"/>
                </a:cubicBezTo>
                <a:lnTo>
                  <a:pt x="245721" y="221412"/>
                </a:lnTo>
                <a:cubicBezTo>
                  <a:pt x="285144" y="208707"/>
                  <a:pt x="295884" y="145970"/>
                  <a:pt x="296801" y="155007"/>
                </a:cubicBezTo>
                <a:cubicBezTo>
                  <a:pt x="297718" y="165092"/>
                  <a:pt x="291562" y="208314"/>
                  <a:pt x="291562" y="208314"/>
                </a:cubicBezTo>
                <a:cubicBezTo>
                  <a:pt x="291562" y="208314"/>
                  <a:pt x="324568" y="164568"/>
                  <a:pt x="320639" y="107594"/>
                </a:cubicBezTo>
                <a:cubicBezTo>
                  <a:pt x="316710" y="50750"/>
                  <a:pt x="282656" y="17745"/>
                  <a:pt x="258163" y="5302"/>
                </a:cubicBezTo>
                <a:cubicBezTo>
                  <a:pt x="233671" y="-7141"/>
                  <a:pt x="187830" y="6219"/>
                  <a:pt x="187830" y="6219"/>
                </a:cubicBezTo>
                <a:cubicBezTo>
                  <a:pt x="125747" y="-9105"/>
                  <a:pt x="96016" y="104582"/>
                  <a:pt x="121818" y="153305"/>
                </a:cubicBezTo>
                <a:cubicBezTo>
                  <a:pt x="139107" y="185917"/>
                  <a:pt x="156133" y="204123"/>
                  <a:pt x="165564" y="212505"/>
                </a:cubicBezTo>
                <a:cubicBezTo>
                  <a:pt x="168052" y="214732"/>
                  <a:pt x="172112" y="218137"/>
                  <a:pt x="177613" y="221019"/>
                </a:cubicBezTo>
                <a:lnTo>
                  <a:pt x="172898" y="246821"/>
                </a:lnTo>
                <a:cubicBezTo>
                  <a:pt x="171065" y="256644"/>
                  <a:pt x="164123" y="264765"/>
                  <a:pt x="154824" y="268301"/>
                </a:cubicBezTo>
                <a:lnTo>
                  <a:pt x="49781" y="307201"/>
                </a:lnTo>
                <a:cubicBezTo>
                  <a:pt x="36815" y="312047"/>
                  <a:pt x="26468" y="322394"/>
                  <a:pt x="22014" y="335492"/>
                </a:cubicBezTo>
                <a:lnTo>
                  <a:pt x="2106" y="392597"/>
                </a:lnTo>
                <a:cubicBezTo>
                  <a:pt x="-6276" y="416304"/>
                  <a:pt x="11405" y="441320"/>
                  <a:pt x="36684" y="441320"/>
                </a:cubicBezTo>
                <a:lnTo>
                  <a:pt x="152466" y="441320"/>
                </a:lnTo>
                <a:lnTo>
                  <a:pt x="129545" y="348720"/>
                </a:lnTo>
                <a:cubicBezTo>
                  <a:pt x="129545" y="348720"/>
                  <a:pt x="225943" y="382119"/>
                  <a:pt x="298504" y="348720"/>
                </a:cubicBezTo>
                <a:lnTo>
                  <a:pt x="269820" y="441320"/>
                </a:lnTo>
                <a:lnTo>
                  <a:pt x="386389" y="441320"/>
                </a:lnTo>
                <a:cubicBezTo>
                  <a:pt x="411798" y="441451"/>
                  <a:pt x="429480" y="416566"/>
                  <a:pt x="421097" y="392728"/>
                </a:cubicBezTo>
                <a:close/>
              </a:path>
            </a:pathLst>
          </a:custGeom>
          <a:solidFill>
            <a:schemeClr val="accent6"/>
          </a:solidFill>
          <a:ln w="13036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26" name="Freeform: Shape 125">
            <a:extLst>
              <a:ext uri="{FF2B5EF4-FFF2-40B4-BE49-F238E27FC236}">
                <a16:creationId xmlns:a16="http://schemas.microsoft.com/office/drawing/2014/main" id="{650E6EE6-8739-4791-9970-2F670AF534E7}"/>
              </a:ext>
            </a:extLst>
          </p:cNvPr>
          <p:cNvSpPr/>
          <p:nvPr/>
        </p:nvSpPr>
        <p:spPr>
          <a:xfrm>
            <a:off x="6263817" y="4686340"/>
            <a:ext cx="331806" cy="364242"/>
          </a:xfrm>
          <a:custGeom>
            <a:avLst/>
            <a:gdLst>
              <a:gd name="connsiteX0" fmla="*/ 189148 w 423482"/>
              <a:gd name="connsiteY0" fmla="*/ 26 h 464876"/>
              <a:gd name="connsiteX1" fmla="*/ 268192 w 423482"/>
              <a:gd name="connsiteY1" fmla="*/ 30429 h 464876"/>
              <a:gd name="connsiteX2" fmla="*/ 265965 w 423482"/>
              <a:gd name="connsiteY2" fmla="*/ 15105 h 464876"/>
              <a:gd name="connsiteX3" fmla="*/ 308401 w 423482"/>
              <a:gd name="connsiteY3" fmla="*/ 124339 h 464876"/>
              <a:gd name="connsiteX4" fmla="*/ 255430 w 423482"/>
              <a:gd name="connsiteY4" fmla="*/ 242843 h 464876"/>
              <a:gd name="connsiteX5" fmla="*/ 246136 w 423482"/>
              <a:gd name="connsiteY5" fmla="*/ 246512 h 464876"/>
              <a:gd name="connsiteX6" fmla="*/ 250510 w 423482"/>
              <a:gd name="connsiteY6" fmla="*/ 270246 h 464876"/>
              <a:gd name="connsiteX7" fmla="*/ 268584 w 423482"/>
              <a:gd name="connsiteY7" fmla="*/ 291726 h 464876"/>
              <a:gd name="connsiteX8" fmla="*/ 373758 w 423482"/>
              <a:gd name="connsiteY8" fmla="*/ 330626 h 464876"/>
              <a:gd name="connsiteX9" fmla="*/ 401525 w 423482"/>
              <a:gd name="connsiteY9" fmla="*/ 359047 h 464876"/>
              <a:gd name="connsiteX10" fmla="*/ 421433 w 423482"/>
              <a:gd name="connsiteY10" fmla="*/ 416153 h 464876"/>
              <a:gd name="connsiteX11" fmla="*/ 386724 w 423482"/>
              <a:gd name="connsiteY11" fmla="*/ 464876 h 464876"/>
              <a:gd name="connsiteX12" fmla="*/ 246319 w 423482"/>
              <a:gd name="connsiteY12" fmla="*/ 464876 h 464876"/>
              <a:gd name="connsiteX13" fmla="*/ 223398 w 423482"/>
              <a:gd name="connsiteY13" fmla="*/ 379741 h 464876"/>
              <a:gd name="connsiteX14" fmla="*/ 235448 w 423482"/>
              <a:gd name="connsiteY14" fmla="*/ 346866 h 464876"/>
              <a:gd name="connsiteX15" fmla="*/ 217111 w 423482"/>
              <a:gd name="connsiteY15" fmla="*/ 334948 h 464876"/>
              <a:gd name="connsiteX16" fmla="*/ 211872 w 423482"/>
              <a:gd name="connsiteY16" fmla="*/ 331542 h 464876"/>
              <a:gd name="connsiteX17" fmla="*/ 205978 w 423482"/>
              <a:gd name="connsiteY17" fmla="*/ 335340 h 464876"/>
              <a:gd name="connsiteX18" fmla="*/ 188296 w 423482"/>
              <a:gd name="connsiteY18" fmla="*/ 346866 h 464876"/>
              <a:gd name="connsiteX19" fmla="*/ 200346 w 423482"/>
              <a:gd name="connsiteY19" fmla="*/ 379741 h 464876"/>
              <a:gd name="connsiteX20" fmla="*/ 177163 w 423482"/>
              <a:gd name="connsiteY20" fmla="*/ 464876 h 464876"/>
              <a:gd name="connsiteX21" fmla="*/ 36758 w 423482"/>
              <a:gd name="connsiteY21" fmla="*/ 464876 h 464876"/>
              <a:gd name="connsiteX22" fmla="*/ 2049 w 423482"/>
              <a:gd name="connsiteY22" fmla="*/ 416153 h 464876"/>
              <a:gd name="connsiteX23" fmla="*/ 21957 w 423482"/>
              <a:gd name="connsiteY23" fmla="*/ 359047 h 464876"/>
              <a:gd name="connsiteX24" fmla="*/ 49724 w 423482"/>
              <a:gd name="connsiteY24" fmla="*/ 330626 h 464876"/>
              <a:gd name="connsiteX25" fmla="*/ 154898 w 423482"/>
              <a:gd name="connsiteY25" fmla="*/ 291726 h 464876"/>
              <a:gd name="connsiteX26" fmla="*/ 172972 w 423482"/>
              <a:gd name="connsiteY26" fmla="*/ 270246 h 464876"/>
              <a:gd name="connsiteX27" fmla="*/ 177721 w 423482"/>
              <a:gd name="connsiteY27" fmla="*/ 244478 h 464876"/>
              <a:gd name="connsiteX28" fmla="*/ 169240 w 423482"/>
              <a:gd name="connsiteY28" fmla="*/ 240186 h 464876"/>
              <a:gd name="connsiteX29" fmla="*/ 116915 w 423482"/>
              <a:gd name="connsiteY29" fmla="*/ 120540 h 464876"/>
              <a:gd name="connsiteX30" fmla="*/ 117439 w 423482"/>
              <a:gd name="connsiteY30" fmla="*/ 92381 h 464876"/>
              <a:gd name="connsiteX31" fmla="*/ 158434 w 423482"/>
              <a:gd name="connsiteY31" fmla="*/ 14843 h 464876"/>
              <a:gd name="connsiteX32" fmla="*/ 143110 w 423482"/>
              <a:gd name="connsiteY32" fmla="*/ 7246 h 464876"/>
              <a:gd name="connsiteX33" fmla="*/ 189148 w 423482"/>
              <a:gd name="connsiteY33" fmla="*/ 26 h 464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423482" h="464876">
                <a:moveTo>
                  <a:pt x="189148" y="26"/>
                </a:moveTo>
                <a:cubicBezTo>
                  <a:pt x="214918" y="-449"/>
                  <a:pt x="246188" y="5347"/>
                  <a:pt x="268192" y="30429"/>
                </a:cubicBezTo>
                <a:lnTo>
                  <a:pt x="265965" y="15105"/>
                </a:lnTo>
                <a:cubicBezTo>
                  <a:pt x="265965" y="15105"/>
                  <a:pt x="316522" y="72996"/>
                  <a:pt x="308401" y="124339"/>
                </a:cubicBezTo>
                <a:cubicBezTo>
                  <a:pt x="302606" y="160488"/>
                  <a:pt x="288927" y="215719"/>
                  <a:pt x="255430" y="242843"/>
                </a:cubicBezTo>
                <a:lnTo>
                  <a:pt x="246136" y="246512"/>
                </a:lnTo>
                <a:lnTo>
                  <a:pt x="250510" y="270246"/>
                </a:lnTo>
                <a:cubicBezTo>
                  <a:pt x="252344" y="280069"/>
                  <a:pt x="259154" y="288320"/>
                  <a:pt x="268584" y="291726"/>
                </a:cubicBezTo>
                <a:lnTo>
                  <a:pt x="373758" y="330626"/>
                </a:lnTo>
                <a:cubicBezTo>
                  <a:pt x="386724" y="335472"/>
                  <a:pt x="396941" y="345950"/>
                  <a:pt x="401525" y="359047"/>
                </a:cubicBezTo>
                <a:lnTo>
                  <a:pt x="421433" y="416153"/>
                </a:lnTo>
                <a:cubicBezTo>
                  <a:pt x="429684" y="439990"/>
                  <a:pt x="412003" y="464876"/>
                  <a:pt x="386724" y="464876"/>
                </a:cubicBezTo>
                <a:lnTo>
                  <a:pt x="246319" y="464876"/>
                </a:lnTo>
                <a:lnTo>
                  <a:pt x="223398" y="379741"/>
                </a:lnTo>
                <a:lnTo>
                  <a:pt x="235448" y="346866"/>
                </a:lnTo>
                <a:lnTo>
                  <a:pt x="217111" y="334948"/>
                </a:lnTo>
                <a:lnTo>
                  <a:pt x="211872" y="331542"/>
                </a:lnTo>
                <a:lnTo>
                  <a:pt x="205978" y="335340"/>
                </a:lnTo>
                <a:lnTo>
                  <a:pt x="188296" y="346866"/>
                </a:lnTo>
                <a:lnTo>
                  <a:pt x="200346" y="379741"/>
                </a:lnTo>
                <a:lnTo>
                  <a:pt x="177163" y="464876"/>
                </a:lnTo>
                <a:lnTo>
                  <a:pt x="36758" y="464876"/>
                </a:lnTo>
                <a:cubicBezTo>
                  <a:pt x="11479" y="464876"/>
                  <a:pt x="-6202" y="439990"/>
                  <a:pt x="2049" y="416153"/>
                </a:cubicBezTo>
                <a:lnTo>
                  <a:pt x="21957" y="359047"/>
                </a:lnTo>
                <a:cubicBezTo>
                  <a:pt x="26410" y="345819"/>
                  <a:pt x="36627" y="335472"/>
                  <a:pt x="49724" y="330626"/>
                </a:cubicBezTo>
                <a:lnTo>
                  <a:pt x="154898" y="291726"/>
                </a:lnTo>
                <a:cubicBezTo>
                  <a:pt x="164328" y="288189"/>
                  <a:pt x="171139" y="280069"/>
                  <a:pt x="172972" y="270246"/>
                </a:cubicBezTo>
                <a:lnTo>
                  <a:pt x="177721" y="244478"/>
                </a:lnTo>
                <a:lnTo>
                  <a:pt x="169240" y="240186"/>
                </a:lnTo>
                <a:cubicBezTo>
                  <a:pt x="145861" y="222439"/>
                  <a:pt x="121368" y="187862"/>
                  <a:pt x="116915" y="120540"/>
                </a:cubicBezTo>
                <a:lnTo>
                  <a:pt x="117439" y="92381"/>
                </a:lnTo>
                <a:cubicBezTo>
                  <a:pt x="117439" y="92381"/>
                  <a:pt x="122023" y="28988"/>
                  <a:pt x="158434" y="14843"/>
                </a:cubicBezTo>
                <a:lnTo>
                  <a:pt x="143110" y="7246"/>
                </a:lnTo>
                <a:cubicBezTo>
                  <a:pt x="143110" y="7246"/>
                  <a:pt x="163379" y="501"/>
                  <a:pt x="189148" y="26"/>
                </a:cubicBezTo>
                <a:close/>
              </a:path>
            </a:pathLst>
          </a:custGeom>
          <a:solidFill>
            <a:schemeClr val="accent2"/>
          </a:solidFill>
          <a:ln w="13036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27" name="Freeform: Shape 126">
            <a:extLst>
              <a:ext uri="{FF2B5EF4-FFF2-40B4-BE49-F238E27FC236}">
                <a16:creationId xmlns:a16="http://schemas.microsoft.com/office/drawing/2014/main" id="{BCE5C8AD-F405-4D8D-B125-618BAF4A5DCC}"/>
              </a:ext>
            </a:extLst>
          </p:cNvPr>
          <p:cNvSpPr/>
          <p:nvPr/>
        </p:nvSpPr>
        <p:spPr>
          <a:xfrm>
            <a:off x="8096568" y="2886104"/>
            <a:ext cx="225508" cy="247552"/>
          </a:xfrm>
          <a:custGeom>
            <a:avLst/>
            <a:gdLst>
              <a:gd name="connsiteX0" fmla="*/ 189148 w 423482"/>
              <a:gd name="connsiteY0" fmla="*/ 26 h 464876"/>
              <a:gd name="connsiteX1" fmla="*/ 268192 w 423482"/>
              <a:gd name="connsiteY1" fmla="*/ 30429 h 464876"/>
              <a:gd name="connsiteX2" fmla="*/ 265965 w 423482"/>
              <a:gd name="connsiteY2" fmla="*/ 15105 h 464876"/>
              <a:gd name="connsiteX3" fmla="*/ 308401 w 423482"/>
              <a:gd name="connsiteY3" fmla="*/ 124339 h 464876"/>
              <a:gd name="connsiteX4" fmla="*/ 255430 w 423482"/>
              <a:gd name="connsiteY4" fmla="*/ 242843 h 464876"/>
              <a:gd name="connsiteX5" fmla="*/ 246136 w 423482"/>
              <a:gd name="connsiteY5" fmla="*/ 246512 h 464876"/>
              <a:gd name="connsiteX6" fmla="*/ 250510 w 423482"/>
              <a:gd name="connsiteY6" fmla="*/ 270246 h 464876"/>
              <a:gd name="connsiteX7" fmla="*/ 268584 w 423482"/>
              <a:gd name="connsiteY7" fmla="*/ 291726 h 464876"/>
              <a:gd name="connsiteX8" fmla="*/ 373758 w 423482"/>
              <a:gd name="connsiteY8" fmla="*/ 330626 h 464876"/>
              <a:gd name="connsiteX9" fmla="*/ 401525 w 423482"/>
              <a:gd name="connsiteY9" fmla="*/ 359047 h 464876"/>
              <a:gd name="connsiteX10" fmla="*/ 421433 w 423482"/>
              <a:gd name="connsiteY10" fmla="*/ 416153 h 464876"/>
              <a:gd name="connsiteX11" fmla="*/ 386724 w 423482"/>
              <a:gd name="connsiteY11" fmla="*/ 464876 h 464876"/>
              <a:gd name="connsiteX12" fmla="*/ 246319 w 423482"/>
              <a:gd name="connsiteY12" fmla="*/ 464876 h 464876"/>
              <a:gd name="connsiteX13" fmla="*/ 223398 w 423482"/>
              <a:gd name="connsiteY13" fmla="*/ 379741 h 464876"/>
              <a:gd name="connsiteX14" fmla="*/ 235448 w 423482"/>
              <a:gd name="connsiteY14" fmla="*/ 346866 h 464876"/>
              <a:gd name="connsiteX15" fmla="*/ 217111 w 423482"/>
              <a:gd name="connsiteY15" fmla="*/ 334948 h 464876"/>
              <a:gd name="connsiteX16" fmla="*/ 211872 w 423482"/>
              <a:gd name="connsiteY16" fmla="*/ 331542 h 464876"/>
              <a:gd name="connsiteX17" fmla="*/ 205978 w 423482"/>
              <a:gd name="connsiteY17" fmla="*/ 335340 h 464876"/>
              <a:gd name="connsiteX18" fmla="*/ 188296 w 423482"/>
              <a:gd name="connsiteY18" fmla="*/ 346866 h 464876"/>
              <a:gd name="connsiteX19" fmla="*/ 200346 w 423482"/>
              <a:gd name="connsiteY19" fmla="*/ 379741 h 464876"/>
              <a:gd name="connsiteX20" fmla="*/ 177163 w 423482"/>
              <a:gd name="connsiteY20" fmla="*/ 464876 h 464876"/>
              <a:gd name="connsiteX21" fmla="*/ 36758 w 423482"/>
              <a:gd name="connsiteY21" fmla="*/ 464876 h 464876"/>
              <a:gd name="connsiteX22" fmla="*/ 2049 w 423482"/>
              <a:gd name="connsiteY22" fmla="*/ 416153 h 464876"/>
              <a:gd name="connsiteX23" fmla="*/ 21957 w 423482"/>
              <a:gd name="connsiteY23" fmla="*/ 359047 h 464876"/>
              <a:gd name="connsiteX24" fmla="*/ 49724 w 423482"/>
              <a:gd name="connsiteY24" fmla="*/ 330626 h 464876"/>
              <a:gd name="connsiteX25" fmla="*/ 154898 w 423482"/>
              <a:gd name="connsiteY25" fmla="*/ 291726 h 464876"/>
              <a:gd name="connsiteX26" fmla="*/ 172972 w 423482"/>
              <a:gd name="connsiteY26" fmla="*/ 270246 h 464876"/>
              <a:gd name="connsiteX27" fmla="*/ 177721 w 423482"/>
              <a:gd name="connsiteY27" fmla="*/ 244478 h 464876"/>
              <a:gd name="connsiteX28" fmla="*/ 169240 w 423482"/>
              <a:gd name="connsiteY28" fmla="*/ 240186 h 464876"/>
              <a:gd name="connsiteX29" fmla="*/ 116915 w 423482"/>
              <a:gd name="connsiteY29" fmla="*/ 120540 h 464876"/>
              <a:gd name="connsiteX30" fmla="*/ 117439 w 423482"/>
              <a:gd name="connsiteY30" fmla="*/ 92381 h 464876"/>
              <a:gd name="connsiteX31" fmla="*/ 158434 w 423482"/>
              <a:gd name="connsiteY31" fmla="*/ 14843 h 464876"/>
              <a:gd name="connsiteX32" fmla="*/ 143110 w 423482"/>
              <a:gd name="connsiteY32" fmla="*/ 7246 h 464876"/>
              <a:gd name="connsiteX33" fmla="*/ 189148 w 423482"/>
              <a:gd name="connsiteY33" fmla="*/ 26 h 464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423482" h="464876">
                <a:moveTo>
                  <a:pt x="189148" y="26"/>
                </a:moveTo>
                <a:cubicBezTo>
                  <a:pt x="214918" y="-449"/>
                  <a:pt x="246188" y="5347"/>
                  <a:pt x="268192" y="30429"/>
                </a:cubicBezTo>
                <a:lnTo>
                  <a:pt x="265965" y="15105"/>
                </a:lnTo>
                <a:cubicBezTo>
                  <a:pt x="265965" y="15105"/>
                  <a:pt x="316522" y="72996"/>
                  <a:pt x="308401" y="124339"/>
                </a:cubicBezTo>
                <a:cubicBezTo>
                  <a:pt x="302606" y="160488"/>
                  <a:pt x="288927" y="215719"/>
                  <a:pt x="255430" y="242843"/>
                </a:cubicBezTo>
                <a:lnTo>
                  <a:pt x="246136" y="246512"/>
                </a:lnTo>
                <a:lnTo>
                  <a:pt x="250510" y="270246"/>
                </a:lnTo>
                <a:cubicBezTo>
                  <a:pt x="252344" y="280069"/>
                  <a:pt x="259154" y="288320"/>
                  <a:pt x="268584" y="291726"/>
                </a:cubicBezTo>
                <a:lnTo>
                  <a:pt x="373758" y="330626"/>
                </a:lnTo>
                <a:cubicBezTo>
                  <a:pt x="386724" y="335472"/>
                  <a:pt x="396941" y="345950"/>
                  <a:pt x="401525" y="359047"/>
                </a:cubicBezTo>
                <a:lnTo>
                  <a:pt x="421433" y="416153"/>
                </a:lnTo>
                <a:cubicBezTo>
                  <a:pt x="429684" y="439990"/>
                  <a:pt x="412003" y="464876"/>
                  <a:pt x="386724" y="464876"/>
                </a:cubicBezTo>
                <a:lnTo>
                  <a:pt x="246319" y="464876"/>
                </a:lnTo>
                <a:lnTo>
                  <a:pt x="223398" y="379741"/>
                </a:lnTo>
                <a:lnTo>
                  <a:pt x="235448" y="346866"/>
                </a:lnTo>
                <a:lnTo>
                  <a:pt x="217111" y="334948"/>
                </a:lnTo>
                <a:lnTo>
                  <a:pt x="211872" y="331542"/>
                </a:lnTo>
                <a:lnTo>
                  <a:pt x="205978" y="335340"/>
                </a:lnTo>
                <a:lnTo>
                  <a:pt x="188296" y="346866"/>
                </a:lnTo>
                <a:lnTo>
                  <a:pt x="200346" y="379741"/>
                </a:lnTo>
                <a:lnTo>
                  <a:pt x="177163" y="464876"/>
                </a:lnTo>
                <a:lnTo>
                  <a:pt x="36758" y="464876"/>
                </a:lnTo>
                <a:cubicBezTo>
                  <a:pt x="11479" y="464876"/>
                  <a:pt x="-6202" y="439990"/>
                  <a:pt x="2049" y="416153"/>
                </a:cubicBezTo>
                <a:lnTo>
                  <a:pt x="21957" y="359047"/>
                </a:lnTo>
                <a:cubicBezTo>
                  <a:pt x="26410" y="345819"/>
                  <a:pt x="36627" y="335472"/>
                  <a:pt x="49724" y="330626"/>
                </a:cubicBezTo>
                <a:lnTo>
                  <a:pt x="154898" y="291726"/>
                </a:lnTo>
                <a:cubicBezTo>
                  <a:pt x="164328" y="288189"/>
                  <a:pt x="171139" y="280069"/>
                  <a:pt x="172972" y="270246"/>
                </a:cubicBezTo>
                <a:lnTo>
                  <a:pt x="177721" y="244478"/>
                </a:lnTo>
                <a:lnTo>
                  <a:pt x="169240" y="240186"/>
                </a:lnTo>
                <a:cubicBezTo>
                  <a:pt x="145861" y="222439"/>
                  <a:pt x="121368" y="187862"/>
                  <a:pt x="116915" y="120540"/>
                </a:cubicBezTo>
                <a:lnTo>
                  <a:pt x="117439" y="92381"/>
                </a:lnTo>
                <a:cubicBezTo>
                  <a:pt x="117439" y="92381"/>
                  <a:pt x="122023" y="28988"/>
                  <a:pt x="158434" y="14843"/>
                </a:cubicBezTo>
                <a:lnTo>
                  <a:pt x="143110" y="7246"/>
                </a:lnTo>
                <a:cubicBezTo>
                  <a:pt x="143110" y="7246"/>
                  <a:pt x="163379" y="501"/>
                  <a:pt x="189148" y="26"/>
                </a:cubicBezTo>
                <a:close/>
              </a:path>
            </a:pathLst>
          </a:custGeom>
          <a:solidFill>
            <a:schemeClr val="accent2"/>
          </a:solidFill>
          <a:ln w="13036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28" name="Freeform: Shape 127">
            <a:extLst>
              <a:ext uri="{FF2B5EF4-FFF2-40B4-BE49-F238E27FC236}">
                <a16:creationId xmlns:a16="http://schemas.microsoft.com/office/drawing/2014/main" id="{D71058F6-49BB-40B2-BF69-BE69218AE6DA}"/>
              </a:ext>
            </a:extLst>
          </p:cNvPr>
          <p:cNvSpPr/>
          <p:nvPr/>
        </p:nvSpPr>
        <p:spPr>
          <a:xfrm>
            <a:off x="8084881" y="837465"/>
            <a:ext cx="225358" cy="235008"/>
          </a:xfrm>
          <a:custGeom>
            <a:avLst/>
            <a:gdLst>
              <a:gd name="connsiteX0" fmla="*/ 421097 w 423202"/>
              <a:gd name="connsiteY0" fmla="*/ 392728 h 441320"/>
              <a:gd name="connsiteX1" fmla="*/ 401189 w 423202"/>
              <a:gd name="connsiteY1" fmla="*/ 335622 h 441320"/>
              <a:gd name="connsiteX2" fmla="*/ 373422 w 423202"/>
              <a:gd name="connsiteY2" fmla="*/ 307332 h 441320"/>
              <a:gd name="connsiteX3" fmla="*/ 268380 w 423202"/>
              <a:gd name="connsiteY3" fmla="*/ 268432 h 441320"/>
              <a:gd name="connsiteX4" fmla="*/ 250436 w 423202"/>
              <a:gd name="connsiteY4" fmla="*/ 246952 h 441320"/>
              <a:gd name="connsiteX5" fmla="*/ 245721 w 423202"/>
              <a:gd name="connsiteY5" fmla="*/ 221412 h 441320"/>
              <a:gd name="connsiteX6" fmla="*/ 296801 w 423202"/>
              <a:gd name="connsiteY6" fmla="*/ 155007 h 441320"/>
              <a:gd name="connsiteX7" fmla="*/ 291562 w 423202"/>
              <a:gd name="connsiteY7" fmla="*/ 208314 h 441320"/>
              <a:gd name="connsiteX8" fmla="*/ 320639 w 423202"/>
              <a:gd name="connsiteY8" fmla="*/ 107594 h 441320"/>
              <a:gd name="connsiteX9" fmla="*/ 258163 w 423202"/>
              <a:gd name="connsiteY9" fmla="*/ 5302 h 441320"/>
              <a:gd name="connsiteX10" fmla="*/ 187830 w 423202"/>
              <a:gd name="connsiteY10" fmla="*/ 6219 h 441320"/>
              <a:gd name="connsiteX11" fmla="*/ 121818 w 423202"/>
              <a:gd name="connsiteY11" fmla="*/ 153305 h 441320"/>
              <a:gd name="connsiteX12" fmla="*/ 165564 w 423202"/>
              <a:gd name="connsiteY12" fmla="*/ 212505 h 441320"/>
              <a:gd name="connsiteX13" fmla="*/ 177613 w 423202"/>
              <a:gd name="connsiteY13" fmla="*/ 221019 h 441320"/>
              <a:gd name="connsiteX14" fmla="*/ 172898 w 423202"/>
              <a:gd name="connsiteY14" fmla="*/ 246821 h 441320"/>
              <a:gd name="connsiteX15" fmla="*/ 154824 w 423202"/>
              <a:gd name="connsiteY15" fmla="*/ 268301 h 441320"/>
              <a:gd name="connsiteX16" fmla="*/ 49781 w 423202"/>
              <a:gd name="connsiteY16" fmla="*/ 307201 h 441320"/>
              <a:gd name="connsiteX17" fmla="*/ 22014 w 423202"/>
              <a:gd name="connsiteY17" fmla="*/ 335492 h 441320"/>
              <a:gd name="connsiteX18" fmla="*/ 2106 w 423202"/>
              <a:gd name="connsiteY18" fmla="*/ 392597 h 441320"/>
              <a:gd name="connsiteX19" fmla="*/ 36684 w 423202"/>
              <a:gd name="connsiteY19" fmla="*/ 441320 h 441320"/>
              <a:gd name="connsiteX20" fmla="*/ 152466 w 423202"/>
              <a:gd name="connsiteY20" fmla="*/ 441320 h 441320"/>
              <a:gd name="connsiteX21" fmla="*/ 129545 w 423202"/>
              <a:gd name="connsiteY21" fmla="*/ 348720 h 441320"/>
              <a:gd name="connsiteX22" fmla="*/ 298504 w 423202"/>
              <a:gd name="connsiteY22" fmla="*/ 348720 h 441320"/>
              <a:gd name="connsiteX23" fmla="*/ 269820 w 423202"/>
              <a:gd name="connsiteY23" fmla="*/ 441320 h 441320"/>
              <a:gd name="connsiteX24" fmla="*/ 386389 w 423202"/>
              <a:gd name="connsiteY24" fmla="*/ 441320 h 441320"/>
              <a:gd name="connsiteX25" fmla="*/ 421097 w 423202"/>
              <a:gd name="connsiteY25" fmla="*/ 392728 h 441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423202" h="441320">
                <a:moveTo>
                  <a:pt x="421097" y="392728"/>
                </a:moveTo>
                <a:lnTo>
                  <a:pt x="401189" y="335622"/>
                </a:lnTo>
                <a:cubicBezTo>
                  <a:pt x="396605" y="322525"/>
                  <a:pt x="386520" y="312047"/>
                  <a:pt x="373422" y="307332"/>
                </a:cubicBezTo>
                <a:lnTo>
                  <a:pt x="268380" y="268432"/>
                </a:lnTo>
                <a:cubicBezTo>
                  <a:pt x="259080" y="264896"/>
                  <a:pt x="252139" y="256775"/>
                  <a:pt x="250436" y="246952"/>
                </a:cubicBezTo>
                <a:lnTo>
                  <a:pt x="245721" y="221412"/>
                </a:lnTo>
                <a:cubicBezTo>
                  <a:pt x="285144" y="208707"/>
                  <a:pt x="295884" y="145970"/>
                  <a:pt x="296801" y="155007"/>
                </a:cubicBezTo>
                <a:cubicBezTo>
                  <a:pt x="297718" y="165092"/>
                  <a:pt x="291562" y="208314"/>
                  <a:pt x="291562" y="208314"/>
                </a:cubicBezTo>
                <a:cubicBezTo>
                  <a:pt x="291562" y="208314"/>
                  <a:pt x="324568" y="164568"/>
                  <a:pt x="320639" y="107594"/>
                </a:cubicBezTo>
                <a:cubicBezTo>
                  <a:pt x="316710" y="50750"/>
                  <a:pt x="282656" y="17745"/>
                  <a:pt x="258163" y="5302"/>
                </a:cubicBezTo>
                <a:cubicBezTo>
                  <a:pt x="233671" y="-7141"/>
                  <a:pt x="187830" y="6219"/>
                  <a:pt x="187830" y="6219"/>
                </a:cubicBezTo>
                <a:cubicBezTo>
                  <a:pt x="125747" y="-9105"/>
                  <a:pt x="96016" y="104582"/>
                  <a:pt x="121818" y="153305"/>
                </a:cubicBezTo>
                <a:cubicBezTo>
                  <a:pt x="139107" y="185917"/>
                  <a:pt x="156133" y="204123"/>
                  <a:pt x="165564" y="212505"/>
                </a:cubicBezTo>
                <a:cubicBezTo>
                  <a:pt x="168052" y="214732"/>
                  <a:pt x="172112" y="218137"/>
                  <a:pt x="177613" y="221019"/>
                </a:cubicBezTo>
                <a:lnTo>
                  <a:pt x="172898" y="246821"/>
                </a:lnTo>
                <a:cubicBezTo>
                  <a:pt x="171065" y="256644"/>
                  <a:pt x="164123" y="264765"/>
                  <a:pt x="154824" y="268301"/>
                </a:cubicBezTo>
                <a:lnTo>
                  <a:pt x="49781" y="307201"/>
                </a:lnTo>
                <a:cubicBezTo>
                  <a:pt x="36815" y="312047"/>
                  <a:pt x="26468" y="322394"/>
                  <a:pt x="22014" y="335492"/>
                </a:cubicBezTo>
                <a:lnTo>
                  <a:pt x="2106" y="392597"/>
                </a:lnTo>
                <a:cubicBezTo>
                  <a:pt x="-6276" y="416304"/>
                  <a:pt x="11405" y="441320"/>
                  <a:pt x="36684" y="441320"/>
                </a:cubicBezTo>
                <a:lnTo>
                  <a:pt x="152466" y="441320"/>
                </a:lnTo>
                <a:lnTo>
                  <a:pt x="129545" y="348720"/>
                </a:lnTo>
                <a:cubicBezTo>
                  <a:pt x="129545" y="348720"/>
                  <a:pt x="225943" y="382119"/>
                  <a:pt x="298504" y="348720"/>
                </a:cubicBezTo>
                <a:lnTo>
                  <a:pt x="269820" y="441320"/>
                </a:lnTo>
                <a:lnTo>
                  <a:pt x="386389" y="441320"/>
                </a:lnTo>
                <a:cubicBezTo>
                  <a:pt x="411798" y="441451"/>
                  <a:pt x="429480" y="416566"/>
                  <a:pt x="421097" y="392728"/>
                </a:cubicBezTo>
                <a:close/>
              </a:path>
            </a:pathLst>
          </a:custGeom>
          <a:solidFill>
            <a:schemeClr val="accent6"/>
          </a:solidFill>
          <a:ln w="13036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29" name="Freeform: Shape 128">
            <a:extLst>
              <a:ext uri="{FF2B5EF4-FFF2-40B4-BE49-F238E27FC236}">
                <a16:creationId xmlns:a16="http://schemas.microsoft.com/office/drawing/2014/main" id="{726431EA-CE4D-4C31-A083-7967357D87E4}"/>
              </a:ext>
            </a:extLst>
          </p:cNvPr>
          <p:cNvSpPr/>
          <p:nvPr/>
        </p:nvSpPr>
        <p:spPr>
          <a:xfrm>
            <a:off x="9602904" y="4844623"/>
            <a:ext cx="225508" cy="247552"/>
          </a:xfrm>
          <a:custGeom>
            <a:avLst/>
            <a:gdLst>
              <a:gd name="connsiteX0" fmla="*/ 189148 w 423482"/>
              <a:gd name="connsiteY0" fmla="*/ 26 h 464876"/>
              <a:gd name="connsiteX1" fmla="*/ 268192 w 423482"/>
              <a:gd name="connsiteY1" fmla="*/ 30429 h 464876"/>
              <a:gd name="connsiteX2" fmla="*/ 265965 w 423482"/>
              <a:gd name="connsiteY2" fmla="*/ 15105 h 464876"/>
              <a:gd name="connsiteX3" fmla="*/ 308401 w 423482"/>
              <a:gd name="connsiteY3" fmla="*/ 124339 h 464876"/>
              <a:gd name="connsiteX4" fmla="*/ 255430 w 423482"/>
              <a:gd name="connsiteY4" fmla="*/ 242843 h 464876"/>
              <a:gd name="connsiteX5" fmla="*/ 246136 w 423482"/>
              <a:gd name="connsiteY5" fmla="*/ 246512 h 464876"/>
              <a:gd name="connsiteX6" fmla="*/ 250510 w 423482"/>
              <a:gd name="connsiteY6" fmla="*/ 270246 h 464876"/>
              <a:gd name="connsiteX7" fmla="*/ 268584 w 423482"/>
              <a:gd name="connsiteY7" fmla="*/ 291726 h 464876"/>
              <a:gd name="connsiteX8" fmla="*/ 373758 w 423482"/>
              <a:gd name="connsiteY8" fmla="*/ 330626 h 464876"/>
              <a:gd name="connsiteX9" fmla="*/ 401525 w 423482"/>
              <a:gd name="connsiteY9" fmla="*/ 359047 h 464876"/>
              <a:gd name="connsiteX10" fmla="*/ 421433 w 423482"/>
              <a:gd name="connsiteY10" fmla="*/ 416153 h 464876"/>
              <a:gd name="connsiteX11" fmla="*/ 386724 w 423482"/>
              <a:gd name="connsiteY11" fmla="*/ 464876 h 464876"/>
              <a:gd name="connsiteX12" fmla="*/ 246319 w 423482"/>
              <a:gd name="connsiteY12" fmla="*/ 464876 h 464876"/>
              <a:gd name="connsiteX13" fmla="*/ 223398 w 423482"/>
              <a:gd name="connsiteY13" fmla="*/ 379741 h 464876"/>
              <a:gd name="connsiteX14" fmla="*/ 235448 w 423482"/>
              <a:gd name="connsiteY14" fmla="*/ 346866 h 464876"/>
              <a:gd name="connsiteX15" fmla="*/ 217111 w 423482"/>
              <a:gd name="connsiteY15" fmla="*/ 334948 h 464876"/>
              <a:gd name="connsiteX16" fmla="*/ 211872 w 423482"/>
              <a:gd name="connsiteY16" fmla="*/ 331542 h 464876"/>
              <a:gd name="connsiteX17" fmla="*/ 205978 w 423482"/>
              <a:gd name="connsiteY17" fmla="*/ 335340 h 464876"/>
              <a:gd name="connsiteX18" fmla="*/ 188296 w 423482"/>
              <a:gd name="connsiteY18" fmla="*/ 346866 h 464876"/>
              <a:gd name="connsiteX19" fmla="*/ 200346 w 423482"/>
              <a:gd name="connsiteY19" fmla="*/ 379741 h 464876"/>
              <a:gd name="connsiteX20" fmla="*/ 177163 w 423482"/>
              <a:gd name="connsiteY20" fmla="*/ 464876 h 464876"/>
              <a:gd name="connsiteX21" fmla="*/ 36758 w 423482"/>
              <a:gd name="connsiteY21" fmla="*/ 464876 h 464876"/>
              <a:gd name="connsiteX22" fmla="*/ 2049 w 423482"/>
              <a:gd name="connsiteY22" fmla="*/ 416153 h 464876"/>
              <a:gd name="connsiteX23" fmla="*/ 21957 w 423482"/>
              <a:gd name="connsiteY23" fmla="*/ 359047 h 464876"/>
              <a:gd name="connsiteX24" fmla="*/ 49724 w 423482"/>
              <a:gd name="connsiteY24" fmla="*/ 330626 h 464876"/>
              <a:gd name="connsiteX25" fmla="*/ 154898 w 423482"/>
              <a:gd name="connsiteY25" fmla="*/ 291726 h 464876"/>
              <a:gd name="connsiteX26" fmla="*/ 172972 w 423482"/>
              <a:gd name="connsiteY26" fmla="*/ 270246 h 464876"/>
              <a:gd name="connsiteX27" fmla="*/ 177721 w 423482"/>
              <a:gd name="connsiteY27" fmla="*/ 244478 h 464876"/>
              <a:gd name="connsiteX28" fmla="*/ 169240 w 423482"/>
              <a:gd name="connsiteY28" fmla="*/ 240186 h 464876"/>
              <a:gd name="connsiteX29" fmla="*/ 116915 w 423482"/>
              <a:gd name="connsiteY29" fmla="*/ 120540 h 464876"/>
              <a:gd name="connsiteX30" fmla="*/ 117439 w 423482"/>
              <a:gd name="connsiteY30" fmla="*/ 92381 h 464876"/>
              <a:gd name="connsiteX31" fmla="*/ 158434 w 423482"/>
              <a:gd name="connsiteY31" fmla="*/ 14843 h 464876"/>
              <a:gd name="connsiteX32" fmla="*/ 143110 w 423482"/>
              <a:gd name="connsiteY32" fmla="*/ 7246 h 464876"/>
              <a:gd name="connsiteX33" fmla="*/ 189148 w 423482"/>
              <a:gd name="connsiteY33" fmla="*/ 26 h 464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423482" h="464876">
                <a:moveTo>
                  <a:pt x="189148" y="26"/>
                </a:moveTo>
                <a:cubicBezTo>
                  <a:pt x="214918" y="-449"/>
                  <a:pt x="246188" y="5347"/>
                  <a:pt x="268192" y="30429"/>
                </a:cubicBezTo>
                <a:lnTo>
                  <a:pt x="265965" y="15105"/>
                </a:lnTo>
                <a:cubicBezTo>
                  <a:pt x="265965" y="15105"/>
                  <a:pt x="316522" y="72996"/>
                  <a:pt x="308401" y="124339"/>
                </a:cubicBezTo>
                <a:cubicBezTo>
                  <a:pt x="302606" y="160488"/>
                  <a:pt x="288927" y="215719"/>
                  <a:pt x="255430" y="242843"/>
                </a:cubicBezTo>
                <a:lnTo>
                  <a:pt x="246136" y="246512"/>
                </a:lnTo>
                <a:lnTo>
                  <a:pt x="250510" y="270246"/>
                </a:lnTo>
                <a:cubicBezTo>
                  <a:pt x="252344" y="280069"/>
                  <a:pt x="259154" y="288320"/>
                  <a:pt x="268584" y="291726"/>
                </a:cubicBezTo>
                <a:lnTo>
                  <a:pt x="373758" y="330626"/>
                </a:lnTo>
                <a:cubicBezTo>
                  <a:pt x="386724" y="335472"/>
                  <a:pt x="396941" y="345950"/>
                  <a:pt x="401525" y="359047"/>
                </a:cubicBezTo>
                <a:lnTo>
                  <a:pt x="421433" y="416153"/>
                </a:lnTo>
                <a:cubicBezTo>
                  <a:pt x="429684" y="439990"/>
                  <a:pt x="412003" y="464876"/>
                  <a:pt x="386724" y="464876"/>
                </a:cubicBezTo>
                <a:lnTo>
                  <a:pt x="246319" y="464876"/>
                </a:lnTo>
                <a:lnTo>
                  <a:pt x="223398" y="379741"/>
                </a:lnTo>
                <a:lnTo>
                  <a:pt x="235448" y="346866"/>
                </a:lnTo>
                <a:lnTo>
                  <a:pt x="217111" y="334948"/>
                </a:lnTo>
                <a:lnTo>
                  <a:pt x="211872" y="331542"/>
                </a:lnTo>
                <a:lnTo>
                  <a:pt x="205978" y="335340"/>
                </a:lnTo>
                <a:lnTo>
                  <a:pt x="188296" y="346866"/>
                </a:lnTo>
                <a:lnTo>
                  <a:pt x="200346" y="379741"/>
                </a:lnTo>
                <a:lnTo>
                  <a:pt x="177163" y="464876"/>
                </a:lnTo>
                <a:lnTo>
                  <a:pt x="36758" y="464876"/>
                </a:lnTo>
                <a:cubicBezTo>
                  <a:pt x="11479" y="464876"/>
                  <a:pt x="-6202" y="439990"/>
                  <a:pt x="2049" y="416153"/>
                </a:cubicBezTo>
                <a:lnTo>
                  <a:pt x="21957" y="359047"/>
                </a:lnTo>
                <a:cubicBezTo>
                  <a:pt x="26410" y="345819"/>
                  <a:pt x="36627" y="335472"/>
                  <a:pt x="49724" y="330626"/>
                </a:cubicBezTo>
                <a:lnTo>
                  <a:pt x="154898" y="291726"/>
                </a:lnTo>
                <a:cubicBezTo>
                  <a:pt x="164328" y="288189"/>
                  <a:pt x="171139" y="280069"/>
                  <a:pt x="172972" y="270246"/>
                </a:cubicBezTo>
                <a:lnTo>
                  <a:pt x="177721" y="244478"/>
                </a:lnTo>
                <a:lnTo>
                  <a:pt x="169240" y="240186"/>
                </a:lnTo>
                <a:cubicBezTo>
                  <a:pt x="145861" y="222439"/>
                  <a:pt x="121368" y="187862"/>
                  <a:pt x="116915" y="120540"/>
                </a:cubicBezTo>
                <a:lnTo>
                  <a:pt x="117439" y="92381"/>
                </a:lnTo>
                <a:cubicBezTo>
                  <a:pt x="117439" y="92381"/>
                  <a:pt x="122023" y="28988"/>
                  <a:pt x="158434" y="14843"/>
                </a:cubicBezTo>
                <a:lnTo>
                  <a:pt x="143110" y="7246"/>
                </a:lnTo>
                <a:cubicBezTo>
                  <a:pt x="143110" y="7246"/>
                  <a:pt x="163379" y="501"/>
                  <a:pt x="189148" y="26"/>
                </a:cubicBezTo>
                <a:close/>
              </a:path>
            </a:pathLst>
          </a:custGeom>
          <a:solidFill>
            <a:schemeClr val="accent2"/>
          </a:solidFill>
          <a:ln w="13036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30" name="Freeform: Shape 129">
            <a:extLst>
              <a:ext uri="{FF2B5EF4-FFF2-40B4-BE49-F238E27FC236}">
                <a16:creationId xmlns:a16="http://schemas.microsoft.com/office/drawing/2014/main" id="{E9F5B69A-C065-4024-A7C7-69683EFAA7A1}"/>
              </a:ext>
            </a:extLst>
          </p:cNvPr>
          <p:cNvSpPr/>
          <p:nvPr/>
        </p:nvSpPr>
        <p:spPr>
          <a:xfrm>
            <a:off x="8084881" y="4850895"/>
            <a:ext cx="225358" cy="235008"/>
          </a:xfrm>
          <a:custGeom>
            <a:avLst/>
            <a:gdLst>
              <a:gd name="connsiteX0" fmla="*/ 421097 w 423202"/>
              <a:gd name="connsiteY0" fmla="*/ 392728 h 441320"/>
              <a:gd name="connsiteX1" fmla="*/ 401189 w 423202"/>
              <a:gd name="connsiteY1" fmla="*/ 335622 h 441320"/>
              <a:gd name="connsiteX2" fmla="*/ 373422 w 423202"/>
              <a:gd name="connsiteY2" fmla="*/ 307332 h 441320"/>
              <a:gd name="connsiteX3" fmla="*/ 268380 w 423202"/>
              <a:gd name="connsiteY3" fmla="*/ 268432 h 441320"/>
              <a:gd name="connsiteX4" fmla="*/ 250436 w 423202"/>
              <a:gd name="connsiteY4" fmla="*/ 246952 h 441320"/>
              <a:gd name="connsiteX5" fmla="*/ 245721 w 423202"/>
              <a:gd name="connsiteY5" fmla="*/ 221412 h 441320"/>
              <a:gd name="connsiteX6" fmla="*/ 296801 w 423202"/>
              <a:gd name="connsiteY6" fmla="*/ 155007 h 441320"/>
              <a:gd name="connsiteX7" fmla="*/ 291562 w 423202"/>
              <a:gd name="connsiteY7" fmla="*/ 208314 h 441320"/>
              <a:gd name="connsiteX8" fmla="*/ 320639 w 423202"/>
              <a:gd name="connsiteY8" fmla="*/ 107594 h 441320"/>
              <a:gd name="connsiteX9" fmla="*/ 258163 w 423202"/>
              <a:gd name="connsiteY9" fmla="*/ 5302 h 441320"/>
              <a:gd name="connsiteX10" fmla="*/ 187830 w 423202"/>
              <a:gd name="connsiteY10" fmla="*/ 6219 h 441320"/>
              <a:gd name="connsiteX11" fmla="*/ 121818 w 423202"/>
              <a:gd name="connsiteY11" fmla="*/ 153305 h 441320"/>
              <a:gd name="connsiteX12" fmla="*/ 165564 w 423202"/>
              <a:gd name="connsiteY12" fmla="*/ 212505 h 441320"/>
              <a:gd name="connsiteX13" fmla="*/ 177613 w 423202"/>
              <a:gd name="connsiteY13" fmla="*/ 221019 h 441320"/>
              <a:gd name="connsiteX14" fmla="*/ 172898 w 423202"/>
              <a:gd name="connsiteY14" fmla="*/ 246821 h 441320"/>
              <a:gd name="connsiteX15" fmla="*/ 154824 w 423202"/>
              <a:gd name="connsiteY15" fmla="*/ 268301 h 441320"/>
              <a:gd name="connsiteX16" fmla="*/ 49781 w 423202"/>
              <a:gd name="connsiteY16" fmla="*/ 307201 h 441320"/>
              <a:gd name="connsiteX17" fmla="*/ 22014 w 423202"/>
              <a:gd name="connsiteY17" fmla="*/ 335492 h 441320"/>
              <a:gd name="connsiteX18" fmla="*/ 2106 w 423202"/>
              <a:gd name="connsiteY18" fmla="*/ 392597 h 441320"/>
              <a:gd name="connsiteX19" fmla="*/ 36684 w 423202"/>
              <a:gd name="connsiteY19" fmla="*/ 441320 h 441320"/>
              <a:gd name="connsiteX20" fmla="*/ 152466 w 423202"/>
              <a:gd name="connsiteY20" fmla="*/ 441320 h 441320"/>
              <a:gd name="connsiteX21" fmla="*/ 129545 w 423202"/>
              <a:gd name="connsiteY21" fmla="*/ 348720 h 441320"/>
              <a:gd name="connsiteX22" fmla="*/ 298504 w 423202"/>
              <a:gd name="connsiteY22" fmla="*/ 348720 h 441320"/>
              <a:gd name="connsiteX23" fmla="*/ 269820 w 423202"/>
              <a:gd name="connsiteY23" fmla="*/ 441320 h 441320"/>
              <a:gd name="connsiteX24" fmla="*/ 386389 w 423202"/>
              <a:gd name="connsiteY24" fmla="*/ 441320 h 441320"/>
              <a:gd name="connsiteX25" fmla="*/ 421097 w 423202"/>
              <a:gd name="connsiteY25" fmla="*/ 392728 h 441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423202" h="441320">
                <a:moveTo>
                  <a:pt x="421097" y="392728"/>
                </a:moveTo>
                <a:lnTo>
                  <a:pt x="401189" y="335622"/>
                </a:lnTo>
                <a:cubicBezTo>
                  <a:pt x="396605" y="322525"/>
                  <a:pt x="386520" y="312047"/>
                  <a:pt x="373422" y="307332"/>
                </a:cubicBezTo>
                <a:lnTo>
                  <a:pt x="268380" y="268432"/>
                </a:lnTo>
                <a:cubicBezTo>
                  <a:pt x="259080" y="264896"/>
                  <a:pt x="252139" y="256775"/>
                  <a:pt x="250436" y="246952"/>
                </a:cubicBezTo>
                <a:lnTo>
                  <a:pt x="245721" y="221412"/>
                </a:lnTo>
                <a:cubicBezTo>
                  <a:pt x="285144" y="208707"/>
                  <a:pt x="295884" y="145970"/>
                  <a:pt x="296801" y="155007"/>
                </a:cubicBezTo>
                <a:cubicBezTo>
                  <a:pt x="297718" y="165092"/>
                  <a:pt x="291562" y="208314"/>
                  <a:pt x="291562" y="208314"/>
                </a:cubicBezTo>
                <a:cubicBezTo>
                  <a:pt x="291562" y="208314"/>
                  <a:pt x="324568" y="164568"/>
                  <a:pt x="320639" y="107594"/>
                </a:cubicBezTo>
                <a:cubicBezTo>
                  <a:pt x="316710" y="50750"/>
                  <a:pt x="282656" y="17745"/>
                  <a:pt x="258163" y="5302"/>
                </a:cubicBezTo>
                <a:cubicBezTo>
                  <a:pt x="233671" y="-7141"/>
                  <a:pt x="187830" y="6219"/>
                  <a:pt x="187830" y="6219"/>
                </a:cubicBezTo>
                <a:cubicBezTo>
                  <a:pt x="125747" y="-9105"/>
                  <a:pt x="96016" y="104582"/>
                  <a:pt x="121818" y="153305"/>
                </a:cubicBezTo>
                <a:cubicBezTo>
                  <a:pt x="139107" y="185917"/>
                  <a:pt x="156133" y="204123"/>
                  <a:pt x="165564" y="212505"/>
                </a:cubicBezTo>
                <a:cubicBezTo>
                  <a:pt x="168052" y="214732"/>
                  <a:pt x="172112" y="218137"/>
                  <a:pt x="177613" y="221019"/>
                </a:cubicBezTo>
                <a:lnTo>
                  <a:pt x="172898" y="246821"/>
                </a:lnTo>
                <a:cubicBezTo>
                  <a:pt x="171065" y="256644"/>
                  <a:pt x="164123" y="264765"/>
                  <a:pt x="154824" y="268301"/>
                </a:cubicBezTo>
                <a:lnTo>
                  <a:pt x="49781" y="307201"/>
                </a:lnTo>
                <a:cubicBezTo>
                  <a:pt x="36815" y="312047"/>
                  <a:pt x="26468" y="322394"/>
                  <a:pt x="22014" y="335492"/>
                </a:cubicBezTo>
                <a:lnTo>
                  <a:pt x="2106" y="392597"/>
                </a:lnTo>
                <a:cubicBezTo>
                  <a:pt x="-6276" y="416304"/>
                  <a:pt x="11405" y="441320"/>
                  <a:pt x="36684" y="441320"/>
                </a:cubicBezTo>
                <a:lnTo>
                  <a:pt x="152466" y="441320"/>
                </a:lnTo>
                <a:lnTo>
                  <a:pt x="129545" y="348720"/>
                </a:lnTo>
                <a:cubicBezTo>
                  <a:pt x="129545" y="348720"/>
                  <a:pt x="225943" y="382119"/>
                  <a:pt x="298504" y="348720"/>
                </a:cubicBezTo>
                <a:lnTo>
                  <a:pt x="269820" y="441320"/>
                </a:lnTo>
                <a:lnTo>
                  <a:pt x="386389" y="441320"/>
                </a:lnTo>
                <a:cubicBezTo>
                  <a:pt x="411798" y="441451"/>
                  <a:pt x="429480" y="416566"/>
                  <a:pt x="421097" y="392728"/>
                </a:cubicBezTo>
                <a:close/>
              </a:path>
            </a:pathLst>
          </a:custGeom>
          <a:solidFill>
            <a:schemeClr val="accent6"/>
          </a:solidFill>
          <a:ln w="13036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31" name="Freeform: Shape 130">
            <a:extLst>
              <a:ext uri="{FF2B5EF4-FFF2-40B4-BE49-F238E27FC236}">
                <a16:creationId xmlns:a16="http://schemas.microsoft.com/office/drawing/2014/main" id="{F9940C5C-0071-4768-9D03-120FDDFB59AE}"/>
              </a:ext>
            </a:extLst>
          </p:cNvPr>
          <p:cNvSpPr/>
          <p:nvPr/>
        </p:nvSpPr>
        <p:spPr>
          <a:xfrm>
            <a:off x="9602979" y="2875301"/>
            <a:ext cx="225358" cy="235008"/>
          </a:xfrm>
          <a:custGeom>
            <a:avLst/>
            <a:gdLst>
              <a:gd name="connsiteX0" fmla="*/ 421097 w 423202"/>
              <a:gd name="connsiteY0" fmla="*/ 392728 h 441320"/>
              <a:gd name="connsiteX1" fmla="*/ 401189 w 423202"/>
              <a:gd name="connsiteY1" fmla="*/ 335622 h 441320"/>
              <a:gd name="connsiteX2" fmla="*/ 373422 w 423202"/>
              <a:gd name="connsiteY2" fmla="*/ 307332 h 441320"/>
              <a:gd name="connsiteX3" fmla="*/ 268380 w 423202"/>
              <a:gd name="connsiteY3" fmla="*/ 268432 h 441320"/>
              <a:gd name="connsiteX4" fmla="*/ 250436 w 423202"/>
              <a:gd name="connsiteY4" fmla="*/ 246952 h 441320"/>
              <a:gd name="connsiteX5" fmla="*/ 245721 w 423202"/>
              <a:gd name="connsiteY5" fmla="*/ 221412 h 441320"/>
              <a:gd name="connsiteX6" fmla="*/ 296801 w 423202"/>
              <a:gd name="connsiteY6" fmla="*/ 155007 h 441320"/>
              <a:gd name="connsiteX7" fmla="*/ 291562 w 423202"/>
              <a:gd name="connsiteY7" fmla="*/ 208314 h 441320"/>
              <a:gd name="connsiteX8" fmla="*/ 320639 w 423202"/>
              <a:gd name="connsiteY8" fmla="*/ 107594 h 441320"/>
              <a:gd name="connsiteX9" fmla="*/ 258163 w 423202"/>
              <a:gd name="connsiteY9" fmla="*/ 5302 h 441320"/>
              <a:gd name="connsiteX10" fmla="*/ 187830 w 423202"/>
              <a:gd name="connsiteY10" fmla="*/ 6219 h 441320"/>
              <a:gd name="connsiteX11" fmla="*/ 121818 w 423202"/>
              <a:gd name="connsiteY11" fmla="*/ 153305 h 441320"/>
              <a:gd name="connsiteX12" fmla="*/ 165564 w 423202"/>
              <a:gd name="connsiteY12" fmla="*/ 212505 h 441320"/>
              <a:gd name="connsiteX13" fmla="*/ 177613 w 423202"/>
              <a:gd name="connsiteY13" fmla="*/ 221019 h 441320"/>
              <a:gd name="connsiteX14" fmla="*/ 172898 w 423202"/>
              <a:gd name="connsiteY14" fmla="*/ 246821 h 441320"/>
              <a:gd name="connsiteX15" fmla="*/ 154824 w 423202"/>
              <a:gd name="connsiteY15" fmla="*/ 268301 h 441320"/>
              <a:gd name="connsiteX16" fmla="*/ 49781 w 423202"/>
              <a:gd name="connsiteY16" fmla="*/ 307201 h 441320"/>
              <a:gd name="connsiteX17" fmla="*/ 22014 w 423202"/>
              <a:gd name="connsiteY17" fmla="*/ 335492 h 441320"/>
              <a:gd name="connsiteX18" fmla="*/ 2106 w 423202"/>
              <a:gd name="connsiteY18" fmla="*/ 392597 h 441320"/>
              <a:gd name="connsiteX19" fmla="*/ 36684 w 423202"/>
              <a:gd name="connsiteY19" fmla="*/ 441320 h 441320"/>
              <a:gd name="connsiteX20" fmla="*/ 152466 w 423202"/>
              <a:gd name="connsiteY20" fmla="*/ 441320 h 441320"/>
              <a:gd name="connsiteX21" fmla="*/ 129545 w 423202"/>
              <a:gd name="connsiteY21" fmla="*/ 348720 h 441320"/>
              <a:gd name="connsiteX22" fmla="*/ 298504 w 423202"/>
              <a:gd name="connsiteY22" fmla="*/ 348720 h 441320"/>
              <a:gd name="connsiteX23" fmla="*/ 269820 w 423202"/>
              <a:gd name="connsiteY23" fmla="*/ 441320 h 441320"/>
              <a:gd name="connsiteX24" fmla="*/ 386389 w 423202"/>
              <a:gd name="connsiteY24" fmla="*/ 441320 h 441320"/>
              <a:gd name="connsiteX25" fmla="*/ 421097 w 423202"/>
              <a:gd name="connsiteY25" fmla="*/ 392728 h 441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423202" h="441320">
                <a:moveTo>
                  <a:pt x="421097" y="392728"/>
                </a:moveTo>
                <a:lnTo>
                  <a:pt x="401189" y="335622"/>
                </a:lnTo>
                <a:cubicBezTo>
                  <a:pt x="396605" y="322525"/>
                  <a:pt x="386520" y="312047"/>
                  <a:pt x="373422" y="307332"/>
                </a:cubicBezTo>
                <a:lnTo>
                  <a:pt x="268380" y="268432"/>
                </a:lnTo>
                <a:cubicBezTo>
                  <a:pt x="259080" y="264896"/>
                  <a:pt x="252139" y="256775"/>
                  <a:pt x="250436" y="246952"/>
                </a:cubicBezTo>
                <a:lnTo>
                  <a:pt x="245721" y="221412"/>
                </a:lnTo>
                <a:cubicBezTo>
                  <a:pt x="285144" y="208707"/>
                  <a:pt x="295884" y="145970"/>
                  <a:pt x="296801" y="155007"/>
                </a:cubicBezTo>
                <a:cubicBezTo>
                  <a:pt x="297718" y="165092"/>
                  <a:pt x="291562" y="208314"/>
                  <a:pt x="291562" y="208314"/>
                </a:cubicBezTo>
                <a:cubicBezTo>
                  <a:pt x="291562" y="208314"/>
                  <a:pt x="324568" y="164568"/>
                  <a:pt x="320639" y="107594"/>
                </a:cubicBezTo>
                <a:cubicBezTo>
                  <a:pt x="316710" y="50750"/>
                  <a:pt x="282656" y="17745"/>
                  <a:pt x="258163" y="5302"/>
                </a:cubicBezTo>
                <a:cubicBezTo>
                  <a:pt x="233671" y="-7141"/>
                  <a:pt x="187830" y="6219"/>
                  <a:pt x="187830" y="6219"/>
                </a:cubicBezTo>
                <a:cubicBezTo>
                  <a:pt x="125747" y="-9105"/>
                  <a:pt x="96016" y="104582"/>
                  <a:pt x="121818" y="153305"/>
                </a:cubicBezTo>
                <a:cubicBezTo>
                  <a:pt x="139107" y="185917"/>
                  <a:pt x="156133" y="204123"/>
                  <a:pt x="165564" y="212505"/>
                </a:cubicBezTo>
                <a:cubicBezTo>
                  <a:pt x="168052" y="214732"/>
                  <a:pt x="172112" y="218137"/>
                  <a:pt x="177613" y="221019"/>
                </a:cubicBezTo>
                <a:lnTo>
                  <a:pt x="172898" y="246821"/>
                </a:lnTo>
                <a:cubicBezTo>
                  <a:pt x="171065" y="256644"/>
                  <a:pt x="164123" y="264765"/>
                  <a:pt x="154824" y="268301"/>
                </a:cubicBezTo>
                <a:lnTo>
                  <a:pt x="49781" y="307201"/>
                </a:lnTo>
                <a:cubicBezTo>
                  <a:pt x="36815" y="312047"/>
                  <a:pt x="26468" y="322394"/>
                  <a:pt x="22014" y="335492"/>
                </a:cubicBezTo>
                <a:lnTo>
                  <a:pt x="2106" y="392597"/>
                </a:lnTo>
                <a:cubicBezTo>
                  <a:pt x="-6276" y="416304"/>
                  <a:pt x="11405" y="441320"/>
                  <a:pt x="36684" y="441320"/>
                </a:cubicBezTo>
                <a:lnTo>
                  <a:pt x="152466" y="441320"/>
                </a:lnTo>
                <a:lnTo>
                  <a:pt x="129545" y="348720"/>
                </a:lnTo>
                <a:cubicBezTo>
                  <a:pt x="129545" y="348720"/>
                  <a:pt x="225943" y="382119"/>
                  <a:pt x="298504" y="348720"/>
                </a:cubicBezTo>
                <a:lnTo>
                  <a:pt x="269820" y="441320"/>
                </a:lnTo>
                <a:lnTo>
                  <a:pt x="386389" y="441320"/>
                </a:lnTo>
                <a:cubicBezTo>
                  <a:pt x="411798" y="441451"/>
                  <a:pt x="429480" y="416566"/>
                  <a:pt x="421097" y="392728"/>
                </a:cubicBezTo>
                <a:close/>
              </a:path>
            </a:pathLst>
          </a:custGeom>
          <a:solidFill>
            <a:schemeClr val="accent6"/>
          </a:solidFill>
          <a:ln w="13036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32" name="Freeform: Shape 131">
            <a:extLst>
              <a:ext uri="{FF2B5EF4-FFF2-40B4-BE49-F238E27FC236}">
                <a16:creationId xmlns:a16="http://schemas.microsoft.com/office/drawing/2014/main" id="{EDB17AF7-2CD8-4D55-916A-122A78201C56}"/>
              </a:ext>
            </a:extLst>
          </p:cNvPr>
          <p:cNvSpPr/>
          <p:nvPr/>
        </p:nvSpPr>
        <p:spPr>
          <a:xfrm>
            <a:off x="9602904" y="831193"/>
            <a:ext cx="225508" cy="247552"/>
          </a:xfrm>
          <a:custGeom>
            <a:avLst/>
            <a:gdLst>
              <a:gd name="connsiteX0" fmla="*/ 189148 w 423482"/>
              <a:gd name="connsiteY0" fmla="*/ 26 h 464876"/>
              <a:gd name="connsiteX1" fmla="*/ 268192 w 423482"/>
              <a:gd name="connsiteY1" fmla="*/ 30429 h 464876"/>
              <a:gd name="connsiteX2" fmla="*/ 265965 w 423482"/>
              <a:gd name="connsiteY2" fmla="*/ 15105 h 464876"/>
              <a:gd name="connsiteX3" fmla="*/ 308401 w 423482"/>
              <a:gd name="connsiteY3" fmla="*/ 124339 h 464876"/>
              <a:gd name="connsiteX4" fmla="*/ 255430 w 423482"/>
              <a:gd name="connsiteY4" fmla="*/ 242843 h 464876"/>
              <a:gd name="connsiteX5" fmla="*/ 246136 w 423482"/>
              <a:gd name="connsiteY5" fmla="*/ 246512 h 464876"/>
              <a:gd name="connsiteX6" fmla="*/ 250510 w 423482"/>
              <a:gd name="connsiteY6" fmla="*/ 270246 h 464876"/>
              <a:gd name="connsiteX7" fmla="*/ 268584 w 423482"/>
              <a:gd name="connsiteY7" fmla="*/ 291726 h 464876"/>
              <a:gd name="connsiteX8" fmla="*/ 373758 w 423482"/>
              <a:gd name="connsiteY8" fmla="*/ 330626 h 464876"/>
              <a:gd name="connsiteX9" fmla="*/ 401525 w 423482"/>
              <a:gd name="connsiteY9" fmla="*/ 359047 h 464876"/>
              <a:gd name="connsiteX10" fmla="*/ 421433 w 423482"/>
              <a:gd name="connsiteY10" fmla="*/ 416153 h 464876"/>
              <a:gd name="connsiteX11" fmla="*/ 386724 w 423482"/>
              <a:gd name="connsiteY11" fmla="*/ 464876 h 464876"/>
              <a:gd name="connsiteX12" fmla="*/ 246319 w 423482"/>
              <a:gd name="connsiteY12" fmla="*/ 464876 h 464876"/>
              <a:gd name="connsiteX13" fmla="*/ 223398 w 423482"/>
              <a:gd name="connsiteY13" fmla="*/ 379741 h 464876"/>
              <a:gd name="connsiteX14" fmla="*/ 235448 w 423482"/>
              <a:gd name="connsiteY14" fmla="*/ 346866 h 464876"/>
              <a:gd name="connsiteX15" fmla="*/ 217111 w 423482"/>
              <a:gd name="connsiteY15" fmla="*/ 334948 h 464876"/>
              <a:gd name="connsiteX16" fmla="*/ 211872 w 423482"/>
              <a:gd name="connsiteY16" fmla="*/ 331542 h 464876"/>
              <a:gd name="connsiteX17" fmla="*/ 205978 w 423482"/>
              <a:gd name="connsiteY17" fmla="*/ 335340 h 464876"/>
              <a:gd name="connsiteX18" fmla="*/ 188296 w 423482"/>
              <a:gd name="connsiteY18" fmla="*/ 346866 h 464876"/>
              <a:gd name="connsiteX19" fmla="*/ 200346 w 423482"/>
              <a:gd name="connsiteY19" fmla="*/ 379741 h 464876"/>
              <a:gd name="connsiteX20" fmla="*/ 177163 w 423482"/>
              <a:gd name="connsiteY20" fmla="*/ 464876 h 464876"/>
              <a:gd name="connsiteX21" fmla="*/ 36758 w 423482"/>
              <a:gd name="connsiteY21" fmla="*/ 464876 h 464876"/>
              <a:gd name="connsiteX22" fmla="*/ 2049 w 423482"/>
              <a:gd name="connsiteY22" fmla="*/ 416153 h 464876"/>
              <a:gd name="connsiteX23" fmla="*/ 21957 w 423482"/>
              <a:gd name="connsiteY23" fmla="*/ 359047 h 464876"/>
              <a:gd name="connsiteX24" fmla="*/ 49724 w 423482"/>
              <a:gd name="connsiteY24" fmla="*/ 330626 h 464876"/>
              <a:gd name="connsiteX25" fmla="*/ 154898 w 423482"/>
              <a:gd name="connsiteY25" fmla="*/ 291726 h 464876"/>
              <a:gd name="connsiteX26" fmla="*/ 172972 w 423482"/>
              <a:gd name="connsiteY26" fmla="*/ 270246 h 464876"/>
              <a:gd name="connsiteX27" fmla="*/ 177721 w 423482"/>
              <a:gd name="connsiteY27" fmla="*/ 244478 h 464876"/>
              <a:gd name="connsiteX28" fmla="*/ 169240 w 423482"/>
              <a:gd name="connsiteY28" fmla="*/ 240186 h 464876"/>
              <a:gd name="connsiteX29" fmla="*/ 116915 w 423482"/>
              <a:gd name="connsiteY29" fmla="*/ 120540 h 464876"/>
              <a:gd name="connsiteX30" fmla="*/ 117439 w 423482"/>
              <a:gd name="connsiteY30" fmla="*/ 92381 h 464876"/>
              <a:gd name="connsiteX31" fmla="*/ 158434 w 423482"/>
              <a:gd name="connsiteY31" fmla="*/ 14843 h 464876"/>
              <a:gd name="connsiteX32" fmla="*/ 143110 w 423482"/>
              <a:gd name="connsiteY32" fmla="*/ 7246 h 464876"/>
              <a:gd name="connsiteX33" fmla="*/ 189148 w 423482"/>
              <a:gd name="connsiteY33" fmla="*/ 26 h 464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423482" h="464876">
                <a:moveTo>
                  <a:pt x="189148" y="26"/>
                </a:moveTo>
                <a:cubicBezTo>
                  <a:pt x="214918" y="-449"/>
                  <a:pt x="246188" y="5347"/>
                  <a:pt x="268192" y="30429"/>
                </a:cubicBezTo>
                <a:lnTo>
                  <a:pt x="265965" y="15105"/>
                </a:lnTo>
                <a:cubicBezTo>
                  <a:pt x="265965" y="15105"/>
                  <a:pt x="316522" y="72996"/>
                  <a:pt x="308401" y="124339"/>
                </a:cubicBezTo>
                <a:cubicBezTo>
                  <a:pt x="302606" y="160488"/>
                  <a:pt x="288927" y="215719"/>
                  <a:pt x="255430" y="242843"/>
                </a:cubicBezTo>
                <a:lnTo>
                  <a:pt x="246136" y="246512"/>
                </a:lnTo>
                <a:lnTo>
                  <a:pt x="250510" y="270246"/>
                </a:lnTo>
                <a:cubicBezTo>
                  <a:pt x="252344" y="280069"/>
                  <a:pt x="259154" y="288320"/>
                  <a:pt x="268584" y="291726"/>
                </a:cubicBezTo>
                <a:lnTo>
                  <a:pt x="373758" y="330626"/>
                </a:lnTo>
                <a:cubicBezTo>
                  <a:pt x="386724" y="335472"/>
                  <a:pt x="396941" y="345950"/>
                  <a:pt x="401525" y="359047"/>
                </a:cubicBezTo>
                <a:lnTo>
                  <a:pt x="421433" y="416153"/>
                </a:lnTo>
                <a:cubicBezTo>
                  <a:pt x="429684" y="439990"/>
                  <a:pt x="412003" y="464876"/>
                  <a:pt x="386724" y="464876"/>
                </a:cubicBezTo>
                <a:lnTo>
                  <a:pt x="246319" y="464876"/>
                </a:lnTo>
                <a:lnTo>
                  <a:pt x="223398" y="379741"/>
                </a:lnTo>
                <a:lnTo>
                  <a:pt x="235448" y="346866"/>
                </a:lnTo>
                <a:lnTo>
                  <a:pt x="217111" y="334948"/>
                </a:lnTo>
                <a:lnTo>
                  <a:pt x="211872" y="331542"/>
                </a:lnTo>
                <a:lnTo>
                  <a:pt x="205978" y="335340"/>
                </a:lnTo>
                <a:lnTo>
                  <a:pt x="188296" y="346866"/>
                </a:lnTo>
                <a:lnTo>
                  <a:pt x="200346" y="379741"/>
                </a:lnTo>
                <a:lnTo>
                  <a:pt x="177163" y="464876"/>
                </a:lnTo>
                <a:lnTo>
                  <a:pt x="36758" y="464876"/>
                </a:lnTo>
                <a:cubicBezTo>
                  <a:pt x="11479" y="464876"/>
                  <a:pt x="-6202" y="439990"/>
                  <a:pt x="2049" y="416153"/>
                </a:cubicBezTo>
                <a:lnTo>
                  <a:pt x="21957" y="359047"/>
                </a:lnTo>
                <a:cubicBezTo>
                  <a:pt x="26410" y="345819"/>
                  <a:pt x="36627" y="335472"/>
                  <a:pt x="49724" y="330626"/>
                </a:cubicBezTo>
                <a:lnTo>
                  <a:pt x="154898" y="291726"/>
                </a:lnTo>
                <a:cubicBezTo>
                  <a:pt x="164328" y="288189"/>
                  <a:pt x="171139" y="280069"/>
                  <a:pt x="172972" y="270246"/>
                </a:cubicBezTo>
                <a:lnTo>
                  <a:pt x="177721" y="244478"/>
                </a:lnTo>
                <a:lnTo>
                  <a:pt x="169240" y="240186"/>
                </a:lnTo>
                <a:cubicBezTo>
                  <a:pt x="145861" y="222439"/>
                  <a:pt x="121368" y="187862"/>
                  <a:pt x="116915" y="120540"/>
                </a:cubicBezTo>
                <a:lnTo>
                  <a:pt x="117439" y="92381"/>
                </a:lnTo>
                <a:cubicBezTo>
                  <a:pt x="117439" y="92381"/>
                  <a:pt x="122023" y="28988"/>
                  <a:pt x="158434" y="14843"/>
                </a:cubicBezTo>
                <a:lnTo>
                  <a:pt x="143110" y="7246"/>
                </a:lnTo>
                <a:cubicBezTo>
                  <a:pt x="143110" y="7246"/>
                  <a:pt x="163379" y="501"/>
                  <a:pt x="189148" y="26"/>
                </a:cubicBezTo>
                <a:close/>
              </a:path>
            </a:pathLst>
          </a:custGeom>
          <a:solidFill>
            <a:schemeClr val="accent2"/>
          </a:solidFill>
          <a:ln w="13036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33" name="Freeform: Shape 132">
            <a:extLst>
              <a:ext uri="{FF2B5EF4-FFF2-40B4-BE49-F238E27FC236}">
                <a16:creationId xmlns:a16="http://schemas.microsoft.com/office/drawing/2014/main" id="{1BA798E4-BDDC-4C1F-9800-0D6A3B2744E2}"/>
              </a:ext>
            </a:extLst>
          </p:cNvPr>
          <p:cNvSpPr/>
          <p:nvPr/>
        </p:nvSpPr>
        <p:spPr>
          <a:xfrm>
            <a:off x="11109366" y="2886104"/>
            <a:ext cx="225508" cy="247552"/>
          </a:xfrm>
          <a:custGeom>
            <a:avLst/>
            <a:gdLst>
              <a:gd name="connsiteX0" fmla="*/ 189148 w 423482"/>
              <a:gd name="connsiteY0" fmla="*/ 26 h 464876"/>
              <a:gd name="connsiteX1" fmla="*/ 268192 w 423482"/>
              <a:gd name="connsiteY1" fmla="*/ 30429 h 464876"/>
              <a:gd name="connsiteX2" fmla="*/ 265965 w 423482"/>
              <a:gd name="connsiteY2" fmla="*/ 15105 h 464876"/>
              <a:gd name="connsiteX3" fmla="*/ 308401 w 423482"/>
              <a:gd name="connsiteY3" fmla="*/ 124339 h 464876"/>
              <a:gd name="connsiteX4" fmla="*/ 255430 w 423482"/>
              <a:gd name="connsiteY4" fmla="*/ 242843 h 464876"/>
              <a:gd name="connsiteX5" fmla="*/ 246136 w 423482"/>
              <a:gd name="connsiteY5" fmla="*/ 246512 h 464876"/>
              <a:gd name="connsiteX6" fmla="*/ 250510 w 423482"/>
              <a:gd name="connsiteY6" fmla="*/ 270246 h 464876"/>
              <a:gd name="connsiteX7" fmla="*/ 268584 w 423482"/>
              <a:gd name="connsiteY7" fmla="*/ 291726 h 464876"/>
              <a:gd name="connsiteX8" fmla="*/ 373758 w 423482"/>
              <a:gd name="connsiteY8" fmla="*/ 330626 h 464876"/>
              <a:gd name="connsiteX9" fmla="*/ 401525 w 423482"/>
              <a:gd name="connsiteY9" fmla="*/ 359047 h 464876"/>
              <a:gd name="connsiteX10" fmla="*/ 421433 w 423482"/>
              <a:gd name="connsiteY10" fmla="*/ 416153 h 464876"/>
              <a:gd name="connsiteX11" fmla="*/ 386724 w 423482"/>
              <a:gd name="connsiteY11" fmla="*/ 464876 h 464876"/>
              <a:gd name="connsiteX12" fmla="*/ 246319 w 423482"/>
              <a:gd name="connsiteY12" fmla="*/ 464876 h 464876"/>
              <a:gd name="connsiteX13" fmla="*/ 223398 w 423482"/>
              <a:gd name="connsiteY13" fmla="*/ 379741 h 464876"/>
              <a:gd name="connsiteX14" fmla="*/ 235448 w 423482"/>
              <a:gd name="connsiteY14" fmla="*/ 346866 h 464876"/>
              <a:gd name="connsiteX15" fmla="*/ 217111 w 423482"/>
              <a:gd name="connsiteY15" fmla="*/ 334948 h 464876"/>
              <a:gd name="connsiteX16" fmla="*/ 211872 w 423482"/>
              <a:gd name="connsiteY16" fmla="*/ 331542 h 464876"/>
              <a:gd name="connsiteX17" fmla="*/ 205978 w 423482"/>
              <a:gd name="connsiteY17" fmla="*/ 335340 h 464876"/>
              <a:gd name="connsiteX18" fmla="*/ 188296 w 423482"/>
              <a:gd name="connsiteY18" fmla="*/ 346866 h 464876"/>
              <a:gd name="connsiteX19" fmla="*/ 200346 w 423482"/>
              <a:gd name="connsiteY19" fmla="*/ 379741 h 464876"/>
              <a:gd name="connsiteX20" fmla="*/ 177163 w 423482"/>
              <a:gd name="connsiteY20" fmla="*/ 464876 h 464876"/>
              <a:gd name="connsiteX21" fmla="*/ 36758 w 423482"/>
              <a:gd name="connsiteY21" fmla="*/ 464876 h 464876"/>
              <a:gd name="connsiteX22" fmla="*/ 2049 w 423482"/>
              <a:gd name="connsiteY22" fmla="*/ 416153 h 464876"/>
              <a:gd name="connsiteX23" fmla="*/ 21957 w 423482"/>
              <a:gd name="connsiteY23" fmla="*/ 359047 h 464876"/>
              <a:gd name="connsiteX24" fmla="*/ 49724 w 423482"/>
              <a:gd name="connsiteY24" fmla="*/ 330626 h 464876"/>
              <a:gd name="connsiteX25" fmla="*/ 154898 w 423482"/>
              <a:gd name="connsiteY25" fmla="*/ 291726 h 464876"/>
              <a:gd name="connsiteX26" fmla="*/ 172972 w 423482"/>
              <a:gd name="connsiteY26" fmla="*/ 270246 h 464876"/>
              <a:gd name="connsiteX27" fmla="*/ 177721 w 423482"/>
              <a:gd name="connsiteY27" fmla="*/ 244478 h 464876"/>
              <a:gd name="connsiteX28" fmla="*/ 169240 w 423482"/>
              <a:gd name="connsiteY28" fmla="*/ 240186 h 464876"/>
              <a:gd name="connsiteX29" fmla="*/ 116915 w 423482"/>
              <a:gd name="connsiteY29" fmla="*/ 120540 h 464876"/>
              <a:gd name="connsiteX30" fmla="*/ 117439 w 423482"/>
              <a:gd name="connsiteY30" fmla="*/ 92381 h 464876"/>
              <a:gd name="connsiteX31" fmla="*/ 158434 w 423482"/>
              <a:gd name="connsiteY31" fmla="*/ 14843 h 464876"/>
              <a:gd name="connsiteX32" fmla="*/ 143110 w 423482"/>
              <a:gd name="connsiteY32" fmla="*/ 7246 h 464876"/>
              <a:gd name="connsiteX33" fmla="*/ 189148 w 423482"/>
              <a:gd name="connsiteY33" fmla="*/ 26 h 464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423482" h="464876">
                <a:moveTo>
                  <a:pt x="189148" y="26"/>
                </a:moveTo>
                <a:cubicBezTo>
                  <a:pt x="214918" y="-449"/>
                  <a:pt x="246188" y="5347"/>
                  <a:pt x="268192" y="30429"/>
                </a:cubicBezTo>
                <a:lnTo>
                  <a:pt x="265965" y="15105"/>
                </a:lnTo>
                <a:cubicBezTo>
                  <a:pt x="265965" y="15105"/>
                  <a:pt x="316522" y="72996"/>
                  <a:pt x="308401" y="124339"/>
                </a:cubicBezTo>
                <a:cubicBezTo>
                  <a:pt x="302606" y="160488"/>
                  <a:pt x="288927" y="215719"/>
                  <a:pt x="255430" y="242843"/>
                </a:cubicBezTo>
                <a:lnTo>
                  <a:pt x="246136" y="246512"/>
                </a:lnTo>
                <a:lnTo>
                  <a:pt x="250510" y="270246"/>
                </a:lnTo>
                <a:cubicBezTo>
                  <a:pt x="252344" y="280069"/>
                  <a:pt x="259154" y="288320"/>
                  <a:pt x="268584" y="291726"/>
                </a:cubicBezTo>
                <a:lnTo>
                  <a:pt x="373758" y="330626"/>
                </a:lnTo>
                <a:cubicBezTo>
                  <a:pt x="386724" y="335472"/>
                  <a:pt x="396941" y="345950"/>
                  <a:pt x="401525" y="359047"/>
                </a:cubicBezTo>
                <a:lnTo>
                  <a:pt x="421433" y="416153"/>
                </a:lnTo>
                <a:cubicBezTo>
                  <a:pt x="429684" y="439990"/>
                  <a:pt x="412003" y="464876"/>
                  <a:pt x="386724" y="464876"/>
                </a:cubicBezTo>
                <a:lnTo>
                  <a:pt x="246319" y="464876"/>
                </a:lnTo>
                <a:lnTo>
                  <a:pt x="223398" y="379741"/>
                </a:lnTo>
                <a:lnTo>
                  <a:pt x="235448" y="346866"/>
                </a:lnTo>
                <a:lnTo>
                  <a:pt x="217111" y="334948"/>
                </a:lnTo>
                <a:lnTo>
                  <a:pt x="211872" y="331542"/>
                </a:lnTo>
                <a:lnTo>
                  <a:pt x="205978" y="335340"/>
                </a:lnTo>
                <a:lnTo>
                  <a:pt x="188296" y="346866"/>
                </a:lnTo>
                <a:lnTo>
                  <a:pt x="200346" y="379741"/>
                </a:lnTo>
                <a:lnTo>
                  <a:pt x="177163" y="464876"/>
                </a:lnTo>
                <a:lnTo>
                  <a:pt x="36758" y="464876"/>
                </a:lnTo>
                <a:cubicBezTo>
                  <a:pt x="11479" y="464876"/>
                  <a:pt x="-6202" y="439990"/>
                  <a:pt x="2049" y="416153"/>
                </a:cubicBezTo>
                <a:lnTo>
                  <a:pt x="21957" y="359047"/>
                </a:lnTo>
                <a:cubicBezTo>
                  <a:pt x="26410" y="345819"/>
                  <a:pt x="36627" y="335472"/>
                  <a:pt x="49724" y="330626"/>
                </a:cubicBezTo>
                <a:lnTo>
                  <a:pt x="154898" y="291726"/>
                </a:lnTo>
                <a:cubicBezTo>
                  <a:pt x="164328" y="288189"/>
                  <a:pt x="171139" y="280069"/>
                  <a:pt x="172972" y="270246"/>
                </a:cubicBezTo>
                <a:lnTo>
                  <a:pt x="177721" y="244478"/>
                </a:lnTo>
                <a:lnTo>
                  <a:pt x="169240" y="240186"/>
                </a:lnTo>
                <a:cubicBezTo>
                  <a:pt x="145861" y="222439"/>
                  <a:pt x="121368" y="187862"/>
                  <a:pt x="116915" y="120540"/>
                </a:cubicBezTo>
                <a:lnTo>
                  <a:pt x="117439" y="92381"/>
                </a:lnTo>
                <a:cubicBezTo>
                  <a:pt x="117439" y="92381"/>
                  <a:pt x="122023" y="28988"/>
                  <a:pt x="158434" y="14843"/>
                </a:cubicBezTo>
                <a:lnTo>
                  <a:pt x="143110" y="7246"/>
                </a:lnTo>
                <a:cubicBezTo>
                  <a:pt x="143110" y="7246"/>
                  <a:pt x="163379" y="501"/>
                  <a:pt x="189148" y="26"/>
                </a:cubicBezTo>
                <a:close/>
              </a:path>
            </a:pathLst>
          </a:custGeom>
          <a:solidFill>
            <a:schemeClr val="accent2"/>
          </a:solidFill>
          <a:ln w="13036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66744071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959660DA-2B4A-45E1-8E2B-89DA01C8C834}"/>
              </a:ext>
            </a:extLst>
          </p:cNvPr>
          <p:cNvSpPr/>
          <p:nvPr/>
        </p:nvSpPr>
        <p:spPr>
          <a:xfrm>
            <a:off x="5389569" y="1635067"/>
            <a:ext cx="1614952" cy="11806"/>
          </a:xfrm>
          <a:custGeom>
            <a:avLst/>
            <a:gdLst>
              <a:gd name="connsiteX0" fmla="*/ 1614953 w 1614952"/>
              <a:gd name="connsiteY0" fmla="*/ 0 h 11806"/>
              <a:gd name="connsiteX1" fmla="*/ 0 w 1614952"/>
              <a:gd name="connsiteY1" fmla="*/ 0 h 118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14952" h="11806">
                <a:moveTo>
                  <a:pt x="1614953" y="0"/>
                </a:moveTo>
                <a:lnTo>
                  <a:pt x="0" y="0"/>
                </a:lnTo>
              </a:path>
            </a:pathLst>
          </a:custGeom>
          <a:noFill/>
          <a:ln w="12700" cap="flat">
            <a:solidFill>
              <a:schemeClr val="bg2">
                <a:lumMod val="85000"/>
              </a:schemeClr>
            </a:solidFill>
            <a:prstDash val="dash"/>
            <a:miter/>
            <a:headEnd type="oval" w="sm" len="sm"/>
            <a:tailEnd type="oval" w="sm" len="sm"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59" name="Freeform: Shape 58">
            <a:extLst>
              <a:ext uri="{FF2B5EF4-FFF2-40B4-BE49-F238E27FC236}">
                <a16:creationId xmlns:a16="http://schemas.microsoft.com/office/drawing/2014/main" id="{48D3CA1B-39F0-46F8-82D5-F4239C5836C5}"/>
              </a:ext>
            </a:extLst>
          </p:cNvPr>
          <p:cNvSpPr/>
          <p:nvPr/>
        </p:nvSpPr>
        <p:spPr>
          <a:xfrm>
            <a:off x="5629587" y="2399038"/>
            <a:ext cx="3949957" cy="595026"/>
          </a:xfrm>
          <a:custGeom>
            <a:avLst/>
            <a:gdLst>
              <a:gd name="connsiteX0" fmla="*/ 3949957 w 3949957"/>
              <a:gd name="connsiteY0" fmla="*/ 595026 h 595026"/>
              <a:gd name="connsiteX1" fmla="*/ 3949957 w 3949957"/>
              <a:gd name="connsiteY1" fmla="*/ 176383 h 595026"/>
              <a:gd name="connsiteX2" fmla="*/ 3903914 w 3949957"/>
              <a:gd name="connsiteY2" fmla="*/ 130339 h 595026"/>
              <a:gd name="connsiteX3" fmla="*/ 3301922 w 3949957"/>
              <a:gd name="connsiteY3" fmla="*/ 130339 h 595026"/>
              <a:gd name="connsiteX4" fmla="*/ 2130287 w 3949957"/>
              <a:gd name="connsiteY4" fmla="*/ 130339 h 595026"/>
              <a:gd name="connsiteX5" fmla="*/ 2069014 w 3949957"/>
              <a:gd name="connsiteY5" fmla="*/ 104956 h 595026"/>
              <a:gd name="connsiteX6" fmla="*/ 2000657 w 3949957"/>
              <a:gd name="connsiteY6" fmla="*/ 10744 h 595026"/>
              <a:gd name="connsiteX7" fmla="*/ 1974920 w 3949957"/>
              <a:gd name="connsiteY7" fmla="*/ 0 h 595026"/>
              <a:gd name="connsiteX8" fmla="*/ 1975038 w 3949957"/>
              <a:gd name="connsiteY8" fmla="*/ 0 h 595026"/>
              <a:gd name="connsiteX9" fmla="*/ 1974920 w 3949957"/>
              <a:gd name="connsiteY9" fmla="*/ 0 h 595026"/>
              <a:gd name="connsiteX10" fmla="*/ 1975038 w 3949957"/>
              <a:gd name="connsiteY10" fmla="*/ 0 h 595026"/>
              <a:gd name="connsiteX11" fmla="*/ 1949301 w 3949957"/>
              <a:gd name="connsiteY11" fmla="*/ 10744 h 595026"/>
              <a:gd name="connsiteX12" fmla="*/ 1880943 w 3949957"/>
              <a:gd name="connsiteY12" fmla="*/ 104956 h 595026"/>
              <a:gd name="connsiteX13" fmla="*/ 1819670 w 3949957"/>
              <a:gd name="connsiteY13" fmla="*/ 130339 h 595026"/>
              <a:gd name="connsiteX14" fmla="*/ 648035 w 3949957"/>
              <a:gd name="connsiteY14" fmla="*/ 130339 h 595026"/>
              <a:gd name="connsiteX15" fmla="*/ 46044 w 3949957"/>
              <a:gd name="connsiteY15" fmla="*/ 130339 h 595026"/>
              <a:gd name="connsiteX16" fmla="*/ 0 w 3949957"/>
              <a:gd name="connsiteY16" fmla="*/ 176383 h 595026"/>
              <a:gd name="connsiteX17" fmla="*/ 0 w 3949957"/>
              <a:gd name="connsiteY17" fmla="*/ 594908 h 5950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3949957" h="595026">
                <a:moveTo>
                  <a:pt x="3949957" y="595026"/>
                </a:moveTo>
                <a:lnTo>
                  <a:pt x="3949957" y="176383"/>
                </a:lnTo>
                <a:cubicBezTo>
                  <a:pt x="3949957" y="151000"/>
                  <a:pt x="3929297" y="130339"/>
                  <a:pt x="3903914" y="130339"/>
                </a:cubicBezTo>
                <a:lnTo>
                  <a:pt x="3301922" y="130339"/>
                </a:lnTo>
                <a:lnTo>
                  <a:pt x="2130287" y="130339"/>
                </a:lnTo>
                <a:cubicBezTo>
                  <a:pt x="2107266" y="130339"/>
                  <a:pt x="2085189" y="121248"/>
                  <a:pt x="2069014" y="104956"/>
                </a:cubicBezTo>
                <a:lnTo>
                  <a:pt x="2000657" y="10744"/>
                </a:lnTo>
                <a:cubicBezTo>
                  <a:pt x="1993455" y="3660"/>
                  <a:pt x="1984129" y="0"/>
                  <a:pt x="1974920" y="0"/>
                </a:cubicBezTo>
                <a:lnTo>
                  <a:pt x="1975038" y="0"/>
                </a:lnTo>
                <a:lnTo>
                  <a:pt x="1974920" y="0"/>
                </a:lnTo>
                <a:lnTo>
                  <a:pt x="1975038" y="0"/>
                </a:lnTo>
                <a:cubicBezTo>
                  <a:pt x="1965711" y="0"/>
                  <a:pt x="1956384" y="3542"/>
                  <a:pt x="1949301" y="10744"/>
                </a:cubicBezTo>
                <a:lnTo>
                  <a:pt x="1880943" y="104956"/>
                </a:lnTo>
                <a:cubicBezTo>
                  <a:pt x="1864769" y="121248"/>
                  <a:pt x="1842692" y="130339"/>
                  <a:pt x="1819670" y="130339"/>
                </a:cubicBezTo>
                <a:lnTo>
                  <a:pt x="648035" y="130339"/>
                </a:lnTo>
                <a:lnTo>
                  <a:pt x="46044" y="130339"/>
                </a:lnTo>
                <a:cubicBezTo>
                  <a:pt x="20661" y="130339"/>
                  <a:pt x="0" y="151000"/>
                  <a:pt x="0" y="176383"/>
                </a:cubicBezTo>
                <a:lnTo>
                  <a:pt x="0" y="594908"/>
                </a:lnTo>
              </a:path>
            </a:pathLst>
          </a:custGeom>
          <a:noFill/>
          <a:ln w="12700" cap="flat">
            <a:solidFill>
              <a:schemeClr val="bg2">
                <a:lumMod val="85000"/>
              </a:schemeClr>
            </a:solidFill>
            <a:prstDash val="dash"/>
            <a:miter/>
            <a:headEnd type="oval" w="sm" len="sm"/>
            <a:tailEnd type="oval" w="sm" len="sm"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85" name="Freeform: Shape 84">
            <a:extLst>
              <a:ext uri="{FF2B5EF4-FFF2-40B4-BE49-F238E27FC236}">
                <a16:creationId xmlns:a16="http://schemas.microsoft.com/office/drawing/2014/main" id="{0526086C-B271-4CEA-AE52-36CFEEAAC7E3}"/>
              </a:ext>
            </a:extLst>
          </p:cNvPr>
          <p:cNvSpPr/>
          <p:nvPr/>
        </p:nvSpPr>
        <p:spPr>
          <a:xfrm>
            <a:off x="4598563" y="4353060"/>
            <a:ext cx="1975746" cy="394086"/>
          </a:xfrm>
          <a:custGeom>
            <a:avLst/>
            <a:gdLst>
              <a:gd name="connsiteX0" fmla="*/ 1975746 w 1975746"/>
              <a:gd name="connsiteY0" fmla="*/ 394087 h 394086"/>
              <a:gd name="connsiteX1" fmla="*/ 1975746 w 1975746"/>
              <a:gd name="connsiteY1" fmla="*/ 149701 h 394086"/>
              <a:gd name="connsiteX2" fmla="*/ 1922973 w 1975746"/>
              <a:gd name="connsiteY2" fmla="*/ 96928 h 394086"/>
              <a:gd name="connsiteX3" fmla="*/ 1103632 w 1975746"/>
              <a:gd name="connsiteY3" fmla="*/ 96928 h 394086"/>
              <a:gd name="connsiteX4" fmla="*/ 1058060 w 1975746"/>
              <a:gd name="connsiteY4" fmla="*/ 78038 h 394086"/>
              <a:gd name="connsiteX5" fmla="*/ 1007176 w 1975746"/>
              <a:gd name="connsiteY5" fmla="*/ 7910 h 394086"/>
              <a:gd name="connsiteX6" fmla="*/ 987932 w 1975746"/>
              <a:gd name="connsiteY6" fmla="*/ 0 h 394086"/>
              <a:gd name="connsiteX7" fmla="*/ 987932 w 1975746"/>
              <a:gd name="connsiteY7" fmla="*/ 0 h 394086"/>
              <a:gd name="connsiteX8" fmla="*/ 987814 w 1975746"/>
              <a:gd name="connsiteY8" fmla="*/ 0 h 394086"/>
              <a:gd name="connsiteX9" fmla="*/ 987814 w 1975746"/>
              <a:gd name="connsiteY9" fmla="*/ 0 h 394086"/>
              <a:gd name="connsiteX10" fmla="*/ 968570 w 1975746"/>
              <a:gd name="connsiteY10" fmla="*/ 7910 h 394086"/>
              <a:gd name="connsiteX11" fmla="*/ 917686 w 1975746"/>
              <a:gd name="connsiteY11" fmla="*/ 78038 h 394086"/>
              <a:gd name="connsiteX12" fmla="*/ 872115 w 1975746"/>
              <a:gd name="connsiteY12" fmla="*/ 96928 h 394086"/>
              <a:gd name="connsiteX13" fmla="*/ 52773 w 1975746"/>
              <a:gd name="connsiteY13" fmla="*/ 96928 h 394086"/>
              <a:gd name="connsiteX14" fmla="*/ 0 w 1975746"/>
              <a:gd name="connsiteY14" fmla="*/ 149701 h 394086"/>
              <a:gd name="connsiteX15" fmla="*/ 0 w 1975746"/>
              <a:gd name="connsiteY15" fmla="*/ 394087 h 3940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975746" h="394086">
                <a:moveTo>
                  <a:pt x="1975746" y="394087"/>
                </a:moveTo>
                <a:lnTo>
                  <a:pt x="1975746" y="149701"/>
                </a:lnTo>
                <a:cubicBezTo>
                  <a:pt x="1975746" y="120540"/>
                  <a:pt x="1952134" y="96928"/>
                  <a:pt x="1922973" y="96928"/>
                </a:cubicBezTo>
                <a:lnTo>
                  <a:pt x="1103632" y="96928"/>
                </a:lnTo>
                <a:cubicBezTo>
                  <a:pt x="1086513" y="96928"/>
                  <a:pt x="1070102" y="90199"/>
                  <a:pt x="1058060" y="78038"/>
                </a:cubicBezTo>
                <a:lnTo>
                  <a:pt x="1007176" y="7910"/>
                </a:lnTo>
                <a:cubicBezTo>
                  <a:pt x="1001863" y="2597"/>
                  <a:pt x="994898" y="0"/>
                  <a:pt x="987932" y="0"/>
                </a:cubicBezTo>
                <a:lnTo>
                  <a:pt x="987932" y="0"/>
                </a:lnTo>
                <a:lnTo>
                  <a:pt x="987814" y="0"/>
                </a:lnTo>
                <a:lnTo>
                  <a:pt x="987814" y="0"/>
                </a:lnTo>
                <a:cubicBezTo>
                  <a:pt x="980848" y="0"/>
                  <a:pt x="974001" y="2716"/>
                  <a:pt x="968570" y="7910"/>
                </a:cubicBezTo>
                <a:lnTo>
                  <a:pt x="917686" y="78038"/>
                </a:lnTo>
                <a:cubicBezTo>
                  <a:pt x="905644" y="90199"/>
                  <a:pt x="889233" y="96928"/>
                  <a:pt x="872115" y="96928"/>
                </a:cubicBezTo>
                <a:lnTo>
                  <a:pt x="52773" y="96928"/>
                </a:lnTo>
                <a:cubicBezTo>
                  <a:pt x="23612" y="96928"/>
                  <a:pt x="0" y="120540"/>
                  <a:pt x="0" y="149701"/>
                </a:cubicBezTo>
                <a:lnTo>
                  <a:pt x="0" y="394087"/>
                </a:lnTo>
              </a:path>
            </a:pathLst>
          </a:custGeom>
          <a:noFill/>
          <a:ln w="12700" cap="flat">
            <a:solidFill>
              <a:schemeClr val="bg2">
                <a:lumMod val="85000"/>
              </a:schemeClr>
            </a:solidFill>
            <a:prstDash val="dash"/>
            <a:miter/>
            <a:headEnd type="oval" w="sm" len="sm"/>
            <a:tailEnd type="oval" w="sm" len="sm"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111" name="Freeform: Shape 110">
            <a:extLst>
              <a:ext uri="{FF2B5EF4-FFF2-40B4-BE49-F238E27FC236}">
                <a16:creationId xmlns:a16="http://schemas.microsoft.com/office/drawing/2014/main" id="{5DACEFC0-D121-4988-B400-AAEC8CC25C49}"/>
              </a:ext>
            </a:extLst>
          </p:cNvPr>
          <p:cNvSpPr/>
          <p:nvPr/>
        </p:nvSpPr>
        <p:spPr>
          <a:xfrm>
            <a:off x="8634941" y="4353060"/>
            <a:ext cx="1975746" cy="394086"/>
          </a:xfrm>
          <a:custGeom>
            <a:avLst/>
            <a:gdLst>
              <a:gd name="connsiteX0" fmla="*/ 0 w 1975746"/>
              <a:gd name="connsiteY0" fmla="*/ 394087 h 394086"/>
              <a:gd name="connsiteX1" fmla="*/ 0 w 1975746"/>
              <a:gd name="connsiteY1" fmla="*/ 149701 h 394086"/>
              <a:gd name="connsiteX2" fmla="*/ 52773 w 1975746"/>
              <a:gd name="connsiteY2" fmla="*/ 96928 h 394086"/>
              <a:gd name="connsiteX3" fmla="*/ 872114 w 1975746"/>
              <a:gd name="connsiteY3" fmla="*/ 96928 h 394086"/>
              <a:gd name="connsiteX4" fmla="*/ 917686 w 1975746"/>
              <a:gd name="connsiteY4" fmla="*/ 78038 h 394086"/>
              <a:gd name="connsiteX5" fmla="*/ 968570 w 1975746"/>
              <a:gd name="connsiteY5" fmla="*/ 7910 h 394086"/>
              <a:gd name="connsiteX6" fmla="*/ 987814 w 1975746"/>
              <a:gd name="connsiteY6" fmla="*/ 0 h 394086"/>
              <a:gd name="connsiteX7" fmla="*/ 987814 w 1975746"/>
              <a:gd name="connsiteY7" fmla="*/ 0 h 394086"/>
              <a:gd name="connsiteX8" fmla="*/ 987932 w 1975746"/>
              <a:gd name="connsiteY8" fmla="*/ 0 h 394086"/>
              <a:gd name="connsiteX9" fmla="*/ 987932 w 1975746"/>
              <a:gd name="connsiteY9" fmla="*/ 0 h 394086"/>
              <a:gd name="connsiteX10" fmla="*/ 1007176 w 1975746"/>
              <a:gd name="connsiteY10" fmla="*/ 7910 h 394086"/>
              <a:gd name="connsiteX11" fmla="*/ 1058060 w 1975746"/>
              <a:gd name="connsiteY11" fmla="*/ 78038 h 394086"/>
              <a:gd name="connsiteX12" fmla="*/ 1103631 w 1975746"/>
              <a:gd name="connsiteY12" fmla="*/ 96928 h 394086"/>
              <a:gd name="connsiteX13" fmla="*/ 1922973 w 1975746"/>
              <a:gd name="connsiteY13" fmla="*/ 96928 h 394086"/>
              <a:gd name="connsiteX14" fmla="*/ 1975746 w 1975746"/>
              <a:gd name="connsiteY14" fmla="*/ 149701 h 394086"/>
              <a:gd name="connsiteX15" fmla="*/ 1975746 w 1975746"/>
              <a:gd name="connsiteY15" fmla="*/ 394087 h 3940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975746" h="394086">
                <a:moveTo>
                  <a:pt x="0" y="394087"/>
                </a:moveTo>
                <a:lnTo>
                  <a:pt x="0" y="149701"/>
                </a:lnTo>
                <a:cubicBezTo>
                  <a:pt x="0" y="120540"/>
                  <a:pt x="23612" y="96928"/>
                  <a:pt x="52773" y="96928"/>
                </a:cubicBezTo>
                <a:lnTo>
                  <a:pt x="872114" y="96928"/>
                </a:lnTo>
                <a:cubicBezTo>
                  <a:pt x="889233" y="96928"/>
                  <a:pt x="905644" y="90199"/>
                  <a:pt x="917686" y="78038"/>
                </a:cubicBezTo>
                <a:lnTo>
                  <a:pt x="968570" y="7910"/>
                </a:lnTo>
                <a:cubicBezTo>
                  <a:pt x="973883" y="2597"/>
                  <a:pt x="980848" y="0"/>
                  <a:pt x="987814" y="0"/>
                </a:cubicBezTo>
                <a:lnTo>
                  <a:pt x="987814" y="0"/>
                </a:lnTo>
                <a:lnTo>
                  <a:pt x="987932" y="0"/>
                </a:lnTo>
                <a:lnTo>
                  <a:pt x="987932" y="0"/>
                </a:lnTo>
                <a:cubicBezTo>
                  <a:pt x="994898" y="0"/>
                  <a:pt x="1001745" y="2716"/>
                  <a:pt x="1007176" y="7910"/>
                </a:cubicBezTo>
                <a:lnTo>
                  <a:pt x="1058060" y="78038"/>
                </a:lnTo>
                <a:cubicBezTo>
                  <a:pt x="1070102" y="90199"/>
                  <a:pt x="1086513" y="96928"/>
                  <a:pt x="1103631" y="96928"/>
                </a:cubicBezTo>
                <a:lnTo>
                  <a:pt x="1922973" y="96928"/>
                </a:lnTo>
                <a:cubicBezTo>
                  <a:pt x="1952134" y="96928"/>
                  <a:pt x="1975746" y="120540"/>
                  <a:pt x="1975746" y="149701"/>
                </a:cubicBezTo>
                <a:lnTo>
                  <a:pt x="1975746" y="394087"/>
                </a:lnTo>
              </a:path>
            </a:pathLst>
          </a:custGeom>
          <a:noFill/>
          <a:ln w="12700" cap="flat">
            <a:solidFill>
              <a:schemeClr val="bg2">
                <a:lumMod val="85000"/>
              </a:schemeClr>
            </a:solidFill>
            <a:prstDash val="dash"/>
            <a:miter/>
            <a:headEnd type="oval" w="sm" len="sm"/>
            <a:tailEnd type="oval" w="sm" len="sm"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3039B58-7135-43D8-B1E6-1951A3BA24F7}"/>
              </a:ext>
            </a:extLst>
          </p:cNvPr>
          <p:cNvSpPr txBox="1"/>
          <p:nvPr/>
        </p:nvSpPr>
        <p:spPr>
          <a:xfrm>
            <a:off x="8385996" y="1411705"/>
            <a:ext cx="97654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1200" spc="0" baseline="0" dirty="0">
                <a:solidFill>
                  <a:srgbClr val="000000"/>
                </a:solidFill>
                <a:latin typeface="+mj-lt"/>
                <a:cs typeface="Arial"/>
                <a:sym typeface="Arial"/>
                <a:rtl val="0"/>
              </a:rPr>
              <a:t>Nick Name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13D424F-FE2C-4385-BB64-470A25D9E39B}"/>
              </a:ext>
            </a:extLst>
          </p:cNvPr>
          <p:cNvSpPr txBox="1"/>
          <p:nvPr/>
        </p:nvSpPr>
        <p:spPr>
          <a:xfrm>
            <a:off x="8385996" y="1573542"/>
            <a:ext cx="88678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ID" sz="1000" spc="0" baseline="0">
                <a:solidFill>
                  <a:schemeClr val="tx1">
                    <a:lumMod val="75000"/>
                    <a:lumOff val="25000"/>
                  </a:schemeClr>
                </a:solidFill>
                <a:cs typeface="Arial"/>
                <a:sym typeface="Arial"/>
                <a:rtl val="0"/>
              </a:rPr>
              <a:t>Job Position</a:t>
            </a:r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A549F657-B4B7-43CB-964D-C50D9D5314D6}"/>
              </a:ext>
            </a:extLst>
          </p:cNvPr>
          <p:cNvSpPr/>
          <p:nvPr/>
        </p:nvSpPr>
        <p:spPr>
          <a:xfrm rot="20295618">
            <a:off x="6976174" y="999273"/>
            <a:ext cx="1271782" cy="1271782"/>
          </a:xfrm>
          <a:custGeom>
            <a:avLst/>
            <a:gdLst>
              <a:gd name="connsiteX0" fmla="*/ 1271783 w 1271782"/>
              <a:gd name="connsiteY0" fmla="*/ 635891 h 1271782"/>
              <a:gd name="connsiteX1" fmla="*/ 635892 w 1271782"/>
              <a:gd name="connsiteY1" fmla="*/ 1271783 h 1271782"/>
              <a:gd name="connsiteX2" fmla="*/ 0 w 1271782"/>
              <a:gd name="connsiteY2" fmla="*/ 635891 h 1271782"/>
              <a:gd name="connsiteX3" fmla="*/ 635892 w 1271782"/>
              <a:gd name="connsiteY3" fmla="*/ 0 h 1271782"/>
              <a:gd name="connsiteX4" fmla="*/ 1271783 w 1271782"/>
              <a:gd name="connsiteY4" fmla="*/ 635891 h 12717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1782" h="1271782">
                <a:moveTo>
                  <a:pt x="1271783" y="635891"/>
                </a:moveTo>
                <a:cubicBezTo>
                  <a:pt x="1271783" y="987084"/>
                  <a:pt x="987084" y="1271783"/>
                  <a:pt x="635892" y="1271783"/>
                </a:cubicBezTo>
                <a:cubicBezTo>
                  <a:pt x="284698" y="1271783"/>
                  <a:pt x="0" y="987084"/>
                  <a:pt x="0" y="635891"/>
                </a:cubicBezTo>
                <a:cubicBezTo>
                  <a:pt x="0" y="284698"/>
                  <a:pt x="284698" y="0"/>
                  <a:pt x="635892" y="0"/>
                </a:cubicBezTo>
                <a:cubicBezTo>
                  <a:pt x="987085" y="0"/>
                  <a:pt x="1271783" y="284698"/>
                  <a:pt x="1271783" y="635891"/>
                </a:cubicBezTo>
                <a:close/>
              </a:path>
            </a:pathLst>
          </a:custGeom>
          <a:solidFill>
            <a:srgbClr val="FFFFFF"/>
          </a:solidFill>
          <a:ln w="10805" cap="flat">
            <a:noFill/>
            <a:prstDash val="solid"/>
            <a:miter/>
          </a:ln>
          <a:effectLst>
            <a:outerShdw blurRad="266700" dist="165100" dir="3000000" sx="98000" sy="98000" algn="ct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05D23CB0-5098-4EAB-BAC7-E9F32F4796FB}"/>
              </a:ext>
            </a:extLst>
          </p:cNvPr>
          <p:cNvSpPr/>
          <p:nvPr/>
        </p:nvSpPr>
        <p:spPr>
          <a:xfrm>
            <a:off x="7037697" y="1060820"/>
            <a:ext cx="1148494" cy="1148494"/>
          </a:xfrm>
          <a:custGeom>
            <a:avLst/>
            <a:gdLst>
              <a:gd name="connsiteX0" fmla="*/ 1148495 w 1148494"/>
              <a:gd name="connsiteY0" fmla="*/ 574247 h 1148494"/>
              <a:gd name="connsiteX1" fmla="*/ 574247 w 1148494"/>
              <a:gd name="connsiteY1" fmla="*/ 1148495 h 1148494"/>
              <a:gd name="connsiteX2" fmla="*/ 0 w 1148494"/>
              <a:gd name="connsiteY2" fmla="*/ 574247 h 1148494"/>
              <a:gd name="connsiteX3" fmla="*/ 574247 w 1148494"/>
              <a:gd name="connsiteY3" fmla="*/ 0 h 1148494"/>
              <a:gd name="connsiteX4" fmla="*/ 1148495 w 1148494"/>
              <a:gd name="connsiteY4" fmla="*/ 574247 h 11484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48494" h="1148494">
                <a:moveTo>
                  <a:pt x="1148495" y="574247"/>
                </a:moveTo>
                <a:cubicBezTo>
                  <a:pt x="1148495" y="891395"/>
                  <a:pt x="891396" y="1148495"/>
                  <a:pt x="574247" y="1148495"/>
                </a:cubicBezTo>
                <a:cubicBezTo>
                  <a:pt x="257099" y="1148495"/>
                  <a:pt x="0" y="891395"/>
                  <a:pt x="0" y="574247"/>
                </a:cubicBezTo>
                <a:cubicBezTo>
                  <a:pt x="0" y="257099"/>
                  <a:pt x="257099" y="0"/>
                  <a:pt x="574247" y="0"/>
                </a:cubicBezTo>
                <a:cubicBezTo>
                  <a:pt x="891395" y="0"/>
                  <a:pt x="1148495" y="257099"/>
                  <a:pt x="1148495" y="574247"/>
                </a:cubicBezTo>
                <a:close/>
              </a:path>
            </a:pathLst>
          </a:custGeom>
          <a:solidFill>
            <a:schemeClr val="accent1"/>
          </a:solidFill>
          <a:ln w="11799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AFF4ADE2-784C-441F-9393-5534403FD48C}"/>
              </a:ext>
            </a:extLst>
          </p:cNvPr>
          <p:cNvSpPr/>
          <p:nvPr/>
        </p:nvSpPr>
        <p:spPr>
          <a:xfrm rot="16760448">
            <a:off x="7114332" y="1137617"/>
            <a:ext cx="995211" cy="995210"/>
          </a:xfrm>
          <a:custGeom>
            <a:avLst/>
            <a:gdLst>
              <a:gd name="connsiteX0" fmla="*/ 995211 w 995211"/>
              <a:gd name="connsiteY0" fmla="*/ 497606 h 995210"/>
              <a:gd name="connsiteX1" fmla="*/ 497606 w 995211"/>
              <a:gd name="connsiteY1" fmla="*/ 995211 h 995210"/>
              <a:gd name="connsiteX2" fmla="*/ 0 w 995211"/>
              <a:gd name="connsiteY2" fmla="*/ 497606 h 995210"/>
              <a:gd name="connsiteX3" fmla="*/ 497606 w 995211"/>
              <a:gd name="connsiteY3" fmla="*/ 0 h 995210"/>
              <a:gd name="connsiteX4" fmla="*/ 995211 w 995211"/>
              <a:gd name="connsiteY4" fmla="*/ 497606 h 9952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95211" h="995210">
                <a:moveTo>
                  <a:pt x="995211" y="497606"/>
                </a:moveTo>
                <a:cubicBezTo>
                  <a:pt x="995211" y="772425"/>
                  <a:pt x="772426" y="995211"/>
                  <a:pt x="497606" y="995211"/>
                </a:cubicBezTo>
                <a:cubicBezTo>
                  <a:pt x="222786" y="995211"/>
                  <a:pt x="0" y="772425"/>
                  <a:pt x="0" y="497606"/>
                </a:cubicBezTo>
                <a:cubicBezTo>
                  <a:pt x="0" y="222786"/>
                  <a:pt x="222786" y="0"/>
                  <a:pt x="497606" y="0"/>
                </a:cubicBezTo>
                <a:cubicBezTo>
                  <a:pt x="772426" y="0"/>
                  <a:pt x="995211" y="222786"/>
                  <a:pt x="995211" y="497606"/>
                </a:cubicBezTo>
                <a:close/>
              </a:path>
            </a:pathLst>
          </a:custGeom>
          <a:solidFill>
            <a:schemeClr val="bg2"/>
          </a:solidFill>
          <a:ln w="11799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4C6C0362-56BD-41DF-83E5-0122B2ABB631}"/>
              </a:ext>
            </a:extLst>
          </p:cNvPr>
          <p:cNvSpPr/>
          <p:nvPr/>
        </p:nvSpPr>
        <p:spPr>
          <a:xfrm>
            <a:off x="7008300" y="1031305"/>
            <a:ext cx="1207406" cy="1326173"/>
          </a:xfrm>
          <a:custGeom>
            <a:avLst/>
            <a:gdLst>
              <a:gd name="connsiteX0" fmla="*/ 603644 w 1207406"/>
              <a:gd name="connsiteY0" fmla="*/ 0 h 1326173"/>
              <a:gd name="connsiteX1" fmla="*/ 1207407 w 1207406"/>
              <a:gd name="connsiteY1" fmla="*/ 603762 h 1326173"/>
              <a:gd name="connsiteX2" fmla="*/ 740949 w 1207406"/>
              <a:gd name="connsiteY2" fmla="*/ 1191823 h 1326173"/>
              <a:gd name="connsiteX3" fmla="*/ 704232 w 1207406"/>
              <a:gd name="connsiteY3" fmla="*/ 1214845 h 1326173"/>
              <a:gd name="connsiteX4" fmla="*/ 625604 w 1207406"/>
              <a:gd name="connsiteY4" fmla="*/ 1312363 h 1326173"/>
              <a:gd name="connsiteX5" fmla="*/ 566809 w 1207406"/>
              <a:gd name="connsiteY5" fmla="*/ 1310828 h 1326173"/>
              <a:gd name="connsiteX6" fmla="*/ 497744 w 1207406"/>
              <a:gd name="connsiteY6" fmla="*/ 1215671 h 1326173"/>
              <a:gd name="connsiteX7" fmla="*/ 459965 w 1207406"/>
              <a:gd name="connsiteY7" fmla="*/ 1190288 h 1326173"/>
              <a:gd name="connsiteX8" fmla="*/ 0 w 1207406"/>
              <a:gd name="connsiteY8" fmla="*/ 603762 h 1326173"/>
              <a:gd name="connsiteX9" fmla="*/ 603644 w 1207406"/>
              <a:gd name="connsiteY9" fmla="*/ 0 h 13261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207406" h="1326173">
                <a:moveTo>
                  <a:pt x="603644" y="0"/>
                </a:moveTo>
                <a:cubicBezTo>
                  <a:pt x="937048" y="0"/>
                  <a:pt x="1207407" y="270359"/>
                  <a:pt x="1207407" y="603762"/>
                </a:cubicBezTo>
                <a:cubicBezTo>
                  <a:pt x="1207407" y="889942"/>
                  <a:pt x="1008239" y="1129723"/>
                  <a:pt x="740949" y="1191823"/>
                </a:cubicBezTo>
                <a:cubicBezTo>
                  <a:pt x="726546" y="1195128"/>
                  <a:pt x="713559" y="1203275"/>
                  <a:pt x="704232" y="1214845"/>
                </a:cubicBezTo>
                <a:lnTo>
                  <a:pt x="625604" y="1312363"/>
                </a:lnTo>
                <a:cubicBezTo>
                  <a:pt x="610256" y="1331371"/>
                  <a:pt x="581095" y="1330662"/>
                  <a:pt x="566809" y="1310828"/>
                </a:cubicBezTo>
                <a:lnTo>
                  <a:pt x="497744" y="1215671"/>
                </a:lnTo>
                <a:cubicBezTo>
                  <a:pt x="488535" y="1203039"/>
                  <a:pt x="475195" y="1193948"/>
                  <a:pt x="459965" y="1190288"/>
                </a:cubicBezTo>
                <a:cubicBezTo>
                  <a:pt x="195981" y="1125827"/>
                  <a:pt x="0" y="887698"/>
                  <a:pt x="0" y="603762"/>
                </a:cubicBezTo>
                <a:cubicBezTo>
                  <a:pt x="0" y="270359"/>
                  <a:pt x="270241" y="0"/>
                  <a:pt x="603644" y="0"/>
                </a:cubicBezTo>
              </a:path>
            </a:pathLst>
          </a:custGeom>
          <a:noFill/>
          <a:ln w="12700" cap="flat">
            <a:solidFill>
              <a:schemeClr val="accent1">
                <a:lumMod val="60000"/>
                <a:lumOff val="40000"/>
              </a:schemeClr>
            </a:solidFill>
            <a:prstDash val="solid"/>
            <a:miter/>
            <a:headEnd type="oval" w="sm" len="sm"/>
            <a:tailEnd type="oval" w="sm" len="sm"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D1FD37B0-0FD1-41A5-AA95-5D1720F41C26}"/>
              </a:ext>
            </a:extLst>
          </p:cNvPr>
          <p:cNvSpPr txBox="1"/>
          <p:nvPr/>
        </p:nvSpPr>
        <p:spPr>
          <a:xfrm>
            <a:off x="4255351" y="2416752"/>
            <a:ext cx="97654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1200" spc="0" baseline="0" dirty="0">
                <a:solidFill>
                  <a:srgbClr val="000000"/>
                </a:solidFill>
                <a:latin typeface="+mj-lt"/>
                <a:cs typeface="Arial"/>
                <a:sym typeface="Arial"/>
                <a:rtl val="0"/>
              </a:rPr>
              <a:t>Nick Name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D7AA2533-B401-4DB4-9229-E13AB4D66BA5}"/>
              </a:ext>
            </a:extLst>
          </p:cNvPr>
          <p:cNvSpPr txBox="1"/>
          <p:nvPr/>
        </p:nvSpPr>
        <p:spPr>
          <a:xfrm>
            <a:off x="4336127" y="2578590"/>
            <a:ext cx="88678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ID" sz="1000" spc="0" baseline="0" dirty="0">
                <a:solidFill>
                  <a:schemeClr val="tx1">
                    <a:lumMod val="75000"/>
                    <a:lumOff val="25000"/>
                  </a:schemeClr>
                </a:solidFill>
                <a:cs typeface="Arial"/>
                <a:sym typeface="Arial"/>
                <a:rtl val="0"/>
              </a:rPr>
              <a:t>Job Position</a:t>
            </a:r>
          </a:p>
        </p:txBody>
      </p: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FB726E84-DCED-42B2-A175-2C04B4E89671}"/>
              </a:ext>
            </a:extLst>
          </p:cNvPr>
          <p:cNvSpPr/>
          <p:nvPr/>
        </p:nvSpPr>
        <p:spPr>
          <a:xfrm>
            <a:off x="4148043" y="997894"/>
            <a:ext cx="1271750" cy="1271749"/>
          </a:xfrm>
          <a:custGeom>
            <a:avLst/>
            <a:gdLst>
              <a:gd name="connsiteX0" fmla="*/ 1271750 w 1271750"/>
              <a:gd name="connsiteY0" fmla="*/ 635875 h 1271749"/>
              <a:gd name="connsiteX1" fmla="*/ 635875 w 1271750"/>
              <a:gd name="connsiteY1" fmla="*/ 1271750 h 1271749"/>
              <a:gd name="connsiteX2" fmla="*/ 0 w 1271750"/>
              <a:gd name="connsiteY2" fmla="*/ 635875 h 1271749"/>
              <a:gd name="connsiteX3" fmla="*/ 635875 w 1271750"/>
              <a:gd name="connsiteY3" fmla="*/ 0 h 1271749"/>
              <a:gd name="connsiteX4" fmla="*/ 1271750 w 1271750"/>
              <a:gd name="connsiteY4" fmla="*/ 635875 h 12717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1750" h="1271749">
                <a:moveTo>
                  <a:pt x="1271750" y="635875"/>
                </a:moveTo>
                <a:cubicBezTo>
                  <a:pt x="1271750" y="987059"/>
                  <a:pt x="987059" y="1271750"/>
                  <a:pt x="635875" y="1271750"/>
                </a:cubicBezTo>
                <a:cubicBezTo>
                  <a:pt x="284691" y="1271750"/>
                  <a:pt x="0" y="987059"/>
                  <a:pt x="0" y="635875"/>
                </a:cubicBezTo>
                <a:cubicBezTo>
                  <a:pt x="0" y="284691"/>
                  <a:pt x="284691" y="0"/>
                  <a:pt x="635875" y="0"/>
                </a:cubicBezTo>
                <a:cubicBezTo>
                  <a:pt x="987059" y="0"/>
                  <a:pt x="1271750" y="284691"/>
                  <a:pt x="1271750" y="635875"/>
                </a:cubicBezTo>
                <a:close/>
              </a:path>
            </a:pathLst>
          </a:custGeom>
          <a:solidFill>
            <a:srgbClr val="FFFFFF"/>
          </a:solidFill>
          <a:ln w="10805" cap="flat">
            <a:noFill/>
            <a:prstDash val="solid"/>
            <a:miter/>
          </a:ln>
          <a:effectLst>
            <a:outerShdw blurRad="266700" dist="165100" dir="3000000" sx="98000" sy="98000" algn="ct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27" name="Freeform: Shape 26">
            <a:extLst>
              <a:ext uri="{FF2B5EF4-FFF2-40B4-BE49-F238E27FC236}">
                <a16:creationId xmlns:a16="http://schemas.microsoft.com/office/drawing/2014/main" id="{F4DAE4EC-64BE-4837-8998-8200A335B15E}"/>
              </a:ext>
            </a:extLst>
          </p:cNvPr>
          <p:cNvSpPr/>
          <p:nvPr/>
        </p:nvSpPr>
        <p:spPr>
          <a:xfrm>
            <a:off x="4209671" y="1059521"/>
            <a:ext cx="1148494" cy="1148494"/>
          </a:xfrm>
          <a:custGeom>
            <a:avLst/>
            <a:gdLst>
              <a:gd name="connsiteX0" fmla="*/ 1148495 w 1148494"/>
              <a:gd name="connsiteY0" fmla="*/ 574247 h 1148494"/>
              <a:gd name="connsiteX1" fmla="*/ 574247 w 1148494"/>
              <a:gd name="connsiteY1" fmla="*/ 1148495 h 1148494"/>
              <a:gd name="connsiteX2" fmla="*/ 0 w 1148494"/>
              <a:gd name="connsiteY2" fmla="*/ 574247 h 1148494"/>
              <a:gd name="connsiteX3" fmla="*/ 574247 w 1148494"/>
              <a:gd name="connsiteY3" fmla="*/ 0 h 1148494"/>
              <a:gd name="connsiteX4" fmla="*/ 1148495 w 1148494"/>
              <a:gd name="connsiteY4" fmla="*/ 574247 h 11484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48494" h="1148494">
                <a:moveTo>
                  <a:pt x="1148495" y="574247"/>
                </a:moveTo>
                <a:cubicBezTo>
                  <a:pt x="1148495" y="891395"/>
                  <a:pt x="891395" y="1148495"/>
                  <a:pt x="574247" y="1148495"/>
                </a:cubicBezTo>
                <a:cubicBezTo>
                  <a:pt x="257099" y="1148495"/>
                  <a:pt x="0" y="891395"/>
                  <a:pt x="0" y="574247"/>
                </a:cubicBezTo>
                <a:cubicBezTo>
                  <a:pt x="0" y="257099"/>
                  <a:pt x="257099" y="0"/>
                  <a:pt x="574247" y="0"/>
                </a:cubicBezTo>
                <a:cubicBezTo>
                  <a:pt x="891395" y="0"/>
                  <a:pt x="1148495" y="257099"/>
                  <a:pt x="1148495" y="574247"/>
                </a:cubicBezTo>
                <a:close/>
              </a:path>
            </a:pathLst>
          </a:custGeom>
          <a:solidFill>
            <a:schemeClr val="accent6"/>
          </a:solidFill>
          <a:ln w="11799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28" name="Freeform: Shape 27">
            <a:extLst>
              <a:ext uri="{FF2B5EF4-FFF2-40B4-BE49-F238E27FC236}">
                <a16:creationId xmlns:a16="http://schemas.microsoft.com/office/drawing/2014/main" id="{99FB48AE-31A5-4AF1-8976-CE0A80E0A551}"/>
              </a:ext>
            </a:extLst>
          </p:cNvPr>
          <p:cNvSpPr/>
          <p:nvPr/>
        </p:nvSpPr>
        <p:spPr>
          <a:xfrm rot="18900000">
            <a:off x="4286323" y="1136167"/>
            <a:ext cx="995242" cy="995242"/>
          </a:xfrm>
          <a:custGeom>
            <a:avLst/>
            <a:gdLst>
              <a:gd name="connsiteX0" fmla="*/ 995242 w 995242"/>
              <a:gd name="connsiteY0" fmla="*/ 497621 h 995242"/>
              <a:gd name="connsiteX1" fmla="*/ 497621 w 995242"/>
              <a:gd name="connsiteY1" fmla="*/ 995242 h 995242"/>
              <a:gd name="connsiteX2" fmla="*/ 0 w 995242"/>
              <a:gd name="connsiteY2" fmla="*/ 497621 h 995242"/>
              <a:gd name="connsiteX3" fmla="*/ 497621 w 995242"/>
              <a:gd name="connsiteY3" fmla="*/ 0 h 995242"/>
              <a:gd name="connsiteX4" fmla="*/ 995242 w 995242"/>
              <a:gd name="connsiteY4" fmla="*/ 497621 h 9952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95242" h="995242">
                <a:moveTo>
                  <a:pt x="995242" y="497621"/>
                </a:moveTo>
                <a:cubicBezTo>
                  <a:pt x="995242" y="772450"/>
                  <a:pt x="772450" y="995242"/>
                  <a:pt x="497621" y="995242"/>
                </a:cubicBezTo>
                <a:cubicBezTo>
                  <a:pt x="222793" y="995242"/>
                  <a:pt x="0" y="772450"/>
                  <a:pt x="0" y="497621"/>
                </a:cubicBezTo>
                <a:cubicBezTo>
                  <a:pt x="0" y="222792"/>
                  <a:pt x="222793" y="0"/>
                  <a:pt x="497621" y="0"/>
                </a:cubicBezTo>
                <a:cubicBezTo>
                  <a:pt x="772450" y="0"/>
                  <a:pt x="995242" y="222792"/>
                  <a:pt x="995242" y="497621"/>
                </a:cubicBezTo>
                <a:close/>
              </a:path>
            </a:pathLst>
          </a:custGeom>
          <a:solidFill>
            <a:schemeClr val="bg2"/>
          </a:solidFill>
          <a:ln w="11799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29" name="Freeform: Shape 28">
            <a:extLst>
              <a:ext uri="{FF2B5EF4-FFF2-40B4-BE49-F238E27FC236}">
                <a16:creationId xmlns:a16="http://schemas.microsoft.com/office/drawing/2014/main" id="{959DE602-F59A-422A-91A4-A0AC8CEEB731}"/>
              </a:ext>
            </a:extLst>
          </p:cNvPr>
          <p:cNvSpPr/>
          <p:nvPr/>
        </p:nvSpPr>
        <p:spPr>
          <a:xfrm>
            <a:off x="4180274" y="1030006"/>
            <a:ext cx="1207406" cy="1326173"/>
          </a:xfrm>
          <a:custGeom>
            <a:avLst/>
            <a:gdLst>
              <a:gd name="connsiteX0" fmla="*/ 603644 w 1207406"/>
              <a:gd name="connsiteY0" fmla="*/ 0 h 1326173"/>
              <a:gd name="connsiteX1" fmla="*/ 1207407 w 1207406"/>
              <a:gd name="connsiteY1" fmla="*/ 603762 h 1326173"/>
              <a:gd name="connsiteX2" fmla="*/ 740949 w 1207406"/>
              <a:gd name="connsiteY2" fmla="*/ 1191823 h 1326173"/>
              <a:gd name="connsiteX3" fmla="*/ 704232 w 1207406"/>
              <a:gd name="connsiteY3" fmla="*/ 1214845 h 1326173"/>
              <a:gd name="connsiteX4" fmla="*/ 625604 w 1207406"/>
              <a:gd name="connsiteY4" fmla="*/ 1312363 h 1326173"/>
              <a:gd name="connsiteX5" fmla="*/ 566810 w 1207406"/>
              <a:gd name="connsiteY5" fmla="*/ 1310828 h 1326173"/>
              <a:gd name="connsiteX6" fmla="*/ 497744 w 1207406"/>
              <a:gd name="connsiteY6" fmla="*/ 1215671 h 1326173"/>
              <a:gd name="connsiteX7" fmla="*/ 459965 w 1207406"/>
              <a:gd name="connsiteY7" fmla="*/ 1190288 h 1326173"/>
              <a:gd name="connsiteX8" fmla="*/ 0 w 1207406"/>
              <a:gd name="connsiteY8" fmla="*/ 603762 h 1326173"/>
              <a:gd name="connsiteX9" fmla="*/ 603644 w 1207406"/>
              <a:gd name="connsiteY9" fmla="*/ 0 h 13261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207406" h="1326173">
                <a:moveTo>
                  <a:pt x="603644" y="0"/>
                </a:moveTo>
                <a:cubicBezTo>
                  <a:pt x="937048" y="0"/>
                  <a:pt x="1207407" y="270359"/>
                  <a:pt x="1207407" y="603762"/>
                </a:cubicBezTo>
                <a:cubicBezTo>
                  <a:pt x="1207407" y="889942"/>
                  <a:pt x="1008239" y="1129723"/>
                  <a:pt x="740949" y="1191823"/>
                </a:cubicBezTo>
                <a:cubicBezTo>
                  <a:pt x="726546" y="1195128"/>
                  <a:pt x="713559" y="1203275"/>
                  <a:pt x="704232" y="1214845"/>
                </a:cubicBezTo>
                <a:lnTo>
                  <a:pt x="625604" y="1312363"/>
                </a:lnTo>
                <a:cubicBezTo>
                  <a:pt x="610256" y="1331371"/>
                  <a:pt x="581095" y="1330662"/>
                  <a:pt x="566810" y="1310828"/>
                </a:cubicBezTo>
                <a:lnTo>
                  <a:pt x="497744" y="1215671"/>
                </a:lnTo>
                <a:cubicBezTo>
                  <a:pt x="488535" y="1203039"/>
                  <a:pt x="475194" y="1193948"/>
                  <a:pt x="459965" y="1190288"/>
                </a:cubicBezTo>
                <a:cubicBezTo>
                  <a:pt x="195981" y="1125827"/>
                  <a:pt x="0" y="887698"/>
                  <a:pt x="0" y="603762"/>
                </a:cubicBezTo>
                <a:cubicBezTo>
                  <a:pt x="0" y="270359"/>
                  <a:pt x="270241" y="0"/>
                  <a:pt x="603644" y="0"/>
                </a:cubicBezTo>
              </a:path>
            </a:pathLst>
          </a:custGeom>
          <a:noFill/>
          <a:ln w="12700" cap="flat">
            <a:solidFill>
              <a:schemeClr val="accent6">
                <a:lumMod val="60000"/>
                <a:lumOff val="40000"/>
              </a:schemeClr>
            </a:solidFill>
            <a:prstDash val="solid"/>
            <a:miter/>
            <a:headEnd type="oval" w="sm" len="sm"/>
            <a:tailEnd type="oval" w="sm" len="sm"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A548B663-A298-4028-B0D6-AD5887D05E59}"/>
              </a:ext>
            </a:extLst>
          </p:cNvPr>
          <p:cNvSpPr txBox="1"/>
          <p:nvPr/>
        </p:nvSpPr>
        <p:spPr>
          <a:xfrm>
            <a:off x="6340665" y="3439760"/>
            <a:ext cx="877163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1050" spc="0" baseline="0" dirty="0">
                <a:solidFill>
                  <a:srgbClr val="000000"/>
                </a:solidFill>
                <a:latin typeface="+mj-lt"/>
                <a:cs typeface="Arial"/>
                <a:sym typeface="Arial"/>
                <a:rtl val="0"/>
              </a:rPr>
              <a:t>Nick Name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5260D6DB-F977-4A71-86C8-5B7ADCE0BA06}"/>
              </a:ext>
            </a:extLst>
          </p:cNvPr>
          <p:cNvSpPr txBox="1"/>
          <p:nvPr/>
        </p:nvSpPr>
        <p:spPr>
          <a:xfrm>
            <a:off x="6340665" y="3601597"/>
            <a:ext cx="88678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ID" sz="1000" spc="0" baseline="0">
                <a:solidFill>
                  <a:schemeClr val="tx1">
                    <a:lumMod val="75000"/>
                    <a:lumOff val="25000"/>
                  </a:schemeClr>
                </a:solidFill>
                <a:cs typeface="Arial"/>
                <a:sym typeface="Arial"/>
                <a:rtl val="0"/>
              </a:rPr>
              <a:t>Job Position</a:t>
            </a:r>
          </a:p>
        </p:txBody>
      </p:sp>
      <p:sp>
        <p:nvSpPr>
          <p:cNvPr id="41" name="Freeform: Shape 40">
            <a:extLst>
              <a:ext uri="{FF2B5EF4-FFF2-40B4-BE49-F238E27FC236}">
                <a16:creationId xmlns:a16="http://schemas.microsoft.com/office/drawing/2014/main" id="{BFEC45FC-6BCA-4DA7-A2A6-05B90A146E09}"/>
              </a:ext>
            </a:extLst>
          </p:cNvPr>
          <p:cNvSpPr/>
          <p:nvPr/>
        </p:nvSpPr>
        <p:spPr>
          <a:xfrm rot="20327729">
            <a:off x="4963029" y="2960020"/>
            <a:ext cx="1271756" cy="1271756"/>
          </a:xfrm>
          <a:custGeom>
            <a:avLst/>
            <a:gdLst>
              <a:gd name="connsiteX0" fmla="*/ 1271756 w 1271756"/>
              <a:gd name="connsiteY0" fmla="*/ 635878 h 1271756"/>
              <a:gd name="connsiteX1" fmla="*/ 635878 w 1271756"/>
              <a:gd name="connsiteY1" fmla="*/ 1271756 h 1271756"/>
              <a:gd name="connsiteX2" fmla="*/ 0 w 1271756"/>
              <a:gd name="connsiteY2" fmla="*/ 635878 h 1271756"/>
              <a:gd name="connsiteX3" fmla="*/ 635878 w 1271756"/>
              <a:gd name="connsiteY3" fmla="*/ 0 h 1271756"/>
              <a:gd name="connsiteX4" fmla="*/ 1271756 w 1271756"/>
              <a:gd name="connsiteY4" fmla="*/ 635878 h 12717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1756" h="1271756">
                <a:moveTo>
                  <a:pt x="1271756" y="635878"/>
                </a:moveTo>
                <a:cubicBezTo>
                  <a:pt x="1271756" y="987064"/>
                  <a:pt x="987064" y="1271756"/>
                  <a:pt x="635878" y="1271756"/>
                </a:cubicBezTo>
                <a:cubicBezTo>
                  <a:pt x="284692" y="1271756"/>
                  <a:pt x="0" y="987064"/>
                  <a:pt x="0" y="635878"/>
                </a:cubicBezTo>
                <a:cubicBezTo>
                  <a:pt x="0" y="284692"/>
                  <a:pt x="284692" y="0"/>
                  <a:pt x="635878" y="0"/>
                </a:cubicBezTo>
                <a:cubicBezTo>
                  <a:pt x="987064" y="0"/>
                  <a:pt x="1271756" y="284692"/>
                  <a:pt x="1271756" y="635878"/>
                </a:cubicBezTo>
                <a:close/>
              </a:path>
            </a:pathLst>
          </a:custGeom>
          <a:solidFill>
            <a:srgbClr val="FFFFFF"/>
          </a:solidFill>
          <a:ln w="10805" cap="flat">
            <a:noFill/>
            <a:prstDash val="solid"/>
            <a:miter/>
          </a:ln>
          <a:effectLst>
            <a:outerShdw blurRad="266700" dist="165100" dir="3000000" sx="98000" sy="98000" algn="ct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42" name="Freeform: Shape 41">
            <a:extLst>
              <a:ext uri="{FF2B5EF4-FFF2-40B4-BE49-F238E27FC236}">
                <a16:creationId xmlns:a16="http://schemas.microsoft.com/office/drawing/2014/main" id="{83789901-F4C8-431B-B327-7F7D636A8048}"/>
              </a:ext>
            </a:extLst>
          </p:cNvPr>
          <p:cNvSpPr/>
          <p:nvPr/>
        </p:nvSpPr>
        <p:spPr>
          <a:xfrm rot="20326643">
            <a:off x="5024716" y="3021632"/>
            <a:ext cx="1148518" cy="1148517"/>
          </a:xfrm>
          <a:custGeom>
            <a:avLst/>
            <a:gdLst>
              <a:gd name="connsiteX0" fmla="*/ 1148518 w 1148518"/>
              <a:gd name="connsiteY0" fmla="*/ 574259 h 1148517"/>
              <a:gd name="connsiteX1" fmla="*/ 574259 w 1148518"/>
              <a:gd name="connsiteY1" fmla="*/ 1148518 h 1148517"/>
              <a:gd name="connsiteX2" fmla="*/ 0 w 1148518"/>
              <a:gd name="connsiteY2" fmla="*/ 574259 h 1148517"/>
              <a:gd name="connsiteX3" fmla="*/ 574259 w 1148518"/>
              <a:gd name="connsiteY3" fmla="*/ 0 h 1148517"/>
              <a:gd name="connsiteX4" fmla="*/ 1148518 w 1148518"/>
              <a:gd name="connsiteY4" fmla="*/ 574259 h 11485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48518" h="1148517">
                <a:moveTo>
                  <a:pt x="1148518" y="574259"/>
                </a:moveTo>
                <a:cubicBezTo>
                  <a:pt x="1148518" y="891414"/>
                  <a:pt x="891413" y="1148518"/>
                  <a:pt x="574259" y="1148518"/>
                </a:cubicBezTo>
                <a:cubicBezTo>
                  <a:pt x="257104" y="1148518"/>
                  <a:pt x="0" y="891414"/>
                  <a:pt x="0" y="574259"/>
                </a:cubicBezTo>
                <a:cubicBezTo>
                  <a:pt x="0" y="257105"/>
                  <a:pt x="257104" y="0"/>
                  <a:pt x="574259" y="0"/>
                </a:cubicBezTo>
                <a:cubicBezTo>
                  <a:pt x="891413" y="0"/>
                  <a:pt x="1148518" y="257105"/>
                  <a:pt x="1148518" y="574259"/>
                </a:cubicBezTo>
                <a:close/>
              </a:path>
            </a:pathLst>
          </a:custGeom>
          <a:solidFill>
            <a:schemeClr val="accent2"/>
          </a:solidFill>
          <a:ln w="11799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43" name="Freeform: Shape 42">
            <a:extLst>
              <a:ext uri="{FF2B5EF4-FFF2-40B4-BE49-F238E27FC236}">
                <a16:creationId xmlns:a16="http://schemas.microsoft.com/office/drawing/2014/main" id="{66C4F941-F0EA-473B-9C05-45A972B01015}"/>
              </a:ext>
            </a:extLst>
          </p:cNvPr>
          <p:cNvSpPr/>
          <p:nvPr/>
        </p:nvSpPr>
        <p:spPr>
          <a:xfrm rot="17029668">
            <a:off x="5101101" y="3098259"/>
            <a:ext cx="995232" cy="995232"/>
          </a:xfrm>
          <a:custGeom>
            <a:avLst/>
            <a:gdLst>
              <a:gd name="connsiteX0" fmla="*/ 995233 w 995232"/>
              <a:gd name="connsiteY0" fmla="*/ 497616 h 995232"/>
              <a:gd name="connsiteX1" fmla="*/ 497617 w 995232"/>
              <a:gd name="connsiteY1" fmla="*/ 995233 h 995232"/>
              <a:gd name="connsiteX2" fmla="*/ 0 w 995232"/>
              <a:gd name="connsiteY2" fmla="*/ 497617 h 995232"/>
              <a:gd name="connsiteX3" fmla="*/ 497617 w 995232"/>
              <a:gd name="connsiteY3" fmla="*/ 0 h 995232"/>
              <a:gd name="connsiteX4" fmla="*/ 995233 w 995232"/>
              <a:gd name="connsiteY4" fmla="*/ 497616 h 9952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95232" h="995232">
                <a:moveTo>
                  <a:pt x="995233" y="497616"/>
                </a:moveTo>
                <a:cubicBezTo>
                  <a:pt x="995233" y="772442"/>
                  <a:pt x="772442" y="995233"/>
                  <a:pt x="497617" y="995233"/>
                </a:cubicBezTo>
                <a:cubicBezTo>
                  <a:pt x="222791" y="995233"/>
                  <a:pt x="0" y="772442"/>
                  <a:pt x="0" y="497617"/>
                </a:cubicBezTo>
                <a:cubicBezTo>
                  <a:pt x="0" y="222791"/>
                  <a:pt x="222791" y="0"/>
                  <a:pt x="497617" y="0"/>
                </a:cubicBezTo>
                <a:cubicBezTo>
                  <a:pt x="772443" y="0"/>
                  <a:pt x="995233" y="222791"/>
                  <a:pt x="995233" y="497616"/>
                </a:cubicBezTo>
                <a:close/>
              </a:path>
            </a:pathLst>
          </a:custGeom>
          <a:solidFill>
            <a:schemeClr val="bg2"/>
          </a:solidFill>
          <a:ln w="11799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44" name="Freeform: Shape 43">
            <a:extLst>
              <a:ext uri="{FF2B5EF4-FFF2-40B4-BE49-F238E27FC236}">
                <a16:creationId xmlns:a16="http://schemas.microsoft.com/office/drawing/2014/main" id="{8A8A9010-C5EB-42CD-B1E7-229025A7B344}"/>
              </a:ext>
            </a:extLst>
          </p:cNvPr>
          <p:cNvSpPr/>
          <p:nvPr/>
        </p:nvSpPr>
        <p:spPr>
          <a:xfrm>
            <a:off x="4995247" y="2992293"/>
            <a:ext cx="1207406" cy="1326173"/>
          </a:xfrm>
          <a:custGeom>
            <a:avLst/>
            <a:gdLst>
              <a:gd name="connsiteX0" fmla="*/ 603644 w 1207406"/>
              <a:gd name="connsiteY0" fmla="*/ 0 h 1326173"/>
              <a:gd name="connsiteX1" fmla="*/ 1207407 w 1207406"/>
              <a:gd name="connsiteY1" fmla="*/ 603762 h 1326173"/>
              <a:gd name="connsiteX2" fmla="*/ 740949 w 1207406"/>
              <a:gd name="connsiteY2" fmla="*/ 1191823 h 1326173"/>
              <a:gd name="connsiteX3" fmla="*/ 704232 w 1207406"/>
              <a:gd name="connsiteY3" fmla="*/ 1214845 h 1326173"/>
              <a:gd name="connsiteX4" fmla="*/ 625604 w 1207406"/>
              <a:gd name="connsiteY4" fmla="*/ 1312363 h 1326173"/>
              <a:gd name="connsiteX5" fmla="*/ 566810 w 1207406"/>
              <a:gd name="connsiteY5" fmla="*/ 1310828 h 1326173"/>
              <a:gd name="connsiteX6" fmla="*/ 497744 w 1207406"/>
              <a:gd name="connsiteY6" fmla="*/ 1215671 h 1326173"/>
              <a:gd name="connsiteX7" fmla="*/ 459965 w 1207406"/>
              <a:gd name="connsiteY7" fmla="*/ 1190288 h 1326173"/>
              <a:gd name="connsiteX8" fmla="*/ 0 w 1207406"/>
              <a:gd name="connsiteY8" fmla="*/ 603762 h 1326173"/>
              <a:gd name="connsiteX9" fmla="*/ 603644 w 1207406"/>
              <a:gd name="connsiteY9" fmla="*/ 0 h 13261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207406" h="1326173">
                <a:moveTo>
                  <a:pt x="603644" y="0"/>
                </a:moveTo>
                <a:cubicBezTo>
                  <a:pt x="937048" y="0"/>
                  <a:pt x="1207407" y="270359"/>
                  <a:pt x="1207407" y="603762"/>
                </a:cubicBezTo>
                <a:cubicBezTo>
                  <a:pt x="1207407" y="889942"/>
                  <a:pt x="1008239" y="1129723"/>
                  <a:pt x="740949" y="1191823"/>
                </a:cubicBezTo>
                <a:cubicBezTo>
                  <a:pt x="726546" y="1195128"/>
                  <a:pt x="713559" y="1203275"/>
                  <a:pt x="704232" y="1214845"/>
                </a:cubicBezTo>
                <a:lnTo>
                  <a:pt x="625604" y="1312363"/>
                </a:lnTo>
                <a:cubicBezTo>
                  <a:pt x="610256" y="1331371"/>
                  <a:pt x="581095" y="1330662"/>
                  <a:pt x="566810" y="1310828"/>
                </a:cubicBezTo>
                <a:lnTo>
                  <a:pt x="497744" y="1215671"/>
                </a:lnTo>
                <a:cubicBezTo>
                  <a:pt x="488535" y="1203039"/>
                  <a:pt x="475194" y="1193948"/>
                  <a:pt x="459965" y="1190288"/>
                </a:cubicBezTo>
                <a:cubicBezTo>
                  <a:pt x="195981" y="1125827"/>
                  <a:pt x="0" y="887698"/>
                  <a:pt x="0" y="603762"/>
                </a:cubicBezTo>
                <a:cubicBezTo>
                  <a:pt x="-118" y="270241"/>
                  <a:pt x="270123" y="0"/>
                  <a:pt x="603644" y="0"/>
                </a:cubicBezTo>
              </a:path>
            </a:pathLst>
          </a:custGeom>
          <a:noFill/>
          <a:ln w="12700" cap="flat">
            <a:solidFill>
              <a:schemeClr val="accent2">
                <a:lumMod val="60000"/>
                <a:lumOff val="40000"/>
              </a:schemeClr>
            </a:solidFill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7F5FB5D3-E700-4AE6-8325-AEE47FF09DF3}"/>
              </a:ext>
            </a:extLst>
          </p:cNvPr>
          <p:cNvSpPr txBox="1"/>
          <p:nvPr/>
        </p:nvSpPr>
        <p:spPr>
          <a:xfrm>
            <a:off x="10407998" y="3439760"/>
            <a:ext cx="877163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1050" spc="0" baseline="0" dirty="0">
                <a:solidFill>
                  <a:srgbClr val="000000"/>
                </a:solidFill>
                <a:latin typeface="+mj-lt"/>
                <a:cs typeface="Arial"/>
                <a:sym typeface="Arial"/>
                <a:rtl val="0"/>
              </a:rPr>
              <a:t>Nick Name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CD6BDD63-3623-4E97-A3BD-3C348704551B}"/>
              </a:ext>
            </a:extLst>
          </p:cNvPr>
          <p:cNvSpPr txBox="1"/>
          <p:nvPr/>
        </p:nvSpPr>
        <p:spPr>
          <a:xfrm>
            <a:off x="10407998" y="3601597"/>
            <a:ext cx="88678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ID" sz="1000" spc="0" baseline="0">
                <a:solidFill>
                  <a:schemeClr val="tx1">
                    <a:lumMod val="75000"/>
                    <a:lumOff val="25000"/>
                  </a:schemeClr>
                </a:solidFill>
                <a:cs typeface="Arial"/>
                <a:sym typeface="Arial"/>
                <a:rtl val="0"/>
              </a:rPr>
              <a:t>Job Position</a:t>
            </a:r>
          </a:p>
        </p:txBody>
      </p:sp>
      <p:sp>
        <p:nvSpPr>
          <p:cNvPr id="53" name="Freeform: Shape 52">
            <a:extLst>
              <a:ext uri="{FF2B5EF4-FFF2-40B4-BE49-F238E27FC236}">
                <a16:creationId xmlns:a16="http://schemas.microsoft.com/office/drawing/2014/main" id="{9DE7B863-B6B6-4764-A229-2806B2C495FE}"/>
              </a:ext>
            </a:extLst>
          </p:cNvPr>
          <p:cNvSpPr/>
          <p:nvPr/>
        </p:nvSpPr>
        <p:spPr>
          <a:xfrm rot="20783838">
            <a:off x="8974782" y="2959957"/>
            <a:ext cx="1271815" cy="1271815"/>
          </a:xfrm>
          <a:custGeom>
            <a:avLst/>
            <a:gdLst>
              <a:gd name="connsiteX0" fmla="*/ 1271816 w 1271815"/>
              <a:gd name="connsiteY0" fmla="*/ 635908 h 1271815"/>
              <a:gd name="connsiteX1" fmla="*/ 635908 w 1271815"/>
              <a:gd name="connsiteY1" fmla="*/ 1271815 h 1271815"/>
              <a:gd name="connsiteX2" fmla="*/ 1 w 1271815"/>
              <a:gd name="connsiteY2" fmla="*/ 635908 h 1271815"/>
              <a:gd name="connsiteX3" fmla="*/ 635908 w 1271815"/>
              <a:gd name="connsiteY3" fmla="*/ 0 h 1271815"/>
              <a:gd name="connsiteX4" fmla="*/ 1271816 w 1271815"/>
              <a:gd name="connsiteY4" fmla="*/ 635908 h 12718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1815" h="1271815">
                <a:moveTo>
                  <a:pt x="1271816" y="635908"/>
                </a:moveTo>
                <a:cubicBezTo>
                  <a:pt x="1271816" y="987110"/>
                  <a:pt x="987110" y="1271815"/>
                  <a:pt x="635908" y="1271815"/>
                </a:cubicBezTo>
                <a:cubicBezTo>
                  <a:pt x="284706" y="1271815"/>
                  <a:pt x="1" y="987110"/>
                  <a:pt x="1" y="635908"/>
                </a:cubicBezTo>
                <a:cubicBezTo>
                  <a:pt x="1" y="284705"/>
                  <a:pt x="284706" y="0"/>
                  <a:pt x="635908" y="0"/>
                </a:cubicBezTo>
                <a:cubicBezTo>
                  <a:pt x="987111" y="0"/>
                  <a:pt x="1271816" y="284705"/>
                  <a:pt x="1271816" y="635908"/>
                </a:cubicBezTo>
                <a:close/>
              </a:path>
            </a:pathLst>
          </a:custGeom>
          <a:solidFill>
            <a:srgbClr val="FFFFFF"/>
          </a:solidFill>
          <a:ln w="10805" cap="flat">
            <a:noFill/>
            <a:prstDash val="solid"/>
            <a:miter/>
          </a:ln>
          <a:effectLst>
            <a:outerShdw blurRad="266700" dist="165100" dir="3000000" sx="98000" sy="98000" algn="ct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54" name="Freeform: Shape 53">
            <a:extLst>
              <a:ext uri="{FF2B5EF4-FFF2-40B4-BE49-F238E27FC236}">
                <a16:creationId xmlns:a16="http://schemas.microsoft.com/office/drawing/2014/main" id="{99B1D2CB-DF8A-41C0-9B23-57BA1078423D}"/>
              </a:ext>
            </a:extLst>
          </p:cNvPr>
          <p:cNvSpPr/>
          <p:nvPr/>
        </p:nvSpPr>
        <p:spPr>
          <a:xfrm rot="17508850">
            <a:off x="9036178" y="3021802"/>
            <a:ext cx="1148502" cy="1148501"/>
          </a:xfrm>
          <a:custGeom>
            <a:avLst/>
            <a:gdLst>
              <a:gd name="connsiteX0" fmla="*/ 1148502 w 1148502"/>
              <a:gd name="connsiteY0" fmla="*/ 574251 h 1148501"/>
              <a:gd name="connsiteX1" fmla="*/ 574251 w 1148502"/>
              <a:gd name="connsiteY1" fmla="*/ 1148502 h 1148501"/>
              <a:gd name="connsiteX2" fmla="*/ 0 w 1148502"/>
              <a:gd name="connsiteY2" fmla="*/ 574251 h 1148501"/>
              <a:gd name="connsiteX3" fmla="*/ 574251 w 1148502"/>
              <a:gd name="connsiteY3" fmla="*/ 0 h 1148501"/>
              <a:gd name="connsiteX4" fmla="*/ 1148502 w 1148502"/>
              <a:gd name="connsiteY4" fmla="*/ 574251 h 11485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48502" h="1148501">
                <a:moveTo>
                  <a:pt x="1148502" y="574251"/>
                </a:moveTo>
                <a:cubicBezTo>
                  <a:pt x="1148502" y="891401"/>
                  <a:pt x="891401" y="1148502"/>
                  <a:pt x="574251" y="1148502"/>
                </a:cubicBezTo>
                <a:cubicBezTo>
                  <a:pt x="257101" y="1148502"/>
                  <a:pt x="0" y="891401"/>
                  <a:pt x="0" y="574251"/>
                </a:cubicBezTo>
                <a:cubicBezTo>
                  <a:pt x="0" y="257101"/>
                  <a:pt x="257100" y="0"/>
                  <a:pt x="574251" y="0"/>
                </a:cubicBezTo>
                <a:cubicBezTo>
                  <a:pt x="891401" y="0"/>
                  <a:pt x="1148502" y="257101"/>
                  <a:pt x="1148502" y="574251"/>
                </a:cubicBezTo>
                <a:close/>
              </a:path>
            </a:pathLst>
          </a:custGeom>
          <a:solidFill>
            <a:schemeClr val="accent3"/>
          </a:solidFill>
          <a:ln w="11799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55" name="Freeform: Shape 54">
            <a:extLst>
              <a:ext uri="{FF2B5EF4-FFF2-40B4-BE49-F238E27FC236}">
                <a16:creationId xmlns:a16="http://schemas.microsoft.com/office/drawing/2014/main" id="{F613E293-4838-4CC7-8919-2FE8D5D8ED01}"/>
              </a:ext>
            </a:extLst>
          </p:cNvPr>
          <p:cNvSpPr/>
          <p:nvPr/>
        </p:nvSpPr>
        <p:spPr>
          <a:xfrm rot="20788010">
            <a:off x="9112576" y="3098037"/>
            <a:ext cx="995216" cy="995216"/>
          </a:xfrm>
          <a:custGeom>
            <a:avLst/>
            <a:gdLst>
              <a:gd name="connsiteX0" fmla="*/ 995216 w 995216"/>
              <a:gd name="connsiteY0" fmla="*/ 497608 h 995216"/>
              <a:gd name="connsiteX1" fmla="*/ 497608 w 995216"/>
              <a:gd name="connsiteY1" fmla="*/ 995216 h 995216"/>
              <a:gd name="connsiteX2" fmla="*/ 0 w 995216"/>
              <a:gd name="connsiteY2" fmla="*/ 497608 h 995216"/>
              <a:gd name="connsiteX3" fmla="*/ 497608 w 995216"/>
              <a:gd name="connsiteY3" fmla="*/ 0 h 995216"/>
              <a:gd name="connsiteX4" fmla="*/ 995216 w 995216"/>
              <a:gd name="connsiteY4" fmla="*/ 497608 h 9952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95216" h="995216">
                <a:moveTo>
                  <a:pt x="995216" y="497608"/>
                </a:moveTo>
                <a:cubicBezTo>
                  <a:pt x="995216" y="772430"/>
                  <a:pt x="772430" y="995216"/>
                  <a:pt x="497608" y="995216"/>
                </a:cubicBezTo>
                <a:cubicBezTo>
                  <a:pt x="222787" y="995216"/>
                  <a:pt x="0" y="772430"/>
                  <a:pt x="0" y="497608"/>
                </a:cubicBezTo>
                <a:cubicBezTo>
                  <a:pt x="0" y="222787"/>
                  <a:pt x="222787" y="0"/>
                  <a:pt x="497608" y="0"/>
                </a:cubicBezTo>
                <a:cubicBezTo>
                  <a:pt x="772430" y="0"/>
                  <a:pt x="995216" y="222787"/>
                  <a:pt x="995216" y="497608"/>
                </a:cubicBezTo>
                <a:close/>
              </a:path>
            </a:pathLst>
          </a:custGeom>
          <a:solidFill>
            <a:schemeClr val="bg2"/>
          </a:solidFill>
          <a:ln w="11799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56" name="Freeform: Shape 55">
            <a:extLst>
              <a:ext uri="{FF2B5EF4-FFF2-40B4-BE49-F238E27FC236}">
                <a16:creationId xmlns:a16="http://schemas.microsoft.com/office/drawing/2014/main" id="{F883888D-2342-4D54-BB08-D0078451C190}"/>
              </a:ext>
            </a:extLst>
          </p:cNvPr>
          <p:cNvSpPr/>
          <p:nvPr/>
        </p:nvSpPr>
        <p:spPr>
          <a:xfrm>
            <a:off x="9006595" y="2992293"/>
            <a:ext cx="1207406" cy="1326173"/>
          </a:xfrm>
          <a:custGeom>
            <a:avLst/>
            <a:gdLst>
              <a:gd name="connsiteX0" fmla="*/ 603763 w 1207406"/>
              <a:gd name="connsiteY0" fmla="*/ 0 h 1326173"/>
              <a:gd name="connsiteX1" fmla="*/ 0 w 1207406"/>
              <a:gd name="connsiteY1" fmla="*/ 603762 h 1326173"/>
              <a:gd name="connsiteX2" fmla="*/ 466458 w 1207406"/>
              <a:gd name="connsiteY2" fmla="*/ 1191823 h 1326173"/>
              <a:gd name="connsiteX3" fmla="*/ 503175 w 1207406"/>
              <a:gd name="connsiteY3" fmla="*/ 1214845 h 1326173"/>
              <a:gd name="connsiteX4" fmla="*/ 581803 w 1207406"/>
              <a:gd name="connsiteY4" fmla="*/ 1312363 h 1326173"/>
              <a:gd name="connsiteX5" fmla="*/ 640598 w 1207406"/>
              <a:gd name="connsiteY5" fmla="*/ 1310828 h 1326173"/>
              <a:gd name="connsiteX6" fmla="*/ 709663 w 1207406"/>
              <a:gd name="connsiteY6" fmla="*/ 1215671 h 1326173"/>
              <a:gd name="connsiteX7" fmla="*/ 747442 w 1207406"/>
              <a:gd name="connsiteY7" fmla="*/ 1190288 h 1326173"/>
              <a:gd name="connsiteX8" fmla="*/ 1207407 w 1207406"/>
              <a:gd name="connsiteY8" fmla="*/ 603762 h 1326173"/>
              <a:gd name="connsiteX9" fmla="*/ 603763 w 1207406"/>
              <a:gd name="connsiteY9" fmla="*/ 0 h 13261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207406" h="1326173">
                <a:moveTo>
                  <a:pt x="603763" y="0"/>
                </a:moveTo>
                <a:cubicBezTo>
                  <a:pt x="270359" y="0"/>
                  <a:pt x="0" y="270359"/>
                  <a:pt x="0" y="603762"/>
                </a:cubicBezTo>
                <a:cubicBezTo>
                  <a:pt x="0" y="889942"/>
                  <a:pt x="199168" y="1129723"/>
                  <a:pt x="466458" y="1191823"/>
                </a:cubicBezTo>
                <a:cubicBezTo>
                  <a:pt x="480861" y="1195128"/>
                  <a:pt x="493848" y="1203275"/>
                  <a:pt x="503175" y="1214845"/>
                </a:cubicBezTo>
                <a:lnTo>
                  <a:pt x="581803" y="1312363"/>
                </a:lnTo>
                <a:cubicBezTo>
                  <a:pt x="597151" y="1331371"/>
                  <a:pt x="626312" y="1330662"/>
                  <a:pt x="640598" y="1310828"/>
                </a:cubicBezTo>
                <a:lnTo>
                  <a:pt x="709663" y="1215671"/>
                </a:lnTo>
                <a:cubicBezTo>
                  <a:pt x="718872" y="1203039"/>
                  <a:pt x="732213" y="1193948"/>
                  <a:pt x="747442" y="1190288"/>
                </a:cubicBezTo>
                <a:cubicBezTo>
                  <a:pt x="1011426" y="1125827"/>
                  <a:pt x="1207407" y="887698"/>
                  <a:pt x="1207407" y="603762"/>
                </a:cubicBezTo>
                <a:cubicBezTo>
                  <a:pt x="1207525" y="270241"/>
                  <a:pt x="937284" y="0"/>
                  <a:pt x="603763" y="0"/>
                </a:cubicBezTo>
              </a:path>
            </a:pathLst>
          </a:custGeom>
          <a:noFill/>
          <a:ln w="12700" cap="flat">
            <a:solidFill>
              <a:schemeClr val="accent3">
                <a:lumMod val="60000"/>
                <a:lumOff val="40000"/>
              </a:schemeClr>
            </a:solidFill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58" name="Freeform: Shape 57">
            <a:extLst>
              <a:ext uri="{FF2B5EF4-FFF2-40B4-BE49-F238E27FC236}">
                <a16:creationId xmlns:a16="http://schemas.microsoft.com/office/drawing/2014/main" id="{BE3F9192-96BC-44A2-A98D-FC4333E79781}"/>
              </a:ext>
            </a:extLst>
          </p:cNvPr>
          <p:cNvSpPr/>
          <p:nvPr/>
        </p:nvSpPr>
        <p:spPr>
          <a:xfrm>
            <a:off x="7513009" y="2281331"/>
            <a:ext cx="177563" cy="177563"/>
          </a:xfrm>
          <a:custGeom>
            <a:avLst/>
            <a:gdLst>
              <a:gd name="connsiteX0" fmla="*/ 177563 w 177563"/>
              <a:gd name="connsiteY0" fmla="*/ 88782 h 177563"/>
              <a:gd name="connsiteX1" fmla="*/ 88782 w 177563"/>
              <a:gd name="connsiteY1" fmla="*/ 177563 h 177563"/>
              <a:gd name="connsiteX2" fmla="*/ 0 w 177563"/>
              <a:gd name="connsiteY2" fmla="*/ 88782 h 177563"/>
              <a:gd name="connsiteX3" fmla="*/ 88782 w 177563"/>
              <a:gd name="connsiteY3" fmla="*/ 0 h 177563"/>
              <a:gd name="connsiteX4" fmla="*/ 177563 w 177563"/>
              <a:gd name="connsiteY4" fmla="*/ 88782 h 1775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7563" h="177563">
                <a:moveTo>
                  <a:pt x="177563" y="88782"/>
                </a:moveTo>
                <a:cubicBezTo>
                  <a:pt x="177563" y="137814"/>
                  <a:pt x="137814" y="177563"/>
                  <a:pt x="88782" y="177563"/>
                </a:cubicBezTo>
                <a:cubicBezTo>
                  <a:pt x="39749" y="177563"/>
                  <a:pt x="0" y="137814"/>
                  <a:pt x="0" y="88782"/>
                </a:cubicBezTo>
                <a:cubicBezTo>
                  <a:pt x="0" y="39749"/>
                  <a:pt x="39749" y="0"/>
                  <a:pt x="88782" y="0"/>
                </a:cubicBezTo>
                <a:cubicBezTo>
                  <a:pt x="137814" y="0"/>
                  <a:pt x="177563" y="39749"/>
                  <a:pt x="177563" y="88782"/>
                </a:cubicBezTo>
                <a:close/>
              </a:path>
            </a:pathLst>
          </a:custGeom>
          <a:solidFill>
            <a:srgbClr val="FFFFFF"/>
          </a:solidFill>
          <a:ln w="11799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60" name="Freeform: Shape 59">
            <a:extLst>
              <a:ext uri="{FF2B5EF4-FFF2-40B4-BE49-F238E27FC236}">
                <a16:creationId xmlns:a16="http://schemas.microsoft.com/office/drawing/2014/main" id="{228734ED-CD4C-47C9-9CEA-0B71E37D573A}"/>
              </a:ext>
            </a:extLst>
          </p:cNvPr>
          <p:cNvSpPr/>
          <p:nvPr/>
        </p:nvSpPr>
        <p:spPr>
          <a:xfrm>
            <a:off x="7553976" y="2322298"/>
            <a:ext cx="95629" cy="95629"/>
          </a:xfrm>
          <a:custGeom>
            <a:avLst/>
            <a:gdLst>
              <a:gd name="connsiteX0" fmla="*/ 95629 w 95629"/>
              <a:gd name="connsiteY0" fmla="*/ 47815 h 95629"/>
              <a:gd name="connsiteX1" fmla="*/ 47815 w 95629"/>
              <a:gd name="connsiteY1" fmla="*/ 95630 h 95629"/>
              <a:gd name="connsiteX2" fmla="*/ 0 w 95629"/>
              <a:gd name="connsiteY2" fmla="*/ 47815 h 95629"/>
              <a:gd name="connsiteX3" fmla="*/ 47815 w 95629"/>
              <a:gd name="connsiteY3" fmla="*/ 0 h 95629"/>
              <a:gd name="connsiteX4" fmla="*/ 95629 w 95629"/>
              <a:gd name="connsiteY4" fmla="*/ 47815 h 956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5629" h="95629">
                <a:moveTo>
                  <a:pt x="95629" y="47815"/>
                </a:moveTo>
                <a:cubicBezTo>
                  <a:pt x="95629" y="74261"/>
                  <a:pt x="74260" y="95630"/>
                  <a:pt x="47815" y="95630"/>
                </a:cubicBezTo>
                <a:cubicBezTo>
                  <a:pt x="21369" y="95630"/>
                  <a:pt x="0" y="74261"/>
                  <a:pt x="0" y="47815"/>
                </a:cubicBezTo>
                <a:cubicBezTo>
                  <a:pt x="0" y="21369"/>
                  <a:pt x="21369" y="0"/>
                  <a:pt x="47815" y="0"/>
                </a:cubicBezTo>
                <a:cubicBezTo>
                  <a:pt x="74260" y="-118"/>
                  <a:pt x="95629" y="21369"/>
                  <a:pt x="95629" y="47815"/>
                </a:cubicBezTo>
                <a:close/>
              </a:path>
            </a:pathLst>
          </a:custGeom>
          <a:solidFill>
            <a:schemeClr val="accent1"/>
          </a:solidFill>
          <a:ln w="11799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67" name="Freeform: Shape 66">
            <a:extLst>
              <a:ext uri="{FF2B5EF4-FFF2-40B4-BE49-F238E27FC236}">
                <a16:creationId xmlns:a16="http://schemas.microsoft.com/office/drawing/2014/main" id="{AD5E9DE3-CA67-4E6C-BC98-9A23FA190033}"/>
              </a:ext>
            </a:extLst>
          </p:cNvPr>
          <p:cNvSpPr/>
          <p:nvPr/>
        </p:nvSpPr>
        <p:spPr>
          <a:xfrm>
            <a:off x="4143793" y="4723417"/>
            <a:ext cx="908123" cy="908122"/>
          </a:xfrm>
          <a:custGeom>
            <a:avLst/>
            <a:gdLst>
              <a:gd name="connsiteX0" fmla="*/ 908123 w 908123"/>
              <a:gd name="connsiteY0" fmla="*/ 454062 h 908122"/>
              <a:gd name="connsiteX1" fmla="*/ 454062 w 908123"/>
              <a:gd name="connsiteY1" fmla="*/ 908123 h 908122"/>
              <a:gd name="connsiteX2" fmla="*/ 0 w 908123"/>
              <a:gd name="connsiteY2" fmla="*/ 454062 h 908122"/>
              <a:gd name="connsiteX3" fmla="*/ 454062 w 908123"/>
              <a:gd name="connsiteY3" fmla="*/ 0 h 908122"/>
              <a:gd name="connsiteX4" fmla="*/ 908123 w 908123"/>
              <a:gd name="connsiteY4" fmla="*/ 454062 h 9081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08123" h="908122">
                <a:moveTo>
                  <a:pt x="908123" y="454062"/>
                </a:moveTo>
                <a:cubicBezTo>
                  <a:pt x="908123" y="704833"/>
                  <a:pt x="704833" y="908123"/>
                  <a:pt x="454062" y="908123"/>
                </a:cubicBezTo>
                <a:cubicBezTo>
                  <a:pt x="203290" y="908123"/>
                  <a:pt x="0" y="704833"/>
                  <a:pt x="0" y="454062"/>
                </a:cubicBezTo>
                <a:cubicBezTo>
                  <a:pt x="0" y="203290"/>
                  <a:pt x="203290" y="0"/>
                  <a:pt x="454062" y="0"/>
                </a:cubicBezTo>
                <a:cubicBezTo>
                  <a:pt x="704833" y="0"/>
                  <a:pt x="908123" y="203290"/>
                  <a:pt x="908123" y="454062"/>
                </a:cubicBezTo>
                <a:close/>
              </a:path>
            </a:pathLst>
          </a:custGeom>
          <a:solidFill>
            <a:srgbClr val="FFFFFF"/>
          </a:solidFill>
          <a:ln w="10805" cap="flat">
            <a:noFill/>
            <a:prstDash val="solid"/>
            <a:miter/>
          </a:ln>
          <a:effectLst>
            <a:outerShdw blurRad="266700" dist="165100" dir="3000000" sx="98000" sy="98000" algn="ct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68" name="Freeform: Shape 67">
            <a:extLst>
              <a:ext uri="{FF2B5EF4-FFF2-40B4-BE49-F238E27FC236}">
                <a16:creationId xmlns:a16="http://schemas.microsoft.com/office/drawing/2014/main" id="{E47E5ADA-085F-4D01-83FF-472AFBE6465F}"/>
              </a:ext>
            </a:extLst>
          </p:cNvPr>
          <p:cNvSpPr/>
          <p:nvPr/>
        </p:nvSpPr>
        <p:spPr>
          <a:xfrm>
            <a:off x="4164808" y="4744432"/>
            <a:ext cx="866093" cy="866093"/>
          </a:xfrm>
          <a:custGeom>
            <a:avLst/>
            <a:gdLst>
              <a:gd name="connsiteX0" fmla="*/ 866093 w 866093"/>
              <a:gd name="connsiteY0" fmla="*/ 433047 h 866093"/>
              <a:gd name="connsiteX1" fmla="*/ 433047 w 866093"/>
              <a:gd name="connsiteY1" fmla="*/ 866093 h 866093"/>
              <a:gd name="connsiteX2" fmla="*/ 0 w 866093"/>
              <a:gd name="connsiteY2" fmla="*/ 433047 h 866093"/>
              <a:gd name="connsiteX3" fmla="*/ 433047 w 866093"/>
              <a:gd name="connsiteY3" fmla="*/ 0 h 866093"/>
              <a:gd name="connsiteX4" fmla="*/ 866093 w 866093"/>
              <a:gd name="connsiteY4" fmla="*/ 433047 h 8660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66093" h="866093">
                <a:moveTo>
                  <a:pt x="866093" y="433047"/>
                </a:moveTo>
                <a:cubicBezTo>
                  <a:pt x="866093" y="672212"/>
                  <a:pt x="672212" y="866093"/>
                  <a:pt x="433047" y="866093"/>
                </a:cubicBezTo>
                <a:cubicBezTo>
                  <a:pt x="193882" y="866093"/>
                  <a:pt x="0" y="672212"/>
                  <a:pt x="0" y="433047"/>
                </a:cubicBezTo>
                <a:cubicBezTo>
                  <a:pt x="0" y="193882"/>
                  <a:pt x="193882" y="0"/>
                  <a:pt x="433047" y="0"/>
                </a:cubicBezTo>
                <a:cubicBezTo>
                  <a:pt x="672212" y="0"/>
                  <a:pt x="866093" y="193882"/>
                  <a:pt x="866093" y="433047"/>
                </a:cubicBezTo>
                <a:close/>
              </a:path>
            </a:pathLst>
          </a:custGeom>
          <a:noFill/>
          <a:ln w="12700" cap="flat">
            <a:solidFill>
              <a:schemeClr val="accent1">
                <a:lumMod val="60000"/>
                <a:lumOff val="40000"/>
              </a:schemeClr>
            </a:solidFill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C07E7201-9B56-4B11-BE78-7F4743920AEB}"/>
              </a:ext>
            </a:extLst>
          </p:cNvPr>
          <p:cNvSpPr txBox="1"/>
          <p:nvPr/>
        </p:nvSpPr>
        <p:spPr>
          <a:xfrm>
            <a:off x="4044244" y="5717103"/>
            <a:ext cx="97654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1200" spc="0" baseline="0" dirty="0">
                <a:solidFill>
                  <a:srgbClr val="000000"/>
                </a:solidFill>
                <a:latin typeface="+mj-lt"/>
                <a:cs typeface="Arial"/>
                <a:sym typeface="Arial"/>
                <a:rtl val="0"/>
              </a:rPr>
              <a:t>Nick Name</a:t>
            </a: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86EBD79E-DB66-4B9D-98F6-C7C0EBECA89A}"/>
              </a:ext>
            </a:extLst>
          </p:cNvPr>
          <p:cNvSpPr txBox="1"/>
          <p:nvPr/>
        </p:nvSpPr>
        <p:spPr>
          <a:xfrm>
            <a:off x="4107777" y="5918081"/>
            <a:ext cx="886782" cy="24622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ID" sz="1000" spc="0" baseline="0">
                <a:solidFill>
                  <a:schemeClr val="tx1">
                    <a:lumMod val="75000"/>
                    <a:lumOff val="25000"/>
                  </a:schemeClr>
                </a:solidFill>
                <a:cs typeface="Arial"/>
                <a:sym typeface="Arial"/>
                <a:rtl val="0"/>
              </a:rPr>
              <a:t>Job Position</a:t>
            </a:r>
          </a:p>
        </p:txBody>
      </p:sp>
      <p:sp>
        <p:nvSpPr>
          <p:cNvPr id="71" name="Freeform: Shape 70">
            <a:extLst>
              <a:ext uri="{FF2B5EF4-FFF2-40B4-BE49-F238E27FC236}">
                <a16:creationId xmlns:a16="http://schemas.microsoft.com/office/drawing/2014/main" id="{A8FD823C-148E-41EE-A511-0F65F06BCE32}"/>
              </a:ext>
            </a:extLst>
          </p:cNvPr>
          <p:cNvSpPr/>
          <p:nvPr/>
        </p:nvSpPr>
        <p:spPr>
          <a:xfrm>
            <a:off x="4187829" y="4767454"/>
            <a:ext cx="820049" cy="820049"/>
          </a:xfrm>
          <a:custGeom>
            <a:avLst/>
            <a:gdLst>
              <a:gd name="connsiteX0" fmla="*/ 820050 w 820049"/>
              <a:gd name="connsiteY0" fmla="*/ 410025 h 820049"/>
              <a:gd name="connsiteX1" fmla="*/ 410025 w 820049"/>
              <a:gd name="connsiteY1" fmla="*/ 820050 h 820049"/>
              <a:gd name="connsiteX2" fmla="*/ 0 w 820049"/>
              <a:gd name="connsiteY2" fmla="*/ 410025 h 820049"/>
              <a:gd name="connsiteX3" fmla="*/ 410025 w 820049"/>
              <a:gd name="connsiteY3" fmla="*/ 0 h 820049"/>
              <a:gd name="connsiteX4" fmla="*/ 820050 w 820049"/>
              <a:gd name="connsiteY4" fmla="*/ 410025 h 8200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20049" h="820049">
                <a:moveTo>
                  <a:pt x="820050" y="410025"/>
                </a:moveTo>
                <a:cubicBezTo>
                  <a:pt x="820050" y="636475"/>
                  <a:pt x="636475" y="820050"/>
                  <a:pt x="410025" y="820050"/>
                </a:cubicBezTo>
                <a:cubicBezTo>
                  <a:pt x="183574" y="820050"/>
                  <a:pt x="0" y="636475"/>
                  <a:pt x="0" y="410025"/>
                </a:cubicBezTo>
                <a:cubicBezTo>
                  <a:pt x="0" y="183574"/>
                  <a:pt x="183574" y="0"/>
                  <a:pt x="410025" y="0"/>
                </a:cubicBezTo>
                <a:cubicBezTo>
                  <a:pt x="636475" y="0"/>
                  <a:pt x="820050" y="183574"/>
                  <a:pt x="820050" y="410025"/>
                </a:cubicBezTo>
                <a:close/>
              </a:path>
            </a:pathLst>
          </a:custGeom>
          <a:solidFill>
            <a:schemeClr val="accent1"/>
          </a:solidFill>
          <a:ln w="11799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72" name="Freeform: Shape 71">
            <a:extLst>
              <a:ext uri="{FF2B5EF4-FFF2-40B4-BE49-F238E27FC236}">
                <a16:creationId xmlns:a16="http://schemas.microsoft.com/office/drawing/2014/main" id="{14ACB752-4AF2-4B44-B8E9-8E9CC8B1BC16}"/>
              </a:ext>
            </a:extLst>
          </p:cNvPr>
          <p:cNvSpPr/>
          <p:nvPr/>
        </p:nvSpPr>
        <p:spPr>
          <a:xfrm rot="17971091">
            <a:off x="4242607" y="4822246"/>
            <a:ext cx="710489" cy="710489"/>
          </a:xfrm>
          <a:custGeom>
            <a:avLst/>
            <a:gdLst>
              <a:gd name="connsiteX0" fmla="*/ 710490 w 710489"/>
              <a:gd name="connsiteY0" fmla="*/ 355245 h 710489"/>
              <a:gd name="connsiteX1" fmla="*/ 355245 w 710489"/>
              <a:gd name="connsiteY1" fmla="*/ 710490 h 710489"/>
              <a:gd name="connsiteX2" fmla="*/ 0 w 710489"/>
              <a:gd name="connsiteY2" fmla="*/ 355245 h 710489"/>
              <a:gd name="connsiteX3" fmla="*/ 355245 w 710489"/>
              <a:gd name="connsiteY3" fmla="*/ 0 h 710489"/>
              <a:gd name="connsiteX4" fmla="*/ 710490 w 710489"/>
              <a:gd name="connsiteY4" fmla="*/ 355245 h 7104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10489" h="710489">
                <a:moveTo>
                  <a:pt x="710490" y="355245"/>
                </a:moveTo>
                <a:cubicBezTo>
                  <a:pt x="710490" y="551441"/>
                  <a:pt x="551441" y="710490"/>
                  <a:pt x="355245" y="710490"/>
                </a:cubicBezTo>
                <a:cubicBezTo>
                  <a:pt x="159049" y="710490"/>
                  <a:pt x="0" y="551441"/>
                  <a:pt x="0" y="355245"/>
                </a:cubicBezTo>
                <a:cubicBezTo>
                  <a:pt x="0" y="159049"/>
                  <a:pt x="159049" y="0"/>
                  <a:pt x="355245" y="0"/>
                </a:cubicBezTo>
                <a:cubicBezTo>
                  <a:pt x="551441" y="0"/>
                  <a:pt x="710490" y="159049"/>
                  <a:pt x="710490" y="355245"/>
                </a:cubicBezTo>
                <a:close/>
              </a:path>
            </a:pathLst>
          </a:custGeom>
          <a:solidFill>
            <a:schemeClr val="bg2"/>
          </a:solidFill>
          <a:ln w="11799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93FDBFF1-9FBC-4FC1-BDB9-1E239C246840}"/>
              </a:ext>
            </a:extLst>
          </p:cNvPr>
          <p:cNvSpPr txBox="1"/>
          <p:nvPr/>
        </p:nvSpPr>
        <p:spPr>
          <a:xfrm>
            <a:off x="6052317" y="5717103"/>
            <a:ext cx="97654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1200" spc="0" baseline="0" dirty="0">
                <a:solidFill>
                  <a:srgbClr val="000000"/>
                </a:solidFill>
                <a:latin typeface="+mj-lt"/>
                <a:cs typeface="Arial"/>
                <a:sym typeface="Arial"/>
                <a:rtl val="0"/>
              </a:rPr>
              <a:t>Nick Name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3689A0B8-89C9-4773-A2D2-2B6455973CD3}"/>
              </a:ext>
            </a:extLst>
          </p:cNvPr>
          <p:cNvSpPr txBox="1"/>
          <p:nvPr/>
        </p:nvSpPr>
        <p:spPr>
          <a:xfrm>
            <a:off x="6115841" y="5918081"/>
            <a:ext cx="886782" cy="24622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ID" sz="1000" spc="0" baseline="0">
                <a:solidFill>
                  <a:schemeClr val="tx1">
                    <a:lumMod val="75000"/>
                    <a:lumOff val="25000"/>
                  </a:schemeClr>
                </a:solidFill>
                <a:cs typeface="Arial"/>
                <a:sym typeface="Arial"/>
                <a:rtl val="0"/>
              </a:rPr>
              <a:t>Job Position</a:t>
            </a:r>
          </a:p>
        </p:txBody>
      </p:sp>
      <p:sp>
        <p:nvSpPr>
          <p:cNvPr id="79" name="Freeform: Shape 78">
            <a:extLst>
              <a:ext uri="{FF2B5EF4-FFF2-40B4-BE49-F238E27FC236}">
                <a16:creationId xmlns:a16="http://schemas.microsoft.com/office/drawing/2014/main" id="{A9C7084B-84DB-4098-BD3F-88AC8BFBED17}"/>
              </a:ext>
            </a:extLst>
          </p:cNvPr>
          <p:cNvSpPr/>
          <p:nvPr/>
        </p:nvSpPr>
        <p:spPr>
          <a:xfrm>
            <a:off x="6120011" y="4723417"/>
            <a:ext cx="908123" cy="908122"/>
          </a:xfrm>
          <a:custGeom>
            <a:avLst/>
            <a:gdLst>
              <a:gd name="connsiteX0" fmla="*/ 908123 w 908123"/>
              <a:gd name="connsiteY0" fmla="*/ 454062 h 908122"/>
              <a:gd name="connsiteX1" fmla="*/ 454062 w 908123"/>
              <a:gd name="connsiteY1" fmla="*/ 908123 h 908122"/>
              <a:gd name="connsiteX2" fmla="*/ 0 w 908123"/>
              <a:gd name="connsiteY2" fmla="*/ 454062 h 908122"/>
              <a:gd name="connsiteX3" fmla="*/ 454062 w 908123"/>
              <a:gd name="connsiteY3" fmla="*/ 0 h 908122"/>
              <a:gd name="connsiteX4" fmla="*/ 908123 w 908123"/>
              <a:gd name="connsiteY4" fmla="*/ 454062 h 9081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08123" h="908122">
                <a:moveTo>
                  <a:pt x="908123" y="454062"/>
                </a:moveTo>
                <a:cubicBezTo>
                  <a:pt x="908123" y="704833"/>
                  <a:pt x="704833" y="908123"/>
                  <a:pt x="454062" y="908123"/>
                </a:cubicBezTo>
                <a:cubicBezTo>
                  <a:pt x="203290" y="908123"/>
                  <a:pt x="0" y="704833"/>
                  <a:pt x="0" y="454062"/>
                </a:cubicBezTo>
                <a:cubicBezTo>
                  <a:pt x="0" y="203290"/>
                  <a:pt x="203290" y="0"/>
                  <a:pt x="454062" y="0"/>
                </a:cubicBezTo>
                <a:cubicBezTo>
                  <a:pt x="704833" y="0"/>
                  <a:pt x="908123" y="203290"/>
                  <a:pt x="908123" y="454062"/>
                </a:cubicBezTo>
                <a:close/>
              </a:path>
            </a:pathLst>
          </a:custGeom>
          <a:solidFill>
            <a:srgbClr val="FFFFFF"/>
          </a:solidFill>
          <a:ln w="10805" cap="flat">
            <a:noFill/>
            <a:prstDash val="solid"/>
            <a:miter/>
          </a:ln>
          <a:effectLst>
            <a:outerShdw blurRad="266700" dist="165100" dir="3000000" sx="98000" sy="98000" algn="ct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80" name="Freeform: Shape 79">
            <a:extLst>
              <a:ext uri="{FF2B5EF4-FFF2-40B4-BE49-F238E27FC236}">
                <a16:creationId xmlns:a16="http://schemas.microsoft.com/office/drawing/2014/main" id="{7897722A-C8A1-4751-94A6-F5787CADA824}"/>
              </a:ext>
            </a:extLst>
          </p:cNvPr>
          <p:cNvSpPr/>
          <p:nvPr/>
        </p:nvSpPr>
        <p:spPr>
          <a:xfrm>
            <a:off x="6141026" y="4744432"/>
            <a:ext cx="866093" cy="866093"/>
          </a:xfrm>
          <a:custGeom>
            <a:avLst/>
            <a:gdLst>
              <a:gd name="connsiteX0" fmla="*/ 866093 w 866093"/>
              <a:gd name="connsiteY0" fmla="*/ 433047 h 866093"/>
              <a:gd name="connsiteX1" fmla="*/ 433047 w 866093"/>
              <a:gd name="connsiteY1" fmla="*/ 866093 h 866093"/>
              <a:gd name="connsiteX2" fmla="*/ 0 w 866093"/>
              <a:gd name="connsiteY2" fmla="*/ 433047 h 866093"/>
              <a:gd name="connsiteX3" fmla="*/ 433047 w 866093"/>
              <a:gd name="connsiteY3" fmla="*/ 0 h 866093"/>
              <a:gd name="connsiteX4" fmla="*/ 866093 w 866093"/>
              <a:gd name="connsiteY4" fmla="*/ 433047 h 8660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66093" h="866093">
                <a:moveTo>
                  <a:pt x="866093" y="433047"/>
                </a:moveTo>
                <a:cubicBezTo>
                  <a:pt x="866093" y="672212"/>
                  <a:pt x="672212" y="866093"/>
                  <a:pt x="433047" y="866093"/>
                </a:cubicBezTo>
                <a:cubicBezTo>
                  <a:pt x="193882" y="866093"/>
                  <a:pt x="0" y="672212"/>
                  <a:pt x="0" y="433047"/>
                </a:cubicBezTo>
                <a:cubicBezTo>
                  <a:pt x="0" y="193882"/>
                  <a:pt x="193882" y="0"/>
                  <a:pt x="433047" y="0"/>
                </a:cubicBezTo>
                <a:cubicBezTo>
                  <a:pt x="672212" y="0"/>
                  <a:pt x="866093" y="193882"/>
                  <a:pt x="866093" y="433047"/>
                </a:cubicBezTo>
                <a:close/>
              </a:path>
            </a:pathLst>
          </a:custGeom>
          <a:noFill/>
          <a:ln w="12700" cap="flat">
            <a:solidFill>
              <a:schemeClr val="accent5">
                <a:lumMod val="60000"/>
                <a:lumOff val="40000"/>
              </a:schemeClr>
            </a:solidFill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81" name="Freeform: Shape 80">
            <a:extLst>
              <a:ext uri="{FF2B5EF4-FFF2-40B4-BE49-F238E27FC236}">
                <a16:creationId xmlns:a16="http://schemas.microsoft.com/office/drawing/2014/main" id="{52E0DFAC-EF78-4F49-BEF6-880AAB60D0A1}"/>
              </a:ext>
            </a:extLst>
          </p:cNvPr>
          <p:cNvSpPr/>
          <p:nvPr/>
        </p:nvSpPr>
        <p:spPr>
          <a:xfrm>
            <a:off x="6164048" y="4767454"/>
            <a:ext cx="820049" cy="820049"/>
          </a:xfrm>
          <a:custGeom>
            <a:avLst/>
            <a:gdLst>
              <a:gd name="connsiteX0" fmla="*/ 820050 w 820049"/>
              <a:gd name="connsiteY0" fmla="*/ 410025 h 820049"/>
              <a:gd name="connsiteX1" fmla="*/ 410025 w 820049"/>
              <a:gd name="connsiteY1" fmla="*/ 820050 h 820049"/>
              <a:gd name="connsiteX2" fmla="*/ 0 w 820049"/>
              <a:gd name="connsiteY2" fmla="*/ 410025 h 820049"/>
              <a:gd name="connsiteX3" fmla="*/ 410025 w 820049"/>
              <a:gd name="connsiteY3" fmla="*/ 0 h 820049"/>
              <a:gd name="connsiteX4" fmla="*/ 820050 w 820049"/>
              <a:gd name="connsiteY4" fmla="*/ 410025 h 8200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20049" h="820049">
                <a:moveTo>
                  <a:pt x="820050" y="410025"/>
                </a:moveTo>
                <a:cubicBezTo>
                  <a:pt x="820050" y="636475"/>
                  <a:pt x="636475" y="820050"/>
                  <a:pt x="410025" y="820050"/>
                </a:cubicBezTo>
                <a:cubicBezTo>
                  <a:pt x="183574" y="820050"/>
                  <a:pt x="0" y="636475"/>
                  <a:pt x="0" y="410025"/>
                </a:cubicBezTo>
                <a:cubicBezTo>
                  <a:pt x="0" y="183574"/>
                  <a:pt x="183574" y="0"/>
                  <a:pt x="410025" y="0"/>
                </a:cubicBezTo>
                <a:cubicBezTo>
                  <a:pt x="636475" y="0"/>
                  <a:pt x="820050" y="183574"/>
                  <a:pt x="820050" y="410025"/>
                </a:cubicBezTo>
                <a:close/>
              </a:path>
            </a:pathLst>
          </a:custGeom>
          <a:solidFill>
            <a:schemeClr val="accent5"/>
          </a:solidFill>
          <a:ln w="11799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82" name="Freeform: Shape 81">
            <a:extLst>
              <a:ext uri="{FF2B5EF4-FFF2-40B4-BE49-F238E27FC236}">
                <a16:creationId xmlns:a16="http://schemas.microsoft.com/office/drawing/2014/main" id="{8D00B427-D888-45DA-9E3B-BBA3F0546CF7}"/>
              </a:ext>
            </a:extLst>
          </p:cNvPr>
          <p:cNvSpPr/>
          <p:nvPr/>
        </p:nvSpPr>
        <p:spPr>
          <a:xfrm rot="18641596">
            <a:off x="6218766" y="4822176"/>
            <a:ext cx="710479" cy="710479"/>
          </a:xfrm>
          <a:custGeom>
            <a:avLst/>
            <a:gdLst>
              <a:gd name="connsiteX0" fmla="*/ 710479 w 710479"/>
              <a:gd name="connsiteY0" fmla="*/ 355240 h 710479"/>
              <a:gd name="connsiteX1" fmla="*/ 355240 w 710479"/>
              <a:gd name="connsiteY1" fmla="*/ 710479 h 710479"/>
              <a:gd name="connsiteX2" fmla="*/ 0 w 710479"/>
              <a:gd name="connsiteY2" fmla="*/ 355240 h 710479"/>
              <a:gd name="connsiteX3" fmla="*/ 355240 w 710479"/>
              <a:gd name="connsiteY3" fmla="*/ 0 h 710479"/>
              <a:gd name="connsiteX4" fmla="*/ 710479 w 710479"/>
              <a:gd name="connsiteY4" fmla="*/ 355240 h 7104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10479" h="710479">
                <a:moveTo>
                  <a:pt x="710479" y="355240"/>
                </a:moveTo>
                <a:cubicBezTo>
                  <a:pt x="710479" y="551433"/>
                  <a:pt x="551433" y="710479"/>
                  <a:pt x="355240" y="710479"/>
                </a:cubicBezTo>
                <a:cubicBezTo>
                  <a:pt x="159046" y="710479"/>
                  <a:pt x="0" y="551433"/>
                  <a:pt x="0" y="355240"/>
                </a:cubicBezTo>
                <a:cubicBezTo>
                  <a:pt x="0" y="159046"/>
                  <a:pt x="159046" y="0"/>
                  <a:pt x="355240" y="0"/>
                </a:cubicBezTo>
                <a:cubicBezTo>
                  <a:pt x="551433" y="0"/>
                  <a:pt x="710479" y="159046"/>
                  <a:pt x="710479" y="355240"/>
                </a:cubicBezTo>
                <a:close/>
              </a:path>
            </a:pathLst>
          </a:custGeom>
          <a:solidFill>
            <a:schemeClr val="bg2"/>
          </a:solidFill>
          <a:ln w="11799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84" name="Freeform: Shape 83">
            <a:extLst>
              <a:ext uri="{FF2B5EF4-FFF2-40B4-BE49-F238E27FC236}">
                <a16:creationId xmlns:a16="http://schemas.microsoft.com/office/drawing/2014/main" id="{284B04A4-B106-4C33-AE29-E53B4B42F86D}"/>
              </a:ext>
            </a:extLst>
          </p:cNvPr>
          <p:cNvSpPr/>
          <p:nvPr/>
        </p:nvSpPr>
        <p:spPr>
          <a:xfrm>
            <a:off x="5499838" y="4242202"/>
            <a:ext cx="177563" cy="177563"/>
          </a:xfrm>
          <a:custGeom>
            <a:avLst/>
            <a:gdLst>
              <a:gd name="connsiteX0" fmla="*/ 177563 w 177563"/>
              <a:gd name="connsiteY0" fmla="*/ 88782 h 177563"/>
              <a:gd name="connsiteX1" fmla="*/ 88782 w 177563"/>
              <a:gd name="connsiteY1" fmla="*/ 177563 h 177563"/>
              <a:gd name="connsiteX2" fmla="*/ 0 w 177563"/>
              <a:gd name="connsiteY2" fmla="*/ 88782 h 177563"/>
              <a:gd name="connsiteX3" fmla="*/ 88782 w 177563"/>
              <a:gd name="connsiteY3" fmla="*/ 0 h 177563"/>
              <a:gd name="connsiteX4" fmla="*/ 177563 w 177563"/>
              <a:gd name="connsiteY4" fmla="*/ 88782 h 1775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7563" h="177563">
                <a:moveTo>
                  <a:pt x="177563" y="88782"/>
                </a:moveTo>
                <a:cubicBezTo>
                  <a:pt x="177563" y="137814"/>
                  <a:pt x="137814" y="177563"/>
                  <a:pt x="88782" y="177563"/>
                </a:cubicBezTo>
                <a:cubicBezTo>
                  <a:pt x="39749" y="177563"/>
                  <a:pt x="0" y="137814"/>
                  <a:pt x="0" y="88782"/>
                </a:cubicBezTo>
                <a:cubicBezTo>
                  <a:pt x="0" y="39749"/>
                  <a:pt x="39749" y="0"/>
                  <a:pt x="88782" y="0"/>
                </a:cubicBezTo>
                <a:cubicBezTo>
                  <a:pt x="137814" y="0"/>
                  <a:pt x="177563" y="39749"/>
                  <a:pt x="177563" y="88782"/>
                </a:cubicBezTo>
                <a:close/>
              </a:path>
            </a:pathLst>
          </a:custGeom>
          <a:solidFill>
            <a:srgbClr val="FFFFFF"/>
          </a:solidFill>
          <a:ln w="11799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86" name="Freeform: Shape 85">
            <a:extLst>
              <a:ext uri="{FF2B5EF4-FFF2-40B4-BE49-F238E27FC236}">
                <a16:creationId xmlns:a16="http://schemas.microsoft.com/office/drawing/2014/main" id="{6D45717A-7861-4AE4-BC71-8CD187B106CE}"/>
              </a:ext>
            </a:extLst>
          </p:cNvPr>
          <p:cNvSpPr/>
          <p:nvPr/>
        </p:nvSpPr>
        <p:spPr>
          <a:xfrm>
            <a:off x="5540923" y="4283169"/>
            <a:ext cx="95629" cy="95629"/>
          </a:xfrm>
          <a:custGeom>
            <a:avLst/>
            <a:gdLst>
              <a:gd name="connsiteX0" fmla="*/ 95629 w 95629"/>
              <a:gd name="connsiteY0" fmla="*/ 47814 h 95629"/>
              <a:gd name="connsiteX1" fmla="*/ 47814 w 95629"/>
              <a:gd name="connsiteY1" fmla="*/ 95629 h 95629"/>
              <a:gd name="connsiteX2" fmla="*/ 0 w 95629"/>
              <a:gd name="connsiteY2" fmla="*/ 47814 h 95629"/>
              <a:gd name="connsiteX3" fmla="*/ 47814 w 95629"/>
              <a:gd name="connsiteY3" fmla="*/ 0 h 95629"/>
              <a:gd name="connsiteX4" fmla="*/ 95629 w 95629"/>
              <a:gd name="connsiteY4" fmla="*/ 47814 h 956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5629" h="95629">
                <a:moveTo>
                  <a:pt x="95629" y="47814"/>
                </a:moveTo>
                <a:cubicBezTo>
                  <a:pt x="95629" y="74260"/>
                  <a:pt x="74260" y="95629"/>
                  <a:pt x="47814" y="95629"/>
                </a:cubicBezTo>
                <a:cubicBezTo>
                  <a:pt x="21369" y="95629"/>
                  <a:pt x="0" y="74260"/>
                  <a:pt x="0" y="47814"/>
                </a:cubicBezTo>
                <a:cubicBezTo>
                  <a:pt x="0" y="21369"/>
                  <a:pt x="21369" y="0"/>
                  <a:pt x="47814" y="0"/>
                </a:cubicBezTo>
                <a:cubicBezTo>
                  <a:pt x="74142" y="0"/>
                  <a:pt x="95629" y="21487"/>
                  <a:pt x="95629" y="47814"/>
                </a:cubicBezTo>
                <a:close/>
              </a:path>
            </a:pathLst>
          </a:custGeom>
          <a:solidFill>
            <a:schemeClr val="accent2"/>
          </a:solidFill>
          <a:ln w="11799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93" name="Freeform: Shape 92">
            <a:extLst>
              <a:ext uri="{FF2B5EF4-FFF2-40B4-BE49-F238E27FC236}">
                <a16:creationId xmlns:a16="http://schemas.microsoft.com/office/drawing/2014/main" id="{201D0D2E-FB91-4A63-BEFC-A2C77DE65EC4}"/>
              </a:ext>
            </a:extLst>
          </p:cNvPr>
          <p:cNvSpPr/>
          <p:nvPr/>
        </p:nvSpPr>
        <p:spPr>
          <a:xfrm>
            <a:off x="10157333" y="4723417"/>
            <a:ext cx="908123" cy="908122"/>
          </a:xfrm>
          <a:custGeom>
            <a:avLst/>
            <a:gdLst>
              <a:gd name="connsiteX0" fmla="*/ 908123 w 908123"/>
              <a:gd name="connsiteY0" fmla="*/ 454062 h 908122"/>
              <a:gd name="connsiteX1" fmla="*/ 454061 w 908123"/>
              <a:gd name="connsiteY1" fmla="*/ 908123 h 908122"/>
              <a:gd name="connsiteX2" fmla="*/ -1 w 908123"/>
              <a:gd name="connsiteY2" fmla="*/ 454062 h 908122"/>
              <a:gd name="connsiteX3" fmla="*/ 454061 w 908123"/>
              <a:gd name="connsiteY3" fmla="*/ 0 h 908122"/>
              <a:gd name="connsiteX4" fmla="*/ 908123 w 908123"/>
              <a:gd name="connsiteY4" fmla="*/ 454062 h 9081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08123" h="908122">
                <a:moveTo>
                  <a:pt x="908123" y="454062"/>
                </a:moveTo>
                <a:cubicBezTo>
                  <a:pt x="908123" y="704833"/>
                  <a:pt x="704833" y="908123"/>
                  <a:pt x="454061" y="908123"/>
                </a:cubicBezTo>
                <a:cubicBezTo>
                  <a:pt x="203290" y="908123"/>
                  <a:pt x="-1" y="704833"/>
                  <a:pt x="-1" y="454062"/>
                </a:cubicBezTo>
                <a:cubicBezTo>
                  <a:pt x="-1" y="203290"/>
                  <a:pt x="203289" y="0"/>
                  <a:pt x="454061" y="0"/>
                </a:cubicBezTo>
                <a:cubicBezTo>
                  <a:pt x="704832" y="0"/>
                  <a:pt x="908123" y="203290"/>
                  <a:pt x="908123" y="454062"/>
                </a:cubicBezTo>
                <a:close/>
              </a:path>
            </a:pathLst>
          </a:custGeom>
          <a:solidFill>
            <a:srgbClr val="FFFFFF"/>
          </a:solidFill>
          <a:ln w="10805" cap="flat">
            <a:noFill/>
            <a:prstDash val="solid"/>
            <a:miter/>
          </a:ln>
          <a:effectLst>
            <a:outerShdw blurRad="266700" dist="165100" dir="3000000" sx="98000" sy="98000" algn="ct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94" name="Freeform: Shape 93">
            <a:extLst>
              <a:ext uri="{FF2B5EF4-FFF2-40B4-BE49-F238E27FC236}">
                <a16:creationId xmlns:a16="http://schemas.microsoft.com/office/drawing/2014/main" id="{75140667-5137-48E5-8C0B-D87F5218B583}"/>
              </a:ext>
            </a:extLst>
          </p:cNvPr>
          <p:cNvSpPr/>
          <p:nvPr/>
        </p:nvSpPr>
        <p:spPr>
          <a:xfrm>
            <a:off x="10178348" y="4744432"/>
            <a:ext cx="866093" cy="866093"/>
          </a:xfrm>
          <a:custGeom>
            <a:avLst/>
            <a:gdLst>
              <a:gd name="connsiteX0" fmla="*/ 866094 w 866093"/>
              <a:gd name="connsiteY0" fmla="*/ 433047 h 866093"/>
              <a:gd name="connsiteX1" fmla="*/ 433047 w 866093"/>
              <a:gd name="connsiteY1" fmla="*/ 866093 h 866093"/>
              <a:gd name="connsiteX2" fmla="*/ 0 w 866093"/>
              <a:gd name="connsiteY2" fmla="*/ 433047 h 866093"/>
              <a:gd name="connsiteX3" fmla="*/ 433047 w 866093"/>
              <a:gd name="connsiteY3" fmla="*/ 0 h 866093"/>
              <a:gd name="connsiteX4" fmla="*/ 866094 w 866093"/>
              <a:gd name="connsiteY4" fmla="*/ 433047 h 8660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66093" h="866093">
                <a:moveTo>
                  <a:pt x="866094" y="433047"/>
                </a:moveTo>
                <a:cubicBezTo>
                  <a:pt x="866094" y="672212"/>
                  <a:pt x="672212" y="866093"/>
                  <a:pt x="433047" y="866093"/>
                </a:cubicBezTo>
                <a:cubicBezTo>
                  <a:pt x="193882" y="866093"/>
                  <a:pt x="0" y="672212"/>
                  <a:pt x="0" y="433047"/>
                </a:cubicBezTo>
                <a:cubicBezTo>
                  <a:pt x="0" y="193882"/>
                  <a:pt x="193882" y="0"/>
                  <a:pt x="433047" y="0"/>
                </a:cubicBezTo>
                <a:cubicBezTo>
                  <a:pt x="672212" y="0"/>
                  <a:pt x="866094" y="193882"/>
                  <a:pt x="866094" y="433047"/>
                </a:cubicBezTo>
                <a:close/>
              </a:path>
            </a:pathLst>
          </a:custGeom>
          <a:noFill/>
          <a:ln w="12700" cap="flat">
            <a:solidFill>
              <a:schemeClr val="accent4">
                <a:lumMod val="60000"/>
                <a:lumOff val="40000"/>
              </a:schemeClr>
            </a:solidFill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DFAA7186-3DB6-465A-A5F2-C8E2BBA283DA}"/>
              </a:ext>
            </a:extLst>
          </p:cNvPr>
          <p:cNvSpPr txBox="1"/>
          <p:nvPr/>
        </p:nvSpPr>
        <p:spPr>
          <a:xfrm>
            <a:off x="10112153" y="5717103"/>
            <a:ext cx="97654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1200" spc="0" baseline="0" dirty="0">
                <a:solidFill>
                  <a:srgbClr val="000000"/>
                </a:solidFill>
                <a:latin typeface="+mj-lt"/>
                <a:cs typeface="Arial"/>
                <a:sym typeface="Arial"/>
                <a:rtl val="0"/>
              </a:rPr>
              <a:t>Nick Name</a:t>
            </a:r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B0358A37-FE55-470E-8501-09D1750B09F6}"/>
              </a:ext>
            </a:extLst>
          </p:cNvPr>
          <p:cNvSpPr txBox="1"/>
          <p:nvPr/>
        </p:nvSpPr>
        <p:spPr>
          <a:xfrm>
            <a:off x="10175689" y="5918081"/>
            <a:ext cx="886782" cy="24622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ID" sz="1000" spc="0" baseline="0">
                <a:solidFill>
                  <a:schemeClr val="tx1">
                    <a:lumMod val="75000"/>
                    <a:lumOff val="25000"/>
                  </a:schemeClr>
                </a:solidFill>
                <a:cs typeface="Arial"/>
                <a:sym typeface="Arial"/>
                <a:rtl val="0"/>
              </a:rPr>
              <a:t>Job Position</a:t>
            </a:r>
          </a:p>
        </p:txBody>
      </p:sp>
      <p:sp>
        <p:nvSpPr>
          <p:cNvPr id="97" name="Freeform: Shape 96">
            <a:extLst>
              <a:ext uri="{FF2B5EF4-FFF2-40B4-BE49-F238E27FC236}">
                <a16:creationId xmlns:a16="http://schemas.microsoft.com/office/drawing/2014/main" id="{50DF06B1-D305-48B8-ADE3-8142FB53AEAD}"/>
              </a:ext>
            </a:extLst>
          </p:cNvPr>
          <p:cNvSpPr/>
          <p:nvPr/>
        </p:nvSpPr>
        <p:spPr>
          <a:xfrm>
            <a:off x="10201370" y="4767454"/>
            <a:ext cx="820049" cy="820049"/>
          </a:xfrm>
          <a:custGeom>
            <a:avLst/>
            <a:gdLst>
              <a:gd name="connsiteX0" fmla="*/ 820050 w 820049"/>
              <a:gd name="connsiteY0" fmla="*/ 410025 h 820049"/>
              <a:gd name="connsiteX1" fmla="*/ 410025 w 820049"/>
              <a:gd name="connsiteY1" fmla="*/ 820050 h 820049"/>
              <a:gd name="connsiteX2" fmla="*/ 0 w 820049"/>
              <a:gd name="connsiteY2" fmla="*/ 410025 h 820049"/>
              <a:gd name="connsiteX3" fmla="*/ 410025 w 820049"/>
              <a:gd name="connsiteY3" fmla="*/ 0 h 820049"/>
              <a:gd name="connsiteX4" fmla="*/ 820050 w 820049"/>
              <a:gd name="connsiteY4" fmla="*/ 410025 h 8200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20049" h="820049">
                <a:moveTo>
                  <a:pt x="820050" y="410025"/>
                </a:moveTo>
                <a:cubicBezTo>
                  <a:pt x="820050" y="636475"/>
                  <a:pt x="636476" y="820050"/>
                  <a:pt x="410025" y="820050"/>
                </a:cubicBezTo>
                <a:cubicBezTo>
                  <a:pt x="183575" y="820050"/>
                  <a:pt x="0" y="636475"/>
                  <a:pt x="0" y="410025"/>
                </a:cubicBezTo>
                <a:cubicBezTo>
                  <a:pt x="0" y="183574"/>
                  <a:pt x="183575" y="0"/>
                  <a:pt x="410025" y="0"/>
                </a:cubicBezTo>
                <a:cubicBezTo>
                  <a:pt x="636476" y="0"/>
                  <a:pt x="820050" y="183574"/>
                  <a:pt x="820050" y="410025"/>
                </a:cubicBezTo>
                <a:close/>
              </a:path>
            </a:pathLst>
          </a:custGeom>
          <a:solidFill>
            <a:schemeClr val="accent4"/>
          </a:solidFill>
          <a:ln w="11799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98" name="Freeform: Shape 97">
            <a:extLst>
              <a:ext uri="{FF2B5EF4-FFF2-40B4-BE49-F238E27FC236}">
                <a16:creationId xmlns:a16="http://schemas.microsoft.com/office/drawing/2014/main" id="{D99533BD-7A2B-4254-8697-1E0D609BAF70}"/>
              </a:ext>
            </a:extLst>
          </p:cNvPr>
          <p:cNvSpPr/>
          <p:nvPr/>
        </p:nvSpPr>
        <p:spPr>
          <a:xfrm rot="18900000">
            <a:off x="10256065" y="4822229"/>
            <a:ext cx="710482" cy="710482"/>
          </a:xfrm>
          <a:custGeom>
            <a:avLst/>
            <a:gdLst>
              <a:gd name="connsiteX0" fmla="*/ 710482 w 710482"/>
              <a:gd name="connsiteY0" fmla="*/ 355241 h 710482"/>
              <a:gd name="connsiteX1" fmla="*/ 355241 w 710482"/>
              <a:gd name="connsiteY1" fmla="*/ 710483 h 710482"/>
              <a:gd name="connsiteX2" fmla="*/ -1 w 710482"/>
              <a:gd name="connsiteY2" fmla="*/ 355241 h 710482"/>
              <a:gd name="connsiteX3" fmla="*/ 355241 w 710482"/>
              <a:gd name="connsiteY3" fmla="*/ 0 h 710482"/>
              <a:gd name="connsiteX4" fmla="*/ 710482 w 710482"/>
              <a:gd name="connsiteY4" fmla="*/ 355241 h 7104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10482" h="710482">
                <a:moveTo>
                  <a:pt x="710482" y="355241"/>
                </a:moveTo>
                <a:cubicBezTo>
                  <a:pt x="710482" y="551436"/>
                  <a:pt x="551436" y="710483"/>
                  <a:pt x="355241" y="710483"/>
                </a:cubicBezTo>
                <a:cubicBezTo>
                  <a:pt x="159047" y="710483"/>
                  <a:pt x="-1" y="551436"/>
                  <a:pt x="-1" y="355241"/>
                </a:cubicBezTo>
                <a:cubicBezTo>
                  <a:pt x="-1" y="159047"/>
                  <a:pt x="159046" y="0"/>
                  <a:pt x="355241" y="0"/>
                </a:cubicBezTo>
                <a:cubicBezTo>
                  <a:pt x="551435" y="0"/>
                  <a:pt x="710482" y="159047"/>
                  <a:pt x="710482" y="355241"/>
                </a:cubicBezTo>
                <a:close/>
              </a:path>
            </a:pathLst>
          </a:custGeom>
          <a:solidFill>
            <a:schemeClr val="bg2"/>
          </a:solidFill>
          <a:ln w="11799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00" name="TextBox 99">
            <a:extLst>
              <a:ext uri="{FF2B5EF4-FFF2-40B4-BE49-F238E27FC236}">
                <a16:creationId xmlns:a16="http://schemas.microsoft.com/office/drawing/2014/main" id="{0C373E44-F061-412F-AFA6-798DB0251F4F}"/>
              </a:ext>
            </a:extLst>
          </p:cNvPr>
          <p:cNvSpPr txBox="1"/>
          <p:nvPr/>
        </p:nvSpPr>
        <p:spPr>
          <a:xfrm>
            <a:off x="8098852" y="5717103"/>
            <a:ext cx="97654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1200" spc="0" baseline="0" dirty="0">
                <a:solidFill>
                  <a:srgbClr val="000000"/>
                </a:solidFill>
                <a:latin typeface="+mj-lt"/>
                <a:cs typeface="Arial"/>
                <a:sym typeface="Arial"/>
                <a:rtl val="0"/>
              </a:rPr>
              <a:t>Nick Name</a:t>
            </a:r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35035635-54B2-42FA-B0F9-A975DEC0F6ED}"/>
              </a:ext>
            </a:extLst>
          </p:cNvPr>
          <p:cNvSpPr txBox="1"/>
          <p:nvPr/>
        </p:nvSpPr>
        <p:spPr>
          <a:xfrm>
            <a:off x="8162388" y="5918081"/>
            <a:ext cx="886782" cy="24622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ID" sz="1000" spc="0" baseline="0" dirty="0">
                <a:solidFill>
                  <a:schemeClr val="tx1">
                    <a:lumMod val="75000"/>
                    <a:lumOff val="25000"/>
                  </a:schemeClr>
                </a:solidFill>
                <a:cs typeface="Arial"/>
                <a:sym typeface="Arial"/>
                <a:rtl val="0"/>
              </a:rPr>
              <a:t>Job Position</a:t>
            </a:r>
          </a:p>
        </p:txBody>
      </p:sp>
      <p:sp>
        <p:nvSpPr>
          <p:cNvPr id="105" name="Freeform: Shape 104">
            <a:extLst>
              <a:ext uri="{FF2B5EF4-FFF2-40B4-BE49-F238E27FC236}">
                <a16:creationId xmlns:a16="http://schemas.microsoft.com/office/drawing/2014/main" id="{139D508D-9638-4323-A02D-CC0492503B83}"/>
              </a:ext>
            </a:extLst>
          </p:cNvPr>
          <p:cNvSpPr/>
          <p:nvPr/>
        </p:nvSpPr>
        <p:spPr>
          <a:xfrm>
            <a:off x="8181115" y="4723417"/>
            <a:ext cx="908123" cy="908122"/>
          </a:xfrm>
          <a:custGeom>
            <a:avLst/>
            <a:gdLst>
              <a:gd name="connsiteX0" fmla="*/ 908123 w 908123"/>
              <a:gd name="connsiteY0" fmla="*/ 454062 h 908122"/>
              <a:gd name="connsiteX1" fmla="*/ 454062 w 908123"/>
              <a:gd name="connsiteY1" fmla="*/ 908123 h 908122"/>
              <a:gd name="connsiteX2" fmla="*/ 0 w 908123"/>
              <a:gd name="connsiteY2" fmla="*/ 454062 h 908122"/>
              <a:gd name="connsiteX3" fmla="*/ 454062 w 908123"/>
              <a:gd name="connsiteY3" fmla="*/ 0 h 908122"/>
              <a:gd name="connsiteX4" fmla="*/ 908123 w 908123"/>
              <a:gd name="connsiteY4" fmla="*/ 454062 h 9081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08123" h="908122">
                <a:moveTo>
                  <a:pt x="908123" y="454062"/>
                </a:moveTo>
                <a:cubicBezTo>
                  <a:pt x="908123" y="704833"/>
                  <a:pt x="704833" y="908123"/>
                  <a:pt x="454062" y="908123"/>
                </a:cubicBezTo>
                <a:cubicBezTo>
                  <a:pt x="203290" y="908123"/>
                  <a:pt x="0" y="704833"/>
                  <a:pt x="0" y="454062"/>
                </a:cubicBezTo>
                <a:cubicBezTo>
                  <a:pt x="0" y="203290"/>
                  <a:pt x="203290" y="0"/>
                  <a:pt x="454062" y="0"/>
                </a:cubicBezTo>
                <a:cubicBezTo>
                  <a:pt x="704833" y="0"/>
                  <a:pt x="908123" y="203290"/>
                  <a:pt x="908123" y="454062"/>
                </a:cubicBezTo>
                <a:close/>
              </a:path>
            </a:pathLst>
          </a:custGeom>
          <a:solidFill>
            <a:srgbClr val="FFFFFF"/>
          </a:solidFill>
          <a:ln w="10805" cap="flat">
            <a:noFill/>
            <a:prstDash val="solid"/>
            <a:miter/>
          </a:ln>
          <a:effectLst>
            <a:outerShdw blurRad="266700" dist="165100" dir="3000000" sx="98000" sy="98000" algn="ct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106" name="Freeform: Shape 105">
            <a:extLst>
              <a:ext uri="{FF2B5EF4-FFF2-40B4-BE49-F238E27FC236}">
                <a16:creationId xmlns:a16="http://schemas.microsoft.com/office/drawing/2014/main" id="{00D4EE53-ADD4-4262-B1CA-4AEE42508C82}"/>
              </a:ext>
            </a:extLst>
          </p:cNvPr>
          <p:cNvSpPr/>
          <p:nvPr/>
        </p:nvSpPr>
        <p:spPr>
          <a:xfrm>
            <a:off x="8202130" y="4744432"/>
            <a:ext cx="866093" cy="866093"/>
          </a:xfrm>
          <a:custGeom>
            <a:avLst/>
            <a:gdLst>
              <a:gd name="connsiteX0" fmla="*/ 866093 w 866093"/>
              <a:gd name="connsiteY0" fmla="*/ 433047 h 866093"/>
              <a:gd name="connsiteX1" fmla="*/ 433047 w 866093"/>
              <a:gd name="connsiteY1" fmla="*/ 866093 h 866093"/>
              <a:gd name="connsiteX2" fmla="*/ 0 w 866093"/>
              <a:gd name="connsiteY2" fmla="*/ 433047 h 866093"/>
              <a:gd name="connsiteX3" fmla="*/ 433047 w 866093"/>
              <a:gd name="connsiteY3" fmla="*/ 0 h 866093"/>
              <a:gd name="connsiteX4" fmla="*/ 866093 w 866093"/>
              <a:gd name="connsiteY4" fmla="*/ 433047 h 8660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66093" h="866093">
                <a:moveTo>
                  <a:pt x="866093" y="433047"/>
                </a:moveTo>
                <a:cubicBezTo>
                  <a:pt x="866093" y="672212"/>
                  <a:pt x="672212" y="866093"/>
                  <a:pt x="433047" y="866093"/>
                </a:cubicBezTo>
                <a:cubicBezTo>
                  <a:pt x="193882" y="866093"/>
                  <a:pt x="0" y="672212"/>
                  <a:pt x="0" y="433047"/>
                </a:cubicBezTo>
                <a:cubicBezTo>
                  <a:pt x="0" y="193882"/>
                  <a:pt x="193882" y="0"/>
                  <a:pt x="433047" y="0"/>
                </a:cubicBezTo>
                <a:cubicBezTo>
                  <a:pt x="672212" y="0"/>
                  <a:pt x="866093" y="193882"/>
                  <a:pt x="866093" y="433047"/>
                </a:cubicBezTo>
                <a:close/>
              </a:path>
            </a:pathLst>
          </a:custGeom>
          <a:noFill/>
          <a:ln w="12700" cap="flat">
            <a:solidFill>
              <a:schemeClr val="accent3">
                <a:lumMod val="60000"/>
                <a:lumOff val="40000"/>
              </a:schemeClr>
            </a:solidFill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07" name="Freeform: Shape 106">
            <a:extLst>
              <a:ext uri="{FF2B5EF4-FFF2-40B4-BE49-F238E27FC236}">
                <a16:creationId xmlns:a16="http://schemas.microsoft.com/office/drawing/2014/main" id="{3E362E63-F5EA-45CB-9CBC-3E00B1CB8E45}"/>
              </a:ext>
            </a:extLst>
          </p:cNvPr>
          <p:cNvSpPr/>
          <p:nvPr/>
        </p:nvSpPr>
        <p:spPr>
          <a:xfrm>
            <a:off x="8225152" y="4767454"/>
            <a:ext cx="820049" cy="820049"/>
          </a:xfrm>
          <a:custGeom>
            <a:avLst/>
            <a:gdLst>
              <a:gd name="connsiteX0" fmla="*/ 820050 w 820049"/>
              <a:gd name="connsiteY0" fmla="*/ 410025 h 820049"/>
              <a:gd name="connsiteX1" fmla="*/ 410025 w 820049"/>
              <a:gd name="connsiteY1" fmla="*/ 820050 h 820049"/>
              <a:gd name="connsiteX2" fmla="*/ 0 w 820049"/>
              <a:gd name="connsiteY2" fmla="*/ 410025 h 820049"/>
              <a:gd name="connsiteX3" fmla="*/ 410025 w 820049"/>
              <a:gd name="connsiteY3" fmla="*/ 0 h 820049"/>
              <a:gd name="connsiteX4" fmla="*/ 820050 w 820049"/>
              <a:gd name="connsiteY4" fmla="*/ 410025 h 8200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20049" h="820049">
                <a:moveTo>
                  <a:pt x="820050" y="410025"/>
                </a:moveTo>
                <a:cubicBezTo>
                  <a:pt x="820050" y="636475"/>
                  <a:pt x="636475" y="820050"/>
                  <a:pt x="410025" y="820050"/>
                </a:cubicBezTo>
                <a:cubicBezTo>
                  <a:pt x="183574" y="820050"/>
                  <a:pt x="0" y="636475"/>
                  <a:pt x="0" y="410025"/>
                </a:cubicBezTo>
                <a:cubicBezTo>
                  <a:pt x="0" y="183574"/>
                  <a:pt x="183574" y="0"/>
                  <a:pt x="410025" y="0"/>
                </a:cubicBezTo>
                <a:cubicBezTo>
                  <a:pt x="636475" y="0"/>
                  <a:pt x="820050" y="183574"/>
                  <a:pt x="820050" y="410025"/>
                </a:cubicBezTo>
                <a:close/>
              </a:path>
            </a:pathLst>
          </a:custGeom>
          <a:solidFill>
            <a:schemeClr val="accent3"/>
          </a:solidFill>
          <a:ln w="11799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08" name="Freeform: Shape 107">
            <a:extLst>
              <a:ext uri="{FF2B5EF4-FFF2-40B4-BE49-F238E27FC236}">
                <a16:creationId xmlns:a16="http://schemas.microsoft.com/office/drawing/2014/main" id="{05203C4D-1A9D-4BF6-A6A0-62011882CC86}"/>
              </a:ext>
            </a:extLst>
          </p:cNvPr>
          <p:cNvSpPr/>
          <p:nvPr/>
        </p:nvSpPr>
        <p:spPr>
          <a:xfrm rot="18900000">
            <a:off x="8279858" y="4822211"/>
            <a:ext cx="710482" cy="710482"/>
          </a:xfrm>
          <a:custGeom>
            <a:avLst/>
            <a:gdLst>
              <a:gd name="connsiteX0" fmla="*/ 710483 w 710482"/>
              <a:gd name="connsiteY0" fmla="*/ 355241 h 710482"/>
              <a:gd name="connsiteX1" fmla="*/ 355241 w 710482"/>
              <a:gd name="connsiteY1" fmla="*/ 710483 h 710482"/>
              <a:gd name="connsiteX2" fmla="*/ 0 w 710482"/>
              <a:gd name="connsiteY2" fmla="*/ 355241 h 710482"/>
              <a:gd name="connsiteX3" fmla="*/ 355241 w 710482"/>
              <a:gd name="connsiteY3" fmla="*/ 0 h 710482"/>
              <a:gd name="connsiteX4" fmla="*/ 710483 w 710482"/>
              <a:gd name="connsiteY4" fmla="*/ 355241 h 7104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10482" h="710482">
                <a:moveTo>
                  <a:pt x="710483" y="355241"/>
                </a:moveTo>
                <a:cubicBezTo>
                  <a:pt x="710483" y="551436"/>
                  <a:pt x="551436" y="710483"/>
                  <a:pt x="355241" y="710483"/>
                </a:cubicBezTo>
                <a:cubicBezTo>
                  <a:pt x="159047" y="710483"/>
                  <a:pt x="0" y="551436"/>
                  <a:pt x="0" y="355241"/>
                </a:cubicBezTo>
                <a:cubicBezTo>
                  <a:pt x="0" y="159047"/>
                  <a:pt x="159047" y="0"/>
                  <a:pt x="355241" y="0"/>
                </a:cubicBezTo>
                <a:cubicBezTo>
                  <a:pt x="551436" y="0"/>
                  <a:pt x="710483" y="159047"/>
                  <a:pt x="710483" y="355241"/>
                </a:cubicBezTo>
                <a:close/>
              </a:path>
            </a:pathLst>
          </a:custGeom>
          <a:solidFill>
            <a:schemeClr val="bg2"/>
          </a:solidFill>
          <a:ln w="11799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10" name="Freeform: Shape 109">
            <a:extLst>
              <a:ext uri="{FF2B5EF4-FFF2-40B4-BE49-F238E27FC236}">
                <a16:creationId xmlns:a16="http://schemas.microsoft.com/office/drawing/2014/main" id="{B4128D29-C83D-4AB7-8DDD-8FE9806A2F53}"/>
              </a:ext>
            </a:extLst>
          </p:cNvPr>
          <p:cNvSpPr/>
          <p:nvPr/>
        </p:nvSpPr>
        <p:spPr>
          <a:xfrm>
            <a:off x="9531730" y="4242202"/>
            <a:ext cx="177563" cy="177563"/>
          </a:xfrm>
          <a:custGeom>
            <a:avLst/>
            <a:gdLst>
              <a:gd name="connsiteX0" fmla="*/ 177563 w 177563"/>
              <a:gd name="connsiteY0" fmla="*/ 88782 h 177563"/>
              <a:gd name="connsiteX1" fmla="*/ 88782 w 177563"/>
              <a:gd name="connsiteY1" fmla="*/ 177563 h 177563"/>
              <a:gd name="connsiteX2" fmla="*/ 0 w 177563"/>
              <a:gd name="connsiteY2" fmla="*/ 88782 h 177563"/>
              <a:gd name="connsiteX3" fmla="*/ 88782 w 177563"/>
              <a:gd name="connsiteY3" fmla="*/ 0 h 177563"/>
              <a:gd name="connsiteX4" fmla="*/ 177563 w 177563"/>
              <a:gd name="connsiteY4" fmla="*/ 88782 h 1775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7563" h="177563">
                <a:moveTo>
                  <a:pt x="177563" y="88782"/>
                </a:moveTo>
                <a:cubicBezTo>
                  <a:pt x="177563" y="137814"/>
                  <a:pt x="137815" y="177563"/>
                  <a:pt x="88782" y="177563"/>
                </a:cubicBezTo>
                <a:cubicBezTo>
                  <a:pt x="39749" y="177563"/>
                  <a:pt x="0" y="137814"/>
                  <a:pt x="0" y="88782"/>
                </a:cubicBezTo>
                <a:cubicBezTo>
                  <a:pt x="0" y="39749"/>
                  <a:pt x="39749" y="0"/>
                  <a:pt x="88782" y="0"/>
                </a:cubicBezTo>
                <a:cubicBezTo>
                  <a:pt x="137815" y="0"/>
                  <a:pt x="177563" y="39749"/>
                  <a:pt x="177563" y="88782"/>
                </a:cubicBezTo>
                <a:close/>
              </a:path>
            </a:pathLst>
          </a:custGeom>
          <a:solidFill>
            <a:srgbClr val="FFFFFF"/>
          </a:solidFill>
          <a:ln w="11799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12" name="Freeform: Shape 111">
            <a:extLst>
              <a:ext uri="{FF2B5EF4-FFF2-40B4-BE49-F238E27FC236}">
                <a16:creationId xmlns:a16="http://schemas.microsoft.com/office/drawing/2014/main" id="{55BEE946-56EF-4ED7-AACD-B8FFECB273C3}"/>
              </a:ext>
            </a:extLst>
          </p:cNvPr>
          <p:cNvSpPr/>
          <p:nvPr/>
        </p:nvSpPr>
        <p:spPr>
          <a:xfrm>
            <a:off x="9572697" y="4283169"/>
            <a:ext cx="95629" cy="95629"/>
          </a:xfrm>
          <a:custGeom>
            <a:avLst/>
            <a:gdLst>
              <a:gd name="connsiteX0" fmla="*/ 0 w 95629"/>
              <a:gd name="connsiteY0" fmla="*/ 47814 h 95629"/>
              <a:gd name="connsiteX1" fmla="*/ 47814 w 95629"/>
              <a:gd name="connsiteY1" fmla="*/ 95629 h 95629"/>
              <a:gd name="connsiteX2" fmla="*/ 95629 w 95629"/>
              <a:gd name="connsiteY2" fmla="*/ 47814 h 95629"/>
              <a:gd name="connsiteX3" fmla="*/ 47814 w 95629"/>
              <a:gd name="connsiteY3" fmla="*/ 0 h 95629"/>
              <a:gd name="connsiteX4" fmla="*/ 0 w 95629"/>
              <a:gd name="connsiteY4" fmla="*/ 47814 h 956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5629" h="95629">
                <a:moveTo>
                  <a:pt x="0" y="47814"/>
                </a:moveTo>
                <a:cubicBezTo>
                  <a:pt x="0" y="74260"/>
                  <a:pt x="21369" y="95629"/>
                  <a:pt x="47814" y="95629"/>
                </a:cubicBezTo>
                <a:cubicBezTo>
                  <a:pt x="74260" y="95629"/>
                  <a:pt x="95629" y="74260"/>
                  <a:pt x="95629" y="47814"/>
                </a:cubicBezTo>
                <a:cubicBezTo>
                  <a:pt x="95629" y="21369"/>
                  <a:pt x="74260" y="0"/>
                  <a:pt x="47814" y="0"/>
                </a:cubicBezTo>
                <a:cubicBezTo>
                  <a:pt x="21369" y="0"/>
                  <a:pt x="0" y="21487"/>
                  <a:pt x="0" y="47814"/>
                </a:cubicBezTo>
                <a:close/>
              </a:path>
            </a:pathLst>
          </a:custGeom>
          <a:solidFill>
            <a:schemeClr val="accent3"/>
          </a:solidFill>
          <a:ln w="11799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50AFB34-6782-4562-BF20-992F97129848}"/>
              </a:ext>
            </a:extLst>
          </p:cNvPr>
          <p:cNvSpPr txBox="1"/>
          <p:nvPr/>
        </p:nvSpPr>
        <p:spPr>
          <a:xfrm>
            <a:off x="615778" y="2869453"/>
            <a:ext cx="2604942" cy="892552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lnSpc>
                <a:spcPct val="150000"/>
              </a:lnSpc>
              <a:defRPr sz="1200" b="0" i="0">
                <a:solidFill>
                  <a:schemeClr val="tx1">
                    <a:lumMod val="75000"/>
                    <a:lumOff val="25000"/>
                  </a:schemeClr>
                </a:solidFill>
                <a:effectLst/>
              </a:defRPr>
            </a:lvl1pPr>
          </a:lstStyle>
          <a:p>
            <a:r>
              <a:rPr lang="it-IT" dirty="0"/>
              <a:t>Sed quia consequuntur magni dolores eos qui ratione voluptatem sequi nesciunt.</a:t>
            </a:r>
            <a:endParaRPr lang="en-ID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B9CF6EE-E749-46BE-BD0E-B6DC7F365014}"/>
              </a:ext>
            </a:extLst>
          </p:cNvPr>
          <p:cNvSpPr txBox="1"/>
          <p:nvPr/>
        </p:nvSpPr>
        <p:spPr>
          <a:xfrm>
            <a:off x="615778" y="2267762"/>
            <a:ext cx="3734549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1600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</a:rPr>
              <a:t>Write Something About Here</a:t>
            </a:r>
            <a:endParaRPr lang="en-ID" sz="1600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ADF7B4A-BB2E-4C2F-B985-1616E3F86708}"/>
              </a:ext>
            </a:extLst>
          </p:cNvPr>
          <p:cNvSpPr txBox="1"/>
          <p:nvPr/>
        </p:nvSpPr>
        <p:spPr>
          <a:xfrm>
            <a:off x="615778" y="3974686"/>
            <a:ext cx="2653895" cy="615553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lnSpc>
                <a:spcPct val="150000"/>
              </a:lnSpc>
              <a:defRPr sz="1200" b="0" i="0">
                <a:solidFill>
                  <a:schemeClr val="tx1">
                    <a:lumMod val="75000"/>
                    <a:lumOff val="25000"/>
                  </a:schemeClr>
                </a:solidFill>
                <a:effectLst/>
              </a:defRPr>
            </a:lvl1pPr>
          </a:lstStyle>
          <a:p>
            <a:r>
              <a:rPr lang="it-IT" dirty="0"/>
              <a:t>Sed quia consequuntur magni dolores eos qui ratione</a:t>
            </a:r>
            <a:endParaRPr lang="en-ID" dirty="0"/>
          </a:p>
        </p:txBody>
      </p:sp>
      <p:sp>
        <p:nvSpPr>
          <p:cNvPr id="63" name="Freeform: Shape 62">
            <a:extLst>
              <a:ext uri="{FF2B5EF4-FFF2-40B4-BE49-F238E27FC236}">
                <a16:creationId xmlns:a16="http://schemas.microsoft.com/office/drawing/2014/main" id="{9F035B36-71E9-4D66-9B05-5888E992D751}"/>
              </a:ext>
            </a:extLst>
          </p:cNvPr>
          <p:cNvSpPr/>
          <p:nvPr/>
        </p:nvSpPr>
        <p:spPr>
          <a:xfrm>
            <a:off x="5386708" y="3374788"/>
            <a:ext cx="424018" cy="442174"/>
          </a:xfrm>
          <a:custGeom>
            <a:avLst/>
            <a:gdLst>
              <a:gd name="connsiteX0" fmla="*/ 421097 w 423202"/>
              <a:gd name="connsiteY0" fmla="*/ 392728 h 441320"/>
              <a:gd name="connsiteX1" fmla="*/ 401189 w 423202"/>
              <a:gd name="connsiteY1" fmla="*/ 335622 h 441320"/>
              <a:gd name="connsiteX2" fmla="*/ 373422 w 423202"/>
              <a:gd name="connsiteY2" fmla="*/ 307332 h 441320"/>
              <a:gd name="connsiteX3" fmla="*/ 268380 w 423202"/>
              <a:gd name="connsiteY3" fmla="*/ 268432 h 441320"/>
              <a:gd name="connsiteX4" fmla="*/ 250436 w 423202"/>
              <a:gd name="connsiteY4" fmla="*/ 246952 h 441320"/>
              <a:gd name="connsiteX5" fmla="*/ 245721 w 423202"/>
              <a:gd name="connsiteY5" fmla="*/ 221412 h 441320"/>
              <a:gd name="connsiteX6" fmla="*/ 296801 w 423202"/>
              <a:gd name="connsiteY6" fmla="*/ 155007 h 441320"/>
              <a:gd name="connsiteX7" fmla="*/ 291562 w 423202"/>
              <a:gd name="connsiteY7" fmla="*/ 208314 h 441320"/>
              <a:gd name="connsiteX8" fmla="*/ 320639 w 423202"/>
              <a:gd name="connsiteY8" fmla="*/ 107594 h 441320"/>
              <a:gd name="connsiteX9" fmla="*/ 258163 w 423202"/>
              <a:gd name="connsiteY9" fmla="*/ 5302 h 441320"/>
              <a:gd name="connsiteX10" fmla="*/ 187830 w 423202"/>
              <a:gd name="connsiteY10" fmla="*/ 6219 h 441320"/>
              <a:gd name="connsiteX11" fmla="*/ 121818 w 423202"/>
              <a:gd name="connsiteY11" fmla="*/ 153305 h 441320"/>
              <a:gd name="connsiteX12" fmla="*/ 165564 w 423202"/>
              <a:gd name="connsiteY12" fmla="*/ 212505 h 441320"/>
              <a:gd name="connsiteX13" fmla="*/ 177613 w 423202"/>
              <a:gd name="connsiteY13" fmla="*/ 221019 h 441320"/>
              <a:gd name="connsiteX14" fmla="*/ 172898 w 423202"/>
              <a:gd name="connsiteY14" fmla="*/ 246821 h 441320"/>
              <a:gd name="connsiteX15" fmla="*/ 154824 w 423202"/>
              <a:gd name="connsiteY15" fmla="*/ 268301 h 441320"/>
              <a:gd name="connsiteX16" fmla="*/ 49781 w 423202"/>
              <a:gd name="connsiteY16" fmla="*/ 307201 h 441320"/>
              <a:gd name="connsiteX17" fmla="*/ 22014 w 423202"/>
              <a:gd name="connsiteY17" fmla="*/ 335492 h 441320"/>
              <a:gd name="connsiteX18" fmla="*/ 2106 w 423202"/>
              <a:gd name="connsiteY18" fmla="*/ 392597 h 441320"/>
              <a:gd name="connsiteX19" fmla="*/ 36684 w 423202"/>
              <a:gd name="connsiteY19" fmla="*/ 441320 h 441320"/>
              <a:gd name="connsiteX20" fmla="*/ 152466 w 423202"/>
              <a:gd name="connsiteY20" fmla="*/ 441320 h 441320"/>
              <a:gd name="connsiteX21" fmla="*/ 129545 w 423202"/>
              <a:gd name="connsiteY21" fmla="*/ 348720 h 441320"/>
              <a:gd name="connsiteX22" fmla="*/ 298504 w 423202"/>
              <a:gd name="connsiteY22" fmla="*/ 348720 h 441320"/>
              <a:gd name="connsiteX23" fmla="*/ 269820 w 423202"/>
              <a:gd name="connsiteY23" fmla="*/ 441320 h 441320"/>
              <a:gd name="connsiteX24" fmla="*/ 386389 w 423202"/>
              <a:gd name="connsiteY24" fmla="*/ 441320 h 441320"/>
              <a:gd name="connsiteX25" fmla="*/ 421097 w 423202"/>
              <a:gd name="connsiteY25" fmla="*/ 392728 h 441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423202" h="441320">
                <a:moveTo>
                  <a:pt x="421097" y="392728"/>
                </a:moveTo>
                <a:lnTo>
                  <a:pt x="401189" y="335622"/>
                </a:lnTo>
                <a:cubicBezTo>
                  <a:pt x="396605" y="322525"/>
                  <a:pt x="386520" y="312047"/>
                  <a:pt x="373422" y="307332"/>
                </a:cubicBezTo>
                <a:lnTo>
                  <a:pt x="268380" y="268432"/>
                </a:lnTo>
                <a:cubicBezTo>
                  <a:pt x="259080" y="264896"/>
                  <a:pt x="252139" y="256775"/>
                  <a:pt x="250436" y="246952"/>
                </a:cubicBezTo>
                <a:lnTo>
                  <a:pt x="245721" y="221412"/>
                </a:lnTo>
                <a:cubicBezTo>
                  <a:pt x="285144" y="208707"/>
                  <a:pt x="295884" y="145970"/>
                  <a:pt x="296801" y="155007"/>
                </a:cubicBezTo>
                <a:cubicBezTo>
                  <a:pt x="297718" y="165092"/>
                  <a:pt x="291562" y="208314"/>
                  <a:pt x="291562" y="208314"/>
                </a:cubicBezTo>
                <a:cubicBezTo>
                  <a:pt x="291562" y="208314"/>
                  <a:pt x="324568" y="164568"/>
                  <a:pt x="320639" y="107594"/>
                </a:cubicBezTo>
                <a:cubicBezTo>
                  <a:pt x="316710" y="50750"/>
                  <a:pt x="282656" y="17745"/>
                  <a:pt x="258163" y="5302"/>
                </a:cubicBezTo>
                <a:cubicBezTo>
                  <a:pt x="233671" y="-7141"/>
                  <a:pt x="187830" y="6219"/>
                  <a:pt x="187830" y="6219"/>
                </a:cubicBezTo>
                <a:cubicBezTo>
                  <a:pt x="125747" y="-9105"/>
                  <a:pt x="96016" y="104582"/>
                  <a:pt x="121818" y="153305"/>
                </a:cubicBezTo>
                <a:cubicBezTo>
                  <a:pt x="139107" y="185917"/>
                  <a:pt x="156133" y="204123"/>
                  <a:pt x="165564" y="212505"/>
                </a:cubicBezTo>
                <a:cubicBezTo>
                  <a:pt x="168052" y="214732"/>
                  <a:pt x="172112" y="218137"/>
                  <a:pt x="177613" y="221019"/>
                </a:cubicBezTo>
                <a:lnTo>
                  <a:pt x="172898" y="246821"/>
                </a:lnTo>
                <a:cubicBezTo>
                  <a:pt x="171065" y="256644"/>
                  <a:pt x="164123" y="264765"/>
                  <a:pt x="154824" y="268301"/>
                </a:cubicBezTo>
                <a:lnTo>
                  <a:pt x="49781" y="307201"/>
                </a:lnTo>
                <a:cubicBezTo>
                  <a:pt x="36815" y="312047"/>
                  <a:pt x="26468" y="322394"/>
                  <a:pt x="22014" y="335492"/>
                </a:cubicBezTo>
                <a:lnTo>
                  <a:pt x="2106" y="392597"/>
                </a:lnTo>
                <a:cubicBezTo>
                  <a:pt x="-6276" y="416304"/>
                  <a:pt x="11405" y="441320"/>
                  <a:pt x="36684" y="441320"/>
                </a:cubicBezTo>
                <a:lnTo>
                  <a:pt x="152466" y="441320"/>
                </a:lnTo>
                <a:lnTo>
                  <a:pt x="129545" y="348720"/>
                </a:lnTo>
                <a:cubicBezTo>
                  <a:pt x="129545" y="348720"/>
                  <a:pt x="225943" y="382119"/>
                  <a:pt x="298504" y="348720"/>
                </a:cubicBezTo>
                <a:lnTo>
                  <a:pt x="269820" y="441320"/>
                </a:lnTo>
                <a:lnTo>
                  <a:pt x="386389" y="441320"/>
                </a:lnTo>
                <a:cubicBezTo>
                  <a:pt x="411798" y="441451"/>
                  <a:pt x="429480" y="416566"/>
                  <a:pt x="421097" y="392728"/>
                </a:cubicBezTo>
                <a:close/>
              </a:path>
            </a:pathLst>
          </a:custGeom>
          <a:solidFill>
            <a:schemeClr val="accent6"/>
          </a:solidFill>
          <a:ln w="13036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64" name="Freeform: Shape 63">
            <a:extLst>
              <a:ext uri="{FF2B5EF4-FFF2-40B4-BE49-F238E27FC236}">
                <a16:creationId xmlns:a16="http://schemas.microsoft.com/office/drawing/2014/main" id="{739B8FEE-75FD-4744-B9F3-37DC0A59985D}"/>
              </a:ext>
            </a:extLst>
          </p:cNvPr>
          <p:cNvSpPr/>
          <p:nvPr/>
        </p:nvSpPr>
        <p:spPr>
          <a:xfrm>
            <a:off x="4571796" y="1400901"/>
            <a:ext cx="424296" cy="465774"/>
          </a:xfrm>
          <a:custGeom>
            <a:avLst/>
            <a:gdLst>
              <a:gd name="connsiteX0" fmla="*/ 189148 w 423482"/>
              <a:gd name="connsiteY0" fmla="*/ 26 h 464876"/>
              <a:gd name="connsiteX1" fmla="*/ 268192 w 423482"/>
              <a:gd name="connsiteY1" fmla="*/ 30429 h 464876"/>
              <a:gd name="connsiteX2" fmla="*/ 265965 w 423482"/>
              <a:gd name="connsiteY2" fmla="*/ 15105 h 464876"/>
              <a:gd name="connsiteX3" fmla="*/ 308401 w 423482"/>
              <a:gd name="connsiteY3" fmla="*/ 124339 h 464876"/>
              <a:gd name="connsiteX4" fmla="*/ 255430 w 423482"/>
              <a:gd name="connsiteY4" fmla="*/ 242843 h 464876"/>
              <a:gd name="connsiteX5" fmla="*/ 246136 w 423482"/>
              <a:gd name="connsiteY5" fmla="*/ 246512 h 464876"/>
              <a:gd name="connsiteX6" fmla="*/ 250510 w 423482"/>
              <a:gd name="connsiteY6" fmla="*/ 270246 h 464876"/>
              <a:gd name="connsiteX7" fmla="*/ 268584 w 423482"/>
              <a:gd name="connsiteY7" fmla="*/ 291726 h 464876"/>
              <a:gd name="connsiteX8" fmla="*/ 373758 w 423482"/>
              <a:gd name="connsiteY8" fmla="*/ 330626 h 464876"/>
              <a:gd name="connsiteX9" fmla="*/ 401525 w 423482"/>
              <a:gd name="connsiteY9" fmla="*/ 359047 h 464876"/>
              <a:gd name="connsiteX10" fmla="*/ 421433 w 423482"/>
              <a:gd name="connsiteY10" fmla="*/ 416153 h 464876"/>
              <a:gd name="connsiteX11" fmla="*/ 386724 w 423482"/>
              <a:gd name="connsiteY11" fmla="*/ 464876 h 464876"/>
              <a:gd name="connsiteX12" fmla="*/ 246319 w 423482"/>
              <a:gd name="connsiteY12" fmla="*/ 464876 h 464876"/>
              <a:gd name="connsiteX13" fmla="*/ 223398 w 423482"/>
              <a:gd name="connsiteY13" fmla="*/ 379741 h 464876"/>
              <a:gd name="connsiteX14" fmla="*/ 235448 w 423482"/>
              <a:gd name="connsiteY14" fmla="*/ 346866 h 464876"/>
              <a:gd name="connsiteX15" fmla="*/ 217111 w 423482"/>
              <a:gd name="connsiteY15" fmla="*/ 334948 h 464876"/>
              <a:gd name="connsiteX16" fmla="*/ 211872 w 423482"/>
              <a:gd name="connsiteY16" fmla="*/ 331542 h 464876"/>
              <a:gd name="connsiteX17" fmla="*/ 205978 w 423482"/>
              <a:gd name="connsiteY17" fmla="*/ 335340 h 464876"/>
              <a:gd name="connsiteX18" fmla="*/ 188296 w 423482"/>
              <a:gd name="connsiteY18" fmla="*/ 346866 h 464876"/>
              <a:gd name="connsiteX19" fmla="*/ 200346 w 423482"/>
              <a:gd name="connsiteY19" fmla="*/ 379741 h 464876"/>
              <a:gd name="connsiteX20" fmla="*/ 177163 w 423482"/>
              <a:gd name="connsiteY20" fmla="*/ 464876 h 464876"/>
              <a:gd name="connsiteX21" fmla="*/ 36758 w 423482"/>
              <a:gd name="connsiteY21" fmla="*/ 464876 h 464876"/>
              <a:gd name="connsiteX22" fmla="*/ 2049 w 423482"/>
              <a:gd name="connsiteY22" fmla="*/ 416153 h 464876"/>
              <a:gd name="connsiteX23" fmla="*/ 21957 w 423482"/>
              <a:gd name="connsiteY23" fmla="*/ 359047 h 464876"/>
              <a:gd name="connsiteX24" fmla="*/ 49724 w 423482"/>
              <a:gd name="connsiteY24" fmla="*/ 330626 h 464876"/>
              <a:gd name="connsiteX25" fmla="*/ 154898 w 423482"/>
              <a:gd name="connsiteY25" fmla="*/ 291726 h 464876"/>
              <a:gd name="connsiteX26" fmla="*/ 172972 w 423482"/>
              <a:gd name="connsiteY26" fmla="*/ 270246 h 464876"/>
              <a:gd name="connsiteX27" fmla="*/ 177721 w 423482"/>
              <a:gd name="connsiteY27" fmla="*/ 244478 h 464876"/>
              <a:gd name="connsiteX28" fmla="*/ 169240 w 423482"/>
              <a:gd name="connsiteY28" fmla="*/ 240186 h 464876"/>
              <a:gd name="connsiteX29" fmla="*/ 116915 w 423482"/>
              <a:gd name="connsiteY29" fmla="*/ 120540 h 464876"/>
              <a:gd name="connsiteX30" fmla="*/ 117439 w 423482"/>
              <a:gd name="connsiteY30" fmla="*/ 92381 h 464876"/>
              <a:gd name="connsiteX31" fmla="*/ 158434 w 423482"/>
              <a:gd name="connsiteY31" fmla="*/ 14843 h 464876"/>
              <a:gd name="connsiteX32" fmla="*/ 143110 w 423482"/>
              <a:gd name="connsiteY32" fmla="*/ 7246 h 464876"/>
              <a:gd name="connsiteX33" fmla="*/ 189148 w 423482"/>
              <a:gd name="connsiteY33" fmla="*/ 26 h 464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423482" h="464876">
                <a:moveTo>
                  <a:pt x="189148" y="26"/>
                </a:moveTo>
                <a:cubicBezTo>
                  <a:pt x="214918" y="-449"/>
                  <a:pt x="246188" y="5347"/>
                  <a:pt x="268192" y="30429"/>
                </a:cubicBezTo>
                <a:lnTo>
                  <a:pt x="265965" y="15105"/>
                </a:lnTo>
                <a:cubicBezTo>
                  <a:pt x="265965" y="15105"/>
                  <a:pt x="316522" y="72996"/>
                  <a:pt x="308401" y="124339"/>
                </a:cubicBezTo>
                <a:cubicBezTo>
                  <a:pt x="302606" y="160488"/>
                  <a:pt x="288927" y="215719"/>
                  <a:pt x="255430" y="242843"/>
                </a:cubicBezTo>
                <a:lnTo>
                  <a:pt x="246136" y="246512"/>
                </a:lnTo>
                <a:lnTo>
                  <a:pt x="250510" y="270246"/>
                </a:lnTo>
                <a:cubicBezTo>
                  <a:pt x="252344" y="280069"/>
                  <a:pt x="259154" y="288320"/>
                  <a:pt x="268584" y="291726"/>
                </a:cubicBezTo>
                <a:lnTo>
                  <a:pt x="373758" y="330626"/>
                </a:lnTo>
                <a:cubicBezTo>
                  <a:pt x="386724" y="335472"/>
                  <a:pt x="396941" y="345950"/>
                  <a:pt x="401525" y="359047"/>
                </a:cubicBezTo>
                <a:lnTo>
                  <a:pt x="421433" y="416153"/>
                </a:lnTo>
                <a:cubicBezTo>
                  <a:pt x="429684" y="439990"/>
                  <a:pt x="412003" y="464876"/>
                  <a:pt x="386724" y="464876"/>
                </a:cubicBezTo>
                <a:lnTo>
                  <a:pt x="246319" y="464876"/>
                </a:lnTo>
                <a:lnTo>
                  <a:pt x="223398" y="379741"/>
                </a:lnTo>
                <a:lnTo>
                  <a:pt x="235448" y="346866"/>
                </a:lnTo>
                <a:lnTo>
                  <a:pt x="217111" y="334948"/>
                </a:lnTo>
                <a:lnTo>
                  <a:pt x="211872" y="331542"/>
                </a:lnTo>
                <a:lnTo>
                  <a:pt x="205978" y="335340"/>
                </a:lnTo>
                <a:lnTo>
                  <a:pt x="188296" y="346866"/>
                </a:lnTo>
                <a:lnTo>
                  <a:pt x="200346" y="379741"/>
                </a:lnTo>
                <a:lnTo>
                  <a:pt x="177163" y="464876"/>
                </a:lnTo>
                <a:lnTo>
                  <a:pt x="36758" y="464876"/>
                </a:lnTo>
                <a:cubicBezTo>
                  <a:pt x="11479" y="464876"/>
                  <a:pt x="-6202" y="439990"/>
                  <a:pt x="2049" y="416153"/>
                </a:cubicBezTo>
                <a:lnTo>
                  <a:pt x="21957" y="359047"/>
                </a:lnTo>
                <a:cubicBezTo>
                  <a:pt x="26410" y="345819"/>
                  <a:pt x="36627" y="335472"/>
                  <a:pt x="49724" y="330626"/>
                </a:cubicBezTo>
                <a:lnTo>
                  <a:pt x="154898" y="291726"/>
                </a:lnTo>
                <a:cubicBezTo>
                  <a:pt x="164328" y="288189"/>
                  <a:pt x="171139" y="280069"/>
                  <a:pt x="172972" y="270246"/>
                </a:cubicBezTo>
                <a:lnTo>
                  <a:pt x="177721" y="244478"/>
                </a:lnTo>
                <a:lnTo>
                  <a:pt x="169240" y="240186"/>
                </a:lnTo>
                <a:cubicBezTo>
                  <a:pt x="145861" y="222439"/>
                  <a:pt x="121368" y="187862"/>
                  <a:pt x="116915" y="120540"/>
                </a:cubicBezTo>
                <a:lnTo>
                  <a:pt x="117439" y="92381"/>
                </a:lnTo>
                <a:cubicBezTo>
                  <a:pt x="117439" y="92381"/>
                  <a:pt x="122023" y="28988"/>
                  <a:pt x="158434" y="14843"/>
                </a:cubicBezTo>
                <a:lnTo>
                  <a:pt x="143110" y="7246"/>
                </a:lnTo>
                <a:cubicBezTo>
                  <a:pt x="143110" y="7246"/>
                  <a:pt x="163379" y="501"/>
                  <a:pt x="189148" y="26"/>
                </a:cubicBezTo>
                <a:close/>
              </a:path>
            </a:pathLst>
          </a:custGeom>
          <a:solidFill>
            <a:schemeClr val="accent6"/>
          </a:solidFill>
          <a:ln w="13036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65" name="Freeform: Shape 64">
            <a:extLst>
              <a:ext uri="{FF2B5EF4-FFF2-40B4-BE49-F238E27FC236}">
                <a16:creationId xmlns:a16="http://schemas.microsoft.com/office/drawing/2014/main" id="{214E94C5-72C3-40A7-8CED-A0784BB3F617}"/>
              </a:ext>
            </a:extLst>
          </p:cNvPr>
          <p:cNvSpPr/>
          <p:nvPr/>
        </p:nvSpPr>
        <p:spPr>
          <a:xfrm>
            <a:off x="7399928" y="1414135"/>
            <a:ext cx="424018" cy="442174"/>
          </a:xfrm>
          <a:custGeom>
            <a:avLst/>
            <a:gdLst>
              <a:gd name="connsiteX0" fmla="*/ 421097 w 423202"/>
              <a:gd name="connsiteY0" fmla="*/ 392728 h 441320"/>
              <a:gd name="connsiteX1" fmla="*/ 401189 w 423202"/>
              <a:gd name="connsiteY1" fmla="*/ 335622 h 441320"/>
              <a:gd name="connsiteX2" fmla="*/ 373422 w 423202"/>
              <a:gd name="connsiteY2" fmla="*/ 307332 h 441320"/>
              <a:gd name="connsiteX3" fmla="*/ 268380 w 423202"/>
              <a:gd name="connsiteY3" fmla="*/ 268432 h 441320"/>
              <a:gd name="connsiteX4" fmla="*/ 250436 w 423202"/>
              <a:gd name="connsiteY4" fmla="*/ 246952 h 441320"/>
              <a:gd name="connsiteX5" fmla="*/ 245721 w 423202"/>
              <a:gd name="connsiteY5" fmla="*/ 221412 h 441320"/>
              <a:gd name="connsiteX6" fmla="*/ 296801 w 423202"/>
              <a:gd name="connsiteY6" fmla="*/ 155007 h 441320"/>
              <a:gd name="connsiteX7" fmla="*/ 291562 w 423202"/>
              <a:gd name="connsiteY7" fmla="*/ 208314 h 441320"/>
              <a:gd name="connsiteX8" fmla="*/ 320639 w 423202"/>
              <a:gd name="connsiteY8" fmla="*/ 107594 h 441320"/>
              <a:gd name="connsiteX9" fmla="*/ 258163 w 423202"/>
              <a:gd name="connsiteY9" fmla="*/ 5302 h 441320"/>
              <a:gd name="connsiteX10" fmla="*/ 187830 w 423202"/>
              <a:gd name="connsiteY10" fmla="*/ 6219 h 441320"/>
              <a:gd name="connsiteX11" fmla="*/ 121818 w 423202"/>
              <a:gd name="connsiteY11" fmla="*/ 153305 h 441320"/>
              <a:gd name="connsiteX12" fmla="*/ 165564 w 423202"/>
              <a:gd name="connsiteY12" fmla="*/ 212505 h 441320"/>
              <a:gd name="connsiteX13" fmla="*/ 177613 w 423202"/>
              <a:gd name="connsiteY13" fmla="*/ 221019 h 441320"/>
              <a:gd name="connsiteX14" fmla="*/ 172898 w 423202"/>
              <a:gd name="connsiteY14" fmla="*/ 246821 h 441320"/>
              <a:gd name="connsiteX15" fmla="*/ 154824 w 423202"/>
              <a:gd name="connsiteY15" fmla="*/ 268301 h 441320"/>
              <a:gd name="connsiteX16" fmla="*/ 49781 w 423202"/>
              <a:gd name="connsiteY16" fmla="*/ 307201 h 441320"/>
              <a:gd name="connsiteX17" fmla="*/ 22014 w 423202"/>
              <a:gd name="connsiteY17" fmla="*/ 335492 h 441320"/>
              <a:gd name="connsiteX18" fmla="*/ 2106 w 423202"/>
              <a:gd name="connsiteY18" fmla="*/ 392597 h 441320"/>
              <a:gd name="connsiteX19" fmla="*/ 36684 w 423202"/>
              <a:gd name="connsiteY19" fmla="*/ 441320 h 441320"/>
              <a:gd name="connsiteX20" fmla="*/ 152466 w 423202"/>
              <a:gd name="connsiteY20" fmla="*/ 441320 h 441320"/>
              <a:gd name="connsiteX21" fmla="*/ 129545 w 423202"/>
              <a:gd name="connsiteY21" fmla="*/ 348720 h 441320"/>
              <a:gd name="connsiteX22" fmla="*/ 298504 w 423202"/>
              <a:gd name="connsiteY22" fmla="*/ 348720 h 441320"/>
              <a:gd name="connsiteX23" fmla="*/ 269820 w 423202"/>
              <a:gd name="connsiteY23" fmla="*/ 441320 h 441320"/>
              <a:gd name="connsiteX24" fmla="*/ 386389 w 423202"/>
              <a:gd name="connsiteY24" fmla="*/ 441320 h 441320"/>
              <a:gd name="connsiteX25" fmla="*/ 421097 w 423202"/>
              <a:gd name="connsiteY25" fmla="*/ 392728 h 441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423202" h="441320">
                <a:moveTo>
                  <a:pt x="421097" y="392728"/>
                </a:moveTo>
                <a:lnTo>
                  <a:pt x="401189" y="335622"/>
                </a:lnTo>
                <a:cubicBezTo>
                  <a:pt x="396605" y="322525"/>
                  <a:pt x="386520" y="312047"/>
                  <a:pt x="373422" y="307332"/>
                </a:cubicBezTo>
                <a:lnTo>
                  <a:pt x="268380" y="268432"/>
                </a:lnTo>
                <a:cubicBezTo>
                  <a:pt x="259080" y="264896"/>
                  <a:pt x="252139" y="256775"/>
                  <a:pt x="250436" y="246952"/>
                </a:cubicBezTo>
                <a:lnTo>
                  <a:pt x="245721" y="221412"/>
                </a:lnTo>
                <a:cubicBezTo>
                  <a:pt x="285144" y="208707"/>
                  <a:pt x="295884" y="145970"/>
                  <a:pt x="296801" y="155007"/>
                </a:cubicBezTo>
                <a:cubicBezTo>
                  <a:pt x="297718" y="165092"/>
                  <a:pt x="291562" y="208314"/>
                  <a:pt x="291562" y="208314"/>
                </a:cubicBezTo>
                <a:cubicBezTo>
                  <a:pt x="291562" y="208314"/>
                  <a:pt x="324568" y="164568"/>
                  <a:pt x="320639" y="107594"/>
                </a:cubicBezTo>
                <a:cubicBezTo>
                  <a:pt x="316710" y="50750"/>
                  <a:pt x="282656" y="17745"/>
                  <a:pt x="258163" y="5302"/>
                </a:cubicBezTo>
                <a:cubicBezTo>
                  <a:pt x="233671" y="-7141"/>
                  <a:pt x="187830" y="6219"/>
                  <a:pt x="187830" y="6219"/>
                </a:cubicBezTo>
                <a:cubicBezTo>
                  <a:pt x="125747" y="-9105"/>
                  <a:pt x="96016" y="104582"/>
                  <a:pt x="121818" y="153305"/>
                </a:cubicBezTo>
                <a:cubicBezTo>
                  <a:pt x="139107" y="185917"/>
                  <a:pt x="156133" y="204123"/>
                  <a:pt x="165564" y="212505"/>
                </a:cubicBezTo>
                <a:cubicBezTo>
                  <a:pt x="168052" y="214732"/>
                  <a:pt x="172112" y="218137"/>
                  <a:pt x="177613" y="221019"/>
                </a:cubicBezTo>
                <a:lnTo>
                  <a:pt x="172898" y="246821"/>
                </a:lnTo>
                <a:cubicBezTo>
                  <a:pt x="171065" y="256644"/>
                  <a:pt x="164123" y="264765"/>
                  <a:pt x="154824" y="268301"/>
                </a:cubicBezTo>
                <a:lnTo>
                  <a:pt x="49781" y="307201"/>
                </a:lnTo>
                <a:cubicBezTo>
                  <a:pt x="36815" y="312047"/>
                  <a:pt x="26468" y="322394"/>
                  <a:pt x="22014" y="335492"/>
                </a:cubicBezTo>
                <a:lnTo>
                  <a:pt x="2106" y="392597"/>
                </a:lnTo>
                <a:cubicBezTo>
                  <a:pt x="-6276" y="416304"/>
                  <a:pt x="11405" y="441320"/>
                  <a:pt x="36684" y="441320"/>
                </a:cubicBezTo>
                <a:lnTo>
                  <a:pt x="152466" y="441320"/>
                </a:lnTo>
                <a:lnTo>
                  <a:pt x="129545" y="348720"/>
                </a:lnTo>
                <a:cubicBezTo>
                  <a:pt x="129545" y="348720"/>
                  <a:pt x="225943" y="382119"/>
                  <a:pt x="298504" y="348720"/>
                </a:cubicBezTo>
                <a:lnTo>
                  <a:pt x="269820" y="441320"/>
                </a:lnTo>
                <a:lnTo>
                  <a:pt x="386389" y="441320"/>
                </a:lnTo>
                <a:cubicBezTo>
                  <a:pt x="411798" y="441451"/>
                  <a:pt x="429480" y="416566"/>
                  <a:pt x="421097" y="392728"/>
                </a:cubicBezTo>
                <a:close/>
              </a:path>
            </a:pathLst>
          </a:custGeom>
          <a:solidFill>
            <a:schemeClr val="accent1"/>
          </a:solidFill>
          <a:ln w="13036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66" name="Freeform: Shape 65">
            <a:extLst>
              <a:ext uri="{FF2B5EF4-FFF2-40B4-BE49-F238E27FC236}">
                <a16:creationId xmlns:a16="http://schemas.microsoft.com/office/drawing/2014/main" id="{FAAC617A-A2EF-4757-A0BC-F4CA40BD0455}"/>
              </a:ext>
            </a:extLst>
          </p:cNvPr>
          <p:cNvSpPr/>
          <p:nvPr/>
        </p:nvSpPr>
        <p:spPr>
          <a:xfrm>
            <a:off x="9398036" y="3362758"/>
            <a:ext cx="424296" cy="465774"/>
          </a:xfrm>
          <a:custGeom>
            <a:avLst/>
            <a:gdLst>
              <a:gd name="connsiteX0" fmla="*/ 189148 w 423482"/>
              <a:gd name="connsiteY0" fmla="*/ 26 h 464876"/>
              <a:gd name="connsiteX1" fmla="*/ 268192 w 423482"/>
              <a:gd name="connsiteY1" fmla="*/ 30429 h 464876"/>
              <a:gd name="connsiteX2" fmla="*/ 265965 w 423482"/>
              <a:gd name="connsiteY2" fmla="*/ 15105 h 464876"/>
              <a:gd name="connsiteX3" fmla="*/ 308401 w 423482"/>
              <a:gd name="connsiteY3" fmla="*/ 124339 h 464876"/>
              <a:gd name="connsiteX4" fmla="*/ 255430 w 423482"/>
              <a:gd name="connsiteY4" fmla="*/ 242843 h 464876"/>
              <a:gd name="connsiteX5" fmla="*/ 246136 w 423482"/>
              <a:gd name="connsiteY5" fmla="*/ 246512 h 464876"/>
              <a:gd name="connsiteX6" fmla="*/ 250510 w 423482"/>
              <a:gd name="connsiteY6" fmla="*/ 270246 h 464876"/>
              <a:gd name="connsiteX7" fmla="*/ 268584 w 423482"/>
              <a:gd name="connsiteY7" fmla="*/ 291726 h 464876"/>
              <a:gd name="connsiteX8" fmla="*/ 373758 w 423482"/>
              <a:gd name="connsiteY8" fmla="*/ 330626 h 464876"/>
              <a:gd name="connsiteX9" fmla="*/ 401525 w 423482"/>
              <a:gd name="connsiteY9" fmla="*/ 359047 h 464876"/>
              <a:gd name="connsiteX10" fmla="*/ 421433 w 423482"/>
              <a:gd name="connsiteY10" fmla="*/ 416153 h 464876"/>
              <a:gd name="connsiteX11" fmla="*/ 386724 w 423482"/>
              <a:gd name="connsiteY11" fmla="*/ 464876 h 464876"/>
              <a:gd name="connsiteX12" fmla="*/ 246319 w 423482"/>
              <a:gd name="connsiteY12" fmla="*/ 464876 h 464876"/>
              <a:gd name="connsiteX13" fmla="*/ 223398 w 423482"/>
              <a:gd name="connsiteY13" fmla="*/ 379741 h 464876"/>
              <a:gd name="connsiteX14" fmla="*/ 235448 w 423482"/>
              <a:gd name="connsiteY14" fmla="*/ 346866 h 464876"/>
              <a:gd name="connsiteX15" fmla="*/ 217111 w 423482"/>
              <a:gd name="connsiteY15" fmla="*/ 334948 h 464876"/>
              <a:gd name="connsiteX16" fmla="*/ 211872 w 423482"/>
              <a:gd name="connsiteY16" fmla="*/ 331542 h 464876"/>
              <a:gd name="connsiteX17" fmla="*/ 205978 w 423482"/>
              <a:gd name="connsiteY17" fmla="*/ 335340 h 464876"/>
              <a:gd name="connsiteX18" fmla="*/ 188296 w 423482"/>
              <a:gd name="connsiteY18" fmla="*/ 346866 h 464876"/>
              <a:gd name="connsiteX19" fmla="*/ 200346 w 423482"/>
              <a:gd name="connsiteY19" fmla="*/ 379741 h 464876"/>
              <a:gd name="connsiteX20" fmla="*/ 177163 w 423482"/>
              <a:gd name="connsiteY20" fmla="*/ 464876 h 464876"/>
              <a:gd name="connsiteX21" fmla="*/ 36758 w 423482"/>
              <a:gd name="connsiteY21" fmla="*/ 464876 h 464876"/>
              <a:gd name="connsiteX22" fmla="*/ 2049 w 423482"/>
              <a:gd name="connsiteY22" fmla="*/ 416153 h 464876"/>
              <a:gd name="connsiteX23" fmla="*/ 21957 w 423482"/>
              <a:gd name="connsiteY23" fmla="*/ 359047 h 464876"/>
              <a:gd name="connsiteX24" fmla="*/ 49724 w 423482"/>
              <a:gd name="connsiteY24" fmla="*/ 330626 h 464876"/>
              <a:gd name="connsiteX25" fmla="*/ 154898 w 423482"/>
              <a:gd name="connsiteY25" fmla="*/ 291726 h 464876"/>
              <a:gd name="connsiteX26" fmla="*/ 172972 w 423482"/>
              <a:gd name="connsiteY26" fmla="*/ 270246 h 464876"/>
              <a:gd name="connsiteX27" fmla="*/ 177721 w 423482"/>
              <a:gd name="connsiteY27" fmla="*/ 244478 h 464876"/>
              <a:gd name="connsiteX28" fmla="*/ 169240 w 423482"/>
              <a:gd name="connsiteY28" fmla="*/ 240186 h 464876"/>
              <a:gd name="connsiteX29" fmla="*/ 116915 w 423482"/>
              <a:gd name="connsiteY29" fmla="*/ 120540 h 464876"/>
              <a:gd name="connsiteX30" fmla="*/ 117439 w 423482"/>
              <a:gd name="connsiteY30" fmla="*/ 92381 h 464876"/>
              <a:gd name="connsiteX31" fmla="*/ 158434 w 423482"/>
              <a:gd name="connsiteY31" fmla="*/ 14843 h 464876"/>
              <a:gd name="connsiteX32" fmla="*/ 143110 w 423482"/>
              <a:gd name="connsiteY32" fmla="*/ 7246 h 464876"/>
              <a:gd name="connsiteX33" fmla="*/ 189148 w 423482"/>
              <a:gd name="connsiteY33" fmla="*/ 26 h 464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423482" h="464876">
                <a:moveTo>
                  <a:pt x="189148" y="26"/>
                </a:moveTo>
                <a:cubicBezTo>
                  <a:pt x="214918" y="-449"/>
                  <a:pt x="246188" y="5347"/>
                  <a:pt x="268192" y="30429"/>
                </a:cubicBezTo>
                <a:lnTo>
                  <a:pt x="265965" y="15105"/>
                </a:lnTo>
                <a:cubicBezTo>
                  <a:pt x="265965" y="15105"/>
                  <a:pt x="316522" y="72996"/>
                  <a:pt x="308401" y="124339"/>
                </a:cubicBezTo>
                <a:cubicBezTo>
                  <a:pt x="302606" y="160488"/>
                  <a:pt x="288927" y="215719"/>
                  <a:pt x="255430" y="242843"/>
                </a:cubicBezTo>
                <a:lnTo>
                  <a:pt x="246136" y="246512"/>
                </a:lnTo>
                <a:lnTo>
                  <a:pt x="250510" y="270246"/>
                </a:lnTo>
                <a:cubicBezTo>
                  <a:pt x="252344" y="280069"/>
                  <a:pt x="259154" y="288320"/>
                  <a:pt x="268584" y="291726"/>
                </a:cubicBezTo>
                <a:lnTo>
                  <a:pt x="373758" y="330626"/>
                </a:lnTo>
                <a:cubicBezTo>
                  <a:pt x="386724" y="335472"/>
                  <a:pt x="396941" y="345950"/>
                  <a:pt x="401525" y="359047"/>
                </a:cubicBezTo>
                <a:lnTo>
                  <a:pt x="421433" y="416153"/>
                </a:lnTo>
                <a:cubicBezTo>
                  <a:pt x="429684" y="439990"/>
                  <a:pt x="412003" y="464876"/>
                  <a:pt x="386724" y="464876"/>
                </a:cubicBezTo>
                <a:lnTo>
                  <a:pt x="246319" y="464876"/>
                </a:lnTo>
                <a:lnTo>
                  <a:pt x="223398" y="379741"/>
                </a:lnTo>
                <a:lnTo>
                  <a:pt x="235448" y="346866"/>
                </a:lnTo>
                <a:lnTo>
                  <a:pt x="217111" y="334948"/>
                </a:lnTo>
                <a:lnTo>
                  <a:pt x="211872" y="331542"/>
                </a:lnTo>
                <a:lnTo>
                  <a:pt x="205978" y="335340"/>
                </a:lnTo>
                <a:lnTo>
                  <a:pt x="188296" y="346866"/>
                </a:lnTo>
                <a:lnTo>
                  <a:pt x="200346" y="379741"/>
                </a:lnTo>
                <a:lnTo>
                  <a:pt x="177163" y="464876"/>
                </a:lnTo>
                <a:lnTo>
                  <a:pt x="36758" y="464876"/>
                </a:lnTo>
                <a:cubicBezTo>
                  <a:pt x="11479" y="464876"/>
                  <a:pt x="-6202" y="439990"/>
                  <a:pt x="2049" y="416153"/>
                </a:cubicBezTo>
                <a:lnTo>
                  <a:pt x="21957" y="359047"/>
                </a:lnTo>
                <a:cubicBezTo>
                  <a:pt x="26410" y="345819"/>
                  <a:pt x="36627" y="335472"/>
                  <a:pt x="49724" y="330626"/>
                </a:cubicBezTo>
                <a:lnTo>
                  <a:pt x="154898" y="291726"/>
                </a:lnTo>
                <a:cubicBezTo>
                  <a:pt x="164328" y="288189"/>
                  <a:pt x="171139" y="280069"/>
                  <a:pt x="172972" y="270246"/>
                </a:cubicBezTo>
                <a:lnTo>
                  <a:pt x="177721" y="244478"/>
                </a:lnTo>
                <a:lnTo>
                  <a:pt x="169240" y="240186"/>
                </a:lnTo>
                <a:cubicBezTo>
                  <a:pt x="145861" y="222439"/>
                  <a:pt x="121368" y="187862"/>
                  <a:pt x="116915" y="120540"/>
                </a:cubicBezTo>
                <a:lnTo>
                  <a:pt x="117439" y="92381"/>
                </a:lnTo>
                <a:cubicBezTo>
                  <a:pt x="117439" y="92381"/>
                  <a:pt x="122023" y="28988"/>
                  <a:pt x="158434" y="14843"/>
                </a:cubicBezTo>
                <a:lnTo>
                  <a:pt x="143110" y="7246"/>
                </a:lnTo>
                <a:cubicBezTo>
                  <a:pt x="143110" y="7246"/>
                  <a:pt x="163379" y="501"/>
                  <a:pt x="189148" y="26"/>
                </a:cubicBezTo>
                <a:close/>
              </a:path>
            </a:pathLst>
          </a:custGeom>
          <a:solidFill>
            <a:schemeClr val="accent3"/>
          </a:solidFill>
          <a:ln w="13036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77" name="Freeform: Shape 76">
            <a:extLst>
              <a:ext uri="{FF2B5EF4-FFF2-40B4-BE49-F238E27FC236}">
                <a16:creationId xmlns:a16="http://schemas.microsoft.com/office/drawing/2014/main" id="{125289D1-7505-435B-98E5-450997DDCE85}"/>
              </a:ext>
            </a:extLst>
          </p:cNvPr>
          <p:cNvSpPr/>
          <p:nvPr/>
        </p:nvSpPr>
        <p:spPr>
          <a:xfrm>
            <a:off x="4444376" y="5017443"/>
            <a:ext cx="306950" cy="320094"/>
          </a:xfrm>
          <a:custGeom>
            <a:avLst/>
            <a:gdLst>
              <a:gd name="connsiteX0" fmla="*/ 421097 w 423202"/>
              <a:gd name="connsiteY0" fmla="*/ 392728 h 441320"/>
              <a:gd name="connsiteX1" fmla="*/ 401189 w 423202"/>
              <a:gd name="connsiteY1" fmla="*/ 335622 h 441320"/>
              <a:gd name="connsiteX2" fmla="*/ 373422 w 423202"/>
              <a:gd name="connsiteY2" fmla="*/ 307332 h 441320"/>
              <a:gd name="connsiteX3" fmla="*/ 268380 w 423202"/>
              <a:gd name="connsiteY3" fmla="*/ 268432 h 441320"/>
              <a:gd name="connsiteX4" fmla="*/ 250436 w 423202"/>
              <a:gd name="connsiteY4" fmla="*/ 246952 h 441320"/>
              <a:gd name="connsiteX5" fmla="*/ 245721 w 423202"/>
              <a:gd name="connsiteY5" fmla="*/ 221412 h 441320"/>
              <a:gd name="connsiteX6" fmla="*/ 296801 w 423202"/>
              <a:gd name="connsiteY6" fmla="*/ 155007 h 441320"/>
              <a:gd name="connsiteX7" fmla="*/ 291562 w 423202"/>
              <a:gd name="connsiteY7" fmla="*/ 208314 h 441320"/>
              <a:gd name="connsiteX8" fmla="*/ 320639 w 423202"/>
              <a:gd name="connsiteY8" fmla="*/ 107594 h 441320"/>
              <a:gd name="connsiteX9" fmla="*/ 258163 w 423202"/>
              <a:gd name="connsiteY9" fmla="*/ 5302 h 441320"/>
              <a:gd name="connsiteX10" fmla="*/ 187830 w 423202"/>
              <a:gd name="connsiteY10" fmla="*/ 6219 h 441320"/>
              <a:gd name="connsiteX11" fmla="*/ 121818 w 423202"/>
              <a:gd name="connsiteY11" fmla="*/ 153305 h 441320"/>
              <a:gd name="connsiteX12" fmla="*/ 165564 w 423202"/>
              <a:gd name="connsiteY12" fmla="*/ 212505 h 441320"/>
              <a:gd name="connsiteX13" fmla="*/ 177613 w 423202"/>
              <a:gd name="connsiteY13" fmla="*/ 221019 h 441320"/>
              <a:gd name="connsiteX14" fmla="*/ 172898 w 423202"/>
              <a:gd name="connsiteY14" fmla="*/ 246821 h 441320"/>
              <a:gd name="connsiteX15" fmla="*/ 154824 w 423202"/>
              <a:gd name="connsiteY15" fmla="*/ 268301 h 441320"/>
              <a:gd name="connsiteX16" fmla="*/ 49781 w 423202"/>
              <a:gd name="connsiteY16" fmla="*/ 307201 h 441320"/>
              <a:gd name="connsiteX17" fmla="*/ 22014 w 423202"/>
              <a:gd name="connsiteY17" fmla="*/ 335492 h 441320"/>
              <a:gd name="connsiteX18" fmla="*/ 2106 w 423202"/>
              <a:gd name="connsiteY18" fmla="*/ 392597 h 441320"/>
              <a:gd name="connsiteX19" fmla="*/ 36684 w 423202"/>
              <a:gd name="connsiteY19" fmla="*/ 441320 h 441320"/>
              <a:gd name="connsiteX20" fmla="*/ 152466 w 423202"/>
              <a:gd name="connsiteY20" fmla="*/ 441320 h 441320"/>
              <a:gd name="connsiteX21" fmla="*/ 129545 w 423202"/>
              <a:gd name="connsiteY21" fmla="*/ 348720 h 441320"/>
              <a:gd name="connsiteX22" fmla="*/ 298504 w 423202"/>
              <a:gd name="connsiteY22" fmla="*/ 348720 h 441320"/>
              <a:gd name="connsiteX23" fmla="*/ 269820 w 423202"/>
              <a:gd name="connsiteY23" fmla="*/ 441320 h 441320"/>
              <a:gd name="connsiteX24" fmla="*/ 386389 w 423202"/>
              <a:gd name="connsiteY24" fmla="*/ 441320 h 441320"/>
              <a:gd name="connsiteX25" fmla="*/ 421097 w 423202"/>
              <a:gd name="connsiteY25" fmla="*/ 392728 h 441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423202" h="441320">
                <a:moveTo>
                  <a:pt x="421097" y="392728"/>
                </a:moveTo>
                <a:lnTo>
                  <a:pt x="401189" y="335622"/>
                </a:lnTo>
                <a:cubicBezTo>
                  <a:pt x="396605" y="322525"/>
                  <a:pt x="386520" y="312047"/>
                  <a:pt x="373422" y="307332"/>
                </a:cubicBezTo>
                <a:lnTo>
                  <a:pt x="268380" y="268432"/>
                </a:lnTo>
                <a:cubicBezTo>
                  <a:pt x="259080" y="264896"/>
                  <a:pt x="252139" y="256775"/>
                  <a:pt x="250436" y="246952"/>
                </a:cubicBezTo>
                <a:lnTo>
                  <a:pt x="245721" y="221412"/>
                </a:lnTo>
                <a:cubicBezTo>
                  <a:pt x="285144" y="208707"/>
                  <a:pt x="295884" y="145970"/>
                  <a:pt x="296801" y="155007"/>
                </a:cubicBezTo>
                <a:cubicBezTo>
                  <a:pt x="297718" y="165092"/>
                  <a:pt x="291562" y="208314"/>
                  <a:pt x="291562" y="208314"/>
                </a:cubicBezTo>
                <a:cubicBezTo>
                  <a:pt x="291562" y="208314"/>
                  <a:pt x="324568" y="164568"/>
                  <a:pt x="320639" y="107594"/>
                </a:cubicBezTo>
                <a:cubicBezTo>
                  <a:pt x="316710" y="50750"/>
                  <a:pt x="282656" y="17745"/>
                  <a:pt x="258163" y="5302"/>
                </a:cubicBezTo>
                <a:cubicBezTo>
                  <a:pt x="233671" y="-7141"/>
                  <a:pt x="187830" y="6219"/>
                  <a:pt x="187830" y="6219"/>
                </a:cubicBezTo>
                <a:cubicBezTo>
                  <a:pt x="125747" y="-9105"/>
                  <a:pt x="96016" y="104582"/>
                  <a:pt x="121818" y="153305"/>
                </a:cubicBezTo>
                <a:cubicBezTo>
                  <a:pt x="139107" y="185917"/>
                  <a:pt x="156133" y="204123"/>
                  <a:pt x="165564" y="212505"/>
                </a:cubicBezTo>
                <a:cubicBezTo>
                  <a:pt x="168052" y="214732"/>
                  <a:pt x="172112" y="218137"/>
                  <a:pt x="177613" y="221019"/>
                </a:cubicBezTo>
                <a:lnTo>
                  <a:pt x="172898" y="246821"/>
                </a:lnTo>
                <a:cubicBezTo>
                  <a:pt x="171065" y="256644"/>
                  <a:pt x="164123" y="264765"/>
                  <a:pt x="154824" y="268301"/>
                </a:cubicBezTo>
                <a:lnTo>
                  <a:pt x="49781" y="307201"/>
                </a:lnTo>
                <a:cubicBezTo>
                  <a:pt x="36815" y="312047"/>
                  <a:pt x="26468" y="322394"/>
                  <a:pt x="22014" y="335492"/>
                </a:cubicBezTo>
                <a:lnTo>
                  <a:pt x="2106" y="392597"/>
                </a:lnTo>
                <a:cubicBezTo>
                  <a:pt x="-6276" y="416304"/>
                  <a:pt x="11405" y="441320"/>
                  <a:pt x="36684" y="441320"/>
                </a:cubicBezTo>
                <a:lnTo>
                  <a:pt x="152466" y="441320"/>
                </a:lnTo>
                <a:lnTo>
                  <a:pt x="129545" y="348720"/>
                </a:lnTo>
                <a:cubicBezTo>
                  <a:pt x="129545" y="348720"/>
                  <a:pt x="225943" y="382119"/>
                  <a:pt x="298504" y="348720"/>
                </a:cubicBezTo>
                <a:lnTo>
                  <a:pt x="269820" y="441320"/>
                </a:lnTo>
                <a:lnTo>
                  <a:pt x="386389" y="441320"/>
                </a:lnTo>
                <a:cubicBezTo>
                  <a:pt x="411798" y="441451"/>
                  <a:pt x="429480" y="416566"/>
                  <a:pt x="421097" y="392728"/>
                </a:cubicBezTo>
                <a:close/>
              </a:path>
            </a:pathLst>
          </a:custGeom>
          <a:solidFill>
            <a:schemeClr val="accent1"/>
          </a:solidFill>
          <a:ln w="13036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78" name="Freeform: Shape 77">
            <a:extLst>
              <a:ext uri="{FF2B5EF4-FFF2-40B4-BE49-F238E27FC236}">
                <a16:creationId xmlns:a16="http://schemas.microsoft.com/office/drawing/2014/main" id="{73D19F04-A9E3-43BC-A35F-8FD21BCD6D26}"/>
              </a:ext>
            </a:extLst>
          </p:cNvPr>
          <p:cNvSpPr/>
          <p:nvPr/>
        </p:nvSpPr>
        <p:spPr>
          <a:xfrm>
            <a:off x="6420429" y="5008826"/>
            <a:ext cx="307152" cy="337178"/>
          </a:xfrm>
          <a:custGeom>
            <a:avLst/>
            <a:gdLst>
              <a:gd name="connsiteX0" fmla="*/ 189148 w 423482"/>
              <a:gd name="connsiteY0" fmla="*/ 26 h 464876"/>
              <a:gd name="connsiteX1" fmla="*/ 268192 w 423482"/>
              <a:gd name="connsiteY1" fmla="*/ 30429 h 464876"/>
              <a:gd name="connsiteX2" fmla="*/ 265965 w 423482"/>
              <a:gd name="connsiteY2" fmla="*/ 15105 h 464876"/>
              <a:gd name="connsiteX3" fmla="*/ 308401 w 423482"/>
              <a:gd name="connsiteY3" fmla="*/ 124339 h 464876"/>
              <a:gd name="connsiteX4" fmla="*/ 255430 w 423482"/>
              <a:gd name="connsiteY4" fmla="*/ 242843 h 464876"/>
              <a:gd name="connsiteX5" fmla="*/ 246136 w 423482"/>
              <a:gd name="connsiteY5" fmla="*/ 246512 h 464876"/>
              <a:gd name="connsiteX6" fmla="*/ 250510 w 423482"/>
              <a:gd name="connsiteY6" fmla="*/ 270246 h 464876"/>
              <a:gd name="connsiteX7" fmla="*/ 268584 w 423482"/>
              <a:gd name="connsiteY7" fmla="*/ 291726 h 464876"/>
              <a:gd name="connsiteX8" fmla="*/ 373758 w 423482"/>
              <a:gd name="connsiteY8" fmla="*/ 330626 h 464876"/>
              <a:gd name="connsiteX9" fmla="*/ 401525 w 423482"/>
              <a:gd name="connsiteY9" fmla="*/ 359047 h 464876"/>
              <a:gd name="connsiteX10" fmla="*/ 421433 w 423482"/>
              <a:gd name="connsiteY10" fmla="*/ 416153 h 464876"/>
              <a:gd name="connsiteX11" fmla="*/ 386724 w 423482"/>
              <a:gd name="connsiteY11" fmla="*/ 464876 h 464876"/>
              <a:gd name="connsiteX12" fmla="*/ 246319 w 423482"/>
              <a:gd name="connsiteY12" fmla="*/ 464876 h 464876"/>
              <a:gd name="connsiteX13" fmla="*/ 223398 w 423482"/>
              <a:gd name="connsiteY13" fmla="*/ 379741 h 464876"/>
              <a:gd name="connsiteX14" fmla="*/ 235448 w 423482"/>
              <a:gd name="connsiteY14" fmla="*/ 346866 h 464876"/>
              <a:gd name="connsiteX15" fmla="*/ 217111 w 423482"/>
              <a:gd name="connsiteY15" fmla="*/ 334948 h 464876"/>
              <a:gd name="connsiteX16" fmla="*/ 211872 w 423482"/>
              <a:gd name="connsiteY16" fmla="*/ 331542 h 464876"/>
              <a:gd name="connsiteX17" fmla="*/ 205978 w 423482"/>
              <a:gd name="connsiteY17" fmla="*/ 335340 h 464876"/>
              <a:gd name="connsiteX18" fmla="*/ 188296 w 423482"/>
              <a:gd name="connsiteY18" fmla="*/ 346866 h 464876"/>
              <a:gd name="connsiteX19" fmla="*/ 200346 w 423482"/>
              <a:gd name="connsiteY19" fmla="*/ 379741 h 464876"/>
              <a:gd name="connsiteX20" fmla="*/ 177163 w 423482"/>
              <a:gd name="connsiteY20" fmla="*/ 464876 h 464876"/>
              <a:gd name="connsiteX21" fmla="*/ 36758 w 423482"/>
              <a:gd name="connsiteY21" fmla="*/ 464876 h 464876"/>
              <a:gd name="connsiteX22" fmla="*/ 2049 w 423482"/>
              <a:gd name="connsiteY22" fmla="*/ 416153 h 464876"/>
              <a:gd name="connsiteX23" fmla="*/ 21957 w 423482"/>
              <a:gd name="connsiteY23" fmla="*/ 359047 h 464876"/>
              <a:gd name="connsiteX24" fmla="*/ 49724 w 423482"/>
              <a:gd name="connsiteY24" fmla="*/ 330626 h 464876"/>
              <a:gd name="connsiteX25" fmla="*/ 154898 w 423482"/>
              <a:gd name="connsiteY25" fmla="*/ 291726 h 464876"/>
              <a:gd name="connsiteX26" fmla="*/ 172972 w 423482"/>
              <a:gd name="connsiteY26" fmla="*/ 270246 h 464876"/>
              <a:gd name="connsiteX27" fmla="*/ 177721 w 423482"/>
              <a:gd name="connsiteY27" fmla="*/ 244478 h 464876"/>
              <a:gd name="connsiteX28" fmla="*/ 169240 w 423482"/>
              <a:gd name="connsiteY28" fmla="*/ 240186 h 464876"/>
              <a:gd name="connsiteX29" fmla="*/ 116915 w 423482"/>
              <a:gd name="connsiteY29" fmla="*/ 120540 h 464876"/>
              <a:gd name="connsiteX30" fmla="*/ 117439 w 423482"/>
              <a:gd name="connsiteY30" fmla="*/ 92381 h 464876"/>
              <a:gd name="connsiteX31" fmla="*/ 158434 w 423482"/>
              <a:gd name="connsiteY31" fmla="*/ 14843 h 464876"/>
              <a:gd name="connsiteX32" fmla="*/ 143110 w 423482"/>
              <a:gd name="connsiteY32" fmla="*/ 7246 h 464876"/>
              <a:gd name="connsiteX33" fmla="*/ 189148 w 423482"/>
              <a:gd name="connsiteY33" fmla="*/ 26 h 464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423482" h="464876">
                <a:moveTo>
                  <a:pt x="189148" y="26"/>
                </a:moveTo>
                <a:cubicBezTo>
                  <a:pt x="214918" y="-449"/>
                  <a:pt x="246188" y="5347"/>
                  <a:pt x="268192" y="30429"/>
                </a:cubicBezTo>
                <a:lnTo>
                  <a:pt x="265965" y="15105"/>
                </a:lnTo>
                <a:cubicBezTo>
                  <a:pt x="265965" y="15105"/>
                  <a:pt x="316522" y="72996"/>
                  <a:pt x="308401" y="124339"/>
                </a:cubicBezTo>
                <a:cubicBezTo>
                  <a:pt x="302606" y="160488"/>
                  <a:pt x="288927" y="215719"/>
                  <a:pt x="255430" y="242843"/>
                </a:cubicBezTo>
                <a:lnTo>
                  <a:pt x="246136" y="246512"/>
                </a:lnTo>
                <a:lnTo>
                  <a:pt x="250510" y="270246"/>
                </a:lnTo>
                <a:cubicBezTo>
                  <a:pt x="252344" y="280069"/>
                  <a:pt x="259154" y="288320"/>
                  <a:pt x="268584" y="291726"/>
                </a:cubicBezTo>
                <a:lnTo>
                  <a:pt x="373758" y="330626"/>
                </a:lnTo>
                <a:cubicBezTo>
                  <a:pt x="386724" y="335472"/>
                  <a:pt x="396941" y="345950"/>
                  <a:pt x="401525" y="359047"/>
                </a:cubicBezTo>
                <a:lnTo>
                  <a:pt x="421433" y="416153"/>
                </a:lnTo>
                <a:cubicBezTo>
                  <a:pt x="429684" y="439990"/>
                  <a:pt x="412003" y="464876"/>
                  <a:pt x="386724" y="464876"/>
                </a:cubicBezTo>
                <a:lnTo>
                  <a:pt x="246319" y="464876"/>
                </a:lnTo>
                <a:lnTo>
                  <a:pt x="223398" y="379741"/>
                </a:lnTo>
                <a:lnTo>
                  <a:pt x="235448" y="346866"/>
                </a:lnTo>
                <a:lnTo>
                  <a:pt x="217111" y="334948"/>
                </a:lnTo>
                <a:lnTo>
                  <a:pt x="211872" y="331542"/>
                </a:lnTo>
                <a:lnTo>
                  <a:pt x="205978" y="335340"/>
                </a:lnTo>
                <a:lnTo>
                  <a:pt x="188296" y="346866"/>
                </a:lnTo>
                <a:lnTo>
                  <a:pt x="200346" y="379741"/>
                </a:lnTo>
                <a:lnTo>
                  <a:pt x="177163" y="464876"/>
                </a:lnTo>
                <a:lnTo>
                  <a:pt x="36758" y="464876"/>
                </a:lnTo>
                <a:cubicBezTo>
                  <a:pt x="11479" y="464876"/>
                  <a:pt x="-6202" y="439990"/>
                  <a:pt x="2049" y="416153"/>
                </a:cubicBezTo>
                <a:lnTo>
                  <a:pt x="21957" y="359047"/>
                </a:lnTo>
                <a:cubicBezTo>
                  <a:pt x="26410" y="345819"/>
                  <a:pt x="36627" y="335472"/>
                  <a:pt x="49724" y="330626"/>
                </a:cubicBezTo>
                <a:lnTo>
                  <a:pt x="154898" y="291726"/>
                </a:lnTo>
                <a:cubicBezTo>
                  <a:pt x="164328" y="288189"/>
                  <a:pt x="171139" y="280069"/>
                  <a:pt x="172972" y="270246"/>
                </a:cubicBezTo>
                <a:lnTo>
                  <a:pt x="177721" y="244478"/>
                </a:lnTo>
                <a:lnTo>
                  <a:pt x="169240" y="240186"/>
                </a:lnTo>
                <a:cubicBezTo>
                  <a:pt x="145861" y="222439"/>
                  <a:pt x="121368" y="187862"/>
                  <a:pt x="116915" y="120540"/>
                </a:cubicBezTo>
                <a:lnTo>
                  <a:pt x="117439" y="92381"/>
                </a:lnTo>
                <a:cubicBezTo>
                  <a:pt x="117439" y="92381"/>
                  <a:pt x="122023" y="28988"/>
                  <a:pt x="158434" y="14843"/>
                </a:cubicBezTo>
                <a:lnTo>
                  <a:pt x="143110" y="7246"/>
                </a:lnTo>
                <a:cubicBezTo>
                  <a:pt x="143110" y="7246"/>
                  <a:pt x="163379" y="501"/>
                  <a:pt x="189148" y="26"/>
                </a:cubicBezTo>
                <a:close/>
              </a:path>
            </a:pathLst>
          </a:custGeom>
          <a:solidFill>
            <a:schemeClr val="accent5"/>
          </a:solidFill>
          <a:ln w="13036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83" name="Freeform: Shape 82">
            <a:extLst>
              <a:ext uri="{FF2B5EF4-FFF2-40B4-BE49-F238E27FC236}">
                <a16:creationId xmlns:a16="http://schemas.microsoft.com/office/drawing/2014/main" id="{E25981C9-2BDD-4DE4-9108-A7ED02526919}"/>
              </a:ext>
            </a:extLst>
          </p:cNvPr>
          <p:cNvSpPr/>
          <p:nvPr/>
        </p:nvSpPr>
        <p:spPr>
          <a:xfrm>
            <a:off x="8481624" y="5017443"/>
            <a:ext cx="306950" cy="320094"/>
          </a:xfrm>
          <a:custGeom>
            <a:avLst/>
            <a:gdLst>
              <a:gd name="connsiteX0" fmla="*/ 421097 w 423202"/>
              <a:gd name="connsiteY0" fmla="*/ 392728 h 441320"/>
              <a:gd name="connsiteX1" fmla="*/ 401189 w 423202"/>
              <a:gd name="connsiteY1" fmla="*/ 335622 h 441320"/>
              <a:gd name="connsiteX2" fmla="*/ 373422 w 423202"/>
              <a:gd name="connsiteY2" fmla="*/ 307332 h 441320"/>
              <a:gd name="connsiteX3" fmla="*/ 268380 w 423202"/>
              <a:gd name="connsiteY3" fmla="*/ 268432 h 441320"/>
              <a:gd name="connsiteX4" fmla="*/ 250436 w 423202"/>
              <a:gd name="connsiteY4" fmla="*/ 246952 h 441320"/>
              <a:gd name="connsiteX5" fmla="*/ 245721 w 423202"/>
              <a:gd name="connsiteY5" fmla="*/ 221412 h 441320"/>
              <a:gd name="connsiteX6" fmla="*/ 296801 w 423202"/>
              <a:gd name="connsiteY6" fmla="*/ 155007 h 441320"/>
              <a:gd name="connsiteX7" fmla="*/ 291562 w 423202"/>
              <a:gd name="connsiteY7" fmla="*/ 208314 h 441320"/>
              <a:gd name="connsiteX8" fmla="*/ 320639 w 423202"/>
              <a:gd name="connsiteY8" fmla="*/ 107594 h 441320"/>
              <a:gd name="connsiteX9" fmla="*/ 258163 w 423202"/>
              <a:gd name="connsiteY9" fmla="*/ 5302 h 441320"/>
              <a:gd name="connsiteX10" fmla="*/ 187830 w 423202"/>
              <a:gd name="connsiteY10" fmla="*/ 6219 h 441320"/>
              <a:gd name="connsiteX11" fmla="*/ 121818 w 423202"/>
              <a:gd name="connsiteY11" fmla="*/ 153305 h 441320"/>
              <a:gd name="connsiteX12" fmla="*/ 165564 w 423202"/>
              <a:gd name="connsiteY12" fmla="*/ 212505 h 441320"/>
              <a:gd name="connsiteX13" fmla="*/ 177613 w 423202"/>
              <a:gd name="connsiteY13" fmla="*/ 221019 h 441320"/>
              <a:gd name="connsiteX14" fmla="*/ 172898 w 423202"/>
              <a:gd name="connsiteY14" fmla="*/ 246821 h 441320"/>
              <a:gd name="connsiteX15" fmla="*/ 154824 w 423202"/>
              <a:gd name="connsiteY15" fmla="*/ 268301 h 441320"/>
              <a:gd name="connsiteX16" fmla="*/ 49781 w 423202"/>
              <a:gd name="connsiteY16" fmla="*/ 307201 h 441320"/>
              <a:gd name="connsiteX17" fmla="*/ 22014 w 423202"/>
              <a:gd name="connsiteY17" fmla="*/ 335492 h 441320"/>
              <a:gd name="connsiteX18" fmla="*/ 2106 w 423202"/>
              <a:gd name="connsiteY18" fmla="*/ 392597 h 441320"/>
              <a:gd name="connsiteX19" fmla="*/ 36684 w 423202"/>
              <a:gd name="connsiteY19" fmla="*/ 441320 h 441320"/>
              <a:gd name="connsiteX20" fmla="*/ 152466 w 423202"/>
              <a:gd name="connsiteY20" fmla="*/ 441320 h 441320"/>
              <a:gd name="connsiteX21" fmla="*/ 129545 w 423202"/>
              <a:gd name="connsiteY21" fmla="*/ 348720 h 441320"/>
              <a:gd name="connsiteX22" fmla="*/ 298504 w 423202"/>
              <a:gd name="connsiteY22" fmla="*/ 348720 h 441320"/>
              <a:gd name="connsiteX23" fmla="*/ 269820 w 423202"/>
              <a:gd name="connsiteY23" fmla="*/ 441320 h 441320"/>
              <a:gd name="connsiteX24" fmla="*/ 386389 w 423202"/>
              <a:gd name="connsiteY24" fmla="*/ 441320 h 441320"/>
              <a:gd name="connsiteX25" fmla="*/ 421097 w 423202"/>
              <a:gd name="connsiteY25" fmla="*/ 392728 h 441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423202" h="441320">
                <a:moveTo>
                  <a:pt x="421097" y="392728"/>
                </a:moveTo>
                <a:lnTo>
                  <a:pt x="401189" y="335622"/>
                </a:lnTo>
                <a:cubicBezTo>
                  <a:pt x="396605" y="322525"/>
                  <a:pt x="386520" y="312047"/>
                  <a:pt x="373422" y="307332"/>
                </a:cubicBezTo>
                <a:lnTo>
                  <a:pt x="268380" y="268432"/>
                </a:lnTo>
                <a:cubicBezTo>
                  <a:pt x="259080" y="264896"/>
                  <a:pt x="252139" y="256775"/>
                  <a:pt x="250436" y="246952"/>
                </a:cubicBezTo>
                <a:lnTo>
                  <a:pt x="245721" y="221412"/>
                </a:lnTo>
                <a:cubicBezTo>
                  <a:pt x="285144" y="208707"/>
                  <a:pt x="295884" y="145970"/>
                  <a:pt x="296801" y="155007"/>
                </a:cubicBezTo>
                <a:cubicBezTo>
                  <a:pt x="297718" y="165092"/>
                  <a:pt x="291562" y="208314"/>
                  <a:pt x="291562" y="208314"/>
                </a:cubicBezTo>
                <a:cubicBezTo>
                  <a:pt x="291562" y="208314"/>
                  <a:pt x="324568" y="164568"/>
                  <a:pt x="320639" y="107594"/>
                </a:cubicBezTo>
                <a:cubicBezTo>
                  <a:pt x="316710" y="50750"/>
                  <a:pt x="282656" y="17745"/>
                  <a:pt x="258163" y="5302"/>
                </a:cubicBezTo>
                <a:cubicBezTo>
                  <a:pt x="233671" y="-7141"/>
                  <a:pt x="187830" y="6219"/>
                  <a:pt x="187830" y="6219"/>
                </a:cubicBezTo>
                <a:cubicBezTo>
                  <a:pt x="125747" y="-9105"/>
                  <a:pt x="96016" y="104582"/>
                  <a:pt x="121818" y="153305"/>
                </a:cubicBezTo>
                <a:cubicBezTo>
                  <a:pt x="139107" y="185917"/>
                  <a:pt x="156133" y="204123"/>
                  <a:pt x="165564" y="212505"/>
                </a:cubicBezTo>
                <a:cubicBezTo>
                  <a:pt x="168052" y="214732"/>
                  <a:pt x="172112" y="218137"/>
                  <a:pt x="177613" y="221019"/>
                </a:cubicBezTo>
                <a:lnTo>
                  <a:pt x="172898" y="246821"/>
                </a:lnTo>
                <a:cubicBezTo>
                  <a:pt x="171065" y="256644"/>
                  <a:pt x="164123" y="264765"/>
                  <a:pt x="154824" y="268301"/>
                </a:cubicBezTo>
                <a:lnTo>
                  <a:pt x="49781" y="307201"/>
                </a:lnTo>
                <a:cubicBezTo>
                  <a:pt x="36815" y="312047"/>
                  <a:pt x="26468" y="322394"/>
                  <a:pt x="22014" y="335492"/>
                </a:cubicBezTo>
                <a:lnTo>
                  <a:pt x="2106" y="392597"/>
                </a:lnTo>
                <a:cubicBezTo>
                  <a:pt x="-6276" y="416304"/>
                  <a:pt x="11405" y="441320"/>
                  <a:pt x="36684" y="441320"/>
                </a:cubicBezTo>
                <a:lnTo>
                  <a:pt x="152466" y="441320"/>
                </a:lnTo>
                <a:lnTo>
                  <a:pt x="129545" y="348720"/>
                </a:lnTo>
                <a:cubicBezTo>
                  <a:pt x="129545" y="348720"/>
                  <a:pt x="225943" y="382119"/>
                  <a:pt x="298504" y="348720"/>
                </a:cubicBezTo>
                <a:lnTo>
                  <a:pt x="269820" y="441320"/>
                </a:lnTo>
                <a:lnTo>
                  <a:pt x="386389" y="441320"/>
                </a:lnTo>
                <a:cubicBezTo>
                  <a:pt x="411798" y="441451"/>
                  <a:pt x="429480" y="416566"/>
                  <a:pt x="421097" y="392728"/>
                </a:cubicBezTo>
                <a:close/>
              </a:path>
            </a:pathLst>
          </a:custGeom>
          <a:solidFill>
            <a:schemeClr val="accent3"/>
          </a:solidFill>
          <a:ln w="13036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87" name="Freeform: Shape 86">
            <a:extLst>
              <a:ext uri="{FF2B5EF4-FFF2-40B4-BE49-F238E27FC236}">
                <a16:creationId xmlns:a16="http://schemas.microsoft.com/office/drawing/2014/main" id="{4D0EDBDC-430E-451F-88CB-CFE2EA496E9A}"/>
              </a:ext>
            </a:extLst>
          </p:cNvPr>
          <p:cNvSpPr/>
          <p:nvPr/>
        </p:nvSpPr>
        <p:spPr>
          <a:xfrm>
            <a:off x="10457730" y="5008826"/>
            <a:ext cx="307152" cy="337178"/>
          </a:xfrm>
          <a:custGeom>
            <a:avLst/>
            <a:gdLst>
              <a:gd name="connsiteX0" fmla="*/ 189148 w 423482"/>
              <a:gd name="connsiteY0" fmla="*/ 26 h 464876"/>
              <a:gd name="connsiteX1" fmla="*/ 268192 w 423482"/>
              <a:gd name="connsiteY1" fmla="*/ 30429 h 464876"/>
              <a:gd name="connsiteX2" fmla="*/ 265965 w 423482"/>
              <a:gd name="connsiteY2" fmla="*/ 15105 h 464876"/>
              <a:gd name="connsiteX3" fmla="*/ 308401 w 423482"/>
              <a:gd name="connsiteY3" fmla="*/ 124339 h 464876"/>
              <a:gd name="connsiteX4" fmla="*/ 255430 w 423482"/>
              <a:gd name="connsiteY4" fmla="*/ 242843 h 464876"/>
              <a:gd name="connsiteX5" fmla="*/ 246136 w 423482"/>
              <a:gd name="connsiteY5" fmla="*/ 246512 h 464876"/>
              <a:gd name="connsiteX6" fmla="*/ 250510 w 423482"/>
              <a:gd name="connsiteY6" fmla="*/ 270246 h 464876"/>
              <a:gd name="connsiteX7" fmla="*/ 268584 w 423482"/>
              <a:gd name="connsiteY7" fmla="*/ 291726 h 464876"/>
              <a:gd name="connsiteX8" fmla="*/ 373758 w 423482"/>
              <a:gd name="connsiteY8" fmla="*/ 330626 h 464876"/>
              <a:gd name="connsiteX9" fmla="*/ 401525 w 423482"/>
              <a:gd name="connsiteY9" fmla="*/ 359047 h 464876"/>
              <a:gd name="connsiteX10" fmla="*/ 421433 w 423482"/>
              <a:gd name="connsiteY10" fmla="*/ 416153 h 464876"/>
              <a:gd name="connsiteX11" fmla="*/ 386724 w 423482"/>
              <a:gd name="connsiteY11" fmla="*/ 464876 h 464876"/>
              <a:gd name="connsiteX12" fmla="*/ 246319 w 423482"/>
              <a:gd name="connsiteY12" fmla="*/ 464876 h 464876"/>
              <a:gd name="connsiteX13" fmla="*/ 223398 w 423482"/>
              <a:gd name="connsiteY13" fmla="*/ 379741 h 464876"/>
              <a:gd name="connsiteX14" fmla="*/ 235448 w 423482"/>
              <a:gd name="connsiteY14" fmla="*/ 346866 h 464876"/>
              <a:gd name="connsiteX15" fmla="*/ 217111 w 423482"/>
              <a:gd name="connsiteY15" fmla="*/ 334948 h 464876"/>
              <a:gd name="connsiteX16" fmla="*/ 211872 w 423482"/>
              <a:gd name="connsiteY16" fmla="*/ 331542 h 464876"/>
              <a:gd name="connsiteX17" fmla="*/ 205978 w 423482"/>
              <a:gd name="connsiteY17" fmla="*/ 335340 h 464876"/>
              <a:gd name="connsiteX18" fmla="*/ 188296 w 423482"/>
              <a:gd name="connsiteY18" fmla="*/ 346866 h 464876"/>
              <a:gd name="connsiteX19" fmla="*/ 200346 w 423482"/>
              <a:gd name="connsiteY19" fmla="*/ 379741 h 464876"/>
              <a:gd name="connsiteX20" fmla="*/ 177163 w 423482"/>
              <a:gd name="connsiteY20" fmla="*/ 464876 h 464876"/>
              <a:gd name="connsiteX21" fmla="*/ 36758 w 423482"/>
              <a:gd name="connsiteY21" fmla="*/ 464876 h 464876"/>
              <a:gd name="connsiteX22" fmla="*/ 2049 w 423482"/>
              <a:gd name="connsiteY22" fmla="*/ 416153 h 464876"/>
              <a:gd name="connsiteX23" fmla="*/ 21957 w 423482"/>
              <a:gd name="connsiteY23" fmla="*/ 359047 h 464876"/>
              <a:gd name="connsiteX24" fmla="*/ 49724 w 423482"/>
              <a:gd name="connsiteY24" fmla="*/ 330626 h 464876"/>
              <a:gd name="connsiteX25" fmla="*/ 154898 w 423482"/>
              <a:gd name="connsiteY25" fmla="*/ 291726 h 464876"/>
              <a:gd name="connsiteX26" fmla="*/ 172972 w 423482"/>
              <a:gd name="connsiteY26" fmla="*/ 270246 h 464876"/>
              <a:gd name="connsiteX27" fmla="*/ 177721 w 423482"/>
              <a:gd name="connsiteY27" fmla="*/ 244478 h 464876"/>
              <a:gd name="connsiteX28" fmla="*/ 169240 w 423482"/>
              <a:gd name="connsiteY28" fmla="*/ 240186 h 464876"/>
              <a:gd name="connsiteX29" fmla="*/ 116915 w 423482"/>
              <a:gd name="connsiteY29" fmla="*/ 120540 h 464876"/>
              <a:gd name="connsiteX30" fmla="*/ 117439 w 423482"/>
              <a:gd name="connsiteY30" fmla="*/ 92381 h 464876"/>
              <a:gd name="connsiteX31" fmla="*/ 158434 w 423482"/>
              <a:gd name="connsiteY31" fmla="*/ 14843 h 464876"/>
              <a:gd name="connsiteX32" fmla="*/ 143110 w 423482"/>
              <a:gd name="connsiteY32" fmla="*/ 7246 h 464876"/>
              <a:gd name="connsiteX33" fmla="*/ 189148 w 423482"/>
              <a:gd name="connsiteY33" fmla="*/ 26 h 464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423482" h="464876">
                <a:moveTo>
                  <a:pt x="189148" y="26"/>
                </a:moveTo>
                <a:cubicBezTo>
                  <a:pt x="214918" y="-449"/>
                  <a:pt x="246188" y="5347"/>
                  <a:pt x="268192" y="30429"/>
                </a:cubicBezTo>
                <a:lnTo>
                  <a:pt x="265965" y="15105"/>
                </a:lnTo>
                <a:cubicBezTo>
                  <a:pt x="265965" y="15105"/>
                  <a:pt x="316522" y="72996"/>
                  <a:pt x="308401" y="124339"/>
                </a:cubicBezTo>
                <a:cubicBezTo>
                  <a:pt x="302606" y="160488"/>
                  <a:pt x="288927" y="215719"/>
                  <a:pt x="255430" y="242843"/>
                </a:cubicBezTo>
                <a:lnTo>
                  <a:pt x="246136" y="246512"/>
                </a:lnTo>
                <a:lnTo>
                  <a:pt x="250510" y="270246"/>
                </a:lnTo>
                <a:cubicBezTo>
                  <a:pt x="252344" y="280069"/>
                  <a:pt x="259154" y="288320"/>
                  <a:pt x="268584" y="291726"/>
                </a:cubicBezTo>
                <a:lnTo>
                  <a:pt x="373758" y="330626"/>
                </a:lnTo>
                <a:cubicBezTo>
                  <a:pt x="386724" y="335472"/>
                  <a:pt x="396941" y="345950"/>
                  <a:pt x="401525" y="359047"/>
                </a:cubicBezTo>
                <a:lnTo>
                  <a:pt x="421433" y="416153"/>
                </a:lnTo>
                <a:cubicBezTo>
                  <a:pt x="429684" y="439990"/>
                  <a:pt x="412003" y="464876"/>
                  <a:pt x="386724" y="464876"/>
                </a:cubicBezTo>
                <a:lnTo>
                  <a:pt x="246319" y="464876"/>
                </a:lnTo>
                <a:lnTo>
                  <a:pt x="223398" y="379741"/>
                </a:lnTo>
                <a:lnTo>
                  <a:pt x="235448" y="346866"/>
                </a:lnTo>
                <a:lnTo>
                  <a:pt x="217111" y="334948"/>
                </a:lnTo>
                <a:lnTo>
                  <a:pt x="211872" y="331542"/>
                </a:lnTo>
                <a:lnTo>
                  <a:pt x="205978" y="335340"/>
                </a:lnTo>
                <a:lnTo>
                  <a:pt x="188296" y="346866"/>
                </a:lnTo>
                <a:lnTo>
                  <a:pt x="200346" y="379741"/>
                </a:lnTo>
                <a:lnTo>
                  <a:pt x="177163" y="464876"/>
                </a:lnTo>
                <a:lnTo>
                  <a:pt x="36758" y="464876"/>
                </a:lnTo>
                <a:cubicBezTo>
                  <a:pt x="11479" y="464876"/>
                  <a:pt x="-6202" y="439990"/>
                  <a:pt x="2049" y="416153"/>
                </a:cubicBezTo>
                <a:lnTo>
                  <a:pt x="21957" y="359047"/>
                </a:lnTo>
                <a:cubicBezTo>
                  <a:pt x="26410" y="345819"/>
                  <a:pt x="36627" y="335472"/>
                  <a:pt x="49724" y="330626"/>
                </a:cubicBezTo>
                <a:lnTo>
                  <a:pt x="154898" y="291726"/>
                </a:lnTo>
                <a:cubicBezTo>
                  <a:pt x="164328" y="288189"/>
                  <a:pt x="171139" y="280069"/>
                  <a:pt x="172972" y="270246"/>
                </a:cubicBezTo>
                <a:lnTo>
                  <a:pt x="177721" y="244478"/>
                </a:lnTo>
                <a:lnTo>
                  <a:pt x="169240" y="240186"/>
                </a:lnTo>
                <a:cubicBezTo>
                  <a:pt x="145861" y="222439"/>
                  <a:pt x="121368" y="187862"/>
                  <a:pt x="116915" y="120540"/>
                </a:cubicBezTo>
                <a:lnTo>
                  <a:pt x="117439" y="92381"/>
                </a:lnTo>
                <a:cubicBezTo>
                  <a:pt x="117439" y="92381"/>
                  <a:pt x="122023" y="28988"/>
                  <a:pt x="158434" y="14843"/>
                </a:cubicBezTo>
                <a:lnTo>
                  <a:pt x="143110" y="7246"/>
                </a:lnTo>
                <a:cubicBezTo>
                  <a:pt x="143110" y="7246"/>
                  <a:pt x="163379" y="501"/>
                  <a:pt x="189148" y="26"/>
                </a:cubicBezTo>
                <a:close/>
              </a:path>
            </a:pathLst>
          </a:custGeom>
          <a:solidFill>
            <a:schemeClr val="accent4"/>
          </a:solidFill>
          <a:ln w="13036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39005080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raphic 2">
            <a:extLst>
              <a:ext uri="{FF2B5EF4-FFF2-40B4-BE49-F238E27FC236}">
                <a16:creationId xmlns:a16="http://schemas.microsoft.com/office/drawing/2014/main" id="{19F8B3EC-209B-4035-8DE9-F43234DF8AF9}"/>
              </a:ext>
            </a:extLst>
          </p:cNvPr>
          <p:cNvSpPr/>
          <p:nvPr/>
        </p:nvSpPr>
        <p:spPr>
          <a:xfrm>
            <a:off x="10125023" y="3397836"/>
            <a:ext cx="492911" cy="1765151"/>
          </a:xfrm>
          <a:custGeom>
            <a:avLst/>
            <a:gdLst>
              <a:gd name="connsiteX0" fmla="*/ 429886 w 429885"/>
              <a:gd name="connsiteY0" fmla="*/ 0 h 1539450"/>
              <a:gd name="connsiteX1" fmla="*/ 429886 w 429885"/>
              <a:gd name="connsiteY1" fmla="*/ 0 h 1539450"/>
              <a:gd name="connsiteX2" fmla="*/ 0 w 429885"/>
              <a:gd name="connsiteY2" fmla="*/ 429886 h 1539450"/>
              <a:gd name="connsiteX3" fmla="*/ 0 w 429885"/>
              <a:gd name="connsiteY3" fmla="*/ 1539451 h 1539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9885" h="1539450">
                <a:moveTo>
                  <a:pt x="429886" y="0"/>
                </a:moveTo>
                <a:lnTo>
                  <a:pt x="429886" y="0"/>
                </a:lnTo>
                <a:cubicBezTo>
                  <a:pt x="192508" y="0"/>
                  <a:pt x="0" y="192508"/>
                  <a:pt x="0" y="429886"/>
                </a:cubicBezTo>
                <a:lnTo>
                  <a:pt x="0" y="1539451"/>
                </a:lnTo>
              </a:path>
            </a:pathLst>
          </a:custGeom>
          <a:noFill/>
          <a:ln w="12281" cap="flat">
            <a:solidFill>
              <a:schemeClr val="accent2"/>
            </a:solidFill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id="{0C5ECBAB-EE71-4BD9-935B-CACD1613320D}"/>
              </a:ext>
            </a:extLst>
          </p:cNvPr>
          <p:cNvSpPr/>
          <p:nvPr/>
        </p:nvSpPr>
        <p:spPr>
          <a:xfrm>
            <a:off x="3490515" y="2384245"/>
            <a:ext cx="1572469" cy="1572468"/>
          </a:xfrm>
          <a:custGeom>
            <a:avLst/>
            <a:gdLst>
              <a:gd name="connsiteX0" fmla="*/ 1371406 w 1371405"/>
              <a:gd name="connsiteY0" fmla="*/ 685703 h 1371405"/>
              <a:gd name="connsiteX1" fmla="*/ 685703 w 1371405"/>
              <a:gd name="connsiteY1" fmla="*/ 1371405 h 1371405"/>
              <a:gd name="connsiteX2" fmla="*/ 0 w 1371405"/>
              <a:gd name="connsiteY2" fmla="*/ 685703 h 1371405"/>
              <a:gd name="connsiteX3" fmla="*/ 685703 w 1371405"/>
              <a:gd name="connsiteY3" fmla="*/ 0 h 1371405"/>
              <a:gd name="connsiteX4" fmla="*/ 1371406 w 1371405"/>
              <a:gd name="connsiteY4" fmla="*/ 685703 h 1371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71405" h="1371405">
                <a:moveTo>
                  <a:pt x="1371406" y="685703"/>
                </a:moveTo>
                <a:cubicBezTo>
                  <a:pt x="1371406" y="1064406"/>
                  <a:pt x="1064406" y="1371405"/>
                  <a:pt x="685703" y="1371405"/>
                </a:cubicBezTo>
                <a:cubicBezTo>
                  <a:pt x="307000" y="1371405"/>
                  <a:pt x="0" y="1064406"/>
                  <a:pt x="0" y="685703"/>
                </a:cubicBezTo>
                <a:cubicBezTo>
                  <a:pt x="0" y="307000"/>
                  <a:pt x="307000" y="0"/>
                  <a:pt x="685703" y="0"/>
                </a:cubicBezTo>
                <a:cubicBezTo>
                  <a:pt x="1064406" y="0"/>
                  <a:pt x="1371406" y="307000"/>
                  <a:pt x="1371406" y="685703"/>
                </a:cubicBezTo>
                <a:close/>
              </a:path>
            </a:pathLst>
          </a:custGeom>
          <a:solidFill>
            <a:schemeClr val="accent6"/>
          </a:solidFill>
          <a:ln w="12281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284FB67C-A1F4-4B50-BAC3-1F65DA841530}"/>
              </a:ext>
            </a:extLst>
          </p:cNvPr>
          <p:cNvSpPr/>
          <p:nvPr/>
        </p:nvSpPr>
        <p:spPr>
          <a:xfrm>
            <a:off x="3420321" y="2314050"/>
            <a:ext cx="1712858" cy="1712857"/>
          </a:xfrm>
          <a:custGeom>
            <a:avLst/>
            <a:gdLst>
              <a:gd name="connsiteX0" fmla="*/ 1493844 w 1493843"/>
              <a:gd name="connsiteY0" fmla="*/ 746922 h 1493843"/>
              <a:gd name="connsiteX1" fmla="*/ 746922 w 1493843"/>
              <a:gd name="connsiteY1" fmla="*/ 1493844 h 1493843"/>
              <a:gd name="connsiteX2" fmla="*/ 0 w 1493843"/>
              <a:gd name="connsiteY2" fmla="*/ 746922 h 1493843"/>
              <a:gd name="connsiteX3" fmla="*/ 746922 w 1493843"/>
              <a:gd name="connsiteY3" fmla="*/ 0 h 1493843"/>
              <a:gd name="connsiteX4" fmla="*/ 1493844 w 1493843"/>
              <a:gd name="connsiteY4" fmla="*/ 746922 h 14938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93843" h="1493843">
                <a:moveTo>
                  <a:pt x="1493844" y="746922"/>
                </a:moveTo>
                <a:cubicBezTo>
                  <a:pt x="1493844" y="1159435"/>
                  <a:pt x="1159435" y="1493844"/>
                  <a:pt x="746922" y="1493844"/>
                </a:cubicBezTo>
                <a:cubicBezTo>
                  <a:pt x="334408" y="1493844"/>
                  <a:pt x="0" y="1159435"/>
                  <a:pt x="0" y="746922"/>
                </a:cubicBezTo>
                <a:cubicBezTo>
                  <a:pt x="0" y="334408"/>
                  <a:pt x="334408" y="0"/>
                  <a:pt x="746922" y="0"/>
                </a:cubicBezTo>
                <a:cubicBezTo>
                  <a:pt x="1159435" y="0"/>
                  <a:pt x="1493844" y="334408"/>
                  <a:pt x="1493844" y="746922"/>
                </a:cubicBezTo>
                <a:close/>
              </a:path>
            </a:pathLst>
          </a:custGeom>
          <a:noFill/>
          <a:ln w="12700" cap="flat">
            <a:solidFill>
              <a:schemeClr val="accent6"/>
            </a:solidFill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3401A637-67A1-4D81-89C9-292BA79349FA}"/>
              </a:ext>
            </a:extLst>
          </p:cNvPr>
          <p:cNvSpPr/>
          <p:nvPr/>
        </p:nvSpPr>
        <p:spPr>
          <a:xfrm>
            <a:off x="3648946" y="2542676"/>
            <a:ext cx="1255607" cy="1255607"/>
          </a:xfrm>
          <a:custGeom>
            <a:avLst/>
            <a:gdLst>
              <a:gd name="connsiteX0" fmla="*/ 1095059 w 1095059"/>
              <a:gd name="connsiteY0" fmla="*/ 547530 h 1095059"/>
              <a:gd name="connsiteX1" fmla="*/ 547530 w 1095059"/>
              <a:gd name="connsiteY1" fmla="*/ 1095059 h 1095059"/>
              <a:gd name="connsiteX2" fmla="*/ 0 w 1095059"/>
              <a:gd name="connsiteY2" fmla="*/ 547530 h 1095059"/>
              <a:gd name="connsiteX3" fmla="*/ 547530 w 1095059"/>
              <a:gd name="connsiteY3" fmla="*/ 0 h 1095059"/>
              <a:gd name="connsiteX4" fmla="*/ 1095059 w 1095059"/>
              <a:gd name="connsiteY4" fmla="*/ 547530 h 10950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95059" h="1095059">
                <a:moveTo>
                  <a:pt x="1095059" y="547530"/>
                </a:moveTo>
                <a:cubicBezTo>
                  <a:pt x="1095059" y="849922"/>
                  <a:pt x="849922" y="1095059"/>
                  <a:pt x="547530" y="1095059"/>
                </a:cubicBezTo>
                <a:cubicBezTo>
                  <a:pt x="245137" y="1095059"/>
                  <a:pt x="0" y="849922"/>
                  <a:pt x="0" y="547530"/>
                </a:cubicBezTo>
                <a:cubicBezTo>
                  <a:pt x="0" y="245137"/>
                  <a:pt x="245137" y="0"/>
                  <a:pt x="547530" y="0"/>
                </a:cubicBezTo>
                <a:cubicBezTo>
                  <a:pt x="849922" y="0"/>
                  <a:pt x="1095059" y="245137"/>
                  <a:pt x="1095059" y="547530"/>
                </a:cubicBezTo>
                <a:close/>
              </a:path>
            </a:pathLst>
          </a:custGeom>
          <a:solidFill>
            <a:srgbClr val="FFFFFF"/>
          </a:solidFill>
          <a:ln w="10805" cap="flat">
            <a:noFill/>
            <a:prstDash val="solid"/>
            <a:miter/>
          </a:ln>
          <a:effectLst>
            <a:outerShdw blurRad="266700" dist="165100" dir="3000000" sx="98000" sy="98000" algn="ct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BE26E2FD-61F0-4C7B-BE41-689D80B72FEC}"/>
              </a:ext>
            </a:extLst>
          </p:cNvPr>
          <p:cNvSpPr/>
          <p:nvPr/>
        </p:nvSpPr>
        <p:spPr>
          <a:xfrm>
            <a:off x="6237826" y="4582685"/>
            <a:ext cx="1162296" cy="1162296"/>
          </a:xfrm>
          <a:custGeom>
            <a:avLst/>
            <a:gdLst>
              <a:gd name="connsiteX0" fmla="*/ 1013680 w 1013679"/>
              <a:gd name="connsiteY0" fmla="*/ 506840 h 1013679"/>
              <a:gd name="connsiteX1" fmla="*/ 506840 w 1013679"/>
              <a:gd name="connsiteY1" fmla="*/ 1013680 h 1013679"/>
              <a:gd name="connsiteX2" fmla="*/ 0 w 1013679"/>
              <a:gd name="connsiteY2" fmla="*/ 506840 h 1013679"/>
              <a:gd name="connsiteX3" fmla="*/ 506840 w 1013679"/>
              <a:gd name="connsiteY3" fmla="*/ 0 h 1013679"/>
              <a:gd name="connsiteX4" fmla="*/ 1013680 w 1013679"/>
              <a:gd name="connsiteY4" fmla="*/ 506840 h 10136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13679" h="1013679">
                <a:moveTo>
                  <a:pt x="1013680" y="506840"/>
                </a:moveTo>
                <a:cubicBezTo>
                  <a:pt x="1013680" y="786760"/>
                  <a:pt x="786760" y="1013680"/>
                  <a:pt x="506840" y="1013680"/>
                </a:cubicBezTo>
                <a:cubicBezTo>
                  <a:pt x="226920" y="1013680"/>
                  <a:pt x="0" y="786760"/>
                  <a:pt x="0" y="506840"/>
                </a:cubicBezTo>
                <a:cubicBezTo>
                  <a:pt x="0" y="226920"/>
                  <a:pt x="226920" y="0"/>
                  <a:pt x="506840" y="0"/>
                </a:cubicBezTo>
                <a:cubicBezTo>
                  <a:pt x="786760" y="0"/>
                  <a:pt x="1013680" y="226920"/>
                  <a:pt x="1013680" y="506840"/>
                </a:cubicBezTo>
                <a:close/>
              </a:path>
            </a:pathLst>
          </a:custGeom>
          <a:solidFill>
            <a:schemeClr val="accent2"/>
          </a:solidFill>
          <a:ln w="12281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152B1DB7-5AF2-479D-AB23-899C92226BA7}"/>
              </a:ext>
            </a:extLst>
          </p:cNvPr>
          <p:cNvSpPr/>
          <p:nvPr/>
        </p:nvSpPr>
        <p:spPr>
          <a:xfrm rot="21054923">
            <a:off x="6168960" y="4513997"/>
            <a:ext cx="1300206" cy="1300206"/>
          </a:xfrm>
          <a:custGeom>
            <a:avLst/>
            <a:gdLst>
              <a:gd name="connsiteX0" fmla="*/ 1133955 w 1133955"/>
              <a:gd name="connsiteY0" fmla="*/ 566978 h 1133955"/>
              <a:gd name="connsiteX1" fmla="*/ 566978 w 1133955"/>
              <a:gd name="connsiteY1" fmla="*/ 1133955 h 1133955"/>
              <a:gd name="connsiteX2" fmla="*/ 0 w 1133955"/>
              <a:gd name="connsiteY2" fmla="*/ 566978 h 1133955"/>
              <a:gd name="connsiteX3" fmla="*/ 566978 w 1133955"/>
              <a:gd name="connsiteY3" fmla="*/ 0 h 1133955"/>
              <a:gd name="connsiteX4" fmla="*/ 1133955 w 1133955"/>
              <a:gd name="connsiteY4" fmla="*/ 566978 h 11339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33955" h="1133955">
                <a:moveTo>
                  <a:pt x="1133955" y="566978"/>
                </a:moveTo>
                <a:cubicBezTo>
                  <a:pt x="1133955" y="880111"/>
                  <a:pt x="880111" y="1133955"/>
                  <a:pt x="566978" y="1133955"/>
                </a:cubicBezTo>
                <a:cubicBezTo>
                  <a:pt x="253844" y="1133955"/>
                  <a:pt x="0" y="880111"/>
                  <a:pt x="0" y="566978"/>
                </a:cubicBezTo>
                <a:cubicBezTo>
                  <a:pt x="0" y="253844"/>
                  <a:pt x="253844" y="0"/>
                  <a:pt x="566978" y="0"/>
                </a:cubicBezTo>
                <a:cubicBezTo>
                  <a:pt x="880111" y="0"/>
                  <a:pt x="1133955" y="253844"/>
                  <a:pt x="1133955" y="566978"/>
                </a:cubicBezTo>
                <a:close/>
              </a:path>
            </a:pathLst>
          </a:custGeom>
          <a:noFill/>
          <a:ln w="12700" cap="flat">
            <a:solidFill>
              <a:schemeClr val="accent2"/>
            </a:solidFill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23" name="Freeform: Shape 22">
            <a:extLst>
              <a:ext uri="{FF2B5EF4-FFF2-40B4-BE49-F238E27FC236}">
                <a16:creationId xmlns:a16="http://schemas.microsoft.com/office/drawing/2014/main" id="{C43BC7F9-0429-483F-BF91-5B49CAF71C00}"/>
              </a:ext>
            </a:extLst>
          </p:cNvPr>
          <p:cNvSpPr/>
          <p:nvPr/>
        </p:nvSpPr>
        <p:spPr>
          <a:xfrm rot="16906981">
            <a:off x="6354737" y="4698819"/>
            <a:ext cx="928006" cy="928007"/>
          </a:xfrm>
          <a:custGeom>
            <a:avLst/>
            <a:gdLst>
              <a:gd name="connsiteX0" fmla="*/ 809347 w 809347"/>
              <a:gd name="connsiteY0" fmla="*/ 404673 h 809347"/>
              <a:gd name="connsiteX1" fmla="*/ 404674 w 809347"/>
              <a:gd name="connsiteY1" fmla="*/ 809347 h 809347"/>
              <a:gd name="connsiteX2" fmla="*/ 0 w 809347"/>
              <a:gd name="connsiteY2" fmla="*/ 404673 h 809347"/>
              <a:gd name="connsiteX3" fmla="*/ 404674 w 809347"/>
              <a:gd name="connsiteY3" fmla="*/ 0 h 809347"/>
              <a:gd name="connsiteX4" fmla="*/ 809347 w 809347"/>
              <a:gd name="connsiteY4" fmla="*/ 404673 h 8093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09347" h="809347">
                <a:moveTo>
                  <a:pt x="809347" y="404673"/>
                </a:moveTo>
                <a:cubicBezTo>
                  <a:pt x="809347" y="628169"/>
                  <a:pt x="628169" y="809347"/>
                  <a:pt x="404674" y="809347"/>
                </a:cubicBezTo>
                <a:cubicBezTo>
                  <a:pt x="181179" y="809347"/>
                  <a:pt x="0" y="628169"/>
                  <a:pt x="0" y="404673"/>
                </a:cubicBezTo>
                <a:cubicBezTo>
                  <a:pt x="0" y="181178"/>
                  <a:pt x="181179" y="0"/>
                  <a:pt x="404674" y="0"/>
                </a:cubicBezTo>
                <a:cubicBezTo>
                  <a:pt x="628169" y="0"/>
                  <a:pt x="809347" y="181178"/>
                  <a:pt x="809347" y="404673"/>
                </a:cubicBezTo>
                <a:close/>
              </a:path>
            </a:pathLst>
          </a:custGeom>
          <a:solidFill>
            <a:srgbClr val="FFFFFF"/>
          </a:solidFill>
          <a:ln w="10805" cap="flat">
            <a:noFill/>
            <a:prstDash val="solid"/>
            <a:miter/>
          </a:ln>
          <a:effectLst>
            <a:outerShdw blurRad="266700" dist="165100" dir="3000000" sx="98000" sy="98000" algn="ct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31" name="Freeform: Shape 30">
            <a:extLst>
              <a:ext uri="{FF2B5EF4-FFF2-40B4-BE49-F238E27FC236}">
                <a16:creationId xmlns:a16="http://schemas.microsoft.com/office/drawing/2014/main" id="{6ED7938D-37AE-450E-9E4E-E0E749E7B608}"/>
              </a:ext>
            </a:extLst>
          </p:cNvPr>
          <p:cNvSpPr/>
          <p:nvPr/>
        </p:nvSpPr>
        <p:spPr>
          <a:xfrm rot="20802852">
            <a:off x="8474418" y="4655218"/>
            <a:ext cx="1016231" cy="1016231"/>
          </a:xfrm>
          <a:custGeom>
            <a:avLst/>
            <a:gdLst>
              <a:gd name="connsiteX0" fmla="*/ 886292 w 886291"/>
              <a:gd name="connsiteY0" fmla="*/ 443146 h 886291"/>
              <a:gd name="connsiteX1" fmla="*/ 443146 w 886291"/>
              <a:gd name="connsiteY1" fmla="*/ 886291 h 886291"/>
              <a:gd name="connsiteX2" fmla="*/ 0 w 886291"/>
              <a:gd name="connsiteY2" fmla="*/ 443146 h 886291"/>
              <a:gd name="connsiteX3" fmla="*/ 443146 w 886291"/>
              <a:gd name="connsiteY3" fmla="*/ 0 h 886291"/>
              <a:gd name="connsiteX4" fmla="*/ 886292 w 886291"/>
              <a:gd name="connsiteY4" fmla="*/ 443146 h 886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86291" h="886291">
                <a:moveTo>
                  <a:pt x="886292" y="443146"/>
                </a:moveTo>
                <a:cubicBezTo>
                  <a:pt x="886292" y="687888"/>
                  <a:pt x="687889" y="886291"/>
                  <a:pt x="443146" y="886291"/>
                </a:cubicBezTo>
                <a:cubicBezTo>
                  <a:pt x="198404" y="886291"/>
                  <a:pt x="0" y="687888"/>
                  <a:pt x="0" y="443146"/>
                </a:cubicBezTo>
                <a:cubicBezTo>
                  <a:pt x="0" y="198403"/>
                  <a:pt x="198404" y="0"/>
                  <a:pt x="443146" y="0"/>
                </a:cubicBezTo>
                <a:cubicBezTo>
                  <a:pt x="687889" y="0"/>
                  <a:pt x="886292" y="198403"/>
                  <a:pt x="886292" y="443146"/>
                </a:cubicBezTo>
                <a:close/>
              </a:path>
            </a:pathLst>
          </a:custGeom>
          <a:solidFill>
            <a:schemeClr val="accent2"/>
          </a:solidFill>
          <a:ln w="12281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32" name="Freeform: Shape 31">
            <a:extLst>
              <a:ext uri="{FF2B5EF4-FFF2-40B4-BE49-F238E27FC236}">
                <a16:creationId xmlns:a16="http://schemas.microsoft.com/office/drawing/2014/main" id="{CE34D25A-4316-48F3-B477-1DCFFF0C7B99}"/>
              </a:ext>
            </a:extLst>
          </p:cNvPr>
          <p:cNvSpPr/>
          <p:nvPr/>
        </p:nvSpPr>
        <p:spPr>
          <a:xfrm rot="20802852">
            <a:off x="8404085" y="4584886"/>
            <a:ext cx="1156898" cy="1156898"/>
          </a:xfrm>
          <a:custGeom>
            <a:avLst/>
            <a:gdLst>
              <a:gd name="connsiteX0" fmla="*/ 1008971 w 1008971"/>
              <a:gd name="connsiteY0" fmla="*/ 504485 h 1008971"/>
              <a:gd name="connsiteX1" fmla="*/ 504486 w 1008971"/>
              <a:gd name="connsiteY1" fmla="*/ 1008971 h 1008971"/>
              <a:gd name="connsiteX2" fmla="*/ 0 w 1008971"/>
              <a:gd name="connsiteY2" fmla="*/ 504485 h 1008971"/>
              <a:gd name="connsiteX3" fmla="*/ 504486 w 1008971"/>
              <a:gd name="connsiteY3" fmla="*/ 0 h 1008971"/>
              <a:gd name="connsiteX4" fmla="*/ 1008971 w 1008971"/>
              <a:gd name="connsiteY4" fmla="*/ 504485 h 10089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8971" h="1008971">
                <a:moveTo>
                  <a:pt x="1008971" y="504485"/>
                </a:moveTo>
                <a:cubicBezTo>
                  <a:pt x="1008971" y="783105"/>
                  <a:pt x="783105" y="1008971"/>
                  <a:pt x="504486" y="1008971"/>
                </a:cubicBezTo>
                <a:cubicBezTo>
                  <a:pt x="225866" y="1008971"/>
                  <a:pt x="0" y="783105"/>
                  <a:pt x="0" y="504485"/>
                </a:cubicBezTo>
                <a:cubicBezTo>
                  <a:pt x="0" y="225866"/>
                  <a:pt x="225866" y="0"/>
                  <a:pt x="504486" y="0"/>
                </a:cubicBezTo>
                <a:cubicBezTo>
                  <a:pt x="783105" y="0"/>
                  <a:pt x="1008971" y="225866"/>
                  <a:pt x="1008971" y="504485"/>
                </a:cubicBezTo>
                <a:close/>
              </a:path>
            </a:pathLst>
          </a:custGeom>
          <a:noFill/>
          <a:ln w="12700" cap="flat">
            <a:solidFill>
              <a:schemeClr val="accent2"/>
            </a:solidFill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34" name="Freeform: Shape 33">
            <a:extLst>
              <a:ext uri="{FF2B5EF4-FFF2-40B4-BE49-F238E27FC236}">
                <a16:creationId xmlns:a16="http://schemas.microsoft.com/office/drawing/2014/main" id="{8D4EF985-2EB9-4605-94FD-270FBBFD5CE3}"/>
              </a:ext>
            </a:extLst>
          </p:cNvPr>
          <p:cNvSpPr/>
          <p:nvPr/>
        </p:nvSpPr>
        <p:spPr>
          <a:xfrm rot="18900000">
            <a:off x="8576737" y="4757157"/>
            <a:ext cx="811598" cy="811598"/>
          </a:xfrm>
          <a:custGeom>
            <a:avLst/>
            <a:gdLst>
              <a:gd name="connsiteX0" fmla="*/ 707823 w 707823"/>
              <a:gd name="connsiteY0" fmla="*/ 353912 h 707823"/>
              <a:gd name="connsiteX1" fmla="*/ 353912 w 707823"/>
              <a:gd name="connsiteY1" fmla="*/ 707823 h 707823"/>
              <a:gd name="connsiteX2" fmla="*/ 0 w 707823"/>
              <a:gd name="connsiteY2" fmla="*/ 353912 h 707823"/>
              <a:gd name="connsiteX3" fmla="*/ 353912 w 707823"/>
              <a:gd name="connsiteY3" fmla="*/ 0 h 707823"/>
              <a:gd name="connsiteX4" fmla="*/ 707823 w 707823"/>
              <a:gd name="connsiteY4" fmla="*/ 353912 h 7078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07823" h="707823">
                <a:moveTo>
                  <a:pt x="707823" y="353912"/>
                </a:moveTo>
                <a:cubicBezTo>
                  <a:pt x="707823" y="549372"/>
                  <a:pt x="549372" y="707823"/>
                  <a:pt x="353912" y="707823"/>
                </a:cubicBezTo>
                <a:cubicBezTo>
                  <a:pt x="158452" y="707823"/>
                  <a:pt x="0" y="549372"/>
                  <a:pt x="0" y="353912"/>
                </a:cubicBezTo>
                <a:cubicBezTo>
                  <a:pt x="0" y="158452"/>
                  <a:pt x="158451" y="0"/>
                  <a:pt x="353912" y="0"/>
                </a:cubicBezTo>
                <a:cubicBezTo>
                  <a:pt x="549372" y="0"/>
                  <a:pt x="707823" y="158451"/>
                  <a:pt x="707823" y="353912"/>
                </a:cubicBezTo>
                <a:close/>
              </a:path>
            </a:pathLst>
          </a:custGeom>
          <a:solidFill>
            <a:srgbClr val="FFFFFF"/>
          </a:solidFill>
          <a:ln w="10805" cap="flat">
            <a:noFill/>
            <a:prstDash val="solid"/>
            <a:miter/>
          </a:ln>
          <a:effectLst>
            <a:outerShdw blurRad="266700" dist="165100" dir="3000000" sx="98000" sy="98000" algn="ct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42" name="Freeform: Shape 41">
            <a:extLst>
              <a:ext uri="{FF2B5EF4-FFF2-40B4-BE49-F238E27FC236}">
                <a16:creationId xmlns:a16="http://schemas.microsoft.com/office/drawing/2014/main" id="{223D8ED9-4657-4BA2-B6BF-D1963BB602AD}"/>
              </a:ext>
            </a:extLst>
          </p:cNvPr>
          <p:cNvSpPr/>
          <p:nvPr/>
        </p:nvSpPr>
        <p:spPr>
          <a:xfrm>
            <a:off x="10561413" y="4768461"/>
            <a:ext cx="790745" cy="790744"/>
          </a:xfrm>
          <a:custGeom>
            <a:avLst/>
            <a:gdLst>
              <a:gd name="connsiteX0" fmla="*/ 689636 w 689636"/>
              <a:gd name="connsiteY0" fmla="*/ 344818 h 689636"/>
              <a:gd name="connsiteX1" fmla="*/ 344818 w 689636"/>
              <a:gd name="connsiteY1" fmla="*/ 689636 h 689636"/>
              <a:gd name="connsiteX2" fmla="*/ 0 w 689636"/>
              <a:gd name="connsiteY2" fmla="*/ 344818 h 689636"/>
              <a:gd name="connsiteX3" fmla="*/ 344818 w 689636"/>
              <a:gd name="connsiteY3" fmla="*/ 0 h 689636"/>
              <a:gd name="connsiteX4" fmla="*/ 689636 w 689636"/>
              <a:gd name="connsiteY4" fmla="*/ 344818 h 689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89636" h="689636">
                <a:moveTo>
                  <a:pt x="689636" y="344818"/>
                </a:moveTo>
                <a:cubicBezTo>
                  <a:pt x="689636" y="535256"/>
                  <a:pt x="535256" y="689636"/>
                  <a:pt x="344818" y="689636"/>
                </a:cubicBezTo>
                <a:cubicBezTo>
                  <a:pt x="154380" y="689636"/>
                  <a:pt x="0" y="535256"/>
                  <a:pt x="0" y="344818"/>
                </a:cubicBezTo>
                <a:cubicBezTo>
                  <a:pt x="0" y="154380"/>
                  <a:pt x="154380" y="0"/>
                  <a:pt x="344818" y="0"/>
                </a:cubicBezTo>
                <a:cubicBezTo>
                  <a:pt x="535256" y="0"/>
                  <a:pt x="689636" y="154380"/>
                  <a:pt x="689636" y="344818"/>
                </a:cubicBezTo>
                <a:close/>
              </a:path>
            </a:pathLst>
          </a:custGeom>
          <a:solidFill>
            <a:schemeClr val="accent2"/>
          </a:solidFill>
          <a:ln w="12281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43" name="Freeform: Shape 42">
            <a:extLst>
              <a:ext uri="{FF2B5EF4-FFF2-40B4-BE49-F238E27FC236}">
                <a16:creationId xmlns:a16="http://schemas.microsoft.com/office/drawing/2014/main" id="{4AC5AC5D-A3DB-4E6C-A991-20DB79019A43}"/>
              </a:ext>
            </a:extLst>
          </p:cNvPr>
          <p:cNvSpPr/>
          <p:nvPr/>
        </p:nvSpPr>
        <p:spPr>
          <a:xfrm>
            <a:off x="10496997" y="4704046"/>
            <a:ext cx="919576" cy="919575"/>
          </a:xfrm>
          <a:custGeom>
            <a:avLst/>
            <a:gdLst>
              <a:gd name="connsiteX0" fmla="*/ 801994 w 801994"/>
              <a:gd name="connsiteY0" fmla="*/ 400997 h 801994"/>
              <a:gd name="connsiteX1" fmla="*/ 400997 w 801994"/>
              <a:gd name="connsiteY1" fmla="*/ 801994 h 801994"/>
              <a:gd name="connsiteX2" fmla="*/ 0 w 801994"/>
              <a:gd name="connsiteY2" fmla="*/ 400997 h 801994"/>
              <a:gd name="connsiteX3" fmla="*/ 400997 w 801994"/>
              <a:gd name="connsiteY3" fmla="*/ 0 h 801994"/>
              <a:gd name="connsiteX4" fmla="*/ 801994 w 801994"/>
              <a:gd name="connsiteY4" fmla="*/ 400997 h 8019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01994" h="801994">
                <a:moveTo>
                  <a:pt x="801994" y="400997"/>
                </a:moveTo>
                <a:cubicBezTo>
                  <a:pt x="801994" y="622462"/>
                  <a:pt x="622461" y="801994"/>
                  <a:pt x="400997" y="801994"/>
                </a:cubicBezTo>
                <a:cubicBezTo>
                  <a:pt x="179533" y="801994"/>
                  <a:pt x="0" y="622462"/>
                  <a:pt x="0" y="400997"/>
                </a:cubicBezTo>
                <a:cubicBezTo>
                  <a:pt x="0" y="179532"/>
                  <a:pt x="179533" y="0"/>
                  <a:pt x="400997" y="0"/>
                </a:cubicBezTo>
                <a:cubicBezTo>
                  <a:pt x="622461" y="0"/>
                  <a:pt x="801994" y="179532"/>
                  <a:pt x="801994" y="400997"/>
                </a:cubicBezTo>
                <a:close/>
              </a:path>
            </a:pathLst>
          </a:custGeom>
          <a:noFill/>
          <a:ln w="12700" cap="flat">
            <a:solidFill>
              <a:schemeClr val="accent2"/>
            </a:solidFill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45" name="Freeform: Shape 44">
            <a:extLst>
              <a:ext uri="{FF2B5EF4-FFF2-40B4-BE49-F238E27FC236}">
                <a16:creationId xmlns:a16="http://schemas.microsoft.com/office/drawing/2014/main" id="{29DFB7D5-7122-4066-B151-97EE26E176B9}"/>
              </a:ext>
            </a:extLst>
          </p:cNvPr>
          <p:cNvSpPr/>
          <p:nvPr/>
        </p:nvSpPr>
        <p:spPr>
          <a:xfrm rot="18900000">
            <a:off x="10640982" y="4847276"/>
            <a:ext cx="631462" cy="631462"/>
          </a:xfrm>
          <a:custGeom>
            <a:avLst/>
            <a:gdLst>
              <a:gd name="connsiteX0" fmla="*/ 550721 w 550720"/>
              <a:gd name="connsiteY0" fmla="*/ 275360 h 550720"/>
              <a:gd name="connsiteX1" fmla="*/ 275360 w 550720"/>
              <a:gd name="connsiteY1" fmla="*/ 550720 h 550720"/>
              <a:gd name="connsiteX2" fmla="*/ 0 w 550720"/>
              <a:gd name="connsiteY2" fmla="*/ 275360 h 550720"/>
              <a:gd name="connsiteX3" fmla="*/ 275360 w 550720"/>
              <a:gd name="connsiteY3" fmla="*/ 0 h 550720"/>
              <a:gd name="connsiteX4" fmla="*/ 550721 w 550720"/>
              <a:gd name="connsiteY4" fmla="*/ 275360 h 550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50720" h="550720">
                <a:moveTo>
                  <a:pt x="550721" y="275360"/>
                </a:moveTo>
                <a:cubicBezTo>
                  <a:pt x="550721" y="427438"/>
                  <a:pt x="427438" y="550720"/>
                  <a:pt x="275360" y="550720"/>
                </a:cubicBezTo>
                <a:cubicBezTo>
                  <a:pt x="123283" y="550720"/>
                  <a:pt x="0" y="427438"/>
                  <a:pt x="0" y="275360"/>
                </a:cubicBezTo>
                <a:cubicBezTo>
                  <a:pt x="0" y="123283"/>
                  <a:pt x="123282" y="0"/>
                  <a:pt x="275360" y="0"/>
                </a:cubicBezTo>
                <a:cubicBezTo>
                  <a:pt x="427437" y="0"/>
                  <a:pt x="550721" y="123283"/>
                  <a:pt x="550721" y="275360"/>
                </a:cubicBezTo>
                <a:close/>
              </a:path>
            </a:pathLst>
          </a:custGeom>
          <a:solidFill>
            <a:srgbClr val="FFFFFF"/>
          </a:solidFill>
          <a:ln w="10805" cap="flat">
            <a:noFill/>
            <a:prstDash val="solid"/>
            <a:miter/>
          </a:ln>
          <a:effectLst>
            <a:outerShdw blurRad="266700" dist="165100" dir="3000000" sx="98000" sy="98000" algn="ct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53" name="Freeform: Shape 52">
            <a:extLst>
              <a:ext uri="{FF2B5EF4-FFF2-40B4-BE49-F238E27FC236}">
                <a16:creationId xmlns:a16="http://schemas.microsoft.com/office/drawing/2014/main" id="{C5668689-4852-4701-BE56-E1B031BF182D}"/>
              </a:ext>
            </a:extLst>
          </p:cNvPr>
          <p:cNvSpPr/>
          <p:nvPr/>
        </p:nvSpPr>
        <p:spPr>
          <a:xfrm>
            <a:off x="6237826" y="597246"/>
            <a:ext cx="1162296" cy="1162296"/>
          </a:xfrm>
          <a:custGeom>
            <a:avLst/>
            <a:gdLst>
              <a:gd name="connsiteX0" fmla="*/ 1013680 w 1013679"/>
              <a:gd name="connsiteY0" fmla="*/ 506840 h 1013679"/>
              <a:gd name="connsiteX1" fmla="*/ 506840 w 1013679"/>
              <a:gd name="connsiteY1" fmla="*/ 1013680 h 1013679"/>
              <a:gd name="connsiteX2" fmla="*/ 0 w 1013679"/>
              <a:gd name="connsiteY2" fmla="*/ 506840 h 1013679"/>
              <a:gd name="connsiteX3" fmla="*/ 506840 w 1013679"/>
              <a:gd name="connsiteY3" fmla="*/ 0 h 1013679"/>
              <a:gd name="connsiteX4" fmla="*/ 1013680 w 1013679"/>
              <a:gd name="connsiteY4" fmla="*/ 506840 h 10136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13679" h="1013679">
                <a:moveTo>
                  <a:pt x="1013680" y="506840"/>
                </a:moveTo>
                <a:cubicBezTo>
                  <a:pt x="1013680" y="786760"/>
                  <a:pt x="786760" y="1013680"/>
                  <a:pt x="506840" y="1013680"/>
                </a:cubicBezTo>
                <a:cubicBezTo>
                  <a:pt x="226920" y="1013680"/>
                  <a:pt x="0" y="786760"/>
                  <a:pt x="0" y="506840"/>
                </a:cubicBezTo>
                <a:cubicBezTo>
                  <a:pt x="0" y="226920"/>
                  <a:pt x="226920" y="0"/>
                  <a:pt x="506840" y="0"/>
                </a:cubicBezTo>
                <a:cubicBezTo>
                  <a:pt x="786760" y="0"/>
                  <a:pt x="1013680" y="226920"/>
                  <a:pt x="1013680" y="506840"/>
                </a:cubicBezTo>
                <a:close/>
              </a:path>
            </a:pathLst>
          </a:custGeom>
          <a:solidFill>
            <a:schemeClr val="accent3"/>
          </a:solidFill>
          <a:ln w="12281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54" name="Freeform: Shape 53">
            <a:extLst>
              <a:ext uri="{FF2B5EF4-FFF2-40B4-BE49-F238E27FC236}">
                <a16:creationId xmlns:a16="http://schemas.microsoft.com/office/drawing/2014/main" id="{7A264410-3248-4398-8612-7C090A7ECF1A}"/>
              </a:ext>
            </a:extLst>
          </p:cNvPr>
          <p:cNvSpPr/>
          <p:nvPr/>
        </p:nvSpPr>
        <p:spPr>
          <a:xfrm>
            <a:off x="6168900" y="528320"/>
            <a:ext cx="1300149" cy="1300147"/>
          </a:xfrm>
          <a:custGeom>
            <a:avLst/>
            <a:gdLst>
              <a:gd name="connsiteX0" fmla="*/ 1133905 w 1133905"/>
              <a:gd name="connsiteY0" fmla="*/ 566953 h 1133904"/>
              <a:gd name="connsiteX1" fmla="*/ 566952 w 1133905"/>
              <a:gd name="connsiteY1" fmla="*/ 1133905 h 1133904"/>
              <a:gd name="connsiteX2" fmla="*/ 0 w 1133905"/>
              <a:gd name="connsiteY2" fmla="*/ 566953 h 1133904"/>
              <a:gd name="connsiteX3" fmla="*/ 566952 w 1133905"/>
              <a:gd name="connsiteY3" fmla="*/ 0 h 1133904"/>
              <a:gd name="connsiteX4" fmla="*/ 1133905 w 1133905"/>
              <a:gd name="connsiteY4" fmla="*/ 566953 h 11339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33905" h="1133904">
                <a:moveTo>
                  <a:pt x="1133905" y="566953"/>
                </a:moveTo>
                <a:cubicBezTo>
                  <a:pt x="1133905" y="880072"/>
                  <a:pt x="880072" y="1133905"/>
                  <a:pt x="566952" y="1133905"/>
                </a:cubicBezTo>
                <a:cubicBezTo>
                  <a:pt x="253833" y="1133905"/>
                  <a:pt x="0" y="880072"/>
                  <a:pt x="0" y="566953"/>
                </a:cubicBezTo>
                <a:cubicBezTo>
                  <a:pt x="0" y="253833"/>
                  <a:pt x="253833" y="0"/>
                  <a:pt x="566952" y="0"/>
                </a:cubicBezTo>
                <a:cubicBezTo>
                  <a:pt x="880072" y="0"/>
                  <a:pt x="1133905" y="253833"/>
                  <a:pt x="1133905" y="566953"/>
                </a:cubicBezTo>
                <a:close/>
              </a:path>
            </a:pathLst>
          </a:custGeom>
          <a:noFill/>
          <a:ln w="12700" cap="flat">
            <a:solidFill>
              <a:schemeClr val="accent3"/>
            </a:solidFill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56" name="Freeform: Shape 55">
            <a:extLst>
              <a:ext uri="{FF2B5EF4-FFF2-40B4-BE49-F238E27FC236}">
                <a16:creationId xmlns:a16="http://schemas.microsoft.com/office/drawing/2014/main" id="{E36BC10E-D22A-4053-A532-472FD6C40C2D}"/>
              </a:ext>
            </a:extLst>
          </p:cNvPr>
          <p:cNvSpPr/>
          <p:nvPr/>
        </p:nvSpPr>
        <p:spPr>
          <a:xfrm>
            <a:off x="6354959" y="714377"/>
            <a:ext cx="928033" cy="928033"/>
          </a:xfrm>
          <a:custGeom>
            <a:avLst/>
            <a:gdLst>
              <a:gd name="connsiteX0" fmla="*/ 809370 w 809370"/>
              <a:gd name="connsiteY0" fmla="*/ 404685 h 809370"/>
              <a:gd name="connsiteX1" fmla="*/ 404685 w 809370"/>
              <a:gd name="connsiteY1" fmla="*/ 809370 h 809370"/>
              <a:gd name="connsiteX2" fmla="*/ 0 w 809370"/>
              <a:gd name="connsiteY2" fmla="*/ 404685 h 809370"/>
              <a:gd name="connsiteX3" fmla="*/ 404685 w 809370"/>
              <a:gd name="connsiteY3" fmla="*/ 0 h 809370"/>
              <a:gd name="connsiteX4" fmla="*/ 809370 w 809370"/>
              <a:gd name="connsiteY4" fmla="*/ 404685 h 8093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09370" h="809370">
                <a:moveTo>
                  <a:pt x="809370" y="404685"/>
                </a:moveTo>
                <a:cubicBezTo>
                  <a:pt x="809370" y="628187"/>
                  <a:pt x="628186" y="809370"/>
                  <a:pt x="404685" y="809370"/>
                </a:cubicBezTo>
                <a:cubicBezTo>
                  <a:pt x="181184" y="809370"/>
                  <a:pt x="0" y="628187"/>
                  <a:pt x="0" y="404685"/>
                </a:cubicBezTo>
                <a:cubicBezTo>
                  <a:pt x="0" y="181184"/>
                  <a:pt x="181184" y="0"/>
                  <a:pt x="404685" y="0"/>
                </a:cubicBezTo>
                <a:cubicBezTo>
                  <a:pt x="628187" y="0"/>
                  <a:pt x="809370" y="181184"/>
                  <a:pt x="809370" y="404685"/>
                </a:cubicBezTo>
                <a:close/>
              </a:path>
            </a:pathLst>
          </a:custGeom>
          <a:solidFill>
            <a:srgbClr val="FFFFFF"/>
          </a:solidFill>
          <a:ln w="10805" cap="flat">
            <a:noFill/>
            <a:prstDash val="solid"/>
            <a:miter/>
          </a:ln>
          <a:effectLst>
            <a:outerShdw blurRad="266700" dist="165100" dir="3000000" sx="98000" sy="98000" algn="ct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64" name="Freeform: Shape 63">
            <a:extLst>
              <a:ext uri="{FF2B5EF4-FFF2-40B4-BE49-F238E27FC236}">
                <a16:creationId xmlns:a16="http://schemas.microsoft.com/office/drawing/2014/main" id="{ABEC4985-00D8-4180-B9F6-C825FFFE1E71}"/>
              </a:ext>
            </a:extLst>
          </p:cNvPr>
          <p:cNvSpPr/>
          <p:nvPr/>
        </p:nvSpPr>
        <p:spPr>
          <a:xfrm rot="18900000">
            <a:off x="8474461" y="670245"/>
            <a:ext cx="1016259" cy="1016259"/>
          </a:xfrm>
          <a:custGeom>
            <a:avLst/>
            <a:gdLst>
              <a:gd name="connsiteX0" fmla="*/ 886316 w 886315"/>
              <a:gd name="connsiteY0" fmla="*/ 443158 h 886315"/>
              <a:gd name="connsiteX1" fmla="*/ 443158 w 886315"/>
              <a:gd name="connsiteY1" fmla="*/ 886316 h 886315"/>
              <a:gd name="connsiteX2" fmla="*/ 0 w 886315"/>
              <a:gd name="connsiteY2" fmla="*/ 443158 h 886315"/>
              <a:gd name="connsiteX3" fmla="*/ 443158 w 886315"/>
              <a:gd name="connsiteY3" fmla="*/ 0 h 886315"/>
              <a:gd name="connsiteX4" fmla="*/ 886316 w 886315"/>
              <a:gd name="connsiteY4" fmla="*/ 443158 h 8863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86315" h="886315">
                <a:moveTo>
                  <a:pt x="886316" y="443158"/>
                </a:moveTo>
                <a:cubicBezTo>
                  <a:pt x="886316" y="687907"/>
                  <a:pt x="687907" y="886316"/>
                  <a:pt x="443158" y="886316"/>
                </a:cubicBezTo>
                <a:cubicBezTo>
                  <a:pt x="198409" y="886316"/>
                  <a:pt x="0" y="687907"/>
                  <a:pt x="0" y="443158"/>
                </a:cubicBezTo>
                <a:cubicBezTo>
                  <a:pt x="0" y="198409"/>
                  <a:pt x="198409" y="0"/>
                  <a:pt x="443158" y="0"/>
                </a:cubicBezTo>
                <a:cubicBezTo>
                  <a:pt x="687907" y="0"/>
                  <a:pt x="886316" y="198409"/>
                  <a:pt x="886316" y="443158"/>
                </a:cubicBezTo>
                <a:close/>
              </a:path>
            </a:pathLst>
          </a:custGeom>
          <a:solidFill>
            <a:schemeClr val="accent3"/>
          </a:solidFill>
          <a:ln w="12281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65" name="Freeform: Shape 64">
            <a:extLst>
              <a:ext uri="{FF2B5EF4-FFF2-40B4-BE49-F238E27FC236}">
                <a16:creationId xmlns:a16="http://schemas.microsoft.com/office/drawing/2014/main" id="{2EC7290F-ADEE-42B2-813F-02B24BAFE5C9}"/>
              </a:ext>
            </a:extLst>
          </p:cNvPr>
          <p:cNvSpPr/>
          <p:nvPr/>
        </p:nvSpPr>
        <p:spPr>
          <a:xfrm>
            <a:off x="8404130" y="599924"/>
            <a:ext cx="1156940" cy="1156940"/>
          </a:xfrm>
          <a:custGeom>
            <a:avLst/>
            <a:gdLst>
              <a:gd name="connsiteX0" fmla="*/ 1009008 w 1009008"/>
              <a:gd name="connsiteY0" fmla="*/ 504504 h 1009008"/>
              <a:gd name="connsiteX1" fmla="*/ 504504 w 1009008"/>
              <a:gd name="connsiteY1" fmla="*/ 1009008 h 1009008"/>
              <a:gd name="connsiteX2" fmla="*/ 0 w 1009008"/>
              <a:gd name="connsiteY2" fmla="*/ 504504 h 1009008"/>
              <a:gd name="connsiteX3" fmla="*/ 504504 w 1009008"/>
              <a:gd name="connsiteY3" fmla="*/ 0 h 1009008"/>
              <a:gd name="connsiteX4" fmla="*/ 1009008 w 1009008"/>
              <a:gd name="connsiteY4" fmla="*/ 504504 h 10090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9008" h="1009008">
                <a:moveTo>
                  <a:pt x="1009008" y="504504"/>
                </a:moveTo>
                <a:cubicBezTo>
                  <a:pt x="1009008" y="783134"/>
                  <a:pt x="783134" y="1009008"/>
                  <a:pt x="504504" y="1009008"/>
                </a:cubicBezTo>
                <a:cubicBezTo>
                  <a:pt x="225874" y="1009008"/>
                  <a:pt x="0" y="783134"/>
                  <a:pt x="0" y="504504"/>
                </a:cubicBezTo>
                <a:cubicBezTo>
                  <a:pt x="0" y="225874"/>
                  <a:pt x="225874" y="0"/>
                  <a:pt x="504504" y="0"/>
                </a:cubicBezTo>
                <a:cubicBezTo>
                  <a:pt x="783134" y="0"/>
                  <a:pt x="1009008" y="225874"/>
                  <a:pt x="1009008" y="504504"/>
                </a:cubicBezTo>
                <a:close/>
              </a:path>
            </a:pathLst>
          </a:custGeom>
          <a:noFill/>
          <a:ln w="12700" cap="flat">
            <a:solidFill>
              <a:schemeClr val="accent3"/>
            </a:solidFill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67" name="Freeform: Shape 66">
            <a:extLst>
              <a:ext uri="{FF2B5EF4-FFF2-40B4-BE49-F238E27FC236}">
                <a16:creationId xmlns:a16="http://schemas.microsoft.com/office/drawing/2014/main" id="{8F0B8ED7-F5E0-44B1-86EC-C2DC4003AD78}"/>
              </a:ext>
            </a:extLst>
          </p:cNvPr>
          <p:cNvSpPr/>
          <p:nvPr/>
        </p:nvSpPr>
        <p:spPr>
          <a:xfrm>
            <a:off x="8576797" y="772591"/>
            <a:ext cx="811606" cy="811606"/>
          </a:xfrm>
          <a:custGeom>
            <a:avLst/>
            <a:gdLst>
              <a:gd name="connsiteX0" fmla="*/ 707830 w 707830"/>
              <a:gd name="connsiteY0" fmla="*/ 353915 h 707830"/>
              <a:gd name="connsiteX1" fmla="*/ 353915 w 707830"/>
              <a:gd name="connsiteY1" fmla="*/ 707830 h 707830"/>
              <a:gd name="connsiteX2" fmla="*/ 0 w 707830"/>
              <a:gd name="connsiteY2" fmla="*/ 353915 h 707830"/>
              <a:gd name="connsiteX3" fmla="*/ 353915 w 707830"/>
              <a:gd name="connsiteY3" fmla="*/ 0 h 707830"/>
              <a:gd name="connsiteX4" fmla="*/ 707830 w 707830"/>
              <a:gd name="connsiteY4" fmla="*/ 353915 h 7078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07830" h="707830">
                <a:moveTo>
                  <a:pt x="707830" y="353915"/>
                </a:moveTo>
                <a:cubicBezTo>
                  <a:pt x="707830" y="549377"/>
                  <a:pt x="549377" y="707830"/>
                  <a:pt x="353915" y="707830"/>
                </a:cubicBezTo>
                <a:cubicBezTo>
                  <a:pt x="158453" y="707830"/>
                  <a:pt x="0" y="549377"/>
                  <a:pt x="0" y="353915"/>
                </a:cubicBezTo>
                <a:cubicBezTo>
                  <a:pt x="0" y="158453"/>
                  <a:pt x="158453" y="0"/>
                  <a:pt x="353915" y="0"/>
                </a:cubicBezTo>
                <a:cubicBezTo>
                  <a:pt x="549377" y="0"/>
                  <a:pt x="707830" y="158453"/>
                  <a:pt x="707830" y="353915"/>
                </a:cubicBezTo>
                <a:close/>
              </a:path>
            </a:pathLst>
          </a:custGeom>
          <a:solidFill>
            <a:srgbClr val="FFFFFF"/>
          </a:solidFill>
          <a:ln w="10805" cap="flat">
            <a:noFill/>
            <a:prstDash val="solid"/>
            <a:miter/>
          </a:ln>
          <a:effectLst>
            <a:outerShdw blurRad="266700" dist="165100" dir="3000000" sx="98000" sy="98000" algn="ct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75" name="Freeform: Shape 74">
            <a:extLst>
              <a:ext uri="{FF2B5EF4-FFF2-40B4-BE49-F238E27FC236}">
                <a16:creationId xmlns:a16="http://schemas.microsoft.com/office/drawing/2014/main" id="{CFE516AF-4EDD-40BA-A98D-169413D8742F}"/>
              </a:ext>
            </a:extLst>
          </p:cNvPr>
          <p:cNvSpPr/>
          <p:nvPr/>
        </p:nvSpPr>
        <p:spPr>
          <a:xfrm>
            <a:off x="6237826" y="2585384"/>
            <a:ext cx="1162296" cy="1162296"/>
          </a:xfrm>
          <a:custGeom>
            <a:avLst/>
            <a:gdLst>
              <a:gd name="connsiteX0" fmla="*/ 1013680 w 1013679"/>
              <a:gd name="connsiteY0" fmla="*/ 506840 h 1013679"/>
              <a:gd name="connsiteX1" fmla="*/ 506840 w 1013679"/>
              <a:gd name="connsiteY1" fmla="*/ 1013680 h 1013679"/>
              <a:gd name="connsiteX2" fmla="*/ 0 w 1013679"/>
              <a:gd name="connsiteY2" fmla="*/ 506840 h 1013679"/>
              <a:gd name="connsiteX3" fmla="*/ 506840 w 1013679"/>
              <a:gd name="connsiteY3" fmla="*/ 0 h 1013679"/>
              <a:gd name="connsiteX4" fmla="*/ 1013680 w 1013679"/>
              <a:gd name="connsiteY4" fmla="*/ 506840 h 10136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13679" h="1013679">
                <a:moveTo>
                  <a:pt x="1013680" y="506840"/>
                </a:moveTo>
                <a:cubicBezTo>
                  <a:pt x="1013680" y="786760"/>
                  <a:pt x="786760" y="1013680"/>
                  <a:pt x="506840" y="1013680"/>
                </a:cubicBezTo>
                <a:cubicBezTo>
                  <a:pt x="226920" y="1013680"/>
                  <a:pt x="0" y="786760"/>
                  <a:pt x="0" y="506840"/>
                </a:cubicBezTo>
                <a:cubicBezTo>
                  <a:pt x="0" y="226920"/>
                  <a:pt x="226920" y="0"/>
                  <a:pt x="506840" y="0"/>
                </a:cubicBezTo>
                <a:cubicBezTo>
                  <a:pt x="786760" y="0"/>
                  <a:pt x="1013680" y="226920"/>
                  <a:pt x="1013680" y="506840"/>
                </a:cubicBezTo>
                <a:close/>
              </a:path>
            </a:pathLst>
          </a:custGeom>
          <a:solidFill>
            <a:schemeClr val="accent5"/>
          </a:solidFill>
          <a:ln w="12281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76" name="Freeform: Shape 75">
            <a:extLst>
              <a:ext uri="{FF2B5EF4-FFF2-40B4-BE49-F238E27FC236}">
                <a16:creationId xmlns:a16="http://schemas.microsoft.com/office/drawing/2014/main" id="{B8B72C15-1095-4265-BAF5-9DC0D4FC1815}"/>
              </a:ext>
            </a:extLst>
          </p:cNvPr>
          <p:cNvSpPr/>
          <p:nvPr/>
        </p:nvSpPr>
        <p:spPr>
          <a:xfrm rot="21054923">
            <a:off x="6169008" y="2516601"/>
            <a:ext cx="1300206" cy="1300206"/>
          </a:xfrm>
          <a:custGeom>
            <a:avLst/>
            <a:gdLst>
              <a:gd name="connsiteX0" fmla="*/ 1133955 w 1133955"/>
              <a:gd name="connsiteY0" fmla="*/ 566978 h 1133955"/>
              <a:gd name="connsiteX1" fmla="*/ 566978 w 1133955"/>
              <a:gd name="connsiteY1" fmla="*/ 1133955 h 1133955"/>
              <a:gd name="connsiteX2" fmla="*/ 0 w 1133955"/>
              <a:gd name="connsiteY2" fmla="*/ 566978 h 1133955"/>
              <a:gd name="connsiteX3" fmla="*/ 566978 w 1133955"/>
              <a:gd name="connsiteY3" fmla="*/ 0 h 1133955"/>
              <a:gd name="connsiteX4" fmla="*/ 1133955 w 1133955"/>
              <a:gd name="connsiteY4" fmla="*/ 566978 h 11339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33955" h="1133955">
                <a:moveTo>
                  <a:pt x="1133955" y="566978"/>
                </a:moveTo>
                <a:cubicBezTo>
                  <a:pt x="1133955" y="880111"/>
                  <a:pt x="880111" y="1133955"/>
                  <a:pt x="566978" y="1133955"/>
                </a:cubicBezTo>
                <a:cubicBezTo>
                  <a:pt x="253844" y="1133955"/>
                  <a:pt x="0" y="880111"/>
                  <a:pt x="0" y="566978"/>
                </a:cubicBezTo>
                <a:cubicBezTo>
                  <a:pt x="0" y="253845"/>
                  <a:pt x="253844" y="0"/>
                  <a:pt x="566978" y="0"/>
                </a:cubicBezTo>
                <a:cubicBezTo>
                  <a:pt x="880111" y="0"/>
                  <a:pt x="1133955" y="253845"/>
                  <a:pt x="1133955" y="566978"/>
                </a:cubicBezTo>
                <a:close/>
              </a:path>
            </a:pathLst>
          </a:custGeom>
          <a:noFill/>
          <a:ln w="12700" cap="rnd">
            <a:solidFill>
              <a:schemeClr val="accent5"/>
            </a:solidFill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78" name="Freeform: Shape 77">
            <a:extLst>
              <a:ext uri="{FF2B5EF4-FFF2-40B4-BE49-F238E27FC236}">
                <a16:creationId xmlns:a16="http://schemas.microsoft.com/office/drawing/2014/main" id="{C8DC4506-D6FC-4487-BAAC-1F59E23573B6}"/>
              </a:ext>
            </a:extLst>
          </p:cNvPr>
          <p:cNvSpPr/>
          <p:nvPr/>
        </p:nvSpPr>
        <p:spPr>
          <a:xfrm>
            <a:off x="6354959" y="2706463"/>
            <a:ext cx="928033" cy="928033"/>
          </a:xfrm>
          <a:custGeom>
            <a:avLst/>
            <a:gdLst>
              <a:gd name="connsiteX0" fmla="*/ 809370 w 809370"/>
              <a:gd name="connsiteY0" fmla="*/ 404685 h 809370"/>
              <a:gd name="connsiteX1" fmla="*/ 404685 w 809370"/>
              <a:gd name="connsiteY1" fmla="*/ 809370 h 809370"/>
              <a:gd name="connsiteX2" fmla="*/ 0 w 809370"/>
              <a:gd name="connsiteY2" fmla="*/ 404685 h 809370"/>
              <a:gd name="connsiteX3" fmla="*/ 404685 w 809370"/>
              <a:gd name="connsiteY3" fmla="*/ 0 h 809370"/>
              <a:gd name="connsiteX4" fmla="*/ 809370 w 809370"/>
              <a:gd name="connsiteY4" fmla="*/ 404685 h 8093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09370" h="809370">
                <a:moveTo>
                  <a:pt x="809370" y="404685"/>
                </a:moveTo>
                <a:cubicBezTo>
                  <a:pt x="809370" y="628186"/>
                  <a:pt x="628186" y="809370"/>
                  <a:pt x="404685" y="809370"/>
                </a:cubicBezTo>
                <a:cubicBezTo>
                  <a:pt x="181184" y="809370"/>
                  <a:pt x="0" y="628186"/>
                  <a:pt x="0" y="404685"/>
                </a:cubicBezTo>
                <a:cubicBezTo>
                  <a:pt x="0" y="181184"/>
                  <a:pt x="181184" y="0"/>
                  <a:pt x="404685" y="0"/>
                </a:cubicBezTo>
                <a:cubicBezTo>
                  <a:pt x="628187" y="0"/>
                  <a:pt x="809370" y="181184"/>
                  <a:pt x="809370" y="404685"/>
                </a:cubicBezTo>
                <a:close/>
              </a:path>
            </a:pathLst>
          </a:custGeom>
          <a:solidFill>
            <a:srgbClr val="FFFFFF"/>
          </a:solidFill>
          <a:ln w="10805" cap="flat">
            <a:noFill/>
            <a:prstDash val="solid"/>
            <a:miter/>
          </a:ln>
          <a:effectLst>
            <a:outerShdw blurRad="266700" dist="165100" dir="3000000" sx="98000" sy="98000" algn="ct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86" name="Freeform: Shape 85">
            <a:extLst>
              <a:ext uri="{FF2B5EF4-FFF2-40B4-BE49-F238E27FC236}">
                <a16:creationId xmlns:a16="http://schemas.microsoft.com/office/drawing/2014/main" id="{5968A7F1-B597-4CDC-98C7-E0B9CE3082A1}"/>
              </a:ext>
            </a:extLst>
          </p:cNvPr>
          <p:cNvSpPr/>
          <p:nvPr/>
        </p:nvSpPr>
        <p:spPr>
          <a:xfrm rot="20802852">
            <a:off x="8474351" y="2658012"/>
            <a:ext cx="1016231" cy="1016231"/>
          </a:xfrm>
          <a:custGeom>
            <a:avLst/>
            <a:gdLst>
              <a:gd name="connsiteX0" fmla="*/ 886292 w 886291"/>
              <a:gd name="connsiteY0" fmla="*/ 443146 h 886291"/>
              <a:gd name="connsiteX1" fmla="*/ 443146 w 886291"/>
              <a:gd name="connsiteY1" fmla="*/ 886292 h 886291"/>
              <a:gd name="connsiteX2" fmla="*/ 0 w 886291"/>
              <a:gd name="connsiteY2" fmla="*/ 443146 h 886291"/>
              <a:gd name="connsiteX3" fmla="*/ 443146 w 886291"/>
              <a:gd name="connsiteY3" fmla="*/ 0 h 886291"/>
              <a:gd name="connsiteX4" fmla="*/ 886292 w 886291"/>
              <a:gd name="connsiteY4" fmla="*/ 443146 h 886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86291" h="886291">
                <a:moveTo>
                  <a:pt x="886292" y="443146"/>
                </a:moveTo>
                <a:cubicBezTo>
                  <a:pt x="886292" y="687888"/>
                  <a:pt x="687889" y="886292"/>
                  <a:pt x="443146" y="886292"/>
                </a:cubicBezTo>
                <a:cubicBezTo>
                  <a:pt x="198404" y="886292"/>
                  <a:pt x="0" y="687888"/>
                  <a:pt x="0" y="443146"/>
                </a:cubicBezTo>
                <a:cubicBezTo>
                  <a:pt x="0" y="198403"/>
                  <a:pt x="198404" y="0"/>
                  <a:pt x="443146" y="0"/>
                </a:cubicBezTo>
                <a:cubicBezTo>
                  <a:pt x="687889" y="0"/>
                  <a:pt x="886292" y="198403"/>
                  <a:pt x="886292" y="443146"/>
                </a:cubicBezTo>
                <a:close/>
              </a:path>
            </a:pathLst>
          </a:custGeom>
          <a:solidFill>
            <a:schemeClr val="accent5"/>
          </a:solidFill>
          <a:ln w="12281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87" name="Freeform: Shape 86">
            <a:extLst>
              <a:ext uri="{FF2B5EF4-FFF2-40B4-BE49-F238E27FC236}">
                <a16:creationId xmlns:a16="http://schemas.microsoft.com/office/drawing/2014/main" id="{0678A184-B6FB-473B-9F7D-663BE7366CBB}"/>
              </a:ext>
            </a:extLst>
          </p:cNvPr>
          <p:cNvSpPr/>
          <p:nvPr/>
        </p:nvSpPr>
        <p:spPr>
          <a:xfrm rot="20802852">
            <a:off x="8404019" y="2587679"/>
            <a:ext cx="1156898" cy="1156898"/>
          </a:xfrm>
          <a:custGeom>
            <a:avLst/>
            <a:gdLst>
              <a:gd name="connsiteX0" fmla="*/ 1008971 w 1008971"/>
              <a:gd name="connsiteY0" fmla="*/ 504485 h 1008971"/>
              <a:gd name="connsiteX1" fmla="*/ 504486 w 1008971"/>
              <a:gd name="connsiteY1" fmla="*/ 1008971 h 1008971"/>
              <a:gd name="connsiteX2" fmla="*/ 0 w 1008971"/>
              <a:gd name="connsiteY2" fmla="*/ 504485 h 1008971"/>
              <a:gd name="connsiteX3" fmla="*/ 504486 w 1008971"/>
              <a:gd name="connsiteY3" fmla="*/ 0 h 1008971"/>
              <a:gd name="connsiteX4" fmla="*/ 1008971 w 1008971"/>
              <a:gd name="connsiteY4" fmla="*/ 504485 h 10089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8971" h="1008971">
                <a:moveTo>
                  <a:pt x="1008971" y="504485"/>
                </a:moveTo>
                <a:cubicBezTo>
                  <a:pt x="1008971" y="783105"/>
                  <a:pt x="783105" y="1008971"/>
                  <a:pt x="504486" y="1008971"/>
                </a:cubicBezTo>
                <a:cubicBezTo>
                  <a:pt x="225866" y="1008971"/>
                  <a:pt x="0" y="783105"/>
                  <a:pt x="0" y="504485"/>
                </a:cubicBezTo>
                <a:cubicBezTo>
                  <a:pt x="0" y="225866"/>
                  <a:pt x="225866" y="0"/>
                  <a:pt x="504486" y="0"/>
                </a:cubicBezTo>
                <a:cubicBezTo>
                  <a:pt x="783105" y="0"/>
                  <a:pt x="1008971" y="225866"/>
                  <a:pt x="1008971" y="504485"/>
                </a:cubicBezTo>
                <a:close/>
              </a:path>
            </a:pathLst>
          </a:custGeom>
          <a:noFill/>
          <a:ln w="12700" cap="rnd">
            <a:solidFill>
              <a:schemeClr val="accent5"/>
            </a:solidFill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89" name="Freeform: Shape 88">
            <a:extLst>
              <a:ext uri="{FF2B5EF4-FFF2-40B4-BE49-F238E27FC236}">
                <a16:creationId xmlns:a16="http://schemas.microsoft.com/office/drawing/2014/main" id="{BECA5806-0EC2-45CD-B3DB-1FFD0A6E913F}"/>
              </a:ext>
            </a:extLst>
          </p:cNvPr>
          <p:cNvSpPr/>
          <p:nvPr/>
        </p:nvSpPr>
        <p:spPr>
          <a:xfrm rot="16997148">
            <a:off x="8576876" y="2765088"/>
            <a:ext cx="811576" cy="811576"/>
          </a:xfrm>
          <a:custGeom>
            <a:avLst/>
            <a:gdLst>
              <a:gd name="connsiteX0" fmla="*/ 707804 w 707804"/>
              <a:gd name="connsiteY0" fmla="*/ 353902 h 707804"/>
              <a:gd name="connsiteX1" fmla="*/ 353902 w 707804"/>
              <a:gd name="connsiteY1" fmla="*/ 707804 h 707804"/>
              <a:gd name="connsiteX2" fmla="*/ 0 w 707804"/>
              <a:gd name="connsiteY2" fmla="*/ 353902 h 707804"/>
              <a:gd name="connsiteX3" fmla="*/ 353902 w 707804"/>
              <a:gd name="connsiteY3" fmla="*/ 0 h 707804"/>
              <a:gd name="connsiteX4" fmla="*/ 707804 w 707804"/>
              <a:gd name="connsiteY4" fmla="*/ 353902 h 7078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07804" h="707804">
                <a:moveTo>
                  <a:pt x="707804" y="353902"/>
                </a:moveTo>
                <a:cubicBezTo>
                  <a:pt x="707804" y="549357"/>
                  <a:pt x="549357" y="707804"/>
                  <a:pt x="353902" y="707804"/>
                </a:cubicBezTo>
                <a:cubicBezTo>
                  <a:pt x="158447" y="707804"/>
                  <a:pt x="0" y="549357"/>
                  <a:pt x="0" y="353902"/>
                </a:cubicBezTo>
                <a:cubicBezTo>
                  <a:pt x="0" y="158447"/>
                  <a:pt x="158447" y="0"/>
                  <a:pt x="353902" y="0"/>
                </a:cubicBezTo>
                <a:cubicBezTo>
                  <a:pt x="549357" y="0"/>
                  <a:pt x="707804" y="158447"/>
                  <a:pt x="707804" y="353902"/>
                </a:cubicBezTo>
                <a:close/>
              </a:path>
            </a:pathLst>
          </a:custGeom>
          <a:solidFill>
            <a:srgbClr val="FFFFFF"/>
          </a:solidFill>
          <a:ln w="10805" cap="flat">
            <a:noFill/>
            <a:prstDash val="solid"/>
            <a:miter/>
          </a:ln>
          <a:effectLst>
            <a:outerShdw blurRad="266700" dist="165100" dir="3000000" sx="98000" sy="98000" algn="ct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97" name="Freeform: Shape 96">
            <a:extLst>
              <a:ext uri="{FF2B5EF4-FFF2-40B4-BE49-F238E27FC236}">
                <a16:creationId xmlns:a16="http://schemas.microsoft.com/office/drawing/2014/main" id="{D57CAD61-33EB-4CA8-8948-A48011F3864E}"/>
              </a:ext>
            </a:extLst>
          </p:cNvPr>
          <p:cNvSpPr/>
          <p:nvPr/>
        </p:nvSpPr>
        <p:spPr>
          <a:xfrm>
            <a:off x="10561413" y="783021"/>
            <a:ext cx="790745" cy="790744"/>
          </a:xfrm>
          <a:custGeom>
            <a:avLst/>
            <a:gdLst>
              <a:gd name="connsiteX0" fmla="*/ 689636 w 689636"/>
              <a:gd name="connsiteY0" fmla="*/ 344818 h 689636"/>
              <a:gd name="connsiteX1" fmla="*/ 344818 w 689636"/>
              <a:gd name="connsiteY1" fmla="*/ 689636 h 689636"/>
              <a:gd name="connsiteX2" fmla="*/ 0 w 689636"/>
              <a:gd name="connsiteY2" fmla="*/ 344818 h 689636"/>
              <a:gd name="connsiteX3" fmla="*/ 344818 w 689636"/>
              <a:gd name="connsiteY3" fmla="*/ 0 h 689636"/>
              <a:gd name="connsiteX4" fmla="*/ 689636 w 689636"/>
              <a:gd name="connsiteY4" fmla="*/ 344818 h 689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89636" h="689636">
                <a:moveTo>
                  <a:pt x="689636" y="344818"/>
                </a:moveTo>
                <a:cubicBezTo>
                  <a:pt x="689636" y="535256"/>
                  <a:pt x="535256" y="689636"/>
                  <a:pt x="344818" y="689636"/>
                </a:cubicBezTo>
                <a:cubicBezTo>
                  <a:pt x="154380" y="689636"/>
                  <a:pt x="0" y="535256"/>
                  <a:pt x="0" y="344818"/>
                </a:cubicBezTo>
                <a:cubicBezTo>
                  <a:pt x="0" y="154380"/>
                  <a:pt x="154380" y="0"/>
                  <a:pt x="344818" y="0"/>
                </a:cubicBezTo>
                <a:cubicBezTo>
                  <a:pt x="535256" y="0"/>
                  <a:pt x="689636" y="154380"/>
                  <a:pt x="689636" y="344818"/>
                </a:cubicBezTo>
                <a:close/>
              </a:path>
            </a:pathLst>
          </a:custGeom>
          <a:solidFill>
            <a:schemeClr val="accent3"/>
          </a:solidFill>
          <a:ln w="12281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98" name="Freeform: Shape 97">
            <a:extLst>
              <a:ext uri="{FF2B5EF4-FFF2-40B4-BE49-F238E27FC236}">
                <a16:creationId xmlns:a16="http://schemas.microsoft.com/office/drawing/2014/main" id="{255EBB1F-DF8E-43D5-9A38-0B7D171ED3AD}"/>
              </a:ext>
            </a:extLst>
          </p:cNvPr>
          <p:cNvSpPr/>
          <p:nvPr/>
        </p:nvSpPr>
        <p:spPr>
          <a:xfrm>
            <a:off x="10496997" y="718606"/>
            <a:ext cx="919576" cy="919575"/>
          </a:xfrm>
          <a:custGeom>
            <a:avLst/>
            <a:gdLst>
              <a:gd name="connsiteX0" fmla="*/ 801994 w 801994"/>
              <a:gd name="connsiteY0" fmla="*/ 400997 h 801994"/>
              <a:gd name="connsiteX1" fmla="*/ 400997 w 801994"/>
              <a:gd name="connsiteY1" fmla="*/ 801994 h 801994"/>
              <a:gd name="connsiteX2" fmla="*/ 0 w 801994"/>
              <a:gd name="connsiteY2" fmla="*/ 400997 h 801994"/>
              <a:gd name="connsiteX3" fmla="*/ 400997 w 801994"/>
              <a:gd name="connsiteY3" fmla="*/ 0 h 801994"/>
              <a:gd name="connsiteX4" fmla="*/ 801994 w 801994"/>
              <a:gd name="connsiteY4" fmla="*/ 400997 h 8019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01994" h="801994">
                <a:moveTo>
                  <a:pt x="801994" y="400997"/>
                </a:moveTo>
                <a:cubicBezTo>
                  <a:pt x="801994" y="622462"/>
                  <a:pt x="622461" y="801994"/>
                  <a:pt x="400997" y="801994"/>
                </a:cubicBezTo>
                <a:cubicBezTo>
                  <a:pt x="179533" y="801994"/>
                  <a:pt x="0" y="622462"/>
                  <a:pt x="0" y="400997"/>
                </a:cubicBezTo>
                <a:cubicBezTo>
                  <a:pt x="0" y="179533"/>
                  <a:pt x="179533" y="0"/>
                  <a:pt x="400997" y="0"/>
                </a:cubicBezTo>
                <a:cubicBezTo>
                  <a:pt x="622461" y="0"/>
                  <a:pt x="801994" y="179533"/>
                  <a:pt x="801994" y="400997"/>
                </a:cubicBezTo>
                <a:close/>
              </a:path>
            </a:pathLst>
          </a:custGeom>
          <a:noFill/>
          <a:ln w="12700" cap="flat">
            <a:solidFill>
              <a:schemeClr val="accent3"/>
            </a:solidFill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100" name="Freeform: Shape 99">
            <a:extLst>
              <a:ext uri="{FF2B5EF4-FFF2-40B4-BE49-F238E27FC236}">
                <a16:creationId xmlns:a16="http://schemas.microsoft.com/office/drawing/2014/main" id="{69F04D9B-4425-4A44-9F89-F7247CE736D3}"/>
              </a:ext>
            </a:extLst>
          </p:cNvPr>
          <p:cNvSpPr/>
          <p:nvPr/>
        </p:nvSpPr>
        <p:spPr>
          <a:xfrm>
            <a:off x="10641051" y="862660"/>
            <a:ext cx="631468" cy="631467"/>
          </a:xfrm>
          <a:custGeom>
            <a:avLst/>
            <a:gdLst>
              <a:gd name="connsiteX0" fmla="*/ 550726 w 550725"/>
              <a:gd name="connsiteY0" fmla="*/ 275363 h 550725"/>
              <a:gd name="connsiteX1" fmla="*/ 275363 w 550725"/>
              <a:gd name="connsiteY1" fmla="*/ 550726 h 550725"/>
              <a:gd name="connsiteX2" fmla="*/ 0 w 550725"/>
              <a:gd name="connsiteY2" fmla="*/ 275363 h 550725"/>
              <a:gd name="connsiteX3" fmla="*/ 275363 w 550725"/>
              <a:gd name="connsiteY3" fmla="*/ 0 h 550725"/>
              <a:gd name="connsiteX4" fmla="*/ 550726 w 550725"/>
              <a:gd name="connsiteY4" fmla="*/ 275363 h 5507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50725" h="550725">
                <a:moveTo>
                  <a:pt x="550726" y="275363"/>
                </a:moveTo>
                <a:cubicBezTo>
                  <a:pt x="550726" y="427442"/>
                  <a:pt x="427442" y="550726"/>
                  <a:pt x="275363" y="550726"/>
                </a:cubicBezTo>
                <a:cubicBezTo>
                  <a:pt x="123284" y="550726"/>
                  <a:pt x="0" y="427442"/>
                  <a:pt x="0" y="275363"/>
                </a:cubicBezTo>
                <a:cubicBezTo>
                  <a:pt x="0" y="123284"/>
                  <a:pt x="123284" y="0"/>
                  <a:pt x="275363" y="0"/>
                </a:cubicBezTo>
                <a:cubicBezTo>
                  <a:pt x="427441" y="0"/>
                  <a:pt x="550726" y="123284"/>
                  <a:pt x="550726" y="275363"/>
                </a:cubicBezTo>
                <a:close/>
              </a:path>
            </a:pathLst>
          </a:custGeom>
          <a:solidFill>
            <a:srgbClr val="FFFFFF"/>
          </a:solidFill>
          <a:ln w="10805" cap="flat">
            <a:noFill/>
            <a:prstDash val="solid"/>
            <a:miter/>
          </a:ln>
          <a:effectLst>
            <a:outerShdw blurRad="266700" dist="165100" dir="3000000" sx="98000" sy="98000" algn="ct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115" name="Graphic 2">
            <a:extLst>
              <a:ext uri="{FF2B5EF4-FFF2-40B4-BE49-F238E27FC236}">
                <a16:creationId xmlns:a16="http://schemas.microsoft.com/office/drawing/2014/main" id="{D2ACF1F5-CD77-43EF-B4E4-60A40D04BC74}"/>
              </a:ext>
            </a:extLst>
          </p:cNvPr>
          <p:cNvSpPr/>
          <p:nvPr/>
        </p:nvSpPr>
        <p:spPr>
          <a:xfrm>
            <a:off x="5105693" y="3385996"/>
            <a:ext cx="1128327" cy="1776991"/>
          </a:xfrm>
          <a:custGeom>
            <a:avLst/>
            <a:gdLst>
              <a:gd name="connsiteX0" fmla="*/ 984054 w 984053"/>
              <a:gd name="connsiteY0" fmla="*/ 1549777 h 1549776"/>
              <a:gd name="connsiteX1" fmla="*/ 984054 w 984053"/>
              <a:gd name="connsiteY1" fmla="*/ 1549777 h 1549776"/>
              <a:gd name="connsiteX2" fmla="*/ 564986 w 984053"/>
              <a:gd name="connsiteY2" fmla="*/ 1130709 h 1549776"/>
              <a:gd name="connsiteX3" fmla="*/ 564986 w 984053"/>
              <a:gd name="connsiteY3" fmla="*/ 419068 h 1549776"/>
              <a:gd name="connsiteX4" fmla="*/ 145918 w 984053"/>
              <a:gd name="connsiteY4" fmla="*/ 0 h 1549776"/>
              <a:gd name="connsiteX5" fmla="*/ 0 w 984053"/>
              <a:gd name="connsiteY5" fmla="*/ 0 h 1549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84053" h="1549776">
                <a:moveTo>
                  <a:pt x="984054" y="1549777"/>
                </a:moveTo>
                <a:lnTo>
                  <a:pt x="984054" y="1549777"/>
                </a:lnTo>
                <a:cubicBezTo>
                  <a:pt x="752700" y="1549777"/>
                  <a:pt x="564986" y="1362186"/>
                  <a:pt x="564986" y="1130709"/>
                </a:cubicBezTo>
                <a:lnTo>
                  <a:pt x="564986" y="419068"/>
                </a:lnTo>
                <a:cubicBezTo>
                  <a:pt x="564986" y="187591"/>
                  <a:pt x="377395" y="0"/>
                  <a:pt x="145918" y="0"/>
                </a:cubicBezTo>
                <a:lnTo>
                  <a:pt x="0" y="0"/>
                </a:lnTo>
              </a:path>
            </a:pathLst>
          </a:custGeom>
          <a:noFill/>
          <a:ln w="12281" cap="rnd">
            <a:solidFill>
              <a:schemeClr val="accent2"/>
            </a:solidFill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16" name="Graphic 2">
            <a:extLst>
              <a:ext uri="{FF2B5EF4-FFF2-40B4-BE49-F238E27FC236}">
                <a16:creationId xmlns:a16="http://schemas.microsoft.com/office/drawing/2014/main" id="{6138476D-E68A-445A-8BA1-8B15B135C64A}"/>
              </a:ext>
            </a:extLst>
          </p:cNvPr>
          <p:cNvSpPr/>
          <p:nvPr/>
        </p:nvSpPr>
        <p:spPr>
          <a:xfrm>
            <a:off x="5105693" y="1178113"/>
            <a:ext cx="1128327" cy="1776991"/>
          </a:xfrm>
          <a:custGeom>
            <a:avLst/>
            <a:gdLst>
              <a:gd name="connsiteX0" fmla="*/ 984054 w 984053"/>
              <a:gd name="connsiteY0" fmla="*/ 0 h 1549776"/>
              <a:gd name="connsiteX1" fmla="*/ 984054 w 984053"/>
              <a:gd name="connsiteY1" fmla="*/ 0 h 1549776"/>
              <a:gd name="connsiteX2" fmla="*/ 564986 w 984053"/>
              <a:gd name="connsiteY2" fmla="*/ 419068 h 1549776"/>
              <a:gd name="connsiteX3" fmla="*/ 564986 w 984053"/>
              <a:gd name="connsiteY3" fmla="*/ 1130709 h 1549776"/>
              <a:gd name="connsiteX4" fmla="*/ 145918 w 984053"/>
              <a:gd name="connsiteY4" fmla="*/ 1549777 h 1549776"/>
              <a:gd name="connsiteX5" fmla="*/ 0 w 984053"/>
              <a:gd name="connsiteY5" fmla="*/ 1549777 h 1549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84053" h="1549776">
                <a:moveTo>
                  <a:pt x="984054" y="0"/>
                </a:moveTo>
                <a:lnTo>
                  <a:pt x="984054" y="0"/>
                </a:lnTo>
                <a:cubicBezTo>
                  <a:pt x="752700" y="0"/>
                  <a:pt x="564986" y="187591"/>
                  <a:pt x="564986" y="419068"/>
                </a:cubicBezTo>
                <a:lnTo>
                  <a:pt x="564986" y="1130709"/>
                </a:lnTo>
                <a:cubicBezTo>
                  <a:pt x="564986" y="1362063"/>
                  <a:pt x="377395" y="1549777"/>
                  <a:pt x="145918" y="1549777"/>
                </a:cubicBezTo>
                <a:lnTo>
                  <a:pt x="0" y="1549777"/>
                </a:lnTo>
              </a:path>
            </a:pathLst>
          </a:custGeom>
          <a:noFill/>
          <a:ln w="12281" cap="rnd">
            <a:solidFill>
              <a:schemeClr val="accent3"/>
            </a:solidFill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17" name="Graphic 2">
            <a:extLst>
              <a:ext uri="{FF2B5EF4-FFF2-40B4-BE49-F238E27FC236}">
                <a16:creationId xmlns:a16="http://schemas.microsoft.com/office/drawing/2014/main" id="{F7A4C036-6DA0-47BA-B95D-83EE562C1BB4}"/>
              </a:ext>
            </a:extLst>
          </p:cNvPr>
          <p:cNvSpPr/>
          <p:nvPr/>
        </p:nvSpPr>
        <p:spPr>
          <a:xfrm>
            <a:off x="5133180" y="3170479"/>
            <a:ext cx="1100841" cy="14094"/>
          </a:xfrm>
          <a:custGeom>
            <a:avLst/>
            <a:gdLst>
              <a:gd name="connsiteX0" fmla="*/ 0 w 960082"/>
              <a:gd name="connsiteY0" fmla="*/ 0 h 12292"/>
              <a:gd name="connsiteX1" fmla="*/ 960082 w 960082"/>
              <a:gd name="connsiteY1" fmla="*/ 0 h 122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960082" h="12292">
                <a:moveTo>
                  <a:pt x="0" y="0"/>
                </a:moveTo>
                <a:lnTo>
                  <a:pt x="960082" y="0"/>
                </a:lnTo>
              </a:path>
            </a:pathLst>
          </a:custGeom>
          <a:ln w="12281" cap="rnd">
            <a:solidFill>
              <a:schemeClr val="accent5"/>
            </a:solidFill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18" name="Graphic 2">
            <a:extLst>
              <a:ext uri="{FF2B5EF4-FFF2-40B4-BE49-F238E27FC236}">
                <a16:creationId xmlns:a16="http://schemas.microsoft.com/office/drawing/2014/main" id="{870C4CD4-F765-4451-8705-CC87ABBB639C}"/>
              </a:ext>
            </a:extLst>
          </p:cNvPr>
          <p:cNvSpPr/>
          <p:nvPr/>
        </p:nvSpPr>
        <p:spPr>
          <a:xfrm>
            <a:off x="7396458" y="1178394"/>
            <a:ext cx="1081812" cy="14094"/>
          </a:xfrm>
          <a:custGeom>
            <a:avLst/>
            <a:gdLst>
              <a:gd name="connsiteX0" fmla="*/ 0 w 943486"/>
              <a:gd name="connsiteY0" fmla="*/ 0 h 12292"/>
              <a:gd name="connsiteX1" fmla="*/ 943487 w 943486"/>
              <a:gd name="connsiteY1" fmla="*/ 0 h 122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943486" h="12292">
                <a:moveTo>
                  <a:pt x="0" y="0"/>
                </a:moveTo>
                <a:lnTo>
                  <a:pt x="943487" y="0"/>
                </a:lnTo>
              </a:path>
            </a:pathLst>
          </a:custGeom>
          <a:ln w="12281" cap="flat">
            <a:solidFill>
              <a:schemeClr val="accent3"/>
            </a:solidFill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19" name="Graphic 2">
            <a:extLst>
              <a:ext uri="{FF2B5EF4-FFF2-40B4-BE49-F238E27FC236}">
                <a16:creationId xmlns:a16="http://schemas.microsoft.com/office/drawing/2014/main" id="{57635033-8449-4257-8945-A17D0E401122}"/>
              </a:ext>
            </a:extLst>
          </p:cNvPr>
          <p:cNvSpPr/>
          <p:nvPr/>
        </p:nvSpPr>
        <p:spPr>
          <a:xfrm>
            <a:off x="9486929" y="1178394"/>
            <a:ext cx="1074342" cy="14094"/>
          </a:xfrm>
          <a:custGeom>
            <a:avLst/>
            <a:gdLst>
              <a:gd name="connsiteX0" fmla="*/ 0 w 936971"/>
              <a:gd name="connsiteY0" fmla="*/ 0 h 12292"/>
              <a:gd name="connsiteX1" fmla="*/ 936971 w 936971"/>
              <a:gd name="connsiteY1" fmla="*/ 0 h 122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936971" h="12292">
                <a:moveTo>
                  <a:pt x="0" y="0"/>
                </a:moveTo>
                <a:lnTo>
                  <a:pt x="936971" y="0"/>
                </a:lnTo>
              </a:path>
            </a:pathLst>
          </a:custGeom>
          <a:ln w="12281" cap="flat">
            <a:solidFill>
              <a:schemeClr val="accent3"/>
            </a:solidFill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21" name="Graphic 2">
            <a:extLst>
              <a:ext uri="{FF2B5EF4-FFF2-40B4-BE49-F238E27FC236}">
                <a16:creationId xmlns:a16="http://schemas.microsoft.com/office/drawing/2014/main" id="{4709C396-C9C2-45EF-BC1E-8B6F39CD5189}"/>
              </a:ext>
            </a:extLst>
          </p:cNvPr>
          <p:cNvSpPr/>
          <p:nvPr/>
        </p:nvSpPr>
        <p:spPr>
          <a:xfrm>
            <a:off x="7429864" y="1143015"/>
            <a:ext cx="70759" cy="70757"/>
          </a:xfrm>
          <a:custGeom>
            <a:avLst/>
            <a:gdLst>
              <a:gd name="connsiteX0" fmla="*/ 61711 w 61711"/>
              <a:gd name="connsiteY0" fmla="*/ 30855 h 61710"/>
              <a:gd name="connsiteX1" fmla="*/ 30856 w 61711"/>
              <a:gd name="connsiteY1" fmla="*/ 61711 h 61710"/>
              <a:gd name="connsiteX2" fmla="*/ 0 w 61711"/>
              <a:gd name="connsiteY2" fmla="*/ 30855 h 61710"/>
              <a:gd name="connsiteX3" fmla="*/ 30856 w 61711"/>
              <a:gd name="connsiteY3" fmla="*/ 0 h 61710"/>
              <a:gd name="connsiteX4" fmla="*/ 61711 w 61711"/>
              <a:gd name="connsiteY4" fmla="*/ 30855 h 617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1711" h="61710">
                <a:moveTo>
                  <a:pt x="61711" y="30855"/>
                </a:moveTo>
                <a:cubicBezTo>
                  <a:pt x="61711" y="47943"/>
                  <a:pt x="47943" y="61711"/>
                  <a:pt x="30856" y="61711"/>
                </a:cubicBezTo>
                <a:cubicBezTo>
                  <a:pt x="13768" y="61711"/>
                  <a:pt x="0" y="47943"/>
                  <a:pt x="0" y="30855"/>
                </a:cubicBezTo>
                <a:cubicBezTo>
                  <a:pt x="0" y="13768"/>
                  <a:pt x="13768" y="0"/>
                  <a:pt x="30856" y="0"/>
                </a:cubicBezTo>
                <a:cubicBezTo>
                  <a:pt x="47943" y="0"/>
                  <a:pt x="61711" y="13768"/>
                  <a:pt x="61711" y="30855"/>
                </a:cubicBezTo>
                <a:close/>
              </a:path>
            </a:pathLst>
          </a:custGeom>
          <a:solidFill>
            <a:srgbClr val="FFFFFF"/>
          </a:solidFill>
          <a:ln w="12281" cap="rnd">
            <a:solidFill>
              <a:schemeClr val="accent3"/>
            </a:solidFill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22" name="Graphic 2">
            <a:extLst>
              <a:ext uri="{FF2B5EF4-FFF2-40B4-BE49-F238E27FC236}">
                <a16:creationId xmlns:a16="http://schemas.microsoft.com/office/drawing/2014/main" id="{D3B45935-DD1C-4A1A-BEEF-E062823CB08B}"/>
              </a:ext>
            </a:extLst>
          </p:cNvPr>
          <p:cNvSpPr/>
          <p:nvPr/>
        </p:nvSpPr>
        <p:spPr>
          <a:xfrm>
            <a:off x="6129857" y="1143015"/>
            <a:ext cx="70757" cy="70757"/>
          </a:xfrm>
          <a:custGeom>
            <a:avLst/>
            <a:gdLst>
              <a:gd name="connsiteX0" fmla="*/ 61711 w 61710"/>
              <a:gd name="connsiteY0" fmla="*/ 30855 h 61710"/>
              <a:gd name="connsiteX1" fmla="*/ 30855 w 61710"/>
              <a:gd name="connsiteY1" fmla="*/ 61711 h 61710"/>
              <a:gd name="connsiteX2" fmla="*/ 0 w 61710"/>
              <a:gd name="connsiteY2" fmla="*/ 30855 h 61710"/>
              <a:gd name="connsiteX3" fmla="*/ 30855 w 61710"/>
              <a:gd name="connsiteY3" fmla="*/ 0 h 61710"/>
              <a:gd name="connsiteX4" fmla="*/ 61711 w 61710"/>
              <a:gd name="connsiteY4" fmla="*/ 30855 h 617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1710" h="61710">
                <a:moveTo>
                  <a:pt x="61711" y="30855"/>
                </a:moveTo>
                <a:cubicBezTo>
                  <a:pt x="61711" y="47896"/>
                  <a:pt x="47896" y="61711"/>
                  <a:pt x="30855" y="61711"/>
                </a:cubicBezTo>
                <a:cubicBezTo>
                  <a:pt x="13815" y="61711"/>
                  <a:pt x="0" y="47896"/>
                  <a:pt x="0" y="30855"/>
                </a:cubicBezTo>
                <a:cubicBezTo>
                  <a:pt x="0" y="13814"/>
                  <a:pt x="13815" y="0"/>
                  <a:pt x="30855" y="0"/>
                </a:cubicBezTo>
                <a:cubicBezTo>
                  <a:pt x="47896" y="0"/>
                  <a:pt x="61711" y="13814"/>
                  <a:pt x="61711" y="30855"/>
                </a:cubicBezTo>
                <a:close/>
              </a:path>
            </a:pathLst>
          </a:custGeom>
          <a:solidFill>
            <a:srgbClr val="FFFFFF"/>
          </a:solidFill>
          <a:ln w="12281" cap="rnd">
            <a:solidFill>
              <a:schemeClr val="accent3"/>
            </a:solidFill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23" name="Graphic 2">
            <a:extLst>
              <a:ext uri="{FF2B5EF4-FFF2-40B4-BE49-F238E27FC236}">
                <a16:creationId xmlns:a16="http://schemas.microsoft.com/office/drawing/2014/main" id="{56BF69EF-35F7-4972-AB0D-3C86222BB4F2}"/>
              </a:ext>
            </a:extLst>
          </p:cNvPr>
          <p:cNvSpPr/>
          <p:nvPr/>
        </p:nvSpPr>
        <p:spPr>
          <a:xfrm>
            <a:off x="8364944" y="1143015"/>
            <a:ext cx="70759" cy="70757"/>
          </a:xfrm>
          <a:custGeom>
            <a:avLst/>
            <a:gdLst>
              <a:gd name="connsiteX0" fmla="*/ 61711 w 61711"/>
              <a:gd name="connsiteY0" fmla="*/ 30855 h 61710"/>
              <a:gd name="connsiteX1" fmla="*/ 30856 w 61711"/>
              <a:gd name="connsiteY1" fmla="*/ 61711 h 61710"/>
              <a:gd name="connsiteX2" fmla="*/ 0 w 61711"/>
              <a:gd name="connsiteY2" fmla="*/ 30855 h 61710"/>
              <a:gd name="connsiteX3" fmla="*/ 30856 w 61711"/>
              <a:gd name="connsiteY3" fmla="*/ 0 h 61710"/>
              <a:gd name="connsiteX4" fmla="*/ 61711 w 61711"/>
              <a:gd name="connsiteY4" fmla="*/ 30855 h 617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1711" h="61710">
                <a:moveTo>
                  <a:pt x="61711" y="30855"/>
                </a:moveTo>
                <a:cubicBezTo>
                  <a:pt x="61711" y="47943"/>
                  <a:pt x="47943" y="61711"/>
                  <a:pt x="30856" y="61711"/>
                </a:cubicBezTo>
                <a:cubicBezTo>
                  <a:pt x="13768" y="61711"/>
                  <a:pt x="0" y="47943"/>
                  <a:pt x="0" y="30855"/>
                </a:cubicBezTo>
                <a:cubicBezTo>
                  <a:pt x="0" y="13768"/>
                  <a:pt x="13768" y="0"/>
                  <a:pt x="30856" y="0"/>
                </a:cubicBezTo>
                <a:cubicBezTo>
                  <a:pt x="47820" y="0"/>
                  <a:pt x="61711" y="13768"/>
                  <a:pt x="61711" y="30855"/>
                </a:cubicBezTo>
                <a:close/>
              </a:path>
            </a:pathLst>
          </a:custGeom>
          <a:solidFill>
            <a:srgbClr val="FFFFFF"/>
          </a:solidFill>
          <a:ln w="12281" cap="rnd">
            <a:solidFill>
              <a:schemeClr val="accent3"/>
            </a:solidFill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24" name="Graphic 2">
            <a:extLst>
              <a:ext uri="{FF2B5EF4-FFF2-40B4-BE49-F238E27FC236}">
                <a16:creationId xmlns:a16="http://schemas.microsoft.com/office/drawing/2014/main" id="{4D39F176-7A17-44F2-BF9B-28FEE1A59AAF}"/>
              </a:ext>
            </a:extLst>
          </p:cNvPr>
          <p:cNvSpPr/>
          <p:nvPr/>
        </p:nvSpPr>
        <p:spPr>
          <a:xfrm>
            <a:off x="7396458" y="3166533"/>
            <a:ext cx="1081812" cy="14094"/>
          </a:xfrm>
          <a:custGeom>
            <a:avLst/>
            <a:gdLst>
              <a:gd name="connsiteX0" fmla="*/ 0 w 943486"/>
              <a:gd name="connsiteY0" fmla="*/ 0 h 12292"/>
              <a:gd name="connsiteX1" fmla="*/ 943487 w 943486"/>
              <a:gd name="connsiteY1" fmla="*/ 0 h 122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943486" h="12292">
                <a:moveTo>
                  <a:pt x="0" y="0"/>
                </a:moveTo>
                <a:lnTo>
                  <a:pt x="943487" y="0"/>
                </a:lnTo>
              </a:path>
            </a:pathLst>
          </a:custGeom>
          <a:ln w="12281" cap="rnd">
            <a:solidFill>
              <a:schemeClr val="accent5"/>
            </a:solidFill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25" name="Graphic 2">
            <a:extLst>
              <a:ext uri="{FF2B5EF4-FFF2-40B4-BE49-F238E27FC236}">
                <a16:creationId xmlns:a16="http://schemas.microsoft.com/office/drawing/2014/main" id="{42F0F526-2097-4C84-90EA-2A8FD5330AC0}"/>
              </a:ext>
            </a:extLst>
          </p:cNvPr>
          <p:cNvSpPr/>
          <p:nvPr/>
        </p:nvSpPr>
        <p:spPr>
          <a:xfrm>
            <a:off x="7429864" y="3131154"/>
            <a:ext cx="70759" cy="70757"/>
          </a:xfrm>
          <a:custGeom>
            <a:avLst/>
            <a:gdLst>
              <a:gd name="connsiteX0" fmla="*/ 61711 w 61711"/>
              <a:gd name="connsiteY0" fmla="*/ 30855 h 61710"/>
              <a:gd name="connsiteX1" fmla="*/ 30856 w 61711"/>
              <a:gd name="connsiteY1" fmla="*/ 61711 h 61710"/>
              <a:gd name="connsiteX2" fmla="*/ 0 w 61711"/>
              <a:gd name="connsiteY2" fmla="*/ 30855 h 61710"/>
              <a:gd name="connsiteX3" fmla="*/ 30856 w 61711"/>
              <a:gd name="connsiteY3" fmla="*/ 0 h 61710"/>
              <a:gd name="connsiteX4" fmla="*/ 61711 w 61711"/>
              <a:gd name="connsiteY4" fmla="*/ 30855 h 617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1711" h="61710">
                <a:moveTo>
                  <a:pt x="61711" y="30855"/>
                </a:moveTo>
                <a:cubicBezTo>
                  <a:pt x="61711" y="47943"/>
                  <a:pt x="47943" y="61711"/>
                  <a:pt x="30856" y="61711"/>
                </a:cubicBezTo>
                <a:cubicBezTo>
                  <a:pt x="13768" y="61711"/>
                  <a:pt x="0" y="47943"/>
                  <a:pt x="0" y="30855"/>
                </a:cubicBezTo>
                <a:cubicBezTo>
                  <a:pt x="0" y="13768"/>
                  <a:pt x="13768" y="0"/>
                  <a:pt x="30856" y="0"/>
                </a:cubicBezTo>
                <a:cubicBezTo>
                  <a:pt x="47943" y="0"/>
                  <a:pt x="61711" y="13768"/>
                  <a:pt x="61711" y="30855"/>
                </a:cubicBezTo>
                <a:close/>
              </a:path>
            </a:pathLst>
          </a:custGeom>
          <a:solidFill>
            <a:srgbClr val="FFFFFF"/>
          </a:solidFill>
          <a:ln w="12281" cap="rnd">
            <a:solidFill>
              <a:schemeClr val="accent5"/>
            </a:solidFill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26" name="Graphic 2">
            <a:extLst>
              <a:ext uri="{FF2B5EF4-FFF2-40B4-BE49-F238E27FC236}">
                <a16:creationId xmlns:a16="http://schemas.microsoft.com/office/drawing/2014/main" id="{0037D727-F664-4826-8CD2-AD0018B7C0CB}"/>
              </a:ext>
            </a:extLst>
          </p:cNvPr>
          <p:cNvSpPr/>
          <p:nvPr/>
        </p:nvSpPr>
        <p:spPr>
          <a:xfrm>
            <a:off x="6129857" y="3131154"/>
            <a:ext cx="70757" cy="70757"/>
          </a:xfrm>
          <a:custGeom>
            <a:avLst/>
            <a:gdLst>
              <a:gd name="connsiteX0" fmla="*/ 61711 w 61710"/>
              <a:gd name="connsiteY0" fmla="*/ 30855 h 61710"/>
              <a:gd name="connsiteX1" fmla="*/ 30856 w 61710"/>
              <a:gd name="connsiteY1" fmla="*/ 61711 h 61710"/>
              <a:gd name="connsiteX2" fmla="*/ 0 w 61710"/>
              <a:gd name="connsiteY2" fmla="*/ 30855 h 61710"/>
              <a:gd name="connsiteX3" fmla="*/ 30856 w 61710"/>
              <a:gd name="connsiteY3" fmla="*/ 0 h 61710"/>
              <a:gd name="connsiteX4" fmla="*/ 61711 w 61710"/>
              <a:gd name="connsiteY4" fmla="*/ 30855 h 617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1710" h="61710">
                <a:moveTo>
                  <a:pt x="61711" y="30855"/>
                </a:moveTo>
                <a:cubicBezTo>
                  <a:pt x="61711" y="47943"/>
                  <a:pt x="47943" y="61711"/>
                  <a:pt x="30856" y="61711"/>
                </a:cubicBezTo>
                <a:cubicBezTo>
                  <a:pt x="13768" y="61711"/>
                  <a:pt x="0" y="47943"/>
                  <a:pt x="0" y="30855"/>
                </a:cubicBezTo>
                <a:cubicBezTo>
                  <a:pt x="0" y="13768"/>
                  <a:pt x="13768" y="0"/>
                  <a:pt x="30856" y="0"/>
                </a:cubicBezTo>
                <a:cubicBezTo>
                  <a:pt x="47943" y="0"/>
                  <a:pt x="61711" y="13768"/>
                  <a:pt x="61711" y="30855"/>
                </a:cubicBezTo>
                <a:close/>
              </a:path>
            </a:pathLst>
          </a:custGeom>
          <a:solidFill>
            <a:srgbClr val="FFFFFF"/>
          </a:solidFill>
          <a:ln w="12281" cap="rnd">
            <a:solidFill>
              <a:schemeClr val="accent5"/>
            </a:solidFill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27" name="Graphic 2">
            <a:extLst>
              <a:ext uri="{FF2B5EF4-FFF2-40B4-BE49-F238E27FC236}">
                <a16:creationId xmlns:a16="http://schemas.microsoft.com/office/drawing/2014/main" id="{941E7CB5-22EE-4798-B256-B1EB136860F1}"/>
              </a:ext>
            </a:extLst>
          </p:cNvPr>
          <p:cNvSpPr/>
          <p:nvPr/>
        </p:nvSpPr>
        <p:spPr>
          <a:xfrm>
            <a:off x="8364944" y="3131154"/>
            <a:ext cx="70759" cy="70757"/>
          </a:xfrm>
          <a:custGeom>
            <a:avLst/>
            <a:gdLst>
              <a:gd name="connsiteX0" fmla="*/ 61711 w 61711"/>
              <a:gd name="connsiteY0" fmla="*/ 30855 h 61710"/>
              <a:gd name="connsiteX1" fmla="*/ 30856 w 61711"/>
              <a:gd name="connsiteY1" fmla="*/ 61711 h 61710"/>
              <a:gd name="connsiteX2" fmla="*/ 0 w 61711"/>
              <a:gd name="connsiteY2" fmla="*/ 30855 h 61710"/>
              <a:gd name="connsiteX3" fmla="*/ 30856 w 61711"/>
              <a:gd name="connsiteY3" fmla="*/ 0 h 61710"/>
              <a:gd name="connsiteX4" fmla="*/ 61711 w 61711"/>
              <a:gd name="connsiteY4" fmla="*/ 30855 h 617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1711" h="61710">
                <a:moveTo>
                  <a:pt x="61711" y="30855"/>
                </a:moveTo>
                <a:cubicBezTo>
                  <a:pt x="61711" y="47943"/>
                  <a:pt x="47943" y="61711"/>
                  <a:pt x="30856" y="61711"/>
                </a:cubicBezTo>
                <a:cubicBezTo>
                  <a:pt x="13768" y="61711"/>
                  <a:pt x="0" y="47943"/>
                  <a:pt x="0" y="30855"/>
                </a:cubicBezTo>
                <a:cubicBezTo>
                  <a:pt x="0" y="13768"/>
                  <a:pt x="13768" y="0"/>
                  <a:pt x="30856" y="0"/>
                </a:cubicBezTo>
                <a:cubicBezTo>
                  <a:pt x="47820" y="0"/>
                  <a:pt x="61711" y="13768"/>
                  <a:pt x="61711" y="30855"/>
                </a:cubicBezTo>
                <a:close/>
              </a:path>
            </a:pathLst>
          </a:custGeom>
          <a:solidFill>
            <a:srgbClr val="FFFFFF"/>
          </a:solidFill>
          <a:ln w="12281" cap="rnd">
            <a:solidFill>
              <a:schemeClr val="accent5"/>
            </a:solidFill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28" name="Graphic 2">
            <a:extLst>
              <a:ext uri="{FF2B5EF4-FFF2-40B4-BE49-F238E27FC236}">
                <a16:creationId xmlns:a16="http://schemas.microsoft.com/office/drawing/2014/main" id="{5B2EDBA0-DEAF-45F3-9F64-BEE7F405701B}"/>
              </a:ext>
            </a:extLst>
          </p:cNvPr>
          <p:cNvSpPr/>
          <p:nvPr/>
        </p:nvSpPr>
        <p:spPr>
          <a:xfrm>
            <a:off x="9521886" y="1143015"/>
            <a:ext cx="70757" cy="70757"/>
          </a:xfrm>
          <a:custGeom>
            <a:avLst/>
            <a:gdLst>
              <a:gd name="connsiteX0" fmla="*/ 61711 w 61710"/>
              <a:gd name="connsiteY0" fmla="*/ 30855 h 61710"/>
              <a:gd name="connsiteX1" fmla="*/ 30856 w 61710"/>
              <a:gd name="connsiteY1" fmla="*/ 61711 h 61710"/>
              <a:gd name="connsiteX2" fmla="*/ 0 w 61710"/>
              <a:gd name="connsiteY2" fmla="*/ 30855 h 61710"/>
              <a:gd name="connsiteX3" fmla="*/ 30856 w 61710"/>
              <a:gd name="connsiteY3" fmla="*/ 0 h 61710"/>
              <a:gd name="connsiteX4" fmla="*/ 61711 w 61710"/>
              <a:gd name="connsiteY4" fmla="*/ 30855 h 617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1710" h="61710">
                <a:moveTo>
                  <a:pt x="61711" y="30855"/>
                </a:moveTo>
                <a:cubicBezTo>
                  <a:pt x="61711" y="47943"/>
                  <a:pt x="47943" y="61711"/>
                  <a:pt x="30856" y="61711"/>
                </a:cubicBezTo>
                <a:cubicBezTo>
                  <a:pt x="13768" y="61711"/>
                  <a:pt x="0" y="47943"/>
                  <a:pt x="0" y="30855"/>
                </a:cubicBezTo>
                <a:cubicBezTo>
                  <a:pt x="0" y="13768"/>
                  <a:pt x="13768" y="0"/>
                  <a:pt x="30856" y="0"/>
                </a:cubicBezTo>
                <a:cubicBezTo>
                  <a:pt x="47943" y="0"/>
                  <a:pt x="61711" y="13768"/>
                  <a:pt x="61711" y="30855"/>
                </a:cubicBezTo>
                <a:close/>
              </a:path>
            </a:pathLst>
          </a:custGeom>
          <a:solidFill>
            <a:srgbClr val="FFFFFF"/>
          </a:solidFill>
          <a:ln w="12281" cap="rnd">
            <a:solidFill>
              <a:schemeClr val="accent3"/>
            </a:solidFill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29" name="Graphic 2">
            <a:extLst>
              <a:ext uri="{FF2B5EF4-FFF2-40B4-BE49-F238E27FC236}">
                <a16:creationId xmlns:a16="http://schemas.microsoft.com/office/drawing/2014/main" id="{3309A41A-0D37-4FC0-9FA0-37FF049D25B8}"/>
              </a:ext>
            </a:extLst>
          </p:cNvPr>
          <p:cNvSpPr/>
          <p:nvPr/>
        </p:nvSpPr>
        <p:spPr>
          <a:xfrm>
            <a:off x="10454006" y="1143015"/>
            <a:ext cx="70757" cy="70757"/>
          </a:xfrm>
          <a:custGeom>
            <a:avLst/>
            <a:gdLst>
              <a:gd name="connsiteX0" fmla="*/ 61711 w 61710"/>
              <a:gd name="connsiteY0" fmla="*/ 30855 h 61710"/>
              <a:gd name="connsiteX1" fmla="*/ 30855 w 61710"/>
              <a:gd name="connsiteY1" fmla="*/ 61711 h 61710"/>
              <a:gd name="connsiteX2" fmla="*/ 0 w 61710"/>
              <a:gd name="connsiteY2" fmla="*/ 30855 h 61710"/>
              <a:gd name="connsiteX3" fmla="*/ 30855 w 61710"/>
              <a:gd name="connsiteY3" fmla="*/ 0 h 61710"/>
              <a:gd name="connsiteX4" fmla="*/ 61711 w 61710"/>
              <a:gd name="connsiteY4" fmla="*/ 30855 h 617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1710" h="61710">
                <a:moveTo>
                  <a:pt x="61711" y="30855"/>
                </a:moveTo>
                <a:cubicBezTo>
                  <a:pt x="61711" y="47943"/>
                  <a:pt x="47943" y="61711"/>
                  <a:pt x="30855" y="61711"/>
                </a:cubicBezTo>
                <a:cubicBezTo>
                  <a:pt x="13768" y="61711"/>
                  <a:pt x="0" y="47943"/>
                  <a:pt x="0" y="30855"/>
                </a:cubicBezTo>
                <a:cubicBezTo>
                  <a:pt x="0" y="13768"/>
                  <a:pt x="13768" y="0"/>
                  <a:pt x="30855" y="0"/>
                </a:cubicBezTo>
                <a:cubicBezTo>
                  <a:pt x="47943" y="0"/>
                  <a:pt x="61711" y="13768"/>
                  <a:pt x="61711" y="30855"/>
                </a:cubicBezTo>
                <a:close/>
              </a:path>
            </a:pathLst>
          </a:custGeom>
          <a:solidFill>
            <a:srgbClr val="FFFFFF"/>
          </a:solidFill>
          <a:ln w="12281" cap="rnd">
            <a:solidFill>
              <a:schemeClr val="accent3"/>
            </a:solidFill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30" name="Graphic 2">
            <a:extLst>
              <a:ext uri="{FF2B5EF4-FFF2-40B4-BE49-F238E27FC236}">
                <a16:creationId xmlns:a16="http://schemas.microsoft.com/office/drawing/2014/main" id="{4E1E185B-3139-432E-A985-A77BEDD06006}"/>
              </a:ext>
            </a:extLst>
          </p:cNvPr>
          <p:cNvSpPr/>
          <p:nvPr/>
        </p:nvSpPr>
        <p:spPr>
          <a:xfrm>
            <a:off x="7396458" y="5163833"/>
            <a:ext cx="1081812" cy="14094"/>
          </a:xfrm>
          <a:custGeom>
            <a:avLst/>
            <a:gdLst>
              <a:gd name="connsiteX0" fmla="*/ 0 w 943486"/>
              <a:gd name="connsiteY0" fmla="*/ 0 h 12292"/>
              <a:gd name="connsiteX1" fmla="*/ 943487 w 943486"/>
              <a:gd name="connsiteY1" fmla="*/ 0 h 122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943486" h="12292">
                <a:moveTo>
                  <a:pt x="0" y="0"/>
                </a:moveTo>
                <a:lnTo>
                  <a:pt x="943487" y="0"/>
                </a:lnTo>
              </a:path>
            </a:pathLst>
          </a:custGeom>
          <a:ln w="12281" cap="flat">
            <a:solidFill>
              <a:schemeClr val="accent2"/>
            </a:solidFill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31" name="Graphic 2">
            <a:extLst>
              <a:ext uri="{FF2B5EF4-FFF2-40B4-BE49-F238E27FC236}">
                <a16:creationId xmlns:a16="http://schemas.microsoft.com/office/drawing/2014/main" id="{4A9A94B6-DEAA-48DC-947B-12994C82CFA4}"/>
              </a:ext>
            </a:extLst>
          </p:cNvPr>
          <p:cNvSpPr/>
          <p:nvPr/>
        </p:nvSpPr>
        <p:spPr>
          <a:xfrm>
            <a:off x="9543592" y="5163833"/>
            <a:ext cx="1074342" cy="14094"/>
          </a:xfrm>
          <a:custGeom>
            <a:avLst/>
            <a:gdLst>
              <a:gd name="connsiteX0" fmla="*/ 0 w 936971"/>
              <a:gd name="connsiteY0" fmla="*/ 0 h 12292"/>
              <a:gd name="connsiteX1" fmla="*/ 936972 w 936971"/>
              <a:gd name="connsiteY1" fmla="*/ 0 h 122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936971" h="12292">
                <a:moveTo>
                  <a:pt x="0" y="0"/>
                </a:moveTo>
                <a:lnTo>
                  <a:pt x="936972" y="0"/>
                </a:lnTo>
              </a:path>
            </a:pathLst>
          </a:custGeom>
          <a:ln w="12281" cap="flat">
            <a:solidFill>
              <a:schemeClr val="accent2"/>
            </a:solidFill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32" name="Graphic 2">
            <a:extLst>
              <a:ext uri="{FF2B5EF4-FFF2-40B4-BE49-F238E27FC236}">
                <a16:creationId xmlns:a16="http://schemas.microsoft.com/office/drawing/2014/main" id="{DC624385-D728-4C99-A6B2-2D4C1D466796}"/>
              </a:ext>
            </a:extLst>
          </p:cNvPr>
          <p:cNvSpPr/>
          <p:nvPr/>
        </p:nvSpPr>
        <p:spPr>
          <a:xfrm>
            <a:off x="7429864" y="5128454"/>
            <a:ext cx="70759" cy="70759"/>
          </a:xfrm>
          <a:custGeom>
            <a:avLst/>
            <a:gdLst>
              <a:gd name="connsiteX0" fmla="*/ 61711 w 61711"/>
              <a:gd name="connsiteY0" fmla="*/ 30856 h 61711"/>
              <a:gd name="connsiteX1" fmla="*/ 30856 w 61711"/>
              <a:gd name="connsiteY1" fmla="*/ 61711 h 61711"/>
              <a:gd name="connsiteX2" fmla="*/ 0 w 61711"/>
              <a:gd name="connsiteY2" fmla="*/ 30856 h 61711"/>
              <a:gd name="connsiteX3" fmla="*/ 30856 w 61711"/>
              <a:gd name="connsiteY3" fmla="*/ 0 h 61711"/>
              <a:gd name="connsiteX4" fmla="*/ 61711 w 61711"/>
              <a:gd name="connsiteY4" fmla="*/ 30856 h 617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1711" h="61711">
                <a:moveTo>
                  <a:pt x="61711" y="30856"/>
                </a:moveTo>
                <a:cubicBezTo>
                  <a:pt x="61711" y="47943"/>
                  <a:pt x="47943" y="61711"/>
                  <a:pt x="30856" y="61711"/>
                </a:cubicBezTo>
                <a:cubicBezTo>
                  <a:pt x="13768" y="61711"/>
                  <a:pt x="0" y="47943"/>
                  <a:pt x="0" y="30856"/>
                </a:cubicBezTo>
                <a:cubicBezTo>
                  <a:pt x="0" y="13768"/>
                  <a:pt x="13768" y="0"/>
                  <a:pt x="30856" y="0"/>
                </a:cubicBezTo>
                <a:cubicBezTo>
                  <a:pt x="47943" y="0"/>
                  <a:pt x="61711" y="13891"/>
                  <a:pt x="61711" y="30856"/>
                </a:cubicBezTo>
                <a:close/>
              </a:path>
            </a:pathLst>
          </a:custGeom>
          <a:solidFill>
            <a:srgbClr val="FFFFFF"/>
          </a:solidFill>
          <a:ln w="12281" cap="rnd">
            <a:solidFill>
              <a:schemeClr val="accent2"/>
            </a:solidFill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33" name="Graphic 2">
            <a:extLst>
              <a:ext uri="{FF2B5EF4-FFF2-40B4-BE49-F238E27FC236}">
                <a16:creationId xmlns:a16="http://schemas.microsoft.com/office/drawing/2014/main" id="{A0CBC799-9971-44C4-B75D-82143BFB1DB5}"/>
              </a:ext>
            </a:extLst>
          </p:cNvPr>
          <p:cNvSpPr/>
          <p:nvPr/>
        </p:nvSpPr>
        <p:spPr>
          <a:xfrm>
            <a:off x="6129857" y="5128454"/>
            <a:ext cx="70757" cy="70759"/>
          </a:xfrm>
          <a:custGeom>
            <a:avLst/>
            <a:gdLst>
              <a:gd name="connsiteX0" fmla="*/ 61711 w 61710"/>
              <a:gd name="connsiteY0" fmla="*/ 30856 h 61711"/>
              <a:gd name="connsiteX1" fmla="*/ 30856 w 61710"/>
              <a:gd name="connsiteY1" fmla="*/ 61711 h 61711"/>
              <a:gd name="connsiteX2" fmla="*/ 0 w 61710"/>
              <a:gd name="connsiteY2" fmla="*/ 30856 h 61711"/>
              <a:gd name="connsiteX3" fmla="*/ 30856 w 61710"/>
              <a:gd name="connsiteY3" fmla="*/ 0 h 61711"/>
              <a:gd name="connsiteX4" fmla="*/ 61711 w 61710"/>
              <a:gd name="connsiteY4" fmla="*/ 30856 h 617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1710" h="61711">
                <a:moveTo>
                  <a:pt x="61711" y="30856"/>
                </a:moveTo>
                <a:cubicBezTo>
                  <a:pt x="61711" y="47943"/>
                  <a:pt x="47943" y="61711"/>
                  <a:pt x="30856" y="61711"/>
                </a:cubicBezTo>
                <a:cubicBezTo>
                  <a:pt x="13768" y="61711"/>
                  <a:pt x="0" y="47943"/>
                  <a:pt x="0" y="30856"/>
                </a:cubicBezTo>
                <a:cubicBezTo>
                  <a:pt x="0" y="13768"/>
                  <a:pt x="13768" y="0"/>
                  <a:pt x="30856" y="0"/>
                </a:cubicBezTo>
                <a:cubicBezTo>
                  <a:pt x="47943" y="0"/>
                  <a:pt x="61711" y="13891"/>
                  <a:pt x="61711" y="30856"/>
                </a:cubicBezTo>
                <a:close/>
              </a:path>
            </a:pathLst>
          </a:custGeom>
          <a:solidFill>
            <a:srgbClr val="FFFFFF"/>
          </a:solidFill>
          <a:ln w="12281" cap="rnd">
            <a:solidFill>
              <a:schemeClr val="accent2"/>
            </a:solidFill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34" name="Graphic 2">
            <a:extLst>
              <a:ext uri="{FF2B5EF4-FFF2-40B4-BE49-F238E27FC236}">
                <a16:creationId xmlns:a16="http://schemas.microsoft.com/office/drawing/2014/main" id="{CAC2FF04-433F-43AC-9349-09738188F653}"/>
              </a:ext>
            </a:extLst>
          </p:cNvPr>
          <p:cNvSpPr/>
          <p:nvPr/>
        </p:nvSpPr>
        <p:spPr>
          <a:xfrm>
            <a:off x="8364944" y="5128454"/>
            <a:ext cx="70759" cy="70759"/>
          </a:xfrm>
          <a:custGeom>
            <a:avLst/>
            <a:gdLst>
              <a:gd name="connsiteX0" fmla="*/ 61711 w 61711"/>
              <a:gd name="connsiteY0" fmla="*/ 30856 h 61711"/>
              <a:gd name="connsiteX1" fmla="*/ 30856 w 61711"/>
              <a:gd name="connsiteY1" fmla="*/ 61711 h 61711"/>
              <a:gd name="connsiteX2" fmla="*/ 0 w 61711"/>
              <a:gd name="connsiteY2" fmla="*/ 30856 h 61711"/>
              <a:gd name="connsiteX3" fmla="*/ 30856 w 61711"/>
              <a:gd name="connsiteY3" fmla="*/ 0 h 61711"/>
              <a:gd name="connsiteX4" fmla="*/ 61711 w 61711"/>
              <a:gd name="connsiteY4" fmla="*/ 30856 h 617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1711" h="61711">
                <a:moveTo>
                  <a:pt x="61711" y="30856"/>
                </a:moveTo>
                <a:cubicBezTo>
                  <a:pt x="61711" y="47943"/>
                  <a:pt x="47943" y="61711"/>
                  <a:pt x="30856" y="61711"/>
                </a:cubicBezTo>
                <a:cubicBezTo>
                  <a:pt x="13768" y="61711"/>
                  <a:pt x="0" y="47943"/>
                  <a:pt x="0" y="30856"/>
                </a:cubicBezTo>
                <a:cubicBezTo>
                  <a:pt x="0" y="13768"/>
                  <a:pt x="13768" y="0"/>
                  <a:pt x="30856" y="0"/>
                </a:cubicBezTo>
                <a:cubicBezTo>
                  <a:pt x="47820" y="0"/>
                  <a:pt x="61711" y="13891"/>
                  <a:pt x="61711" y="30856"/>
                </a:cubicBezTo>
                <a:close/>
              </a:path>
            </a:pathLst>
          </a:custGeom>
          <a:solidFill>
            <a:srgbClr val="FFFFFF"/>
          </a:solidFill>
          <a:ln w="12281" cap="rnd">
            <a:solidFill>
              <a:schemeClr val="accent2"/>
            </a:solidFill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35" name="Graphic 2">
            <a:extLst>
              <a:ext uri="{FF2B5EF4-FFF2-40B4-BE49-F238E27FC236}">
                <a16:creationId xmlns:a16="http://schemas.microsoft.com/office/drawing/2014/main" id="{00D6B235-C88F-469D-8484-4F9CC630CC8A}"/>
              </a:ext>
            </a:extLst>
          </p:cNvPr>
          <p:cNvSpPr/>
          <p:nvPr/>
        </p:nvSpPr>
        <p:spPr>
          <a:xfrm>
            <a:off x="9521886" y="5128454"/>
            <a:ext cx="70757" cy="70759"/>
          </a:xfrm>
          <a:custGeom>
            <a:avLst/>
            <a:gdLst>
              <a:gd name="connsiteX0" fmla="*/ 61711 w 61710"/>
              <a:gd name="connsiteY0" fmla="*/ 30856 h 61711"/>
              <a:gd name="connsiteX1" fmla="*/ 30856 w 61710"/>
              <a:gd name="connsiteY1" fmla="*/ 61711 h 61711"/>
              <a:gd name="connsiteX2" fmla="*/ 0 w 61710"/>
              <a:gd name="connsiteY2" fmla="*/ 30856 h 61711"/>
              <a:gd name="connsiteX3" fmla="*/ 30856 w 61710"/>
              <a:gd name="connsiteY3" fmla="*/ 0 h 61711"/>
              <a:gd name="connsiteX4" fmla="*/ 61711 w 61710"/>
              <a:gd name="connsiteY4" fmla="*/ 30856 h 617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1710" h="61711">
                <a:moveTo>
                  <a:pt x="61711" y="30856"/>
                </a:moveTo>
                <a:cubicBezTo>
                  <a:pt x="61711" y="47943"/>
                  <a:pt x="47943" y="61711"/>
                  <a:pt x="30856" y="61711"/>
                </a:cubicBezTo>
                <a:cubicBezTo>
                  <a:pt x="13768" y="61711"/>
                  <a:pt x="0" y="47943"/>
                  <a:pt x="0" y="30856"/>
                </a:cubicBezTo>
                <a:cubicBezTo>
                  <a:pt x="0" y="13768"/>
                  <a:pt x="13768" y="0"/>
                  <a:pt x="30856" y="0"/>
                </a:cubicBezTo>
                <a:cubicBezTo>
                  <a:pt x="47943" y="0"/>
                  <a:pt x="61711" y="13891"/>
                  <a:pt x="61711" y="30856"/>
                </a:cubicBezTo>
                <a:close/>
              </a:path>
            </a:pathLst>
          </a:custGeom>
          <a:solidFill>
            <a:srgbClr val="FFFFFF"/>
          </a:solidFill>
          <a:ln w="12281" cap="rnd">
            <a:solidFill>
              <a:schemeClr val="accent2"/>
            </a:solidFill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36" name="Graphic 2">
            <a:extLst>
              <a:ext uri="{FF2B5EF4-FFF2-40B4-BE49-F238E27FC236}">
                <a16:creationId xmlns:a16="http://schemas.microsoft.com/office/drawing/2014/main" id="{61C78088-D5B9-440E-865A-55347F9276A8}"/>
              </a:ext>
            </a:extLst>
          </p:cNvPr>
          <p:cNvSpPr/>
          <p:nvPr/>
        </p:nvSpPr>
        <p:spPr>
          <a:xfrm>
            <a:off x="10461618" y="5128454"/>
            <a:ext cx="70759" cy="70759"/>
          </a:xfrm>
          <a:custGeom>
            <a:avLst/>
            <a:gdLst>
              <a:gd name="connsiteX0" fmla="*/ 61711 w 61711"/>
              <a:gd name="connsiteY0" fmla="*/ 30856 h 61711"/>
              <a:gd name="connsiteX1" fmla="*/ 30856 w 61711"/>
              <a:gd name="connsiteY1" fmla="*/ 61711 h 61711"/>
              <a:gd name="connsiteX2" fmla="*/ 0 w 61711"/>
              <a:gd name="connsiteY2" fmla="*/ 30856 h 61711"/>
              <a:gd name="connsiteX3" fmla="*/ 30856 w 61711"/>
              <a:gd name="connsiteY3" fmla="*/ 0 h 61711"/>
              <a:gd name="connsiteX4" fmla="*/ 61711 w 61711"/>
              <a:gd name="connsiteY4" fmla="*/ 30856 h 617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1711" h="61711">
                <a:moveTo>
                  <a:pt x="61711" y="30856"/>
                </a:moveTo>
                <a:cubicBezTo>
                  <a:pt x="61711" y="47943"/>
                  <a:pt x="47943" y="61711"/>
                  <a:pt x="30856" y="61711"/>
                </a:cubicBezTo>
                <a:cubicBezTo>
                  <a:pt x="13768" y="61711"/>
                  <a:pt x="0" y="47943"/>
                  <a:pt x="0" y="30856"/>
                </a:cubicBezTo>
                <a:cubicBezTo>
                  <a:pt x="0" y="13768"/>
                  <a:pt x="13768" y="0"/>
                  <a:pt x="30856" y="0"/>
                </a:cubicBezTo>
                <a:cubicBezTo>
                  <a:pt x="47943" y="0"/>
                  <a:pt x="61711" y="13891"/>
                  <a:pt x="61711" y="30856"/>
                </a:cubicBezTo>
                <a:close/>
              </a:path>
            </a:pathLst>
          </a:custGeom>
          <a:solidFill>
            <a:srgbClr val="FFFFFF"/>
          </a:solidFill>
          <a:ln w="12281" cap="rnd">
            <a:solidFill>
              <a:schemeClr val="accent2"/>
            </a:solidFill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37" name="Graphic 2">
            <a:extLst>
              <a:ext uri="{FF2B5EF4-FFF2-40B4-BE49-F238E27FC236}">
                <a16:creationId xmlns:a16="http://schemas.microsoft.com/office/drawing/2014/main" id="{E42703CA-F705-4A63-832C-78ACF21EAD64}"/>
              </a:ext>
            </a:extLst>
          </p:cNvPr>
          <p:cNvSpPr/>
          <p:nvPr/>
        </p:nvSpPr>
        <p:spPr>
          <a:xfrm>
            <a:off x="10461618" y="3371055"/>
            <a:ext cx="70759" cy="70757"/>
          </a:xfrm>
          <a:custGeom>
            <a:avLst/>
            <a:gdLst>
              <a:gd name="connsiteX0" fmla="*/ 61711 w 61711"/>
              <a:gd name="connsiteY0" fmla="*/ 30856 h 61710"/>
              <a:gd name="connsiteX1" fmla="*/ 30856 w 61711"/>
              <a:gd name="connsiteY1" fmla="*/ 61711 h 61710"/>
              <a:gd name="connsiteX2" fmla="*/ 0 w 61711"/>
              <a:gd name="connsiteY2" fmla="*/ 30856 h 61710"/>
              <a:gd name="connsiteX3" fmla="*/ 30856 w 61711"/>
              <a:gd name="connsiteY3" fmla="*/ 0 h 61710"/>
              <a:gd name="connsiteX4" fmla="*/ 61711 w 61711"/>
              <a:gd name="connsiteY4" fmla="*/ 30856 h 617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1711" h="61710">
                <a:moveTo>
                  <a:pt x="61711" y="30856"/>
                </a:moveTo>
                <a:cubicBezTo>
                  <a:pt x="61711" y="47943"/>
                  <a:pt x="47943" y="61711"/>
                  <a:pt x="30856" y="61711"/>
                </a:cubicBezTo>
                <a:cubicBezTo>
                  <a:pt x="13768" y="61711"/>
                  <a:pt x="0" y="47943"/>
                  <a:pt x="0" y="30856"/>
                </a:cubicBezTo>
                <a:cubicBezTo>
                  <a:pt x="0" y="13768"/>
                  <a:pt x="13768" y="0"/>
                  <a:pt x="30856" y="0"/>
                </a:cubicBezTo>
                <a:cubicBezTo>
                  <a:pt x="47943" y="0"/>
                  <a:pt x="61711" y="13768"/>
                  <a:pt x="61711" y="30856"/>
                </a:cubicBezTo>
                <a:close/>
              </a:path>
            </a:pathLst>
          </a:custGeom>
          <a:solidFill>
            <a:srgbClr val="FFFFFF"/>
          </a:solidFill>
          <a:ln w="12281" cap="rnd">
            <a:solidFill>
              <a:schemeClr val="accent2"/>
            </a:solidFill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38" name="Graphic 2">
            <a:extLst>
              <a:ext uri="{FF2B5EF4-FFF2-40B4-BE49-F238E27FC236}">
                <a16:creationId xmlns:a16="http://schemas.microsoft.com/office/drawing/2014/main" id="{83997681-D27D-415D-98AA-56F7507BC69E}"/>
              </a:ext>
            </a:extLst>
          </p:cNvPr>
          <p:cNvSpPr/>
          <p:nvPr/>
        </p:nvSpPr>
        <p:spPr>
          <a:xfrm>
            <a:off x="5072429" y="2919160"/>
            <a:ext cx="70757" cy="70757"/>
          </a:xfrm>
          <a:custGeom>
            <a:avLst/>
            <a:gdLst>
              <a:gd name="connsiteX0" fmla="*/ 61711 w 61710"/>
              <a:gd name="connsiteY0" fmla="*/ 30856 h 61710"/>
              <a:gd name="connsiteX1" fmla="*/ 30855 w 61710"/>
              <a:gd name="connsiteY1" fmla="*/ 61711 h 61710"/>
              <a:gd name="connsiteX2" fmla="*/ 0 w 61710"/>
              <a:gd name="connsiteY2" fmla="*/ 30856 h 61710"/>
              <a:gd name="connsiteX3" fmla="*/ 30855 w 61710"/>
              <a:gd name="connsiteY3" fmla="*/ 0 h 61710"/>
              <a:gd name="connsiteX4" fmla="*/ 61711 w 61710"/>
              <a:gd name="connsiteY4" fmla="*/ 30856 h 617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1710" h="61710">
                <a:moveTo>
                  <a:pt x="61711" y="30856"/>
                </a:moveTo>
                <a:cubicBezTo>
                  <a:pt x="61711" y="47943"/>
                  <a:pt x="47943" y="61711"/>
                  <a:pt x="30855" y="61711"/>
                </a:cubicBezTo>
                <a:cubicBezTo>
                  <a:pt x="13768" y="61711"/>
                  <a:pt x="0" y="47943"/>
                  <a:pt x="0" y="30856"/>
                </a:cubicBezTo>
                <a:cubicBezTo>
                  <a:pt x="0" y="13768"/>
                  <a:pt x="13768" y="0"/>
                  <a:pt x="30855" y="0"/>
                </a:cubicBezTo>
                <a:cubicBezTo>
                  <a:pt x="47943" y="0"/>
                  <a:pt x="61711" y="13768"/>
                  <a:pt x="61711" y="30856"/>
                </a:cubicBezTo>
                <a:close/>
              </a:path>
            </a:pathLst>
          </a:custGeom>
          <a:solidFill>
            <a:srgbClr val="FFFFFF"/>
          </a:solidFill>
          <a:ln w="12281" cap="rnd">
            <a:solidFill>
              <a:schemeClr val="accent3"/>
            </a:solidFill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39" name="Graphic 2">
            <a:extLst>
              <a:ext uri="{FF2B5EF4-FFF2-40B4-BE49-F238E27FC236}">
                <a16:creationId xmlns:a16="http://schemas.microsoft.com/office/drawing/2014/main" id="{402D9B18-A943-427A-ABF2-6677639AB8C2}"/>
              </a:ext>
            </a:extLst>
          </p:cNvPr>
          <p:cNvSpPr/>
          <p:nvPr/>
        </p:nvSpPr>
        <p:spPr>
          <a:xfrm>
            <a:off x="5072429" y="3351181"/>
            <a:ext cx="70757" cy="70757"/>
          </a:xfrm>
          <a:custGeom>
            <a:avLst/>
            <a:gdLst>
              <a:gd name="connsiteX0" fmla="*/ 61711 w 61710"/>
              <a:gd name="connsiteY0" fmla="*/ 30855 h 61710"/>
              <a:gd name="connsiteX1" fmla="*/ 30855 w 61710"/>
              <a:gd name="connsiteY1" fmla="*/ 61711 h 61710"/>
              <a:gd name="connsiteX2" fmla="*/ 0 w 61710"/>
              <a:gd name="connsiteY2" fmla="*/ 30855 h 61710"/>
              <a:gd name="connsiteX3" fmla="*/ 30855 w 61710"/>
              <a:gd name="connsiteY3" fmla="*/ 0 h 61710"/>
              <a:gd name="connsiteX4" fmla="*/ 61711 w 61710"/>
              <a:gd name="connsiteY4" fmla="*/ 30855 h 617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1710" h="61710">
                <a:moveTo>
                  <a:pt x="61711" y="30855"/>
                </a:moveTo>
                <a:cubicBezTo>
                  <a:pt x="61711" y="47943"/>
                  <a:pt x="47943" y="61711"/>
                  <a:pt x="30855" y="61711"/>
                </a:cubicBezTo>
                <a:cubicBezTo>
                  <a:pt x="13768" y="61711"/>
                  <a:pt x="0" y="47943"/>
                  <a:pt x="0" y="30855"/>
                </a:cubicBezTo>
                <a:cubicBezTo>
                  <a:pt x="0" y="13768"/>
                  <a:pt x="13768" y="0"/>
                  <a:pt x="30855" y="0"/>
                </a:cubicBezTo>
                <a:cubicBezTo>
                  <a:pt x="47943" y="0"/>
                  <a:pt x="61711" y="13768"/>
                  <a:pt x="61711" y="30855"/>
                </a:cubicBezTo>
                <a:close/>
              </a:path>
            </a:pathLst>
          </a:custGeom>
          <a:solidFill>
            <a:srgbClr val="FFFFFF"/>
          </a:solidFill>
          <a:ln w="12281" cap="rnd">
            <a:solidFill>
              <a:schemeClr val="accent2"/>
            </a:solidFill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40" name="Graphic 2">
            <a:extLst>
              <a:ext uri="{FF2B5EF4-FFF2-40B4-BE49-F238E27FC236}">
                <a16:creationId xmlns:a16="http://schemas.microsoft.com/office/drawing/2014/main" id="{804C114B-8622-4584-BC42-383C4B5E1077}"/>
              </a:ext>
            </a:extLst>
          </p:cNvPr>
          <p:cNvSpPr/>
          <p:nvPr/>
        </p:nvSpPr>
        <p:spPr>
          <a:xfrm>
            <a:off x="5097800" y="3135101"/>
            <a:ext cx="70757" cy="70757"/>
          </a:xfrm>
          <a:custGeom>
            <a:avLst/>
            <a:gdLst>
              <a:gd name="connsiteX0" fmla="*/ 61711 w 61710"/>
              <a:gd name="connsiteY0" fmla="*/ 30855 h 61710"/>
              <a:gd name="connsiteX1" fmla="*/ 30855 w 61710"/>
              <a:gd name="connsiteY1" fmla="*/ 61711 h 61710"/>
              <a:gd name="connsiteX2" fmla="*/ 0 w 61710"/>
              <a:gd name="connsiteY2" fmla="*/ 30855 h 61710"/>
              <a:gd name="connsiteX3" fmla="*/ 30855 w 61710"/>
              <a:gd name="connsiteY3" fmla="*/ 0 h 61710"/>
              <a:gd name="connsiteX4" fmla="*/ 61711 w 61710"/>
              <a:gd name="connsiteY4" fmla="*/ 30855 h 617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1710" h="61710">
                <a:moveTo>
                  <a:pt x="61711" y="30855"/>
                </a:moveTo>
                <a:cubicBezTo>
                  <a:pt x="61711" y="47943"/>
                  <a:pt x="47943" y="61711"/>
                  <a:pt x="30855" y="61711"/>
                </a:cubicBezTo>
                <a:cubicBezTo>
                  <a:pt x="13768" y="61711"/>
                  <a:pt x="0" y="47943"/>
                  <a:pt x="0" y="30855"/>
                </a:cubicBezTo>
                <a:cubicBezTo>
                  <a:pt x="0" y="13768"/>
                  <a:pt x="13768" y="0"/>
                  <a:pt x="30855" y="0"/>
                </a:cubicBezTo>
                <a:cubicBezTo>
                  <a:pt x="47943" y="0"/>
                  <a:pt x="61711" y="13891"/>
                  <a:pt x="61711" y="30855"/>
                </a:cubicBezTo>
                <a:close/>
              </a:path>
            </a:pathLst>
          </a:custGeom>
          <a:solidFill>
            <a:srgbClr val="FFFFFF"/>
          </a:solidFill>
          <a:ln w="12281" cap="rnd">
            <a:solidFill>
              <a:schemeClr val="accent5"/>
            </a:solidFill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42" name="TextBox 141">
            <a:extLst>
              <a:ext uri="{FF2B5EF4-FFF2-40B4-BE49-F238E27FC236}">
                <a16:creationId xmlns:a16="http://schemas.microsoft.com/office/drawing/2014/main" id="{A9E401DF-013C-4C6A-8B48-D688740C9EB8}"/>
              </a:ext>
            </a:extLst>
          </p:cNvPr>
          <p:cNvSpPr txBox="1"/>
          <p:nvPr/>
        </p:nvSpPr>
        <p:spPr>
          <a:xfrm>
            <a:off x="615778" y="1664900"/>
            <a:ext cx="4270258" cy="615553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lnSpc>
                <a:spcPct val="150000"/>
              </a:lnSpc>
              <a:defRPr sz="1200" b="0" i="0">
                <a:solidFill>
                  <a:schemeClr val="tx1">
                    <a:lumMod val="75000"/>
                    <a:lumOff val="25000"/>
                  </a:schemeClr>
                </a:solidFill>
                <a:effectLst/>
              </a:defRPr>
            </a:lvl1pPr>
          </a:lstStyle>
          <a:p>
            <a:r>
              <a:rPr lang="it-IT" dirty="0"/>
              <a:t>Sed quia consequuntur magni dolores eos qui ratione voluptatem sequi nesciunt.</a:t>
            </a:r>
            <a:endParaRPr lang="en-ID" dirty="0"/>
          </a:p>
        </p:txBody>
      </p:sp>
      <p:sp>
        <p:nvSpPr>
          <p:cNvPr id="143" name="TextBox 142">
            <a:extLst>
              <a:ext uri="{FF2B5EF4-FFF2-40B4-BE49-F238E27FC236}">
                <a16:creationId xmlns:a16="http://schemas.microsoft.com/office/drawing/2014/main" id="{E3EB4988-E484-4F8D-8D88-B91A50E01E36}"/>
              </a:ext>
            </a:extLst>
          </p:cNvPr>
          <p:cNvSpPr txBox="1"/>
          <p:nvPr/>
        </p:nvSpPr>
        <p:spPr>
          <a:xfrm>
            <a:off x="615778" y="1063209"/>
            <a:ext cx="3734549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1600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</a:rPr>
              <a:t>Write Something About Here</a:t>
            </a:r>
            <a:endParaRPr lang="en-ID" sz="1600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144" name="TextBox 143">
            <a:extLst>
              <a:ext uri="{FF2B5EF4-FFF2-40B4-BE49-F238E27FC236}">
                <a16:creationId xmlns:a16="http://schemas.microsoft.com/office/drawing/2014/main" id="{1B720EDC-FA79-4C27-A8A2-273FC52FB7E0}"/>
              </a:ext>
            </a:extLst>
          </p:cNvPr>
          <p:cNvSpPr txBox="1"/>
          <p:nvPr/>
        </p:nvSpPr>
        <p:spPr>
          <a:xfrm>
            <a:off x="615778" y="5293503"/>
            <a:ext cx="2653895" cy="61555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t-IT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Sed quia consequuntur magni dolores eos qui ratione</a:t>
            </a:r>
            <a:endParaRPr lang="en-ID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05" name="Freeform: Shape 104">
            <a:extLst>
              <a:ext uri="{FF2B5EF4-FFF2-40B4-BE49-F238E27FC236}">
                <a16:creationId xmlns:a16="http://schemas.microsoft.com/office/drawing/2014/main" id="{B10BED0F-CAC8-4C4B-A174-04E61160E3FC}"/>
              </a:ext>
            </a:extLst>
          </p:cNvPr>
          <p:cNvSpPr/>
          <p:nvPr/>
        </p:nvSpPr>
        <p:spPr>
          <a:xfrm>
            <a:off x="10547306" y="2946647"/>
            <a:ext cx="919576" cy="919575"/>
          </a:xfrm>
          <a:custGeom>
            <a:avLst/>
            <a:gdLst>
              <a:gd name="connsiteX0" fmla="*/ 801994 w 801994"/>
              <a:gd name="connsiteY0" fmla="*/ 400997 h 801994"/>
              <a:gd name="connsiteX1" fmla="*/ 400997 w 801994"/>
              <a:gd name="connsiteY1" fmla="*/ 801994 h 801994"/>
              <a:gd name="connsiteX2" fmla="*/ 0 w 801994"/>
              <a:gd name="connsiteY2" fmla="*/ 400997 h 801994"/>
              <a:gd name="connsiteX3" fmla="*/ 400997 w 801994"/>
              <a:gd name="connsiteY3" fmla="*/ 0 h 801994"/>
              <a:gd name="connsiteX4" fmla="*/ 801994 w 801994"/>
              <a:gd name="connsiteY4" fmla="*/ 400997 h 8019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01994" h="801994">
                <a:moveTo>
                  <a:pt x="801994" y="400997"/>
                </a:moveTo>
                <a:cubicBezTo>
                  <a:pt x="801994" y="622462"/>
                  <a:pt x="622461" y="801994"/>
                  <a:pt x="400997" y="801994"/>
                </a:cubicBezTo>
                <a:cubicBezTo>
                  <a:pt x="179533" y="801994"/>
                  <a:pt x="0" y="622462"/>
                  <a:pt x="0" y="400997"/>
                </a:cubicBezTo>
                <a:cubicBezTo>
                  <a:pt x="0" y="179533"/>
                  <a:pt x="179533" y="0"/>
                  <a:pt x="400997" y="0"/>
                </a:cubicBezTo>
                <a:cubicBezTo>
                  <a:pt x="622461" y="0"/>
                  <a:pt x="801994" y="179533"/>
                  <a:pt x="801994" y="400997"/>
                </a:cubicBezTo>
                <a:close/>
              </a:path>
            </a:pathLst>
          </a:custGeom>
          <a:solidFill>
            <a:srgbClr val="FFFFFF"/>
          </a:solidFill>
          <a:ln w="10805" cap="flat">
            <a:noFill/>
            <a:prstDash val="solid"/>
            <a:miter/>
          </a:ln>
          <a:effectLst>
            <a:outerShdw blurRad="266700" dist="165100" dir="3000000" sx="98000" sy="98000" algn="ct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145" name="TextBox 144">
            <a:extLst>
              <a:ext uri="{FF2B5EF4-FFF2-40B4-BE49-F238E27FC236}">
                <a16:creationId xmlns:a16="http://schemas.microsoft.com/office/drawing/2014/main" id="{4806B3C6-4396-4C54-83CF-F09C6840CA4F}"/>
              </a:ext>
            </a:extLst>
          </p:cNvPr>
          <p:cNvSpPr txBox="1"/>
          <p:nvPr/>
        </p:nvSpPr>
        <p:spPr>
          <a:xfrm>
            <a:off x="6260412" y="5881749"/>
            <a:ext cx="11173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D" sz="1200" spc="0" baseline="0" dirty="0">
                <a:solidFill>
                  <a:srgbClr val="000000"/>
                </a:solidFill>
                <a:latin typeface="+mj-lt"/>
                <a:cs typeface="Arial"/>
                <a:sym typeface="Arial"/>
                <a:rtl val="0"/>
              </a:rPr>
              <a:t>Nick Name</a:t>
            </a:r>
          </a:p>
        </p:txBody>
      </p:sp>
      <p:sp>
        <p:nvSpPr>
          <p:cNvPr id="146" name="TextBox 145">
            <a:extLst>
              <a:ext uri="{FF2B5EF4-FFF2-40B4-BE49-F238E27FC236}">
                <a16:creationId xmlns:a16="http://schemas.microsoft.com/office/drawing/2014/main" id="{BBD6F49A-7488-49B2-AEB8-77CC44763A19}"/>
              </a:ext>
            </a:extLst>
          </p:cNvPr>
          <p:cNvSpPr txBox="1"/>
          <p:nvPr/>
        </p:nvSpPr>
        <p:spPr>
          <a:xfrm>
            <a:off x="6311764" y="6082727"/>
            <a:ext cx="1014598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000" spc="0" baseline="0">
                <a:solidFill>
                  <a:schemeClr val="tx1">
                    <a:lumMod val="75000"/>
                    <a:lumOff val="25000"/>
                  </a:schemeClr>
                </a:solidFill>
                <a:cs typeface="Arial"/>
                <a:sym typeface="Arial"/>
                <a:rtl val="0"/>
              </a:rPr>
              <a:t>Job Position</a:t>
            </a:r>
          </a:p>
        </p:txBody>
      </p:sp>
      <p:sp>
        <p:nvSpPr>
          <p:cNvPr id="147" name="TextBox 146">
            <a:extLst>
              <a:ext uri="{FF2B5EF4-FFF2-40B4-BE49-F238E27FC236}">
                <a16:creationId xmlns:a16="http://schemas.microsoft.com/office/drawing/2014/main" id="{28B02F73-8A7B-4A64-9D2D-622580B78172}"/>
              </a:ext>
            </a:extLst>
          </p:cNvPr>
          <p:cNvSpPr txBox="1"/>
          <p:nvPr/>
        </p:nvSpPr>
        <p:spPr>
          <a:xfrm>
            <a:off x="8416841" y="5810629"/>
            <a:ext cx="11173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D" sz="1200" spc="0" baseline="0" dirty="0">
                <a:solidFill>
                  <a:srgbClr val="000000"/>
                </a:solidFill>
                <a:latin typeface="+mj-lt"/>
                <a:cs typeface="Arial"/>
                <a:sym typeface="Arial"/>
                <a:rtl val="0"/>
              </a:rPr>
              <a:t>Nick Name</a:t>
            </a:r>
          </a:p>
        </p:txBody>
      </p:sp>
      <p:sp>
        <p:nvSpPr>
          <p:cNvPr id="148" name="TextBox 147">
            <a:extLst>
              <a:ext uri="{FF2B5EF4-FFF2-40B4-BE49-F238E27FC236}">
                <a16:creationId xmlns:a16="http://schemas.microsoft.com/office/drawing/2014/main" id="{9500D578-B2FC-4BBF-A58F-D658A81DF7AB}"/>
              </a:ext>
            </a:extLst>
          </p:cNvPr>
          <p:cNvSpPr txBox="1"/>
          <p:nvPr/>
        </p:nvSpPr>
        <p:spPr>
          <a:xfrm>
            <a:off x="8468193" y="6011607"/>
            <a:ext cx="1014598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000" spc="0" baseline="0">
                <a:solidFill>
                  <a:schemeClr val="tx1">
                    <a:lumMod val="75000"/>
                    <a:lumOff val="25000"/>
                  </a:schemeClr>
                </a:solidFill>
                <a:cs typeface="Arial"/>
                <a:sym typeface="Arial"/>
                <a:rtl val="0"/>
              </a:rPr>
              <a:t>Job Position</a:t>
            </a:r>
          </a:p>
        </p:txBody>
      </p:sp>
      <p:sp>
        <p:nvSpPr>
          <p:cNvPr id="149" name="TextBox 148">
            <a:extLst>
              <a:ext uri="{FF2B5EF4-FFF2-40B4-BE49-F238E27FC236}">
                <a16:creationId xmlns:a16="http://schemas.microsoft.com/office/drawing/2014/main" id="{E08E1E99-91DF-4761-AEF9-2ED4C9EDFF7A}"/>
              </a:ext>
            </a:extLst>
          </p:cNvPr>
          <p:cNvSpPr txBox="1"/>
          <p:nvPr/>
        </p:nvSpPr>
        <p:spPr>
          <a:xfrm>
            <a:off x="10327275" y="5770195"/>
            <a:ext cx="131998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D" sz="1200" spc="0" baseline="0" dirty="0">
                <a:solidFill>
                  <a:srgbClr val="000000"/>
                </a:solidFill>
                <a:latin typeface="+mj-lt"/>
                <a:cs typeface="Arial"/>
                <a:sym typeface="Arial"/>
                <a:rtl val="0"/>
              </a:rPr>
              <a:t>Nick Name</a:t>
            </a:r>
          </a:p>
        </p:txBody>
      </p:sp>
      <p:sp>
        <p:nvSpPr>
          <p:cNvPr id="150" name="TextBox 149">
            <a:extLst>
              <a:ext uri="{FF2B5EF4-FFF2-40B4-BE49-F238E27FC236}">
                <a16:creationId xmlns:a16="http://schemas.microsoft.com/office/drawing/2014/main" id="{12C007CD-3A92-48A9-8D68-A955A0750116}"/>
              </a:ext>
            </a:extLst>
          </p:cNvPr>
          <p:cNvSpPr txBox="1"/>
          <p:nvPr/>
        </p:nvSpPr>
        <p:spPr>
          <a:xfrm>
            <a:off x="10387942" y="5971173"/>
            <a:ext cx="1198646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000" spc="0" baseline="0">
                <a:solidFill>
                  <a:schemeClr val="tx1">
                    <a:lumMod val="75000"/>
                    <a:lumOff val="25000"/>
                  </a:schemeClr>
                </a:solidFill>
                <a:cs typeface="Arial"/>
                <a:sym typeface="Arial"/>
                <a:rtl val="0"/>
              </a:rPr>
              <a:t>Job Position</a:t>
            </a:r>
          </a:p>
        </p:txBody>
      </p:sp>
      <p:sp>
        <p:nvSpPr>
          <p:cNvPr id="157" name="TextBox 156">
            <a:extLst>
              <a:ext uri="{FF2B5EF4-FFF2-40B4-BE49-F238E27FC236}">
                <a16:creationId xmlns:a16="http://schemas.microsoft.com/office/drawing/2014/main" id="{AB5C41E2-4411-419A-816C-EB40019ECFD9}"/>
              </a:ext>
            </a:extLst>
          </p:cNvPr>
          <p:cNvSpPr txBox="1"/>
          <p:nvPr/>
        </p:nvSpPr>
        <p:spPr>
          <a:xfrm>
            <a:off x="6260412" y="3809109"/>
            <a:ext cx="11173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D" sz="1200" spc="0" baseline="0" dirty="0">
                <a:solidFill>
                  <a:srgbClr val="000000"/>
                </a:solidFill>
                <a:latin typeface="+mj-lt"/>
                <a:cs typeface="Arial"/>
                <a:sym typeface="Arial"/>
                <a:rtl val="0"/>
              </a:rPr>
              <a:t>Nick Name</a:t>
            </a:r>
          </a:p>
        </p:txBody>
      </p:sp>
      <p:sp>
        <p:nvSpPr>
          <p:cNvPr id="158" name="TextBox 157">
            <a:extLst>
              <a:ext uri="{FF2B5EF4-FFF2-40B4-BE49-F238E27FC236}">
                <a16:creationId xmlns:a16="http://schemas.microsoft.com/office/drawing/2014/main" id="{C6E8A4A3-7AC2-4BC9-AAF2-A51AD1CEDA99}"/>
              </a:ext>
            </a:extLst>
          </p:cNvPr>
          <p:cNvSpPr txBox="1"/>
          <p:nvPr/>
        </p:nvSpPr>
        <p:spPr>
          <a:xfrm>
            <a:off x="6311764" y="4010087"/>
            <a:ext cx="1014598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000" spc="0" baseline="0">
                <a:solidFill>
                  <a:schemeClr val="tx1">
                    <a:lumMod val="75000"/>
                    <a:lumOff val="25000"/>
                  </a:schemeClr>
                </a:solidFill>
                <a:cs typeface="Arial"/>
                <a:sym typeface="Arial"/>
                <a:rtl val="0"/>
              </a:rPr>
              <a:t>Job Position</a:t>
            </a:r>
          </a:p>
        </p:txBody>
      </p:sp>
      <p:sp>
        <p:nvSpPr>
          <p:cNvPr id="159" name="TextBox 158">
            <a:extLst>
              <a:ext uri="{FF2B5EF4-FFF2-40B4-BE49-F238E27FC236}">
                <a16:creationId xmlns:a16="http://schemas.microsoft.com/office/drawing/2014/main" id="{CE2D9CD1-E25E-499C-A29E-8479AB026BDD}"/>
              </a:ext>
            </a:extLst>
          </p:cNvPr>
          <p:cNvSpPr txBox="1"/>
          <p:nvPr/>
        </p:nvSpPr>
        <p:spPr>
          <a:xfrm>
            <a:off x="8386361" y="3809109"/>
            <a:ext cx="11173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D" sz="1200" spc="0" baseline="0" dirty="0">
                <a:solidFill>
                  <a:srgbClr val="000000"/>
                </a:solidFill>
                <a:latin typeface="+mj-lt"/>
                <a:cs typeface="Arial"/>
                <a:sym typeface="Arial"/>
                <a:rtl val="0"/>
              </a:rPr>
              <a:t>Nick Name</a:t>
            </a:r>
          </a:p>
        </p:txBody>
      </p:sp>
      <p:sp>
        <p:nvSpPr>
          <p:cNvPr id="160" name="TextBox 159">
            <a:extLst>
              <a:ext uri="{FF2B5EF4-FFF2-40B4-BE49-F238E27FC236}">
                <a16:creationId xmlns:a16="http://schemas.microsoft.com/office/drawing/2014/main" id="{C83D1AB1-4195-4AE1-B597-C592DAAEF371}"/>
              </a:ext>
            </a:extLst>
          </p:cNvPr>
          <p:cNvSpPr txBox="1"/>
          <p:nvPr/>
        </p:nvSpPr>
        <p:spPr>
          <a:xfrm>
            <a:off x="8437713" y="4010087"/>
            <a:ext cx="1014598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000" spc="0" baseline="0">
                <a:solidFill>
                  <a:schemeClr val="tx1">
                    <a:lumMod val="75000"/>
                    <a:lumOff val="25000"/>
                  </a:schemeClr>
                </a:solidFill>
                <a:cs typeface="Arial"/>
                <a:sym typeface="Arial"/>
                <a:rtl val="0"/>
              </a:rPr>
              <a:t>Job Position</a:t>
            </a:r>
          </a:p>
        </p:txBody>
      </p:sp>
      <p:sp>
        <p:nvSpPr>
          <p:cNvPr id="161" name="TextBox 160">
            <a:extLst>
              <a:ext uri="{FF2B5EF4-FFF2-40B4-BE49-F238E27FC236}">
                <a16:creationId xmlns:a16="http://schemas.microsoft.com/office/drawing/2014/main" id="{A6FAE9BA-6284-474C-9C20-C07E012DF536}"/>
              </a:ext>
            </a:extLst>
          </p:cNvPr>
          <p:cNvSpPr txBox="1"/>
          <p:nvPr/>
        </p:nvSpPr>
        <p:spPr>
          <a:xfrm>
            <a:off x="6260412" y="1837874"/>
            <a:ext cx="11173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D" sz="1200" spc="0" baseline="0" dirty="0">
                <a:solidFill>
                  <a:srgbClr val="000000"/>
                </a:solidFill>
                <a:latin typeface="+mj-lt"/>
                <a:cs typeface="Arial"/>
                <a:sym typeface="Arial"/>
                <a:rtl val="0"/>
              </a:rPr>
              <a:t>Nick Name</a:t>
            </a:r>
          </a:p>
        </p:txBody>
      </p:sp>
      <p:sp>
        <p:nvSpPr>
          <p:cNvPr id="162" name="TextBox 161">
            <a:extLst>
              <a:ext uri="{FF2B5EF4-FFF2-40B4-BE49-F238E27FC236}">
                <a16:creationId xmlns:a16="http://schemas.microsoft.com/office/drawing/2014/main" id="{D292BD77-64D8-4C97-BA09-A661B50FC229}"/>
              </a:ext>
            </a:extLst>
          </p:cNvPr>
          <p:cNvSpPr txBox="1"/>
          <p:nvPr/>
        </p:nvSpPr>
        <p:spPr>
          <a:xfrm>
            <a:off x="6311764" y="2038852"/>
            <a:ext cx="1014598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000" spc="0" baseline="0">
                <a:solidFill>
                  <a:schemeClr val="tx1">
                    <a:lumMod val="75000"/>
                    <a:lumOff val="25000"/>
                  </a:schemeClr>
                </a:solidFill>
                <a:cs typeface="Arial"/>
                <a:sym typeface="Arial"/>
                <a:rtl val="0"/>
              </a:rPr>
              <a:t>Job Position</a:t>
            </a:r>
          </a:p>
        </p:txBody>
      </p:sp>
      <p:sp>
        <p:nvSpPr>
          <p:cNvPr id="163" name="TextBox 162">
            <a:extLst>
              <a:ext uri="{FF2B5EF4-FFF2-40B4-BE49-F238E27FC236}">
                <a16:creationId xmlns:a16="http://schemas.microsoft.com/office/drawing/2014/main" id="{B03036A3-CFA1-4F8A-A1E5-1DB84DF1D117}"/>
              </a:ext>
            </a:extLst>
          </p:cNvPr>
          <p:cNvSpPr txBox="1"/>
          <p:nvPr/>
        </p:nvSpPr>
        <p:spPr>
          <a:xfrm>
            <a:off x="8416841" y="1807394"/>
            <a:ext cx="11173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D" sz="1200" spc="0" baseline="0" dirty="0">
                <a:solidFill>
                  <a:srgbClr val="000000"/>
                </a:solidFill>
                <a:latin typeface="+mj-lt"/>
                <a:cs typeface="Arial"/>
                <a:sym typeface="Arial"/>
                <a:rtl val="0"/>
              </a:rPr>
              <a:t>Nick Name</a:t>
            </a:r>
          </a:p>
        </p:txBody>
      </p:sp>
      <p:sp>
        <p:nvSpPr>
          <p:cNvPr id="164" name="TextBox 163">
            <a:extLst>
              <a:ext uri="{FF2B5EF4-FFF2-40B4-BE49-F238E27FC236}">
                <a16:creationId xmlns:a16="http://schemas.microsoft.com/office/drawing/2014/main" id="{BB29F2BB-C69D-4857-B9CD-88ABA1C156AB}"/>
              </a:ext>
            </a:extLst>
          </p:cNvPr>
          <p:cNvSpPr txBox="1"/>
          <p:nvPr/>
        </p:nvSpPr>
        <p:spPr>
          <a:xfrm>
            <a:off x="8468193" y="2008372"/>
            <a:ext cx="1014598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000" spc="0" baseline="0">
                <a:solidFill>
                  <a:schemeClr val="tx1">
                    <a:lumMod val="75000"/>
                    <a:lumOff val="25000"/>
                  </a:schemeClr>
                </a:solidFill>
                <a:cs typeface="Arial"/>
                <a:sym typeface="Arial"/>
                <a:rtl val="0"/>
              </a:rPr>
              <a:t>Job Position</a:t>
            </a:r>
          </a:p>
        </p:txBody>
      </p:sp>
      <p:sp>
        <p:nvSpPr>
          <p:cNvPr id="167" name="TextBox 166">
            <a:extLst>
              <a:ext uri="{FF2B5EF4-FFF2-40B4-BE49-F238E27FC236}">
                <a16:creationId xmlns:a16="http://schemas.microsoft.com/office/drawing/2014/main" id="{4F1E8B01-7452-454F-BA0B-E3867BD9F146}"/>
              </a:ext>
            </a:extLst>
          </p:cNvPr>
          <p:cNvSpPr txBox="1"/>
          <p:nvPr/>
        </p:nvSpPr>
        <p:spPr>
          <a:xfrm>
            <a:off x="10378475" y="4002149"/>
            <a:ext cx="131998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D" sz="1200" spc="0" baseline="0" dirty="0">
                <a:solidFill>
                  <a:srgbClr val="000000"/>
                </a:solidFill>
                <a:latin typeface="+mj-lt"/>
                <a:cs typeface="Arial"/>
                <a:sym typeface="Arial"/>
                <a:rtl val="0"/>
              </a:rPr>
              <a:t>Nick Name</a:t>
            </a:r>
          </a:p>
        </p:txBody>
      </p:sp>
      <p:sp>
        <p:nvSpPr>
          <p:cNvPr id="168" name="TextBox 167">
            <a:extLst>
              <a:ext uri="{FF2B5EF4-FFF2-40B4-BE49-F238E27FC236}">
                <a16:creationId xmlns:a16="http://schemas.microsoft.com/office/drawing/2014/main" id="{2D1B9397-F6F1-4BEA-9DD3-B208B26A3C8C}"/>
              </a:ext>
            </a:extLst>
          </p:cNvPr>
          <p:cNvSpPr txBox="1"/>
          <p:nvPr/>
        </p:nvSpPr>
        <p:spPr>
          <a:xfrm>
            <a:off x="10439142" y="4203127"/>
            <a:ext cx="1198646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000" spc="0" baseline="0">
                <a:solidFill>
                  <a:schemeClr val="tx1">
                    <a:lumMod val="75000"/>
                    <a:lumOff val="25000"/>
                  </a:schemeClr>
                </a:solidFill>
                <a:cs typeface="Arial"/>
                <a:sym typeface="Arial"/>
                <a:rtl val="0"/>
              </a:rPr>
              <a:t>Job Position</a:t>
            </a:r>
          </a:p>
        </p:txBody>
      </p:sp>
      <p:sp>
        <p:nvSpPr>
          <p:cNvPr id="169" name="TextBox 168">
            <a:extLst>
              <a:ext uri="{FF2B5EF4-FFF2-40B4-BE49-F238E27FC236}">
                <a16:creationId xmlns:a16="http://schemas.microsoft.com/office/drawing/2014/main" id="{FE606199-BAD6-4475-8534-04D14EBD6085}"/>
              </a:ext>
            </a:extLst>
          </p:cNvPr>
          <p:cNvSpPr txBox="1"/>
          <p:nvPr/>
        </p:nvSpPr>
        <p:spPr>
          <a:xfrm>
            <a:off x="10327275" y="1716592"/>
            <a:ext cx="131998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D" sz="1200" spc="0" baseline="0" dirty="0">
                <a:solidFill>
                  <a:srgbClr val="000000"/>
                </a:solidFill>
                <a:latin typeface="+mj-lt"/>
                <a:cs typeface="Arial"/>
                <a:sym typeface="Arial"/>
                <a:rtl val="0"/>
              </a:rPr>
              <a:t>Nick Name</a:t>
            </a:r>
          </a:p>
        </p:txBody>
      </p:sp>
      <p:sp>
        <p:nvSpPr>
          <p:cNvPr id="170" name="TextBox 169">
            <a:extLst>
              <a:ext uri="{FF2B5EF4-FFF2-40B4-BE49-F238E27FC236}">
                <a16:creationId xmlns:a16="http://schemas.microsoft.com/office/drawing/2014/main" id="{5524399A-A0C3-43D4-AF5D-3BC3A616DF20}"/>
              </a:ext>
            </a:extLst>
          </p:cNvPr>
          <p:cNvSpPr txBox="1"/>
          <p:nvPr/>
        </p:nvSpPr>
        <p:spPr>
          <a:xfrm>
            <a:off x="10387942" y="1917570"/>
            <a:ext cx="1198646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000" spc="0" baseline="0">
                <a:solidFill>
                  <a:schemeClr val="tx1">
                    <a:lumMod val="75000"/>
                    <a:lumOff val="25000"/>
                  </a:schemeClr>
                </a:solidFill>
                <a:cs typeface="Arial"/>
                <a:sym typeface="Arial"/>
                <a:rtl val="0"/>
              </a:rPr>
              <a:t>Job Position</a:t>
            </a:r>
          </a:p>
        </p:txBody>
      </p:sp>
      <p:sp>
        <p:nvSpPr>
          <p:cNvPr id="173" name="TextBox 172">
            <a:extLst>
              <a:ext uri="{FF2B5EF4-FFF2-40B4-BE49-F238E27FC236}">
                <a16:creationId xmlns:a16="http://schemas.microsoft.com/office/drawing/2014/main" id="{DD7699EA-AB46-4267-BB43-5F3490F9C077}"/>
              </a:ext>
            </a:extLst>
          </p:cNvPr>
          <p:cNvSpPr txBox="1"/>
          <p:nvPr/>
        </p:nvSpPr>
        <p:spPr>
          <a:xfrm>
            <a:off x="3718098" y="4133972"/>
            <a:ext cx="11173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D" sz="1200" spc="0" baseline="0" dirty="0">
                <a:solidFill>
                  <a:srgbClr val="000000"/>
                </a:solidFill>
                <a:latin typeface="+mj-lt"/>
                <a:cs typeface="Arial"/>
                <a:sym typeface="Arial"/>
                <a:rtl val="0"/>
              </a:rPr>
              <a:t>Nick Name</a:t>
            </a:r>
          </a:p>
        </p:txBody>
      </p:sp>
      <p:sp>
        <p:nvSpPr>
          <p:cNvPr id="174" name="TextBox 173">
            <a:extLst>
              <a:ext uri="{FF2B5EF4-FFF2-40B4-BE49-F238E27FC236}">
                <a16:creationId xmlns:a16="http://schemas.microsoft.com/office/drawing/2014/main" id="{78F66D49-C24B-480B-B08C-3B7FA9C3E625}"/>
              </a:ext>
            </a:extLst>
          </p:cNvPr>
          <p:cNvSpPr txBox="1"/>
          <p:nvPr/>
        </p:nvSpPr>
        <p:spPr>
          <a:xfrm>
            <a:off x="3769451" y="4334950"/>
            <a:ext cx="1014598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000" spc="0" baseline="0">
                <a:solidFill>
                  <a:schemeClr val="tx1">
                    <a:lumMod val="75000"/>
                    <a:lumOff val="25000"/>
                  </a:schemeClr>
                </a:solidFill>
                <a:cs typeface="Arial"/>
                <a:sym typeface="Arial"/>
                <a:rtl val="0"/>
              </a:rPr>
              <a:t>Job Position</a:t>
            </a:r>
          </a:p>
        </p:txBody>
      </p:sp>
      <p:sp>
        <p:nvSpPr>
          <p:cNvPr id="79" name="Freeform: Shape 78">
            <a:extLst>
              <a:ext uri="{FF2B5EF4-FFF2-40B4-BE49-F238E27FC236}">
                <a16:creationId xmlns:a16="http://schemas.microsoft.com/office/drawing/2014/main" id="{E3F94889-FBA8-4065-8C0B-93D9658D262A}"/>
              </a:ext>
            </a:extLst>
          </p:cNvPr>
          <p:cNvSpPr/>
          <p:nvPr/>
        </p:nvSpPr>
        <p:spPr>
          <a:xfrm>
            <a:off x="4040855" y="2865907"/>
            <a:ext cx="424296" cy="465774"/>
          </a:xfrm>
          <a:custGeom>
            <a:avLst/>
            <a:gdLst>
              <a:gd name="connsiteX0" fmla="*/ 189148 w 423482"/>
              <a:gd name="connsiteY0" fmla="*/ 26 h 464876"/>
              <a:gd name="connsiteX1" fmla="*/ 268192 w 423482"/>
              <a:gd name="connsiteY1" fmla="*/ 30429 h 464876"/>
              <a:gd name="connsiteX2" fmla="*/ 265965 w 423482"/>
              <a:gd name="connsiteY2" fmla="*/ 15105 h 464876"/>
              <a:gd name="connsiteX3" fmla="*/ 308401 w 423482"/>
              <a:gd name="connsiteY3" fmla="*/ 124339 h 464876"/>
              <a:gd name="connsiteX4" fmla="*/ 255430 w 423482"/>
              <a:gd name="connsiteY4" fmla="*/ 242843 h 464876"/>
              <a:gd name="connsiteX5" fmla="*/ 246136 w 423482"/>
              <a:gd name="connsiteY5" fmla="*/ 246512 h 464876"/>
              <a:gd name="connsiteX6" fmla="*/ 250510 w 423482"/>
              <a:gd name="connsiteY6" fmla="*/ 270246 h 464876"/>
              <a:gd name="connsiteX7" fmla="*/ 268584 w 423482"/>
              <a:gd name="connsiteY7" fmla="*/ 291726 h 464876"/>
              <a:gd name="connsiteX8" fmla="*/ 373758 w 423482"/>
              <a:gd name="connsiteY8" fmla="*/ 330626 h 464876"/>
              <a:gd name="connsiteX9" fmla="*/ 401525 w 423482"/>
              <a:gd name="connsiteY9" fmla="*/ 359047 h 464876"/>
              <a:gd name="connsiteX10" fmla="*/ 421433 w 423482"/>
              <a:gd name="connsiteY10" fmla="*/ 416153 h 464876"/>
              <a:gd name="connsiteX11" fmla="*/ 386724 w 423482"/>
              <a:gd name="connsiteY11" fmla="*/ 464876 h 464876"/>
              <a:gd name="connsiteX12" fmla="*/ 246319 w 423482"/>
              <a:gd name="connsiteY12" fmla="*/ 464876 h 464876"/>
              <a:gd name="connsiteX13" fmla="*/ 223398 w 423482"/>
              <a:gd name="connsiteY13" fmla="*/ 379741 h 464876"/>
              <a:gd name="connsiteX14" fmla="*/ 235448 w 423482"/>
              <a:gd name="connsiteY14" fmla="*/ 346866 h 464876"/>
              <a:gd name="connsiteX15" fmla="*/ 217111 w 423482"/>
              <a:gd name="connsiteY15" fmla="*/ 334948 h 464876"/>
              <a:gd name="connsiteX16" fmla="*/ 211872 w 423482"/>
              <a:gd name="connsiteY16" fmla="*/ 331542 h 464876"/>
              <a:gd name="connsiteX17" fmla="*/ 205978 w 423482"/>
              <a:gd name="connsiteY17" fmla="*/ 335340 h 464876"/>
              <a:gd name="connsiteX18" fmla="*/ 188296 w 423482"/>
              <a:gd name="connsiteY18" fmla="*/ 346866 h 464876"/>
              <a:gd name="connsiteX19" fmla="*/ 200346 w 423482"/>
              <a:gd name="connsiteY19" fmla="*/ 379741 h 464876"/>
              <a:gd name="connsiteX20" fmla="*/ 177163 w 423482"/>
              <a:gd name="connsiteY20" fmla="*/ 464876 h 464876"/>
              <a:gd name="connsiteX21" fmla="*/ 36758 w 423482"/>
              <a:gd name="connsiteY21" fmla="*/ 464876 h 464876"/>
              <a:gd name="connsiteX22" fmla="*/ 2049 w 423482"/>
              <a:gd name="connsiteY22" fmla="*/ 416153 h 464876"/>
              <a:gd name="connsiteX23" fmla="*/ 21957 w 423482"/>
              <a:gd name="connsiteY23" fmla="*/ 359047 h 464876"/>
              <a:gd name="connsiteX24" fmla="*/ 49724 w 423482"/>
              <a:gd name="connsiteY24" fmla="*/ 330626 h 464876"/>
              <a:gd name="connsiteX25" fmla="*/ 154898 w 423482"/>
              <a:gd name="connsiteY25" fmla="*/ 291726 h 464876"/>
              <a:gd name="connsiteX26" fmla="*/ 172972 w 423482"/>
              <a:gd name="connsiteY26" fmla="*/ 270246 h 464876"/>
              <a:gd name="connsiteX27" fmla="*/ 177721 w 423482"/>
              <a:gd name="connsiteY27" fmla="*/ 244478 h 464876"/>
              <a:gd name="connsiteX28" fmla="*/ 169240 w 423482"/>
              <a:gd name="connsiteY28" fmla="*/ 240186 h 464876"/>
              <a:gd name="connsiteX29" fmla="*/ 116915 w 423482"/>
              <a:gd name="connsiteY29" fmla="*/ 120540 h 464876"/>
              <a:gd name="connsiteX30" fmla="*/ 117439 w 423482"/>
              <a:gd name="connsiteY30" fmla="*/ 92381 h 464876"/>
              <a:gd name="connsiteX31" fmla="*/ 158434 w 423482"/>
              <a:gd name="connsiteY31" fmla="*/ 14843 h 464876"/>
              <a:gd name="connsiteX32" fmla="*/ 143110 w 423482"/>
              <a:gd name="connsiteY32" fmla="*/ 7246 h 464876"/>
              <a:gd name="connsiteX33" fmla="*/ 189148 w 423482"/>
              <a:gd name="connsiteY33" fmla="*/ 26 h 464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423482" h="464876">
                <a:moveTo>
                  <a:pt x="189148" y="26"/>
                </a:moveTo>
                <a:cubicBezTo>
                  <a:pt x="214918" y="-449"/>
                  <a:pt x="246188" y="5347"/>
                  <a:pt x="268192" y="30429"/>
                </a:cubicBezTo>
                <a:lnTo>
                  <a:pt x="265965" y="15105"/>
                </a:lnTo>
                <a:cubicBezTo>
                  <a:pt x="265965" y="15105"/>
                  <a:pt x="316522" y="72996"/>
                  <a:pt x="308401" y="124339"/>
                </a:cubicBezTo>
                <a:cubicBezTo>
                  <a:pt x="302606" y="160488"/>
                  <a:pt x="288927" y="215719"/>
                  <a:pt x="255430" y="242843"/>
                </a:cubicBezTo>
                <a:lnTo>
                  <a:pt x="246136" y="246512"/>
                </a:lnTo>
                <a:lnTo>
                  <a:pt x="250510" y="270246"/>
                </a:lnTo>
                <a:cubicBezTo>
                  <a:pt x="252344" y="280069"/>
                  <a:pt x="259154" y="288320"/>
                  <a:pt x="268584" y="291726"/>
                </a:cubicBezTo>
                <a:lnTo>
                  <a:pt x="373758" y="330626"/>
                </a:lnTo>
                <a:cubicBezTo>
                  <a:pt x="386724" y="335472"/>
                  <a:pt x="396941" y="345950"/>
                  <a:pt x="401525" y="359047"/>
                </a:cubicBezTo>
                <a:lnTo>
                  <a:pt x="421433" y="416153"/>
                </a:lnTo>
                <a:cubicBezTo>
                  <a:pt x="429684" y="439990"/>
                  <a:pt x="412003" y="464876"/>
                  <a:pt x="386724" y="464876"/>
                </a:cubicBezTo>
                <a:lnTo>
                  <a:pt x="246319" y="464876"/>
                </a:lnTo>
                <a:lnTo>
                  <a:pt x="223398" y="379741"/>
                </a:lnTo>
                <a:lnTo>
                  <a:pt x="235448" y="346866"/>
                </a:lnTo>
                <a:lnTo>
                  <a:pt x="217111" y="334948"/>
                </a:lnTo>
                <a:lnTo>
                  <a:pt x="211872" y="331542"/>
                </a:lnTo>
                <a:lnTo>
                  <a:pt x="205978" y="335340"/>
                </a:lnTo>
                <a:lnTo>
                  <a:pt x="188296" y="346866"/>
                </a:lnTo>
                <a:lnTo>
                  <a:pt x="200346" y="379741"/>
                </a:lnTo>
                <a:lnTo>
                  <a:pt x="177163" y="464876"/>
                </a:lnTo>
                <a:lnTo>
                  <a:pt x="36758" y="464876"/>
                </a:lnTo>
                <a:cubicBezTo>
                  <a:pt x="11479" y="464876"/>
                  <a:pt x="-6202" y="439990"/>
                  <a:pt x="2049" y="416153"/>
                </a:cubicBezTo>
                <a:lnTo>
                  <a:pt x="21957" y="359047"/>
                </a:lnTo>
                <a:cubicBezTo>
                  <a:pt x="26410" y="345819"/>
                  <a:pt x="36627" y="335472"/>
                  <a:pt x="49724" y="330626"/>
                </a:cubicBezTo>
                <a:lnTo>
                  <a:pt x="154898" y="291726"/>
                </a:lnTo>
                <a:cubicBezTo>
                  <a:pt x="164328" y="288189"/>
                  <a:pt x="171139" y="280069"/>
                  <a:pt x="172972" y="270246"/>
                </a:cubicBezTo>
                <a:lnTo>
                  <a:pt x="177721" y="244478"/>
                </a:lnTo>
                <a:lnTo>
                  <a:pt x="169240" y="240186"/>
                </a:lnTo>
                <a:cubicBezTo>
                  <a:pt x="145861" y="222439"/>
                  <a:pt x="121368" y="187862"/>
                  <a:pt x="116915" y="120540"/>
                </a:cubicBezTo>
                <a:lnTo>
                  <a:pt x="117439" y="92381"/>
                </a:lnTo>
                <a:cubicBezTo>
                  <a:pt x="117439" y="92381"/>
                  <a:pt x="122023" y="28988"/>
                  <a:pt x="158434" y="14843"/>
                </a:cubicBezTo>
                <a:lnTo>
                  <a:pt x="143110" y="7246"/>
                </a:lnTo>
                <a:cubicBezTo>
                  <a:pt x="143110" y="7246"/>
                  <a:pt x="163379" y="501"/>
                  <a:pt x="189148" y="26"/>
                </a:cubicBezTo>
                <a:close/>
              </a:path>
            </a:pathLst>
          </a:custGeom>
          <a:solidFill>
            <a:schemeClr val="accent6"/>
          </a:solidFill>
          <a:ln w="13036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80" name="Freeform: Shape 79">
            <a:extLst>
              <a:ext uri="{FF2B5EF4-FFF2-40B4-BE49-F238E27FC236}">
                <a16:creationId xmlns:a16="http://schemas.microsoft.com/office/drawing/2014/main" id="{20505DCC-BE1A-4D19-A890-07AFD2623054}"/>
              </a:ext>
            </a:extLst>
          </p:cNvPr>
          <p:cNvSpPr/>
          <p:nvPr/>
        </p:nvSpPr>
        <p:spPr>
          <a:xfrm>
            <a:off x="6606966" y="957306"/>
            <a:ext cx="424018" cy="442174"/>
          </a:xfrm>
          <a:custGeom>
            <a:avLst/>
            <a:gdLst>
              <a:gd name="connsiteX0" fmla="*/ 421097 w 423202"/>
              <a:gd name="connsiteY0" fmla="*/ 392728 h 441320"/>
              <a:gd name="connsiteX1" fmla="*/ 401189 w 423202"/>
              <a:gd name="connsiteY1" fmla="*/ 335622 h 441320"/>
              <a:gd name="connsiteX2" fmla="*/ 373422 w 423202"/>
              <a:gd name="connsiteY2" fmla="*/ 307332 h 441320"/>
              <a:gd name="connsiteX3" fmla="*/ 268380 w 423202"/>
              <a:gd name="connsiteY3" fmla="*/ 268432 h 441320"/>
              <a:gd name="connsiteX4" fmla="*/ 250436 w 423202"/>
              <a:gd name="connsiteY4" fmla="*/ 246952 h 441320"/>
              <a:gd name="connsiteX5" fmla="*/ 245721 w 423202"/>
              <a:gd name="connsiteY5" fmla="*/ 221412 h 441320"/>
              <a:gd name="connsiteX6" fmla="*/ 296801 w 423202"/>
              <a:gd name="connsiteY6" fmla="*/ 155007 h 441320"/>
              <a:gd name="connsiteX7" fmla="*/ 291562 w 423202"/>
              <a:gd name="connsiteY7" fmla="*/ 208314 h 441320"/>
              <a:gd name="connsiteX8" fmla="*/ 320639 w 423202"/>
              <a:gd name="connsiteY8" fmla="*/ 107594 h 441320"/>
              <a:gd name="connsiteX9" fmla="*/ 258163 w 423202"/>
              <a:gd name="connsiteY9" fmla="*/ 5302 h 441320"/>
              <a:gd name="connsiteX10" fmla="*/ 187830 w 423202"/>
              <a:gd name="connsiteY10" fmla="*/ 6219 h 441320"/>
              <a:gd name="connsiteX11" fmla="*/ 121818 w 423202"/>
              <a:gd name="connsiteY11" fmla="*/ 153305 h 441320"/>
              <a:gd name="connsiteX12" fmla="*/ 165564 w 423202"/>
              <a:gd name="connsiteY12" fmla="*/ 212505 h 441320"/>
              <a:gd name="connsiteX13" fmla="*/ 177613 w 423202"/>
              <a:gd name="connsiteY13" fmla="*/ 221019 h 441320"/>
              <a:gd name="connsiteX14" fmla="*/ 172898 w 423202"/>
              <a:gd name="connsiteY14" fmla="*/ 246821 h 441320"/>
              <a:gd name="connsiteX15" fmla="*/ 154824 w 423202"/>
              <a:gd name="connsiteY15" fmla="*/ 268301 h 441320"/>
              <a:gd name="connsiteX16" fmla="*/ 49781 w 423202"/>
              <a:gd name="connsiteY16" fmla="*/ 307201 h 441320"/>
              <a:gd name="connsiteX17" fmla="*/ 22014 w 423202"/>
              <a:gd name="connsiteY17" fmla="*/ 335492 h 441320"/>
              <a:gd name="connsiteX18" fmla="*/ 2106 w 423202"/>
              <a:gd name="connsiteY18" fmla="*/ 392597 h 441320"/>
              <a:gd name="connsiteX19" fmla="*/ 36684 w 423202"/>
              <a:gd name="connsiteY19" fmla="*/ 441320 h 441320"/>
              <a:gd name="connsiteX20" fmla="*/ 152466 w 423202"/>
              <a:gd name="connsiteY20" fmla="*/ 441320 h 441320"/>
              <a:gd name="connsiteX21" fmla="*/ 129545 w 423202"/>
              <a:gd name="connsiteY21" fmla="*/ 348720 h 441320"/>
              <a:gd name="connsiteX22" fmla="*/ 298504 w 423202"/>
              <a:gd name="connsiteY22" fmla="*/ 348720 h 441320"/>
              <a:gd name="connsiteX23" fmla="*/ 269820 w 423202"/>
              <a:gd name="connsiteY23" fmla="*/ 441320 h 441320"/>
              <a:gd name="connsiteX24" fmla="*/ 386389 w 423202"/>
              <a:gd name="connsiteY24" fmla="*/ 441320 h 441320"/>
              <a:gd name="connsiteX25" fmla="*/ 421097 w 423202"/>
              <a:gd name="connsiteY25" fmla="*/ 392728 h 441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423202" h="441320">
                <a:moveTo>
                  <a:pt x="421097" y="392728"/>
                </a:moveTo>
                <a:lnTo>
                  <a:pt x="401189" y="335622"/>
                </a:lnTo>
                <a:cubicBezTo>
                  <a:pt x="396605" y="322525"/>
                  <a:pt x="386520" y="312047"/>
                  <a:pt x="373422" y="307332"/>
                </a:cubicBezTo>
                <a:lnTo>
                  <a:pt x="268380" y="268432"/>
                </a:lnTo>
                <a:cubicBezTo>
                  <a:pt x="259080" y="264896"/>
                  <a:pt x="252139" y="256775"/>
                  <a:pt x="250436" y="246952"/>
                </a:cubicBezTo>
                <a:lnTo>
                  <a:pt x="245721" y="221412"/>
                </a:lnTo>
                <a:cubicBezTo>
                  <a:pt x="285144" y="208707"/>
                  <a:pt x="295884" y="145970"/>
                  <a:pt x="296801" y="155007"/>
                </a:cubicBezTo>
                <a:cubicBezTo>
                  <a:pt x="297718" y="165092"/>
                  <a:pt x="291562" y="208314"/>
                  <a:pt x="291562" y="208314"/>
                </a:cubicBezTo>
                <a:cubicBezTo>
                  <a:pt x="291562" y="208314"/>
                  <a:pt x="324568" y="164568"/>
                  <a:pt x="320639" y="107594"/>
                </a:cubicBezTo>
                <a:cubicBezTo>
                  <a:pt x="316710" y="50750"/>
                  <a:pt x="282656" y="17745"/>
                  <a:pt x="258163" y="5302"/>
                </a:cubicBezTo>
                <a:cubicBezTo>
                  <a:pt x="233671" y="-7141"/>
                  <a:pt x="187830" y="6219"/>
                  <a:pt x="187830" y="6219"/>
                </a:cubicBezTo>
                <a:cubicBezTo>
                  <a:pt x="125747" y="-9105"/>
                  <a:pt x="96016" y="104582"/>
                  <a:pt x="121818" y="153305"/>
                </a:cubicBezTo>
                <a:cubicBezTo>
                  <a:pt x="139107" y="185917"/>
                  <a:pt x="156133" y="204123"/>
                  <a:pt x="165564" y="212505"/>
                </a:cubicBezTo>
                <a:cubicBezTo>
                  <a:pt x="168052" y="214732"/>
                  <a:pt x="172112" y="218137"/>
                  <a:pt x="177613" y="221019"/>
                </a:cubicBezTo>
                <a:lnTo>
                  <a:pt x="172898" y="246821"/>
                </a:lnTo>
                <a:cubicBezTo>
                  <a:pt x="171065" y="256644"/>
                  <a:pt x="164123" y="264765"/>
                  <a:pt x="154824" y="268301"/>
                </a:cubicBezTo>
                <a:lnTo>
                  <a:pt x="49781" y="307201"/>
                </a:lnTo>
                <a:cubicBezTo>
                  <a:pt x="36815" y="312047"/>
                  <a:pt x="26468" y="322394"/>
                  <a:pt x="22014" y="335492"/>
                </a:cubicBezTo>
                <a:lnTo>
                  <a:pt x="2106" y="392597"/>
                </a:lnTo>
                <a:cubicBezTo>
                  <a:pt x="-6276" y="416304"/>
                  <a:pt x="11405" y="441320"/>
                  <a:pt x="36684" y="441320"/>
                </a:cubicBezTo>
                <a:lnTo>
                  <a:pt x="152466" y="441320"/>
                </a:lnTo>
                <a:lnTo>
                  <a:pt x="129545" y="348720"/>
                </a:lnTo>
                <a:cubicBezTo>
                  <a:pt x="129545" y="348720"/>
                  <a:pt x="225943" y="382119"/>
                  <a:pt x="298504" y="348720"/>
                </a:cubicBezTo>
                <a:lnTo>
                  <a:pt x="269820" y="441320"/>
                </a:lnTo>
                <a:lnTo>
                  <a:pt x="386389" y="441320"/>
                </a:lnTo>
                <a:cubicBezTo>
                  <a:pt x="411798" y="441451"/>
                  <a:pt x="429480" y="416566"/>
                  <a:pt x="421097" y="392728"/>
                </a:cubicBezTo>
                <a:close/>
              </a:path>
            </a:pathLst>
          </a:custGeom>
          <a:solidFill>
            <a:schemeClr val="accent3"/>
          </a:solidFill>
          <a:ln w="13036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81" name="Freeform: Shape 80">
            <a:extLst>
              <a:ext uri="{FF2B5EF4-FFF2-40B4-BE49-F238E27FC236}">
                <a16:creationId xmlns:a16="http://schemas.microsoft.com/office/drawing/2014/main" id="{834CB1F7-3225-494E-A323-F0C276C4BD7A}"/>
              </a:ext>
            </a:extLst>
          </p:cNvPr>
          <p:cNvSpPr/>
          <p:nvPr/>
        </p:nvSpPr>
        <p:spPr>
          <a:xfrm>
            <a:off x="6606827" y="2937592"/>
            <a:ext cx="424296" cy="465774"/>
          </a:xfrm>
          <a:custGeom>
            <a:avLst/>
            <a:gdLst>
              <a:gd name="connsiteX0" fmla="*/ 189148 w 423482"/>
              <a:gd name="connsiteY0" fmla="*/ 26 h 464876"/>
              <a:gd name="connsiteX1" fmla="*/ 268192 w 423482"/>
              <a:gd name="connsiteY1" fmla="*/ 30429 h 464876"/>
              <a:gd name="connsiteX2" fmla="*/ 265965 w 423482"/>
              <a:gd name="connsiteY2" fmla="*/ 15105 h 464876"/>
              <a:gd name="connsiteX3" fmla="*/ 308401 w 423482"/>
              <a:gd name="connsiteY3" fmla="*/ 124339 h 464876"/>
              <a:gd name="connsiteX4" fmla="*/ 255430 w 423482"/>
              <a:gd name="connsiteY4" fmla="*/ 242843 h 464876"/>
              <a:gd name="connsiteX5" fmla="*/ 246136 w 423482"/>
              <a:gd name="connsiteY5" fmla="*/ 246512 h 464876"/>
              <a:gd name="connsiteX6" fmla="*/ 250510 w 423482"/>
              <a:gd name="connsiteY6" fmla="*/ 270246 h 464876"/>
              <a:gd name="connsiteX7" fmla="*/ 268584 w 423482"/>
              <a:gd name="connsiteY7" fmla="*/ 291726 h 464876"/>
              <a:gd name="connsiteX8" fmla="*/ 373758 w 423482"/>
              <a:gd name="connsiteY8" fmla="*/ 330626 h 464876"/>
              <a:gd name="connsiteX9" fmla="*/ 401525 w 423482"/>
              <a:gd name="connsiteY9" fmla="*/ 359047 h 464876"/>
              <a:gd name="connsiteX10" fmla="*/ 421433 w 423482"/>
              <a:gd name="connsiteY10" fmla="*/ 416153 h 464876"/>
              <a:gd name="connsiteX11" fmla="*/ 386724 w 423482"/>
              <a:gd name="connsiteY11" fmla="*/ 464876 h 464876"/>
              <a:gd name="connsiteX12" fmla="*/ 246319 w 423482"/>
              <a:gd name="connsiteY12" fmla="*/ 464876 h 464876"/>
              <a:gd name="connsiteX13" fmla="*/ 223398 w 423482"/>
              <a:gd name="connsiteY13" fmla="*/ 379741 h 464876"/>
              <a:gd name="connsiteX14" fmla="*/ 235448 w 423482"/>
              <a:gd name="connsiteY14" fmla="*/ 346866 h 464876"/>
              <a:gd name="connsiteX15" fmla="*/ 217111 w 423482"/>
              <a:gd name="connsiteY15" fmla="*/ 334948 h 464876"/>
              <a:gd name="connsiteX16" fmla="*/ 211872 w 423482"/>
              <a:gd name="connsiteY16" fmla="*/ 331542 h 464876"/>
              <a:gd name="connsiteX17" fmla="*/ 205978 w 423482"/>
              <a:gd name="connsiteY17" fmla="*/ 335340 h 464876"/>
              <a:gd name="connsiteX18" fmla="*/ 188296 w 423482"/>
              <a:gd name="connsiteY18" fmla="*/ 346866 h 464876"/>
              <a:gd name="connsiteX19" fmla="*/ 200346 w 423482"/>
              <a:gd name="connsiteY19" fmla="*/ 379741 h 464876"/>
              <a:gd name="connsiteX20" fmla="*/ 177163 w 423482"/>
              <a:gd name="connsiteY20" fmla="*/ 464876 h 464876"/>
              <a:gd name="connsiteX21" fmla="*/ 36758 w 423482"/>
              <a:gd name="connsiteY21" fmla="*/ 464876 h 464876"/>
              <a:gd name="connsiteX22" fmla="*/ 2049 w 423482"/>
              <a:gd name="connsiteY22" fmla="*/ 416153 h 464876"/>
              <a:gd name="connsiteX23" fmla="*/ 21957 w 423482"/>
              <a:gd name="connsiteY23" fmla="*/ 359047 h 464876"/>
              <a:gd name="connsiteX24" fmla="*/ 49724 w 423482"/>
              <a:gd name="connsiteY24" fmla="*/ 330626 h 464876"/>
              <a:gd name="connsiteX25" fmla="*/ 154898 w 423482"/>
              <a:gd name="connsiteY25" fmla="*/ 291726 h 464876"/>
              <a:gd name="connsiteX26" fmla="*/ 172972 w 423482"/>
              <a:gd name="connsiteY26" fmla="*/ 270246 h 464876"/>
              <a:gd name="connsiteX27" fmla="*/ 177721 w 423482"/>
              <a:gd name="connsiteY27" fmla="*/ 244478 h 464876"/>
              <a:gd name="connsiteX28" fmla="*/ 169240 w 423482"/>
              <a:gd name="connsiteY28" fmla="*/ 240186 h 464876"/>
              <a:gd name="connsiteX29" fmla="*/ 116915 w 423482"/>
              <a:gd name="connsiteY29" fmla="*/ 120540 h 464876"/>
              <a:gd name="connsiteX30" fmla="*/ 117439 w 423482"/>
              <a:gd name="connsiteY30" fmla="*/ 92381 h 464876"/>
              <a:gd name="connsiteX31" fmla="*/ 158434 w 423482"/>
              <a:gd name="connsiteY31" fmla="*/ 14843 h 464876"/>
              <a:gd name="connsiteX32" fmla="*/ 143110 w 423482"/>
              <a:gd name="connsiteY32" fmla="*/ 7246 h 464876"/>
              <a:gd name="connsiteX33" fmla="*/ 189148 w 423482"/>
              <a:gd name="connsiteY33" fmla="*/ 26 h 464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423482" h="464876">
                <a:moveTo>
                  <a:pt x="189148" y="26"/>
                </a:moveTo>
                <a:cubicBezTo>
                  <a:pt x="214918" y="-449"/>
                  <a:pt x="246188" y="5347"/>
                  <a:pt x="268192" y="30429"/>
                </a:cubicBezTo>
                <a:lnTo>
                  <a:pt x="265965" y="15105"/>
                </a:lnTo>
                <a:cubicBezTo>
                  <a:pt x="265965" y="15105"/>
                  <a:pt x="316522" y="72996"/>
                  <a:pt x="308401" y="124339"/>
                </a:cubicBezTo>
                <a:cubicBezTo>
                  <a:pt x="302606" y="160488"/>
                  <a:pt x="288927" y="215719"/>
                  <a:pt x="255430" y="242843"/>
                </a:cubicBezTo>
                <a:lnTo>
                  <a:pt x="246136" y="246512"/>
                </a:lnTo>
                <a:lnTo>
                  <a:pt x="250510" y="270246"/>
                </a:lnTo>
                <a:cubicBezTo>
                  <a:pt x="252344" y="280069"/>
                  <a:pt x="259154" y="288320"/>
                  <a:pt x="268584" y="291726"/>
                </a:cubicBezTo>
                <a:lnTo>
                  <a:pt x="373758" y="330626"/>
                </a:lnTo>
                <a:cubicBezTo>
                  <a:pt x="386724" y="335472"/>
                  <a:pt x="396941" y="345950"/>
                  <a:pt x="401525" y="359047"/>
                </a:cubicBezTo>
                <a:lnTo>
                  <a:pt x="421433" y="416153"/>
                </a:lnTo>
                <a:cubicBezTo>
                  <a:pt x="429684" y="439990"/>
                  <a:pt x="412003" y="464876"/>
                  <a:pt x="386724" y="464876"/>
                </a:cubicBezTo>
                <a:lnTo>
                  <a:pt x="246319" y="464876"/>
                </a:lnTo>
                <a:lnTo>
                  <a:pt x="223398" y="379741"/>
                </a:lnTo>
                <a:lnTo>
                  <a:pt x="235448" y="346866"/>
                </a:lnTo>
                <a:lnTo>
                  <a:pt x="217111" y="334948"/>
                </a:lnTo>
                <a:lnTo>
                  <a:pt x="211872" y="331542"/>
                </a:lnTo>
                <a:lnTo>
                  <a:pt x="205978" y="335340"/>
                </a:lnTo>
                <a:lnTo>
                  <a:pt x="188296" y="346866"/>
                </a:lnTo>
                <a:lnTo>
                  <a:pt x="200346" y="379741"/>
                </a:lnTo>
                <a:lnTo>
                  <a:pt x="177163" y="464876"/>
                </a:lnTo>
                <a:lnTo>
                  <a:pt x="36758" y="464876"/>
                </a:lnTo>
                <a:cubicBezTo>
                  <a:pt x="11479" y="464876"/>
                  <a:pt x="-6202" y="439990"/>
                  <a:pt x="2049" y="416153"/>
                </a:cubicBezTo>
                <a:lnTo>
                  <a:pt x="21957" y="359047"/>
                </a:lnTo>
                <a:cubicBezTo>
                  <a:pt x="26410" y="345819"/>
                  <a:pt x="36627" y="335472"/>
                  <a:pt x="49724" y="330626"/>
                </a:cubicBezTo>
                <a:lnTo>
                  <a:pt x="154898" y="291726"/>
                </a:lnTo>
                <a:cubicBezTo>
                  <a:pt x="164328" y="288189"/>
                  <a:pt x="171139" y="280069"/>
                  <a:pt x="172972" y="270246"/>
                </a:cubicBezTo>
                <a:lnTo>
                  <a:pt x="177721" y="244478"/>
                </a:lnTo>
                <a:lnTo>
                  <a:pt x="169240" y="240186"/>
                </a:lnTo>
                <a:cubicBezTo>
                  <a:pt x="145861" y="222439"/>
                  <a:pt x="121368" y="187862"/>
                  <a:pt x="116915" y="120540"/>
                </a:cubicBezTo>
                <a:lnTo>
                  <a:pt x="117439" y="92381"/>
                </a:lnTo>
                <a:cubicBezTo>
                  <a:pt x="117439" y="92381"/>
                  <a:pt x="122023" y="28988"/>
                  <a:pt x="158434" y="14843"/>
                </a:cubicBezTo>
                <a:lnTo>
                  <a:pt x="143110" y="7246"/>
                </a:lnTo>
                <a:cubicBezTo>
                  <a:pt x="143110" y="7246"/>
                  <a:pt x="163379" y="501"/>
                  <a:pt x="189148" y="26"/>
                </a:cubicBezTo>
                <a:close/>
              </a:path>
            </a:pathLst>
          </a:custGeom>
          <a:solidFill>
            <a:schemeClr val="accent5"/>
          </a:solidFill>
          <a:ln w="13036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82" name="Freeform: Shape 81">
            <a:extLst>
              <a:ext uri="{FF2B5EF4-FFF2-40B4-BE49-F238E27FC236}">
                <a16:creationId xmlns:a16="http://schemas.microsoft.com/office/drawing/2014/main" id="{03D1BE90-F3E0-49A4-B11E-A85F80B1E7C8}"/>
              </a:ext>
            </a:extLst>
          </p:cNvPr>
          <p:cNvSpPr/>
          <p:nvPr/>
        </p:nvSpPr>
        <p:spPr>
          <a:xfrm>
            <a:off x="6606966" y="4942746"/>
            <a:ext cx="424018" cy="442174"/>
          </a:xfrm>
          <a:custGeom>
            <a:avLst/>
            <a:gdLst>
              <a:gd name="connsiteX0" fmla="*/ 421097 w 423202"/>
              <a:gd name="connsiteY0" fmla="*/ 392728 h 441320"/>
              <a:gd name="connsiteX1" fmla="*/ 401189 w 423202"/>
              <a:gd name="connsiteY1" fmla="*/ 335622 h 441320"/>
              <a:gd name="connsiteX2" fmla="*/ 373422 w 423202"/>
              <a:gd name="connsiteY2" fmla="*/ 307332 h 441320"/>
              <a:gd name="connsiteX3" fmla="*/ 268380 w 423202"/>
              <a:gd name="connsiteY3" fmla="*/ 268432 h 441320"/>
              <a:gd name="connsiteX4" fmla="*/ 250436 w 423202"/>
              <a:gd name="connsiteY4" fmla="*/ 246952 h 441320"/>
              <a:gd name="connsiteX5" fmla="*/ 245721 w 423202"/>
              <a:gd name="connsiteY5" fmla="*/ 221412 h 441320"/>
              <a:gd name="connsiteX6" fmla="*/ 296801 w 423202"/>
              <a:gd name="connsiteY6" fmla="*/ 155007 h 441320"/>
              <a:gd name="connsiteX7" fmla="*/ 291562 w 423202"/>
              <a:gd name="connsiteY7" fmla="*/ 208314 h 441320"/>
              <a:gd name="connsiteX8" fmla="*/ 320639 w 423202"/>
              <a:gd name="connsiteY8" fmla="*/ 107594 h 441320"/>
              <a:gd name="connsiteX9" fmla="*/ 258163 w 423202"/>
              <a:gd name="connsiteY9" fmla="*/ 5302 h 441320"/>
              <a:gd name="connsiteX10" fmla="*/ 187830 w 423202"/>
              <a:gd name="connsiteY10" fmla="*/ 6219 h 441320"/>
              <a:gd name="connsiteX11" fmla="*/ 121818 w 423202"/>
              <a:gd name="connsiteY11" fmla="*/ 153305 h 441320"/>
              <a:gd name="connsiteX12" fmla="*/ 165564 w 423202"/>
              <a:gd name="connsiteY12" fmla="*/ 212505 h 441320"/>
              <a:gd name="connsiteX13" fmla="*/ 177613 w 423202"/>
              <a:gd name="connsiteY13" fmla="*/ 221019 h 441320"/>
              <a:gd name="connsiteX14" fmla="*/ 172898 w 423202"/>
              <a:gd name="connsiteY14" fmla="*/ 246821 h 441320"/>
              <a:gd name="connsiteX15" fmla="*/ 154824 w 423202"/>
              <a:gd name="connsiteY15" fmla="*/ 268301 h 441320"/>
              <a:gd name="connsiteX16" fmla="*/ 49781 w 423202"/>
              <a:gd name="connsiteY16" fmla="*/ 307201 h 441320"/>
              <a:gd name="connsiteX17" fmla="*/ 22014 w 423202"/>
              <a:gd name="connsiteY17" fmla="*/ 335492 h 441320"/>
              <a:gd name="connsiteX18" fmla="*/ 2106 w 423202"/>
              <a:gd name="connsiteY18" fmla="*/ 392597 h 441320"/>
              <a:gd name="connsiteX19" fmla="*/ 36684 w 423202"/>
              <a:gd name="connsiteY19" fmla="*/ 441320 h 441320"/>
              <a:gd name="connsiteX20" fmla="*/ 152466 w 423202"/>
              <a:gd name="connsiteY20" fmla="*/ 441320 h 441320"/>
              <a:gd name="connsiteX21" fmla="*/ 129545 w 423202"/>
              <a:gd name="connsiteY21" fmla="*/ 348720 h 441320"/>
              <a:gd name="connsiteX22" fmla="*/ 298504 w 423202"/>
              <a:gd name="connsiteY22" fmla="*/ 348720 h 441320"/>
              <a:gd name="connsiteX23" fmla="*/ 269820 w 423202"/>
              <a:gd name="connsiteY23" fmla="*/ 441320 h 441320"/>
              <a:gd name="connsiteX24" fmla="*/ 386389 w 423202"/>
              <a:gd name="connsiteY24" fmla="*/ 441320 h 441320"/>
              <a:gd name="connsiteX25" fmla="*/ 421097 w 423202"/>
              <a:gd name="connsiteY25" fmla="*/ 392728 h 441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423202" h="441320">
                <a:moveTo>
                  <a:pt x="421097" y="392728"/>
                </a:moveTo>
                <a:lnTo>
                  <a:pt x="401189" y="335622"/>
                </a:lnTo>
                <a:cubicBezTo>
                  <a:pt x="396605" y="322525"/>
                  <a:pt x="386520" y="312047"/>
                  <a:pt x="373422" y="307332"/>
                </a:cubicBezTo>
                <a:lnTo>
                  <a:pt x="268380" y="268432"/>
                </a:lnTo>
                <a:cubicBezTo>
                  <a:pt x="259080" y="264896"/>
                  <a:pt x="252139" y="256775"/>
                  <a:pt x="250436" y="246952"/>
                </a:cubicBezTo>
                <a:lnTo>
                  <a:pt x="245721" y="221412"/>
                </a:lnTo>
                <a:cubicBezTo>
                  <a:pt x="285144" y="208707"/>
                  <a:pt x="295884" y="145970"/>
                  <a:pt x="296801" y="155007"/>
                </a:cubicBezTo>
                <a:cubicBezTo>
                  <a:pt x="297718" y="165092"/>
                  <a:pt x="291562" y="208314"/>
                  <a:pt x="291562" y="208314"/>
                </a:cubicBezTo>
                <a:cubicBezTo>
                  <a:pt x="291562" y="208314"/>
                  <a:pt x="324568" y="164568"/>
                  <a:pt x="320639" y="107594"/>
                </a:cubicBezTo>
                <a:cubicBezTo>
                  <a:pt x="316710" y="50750"/>
                  <a:pt x="282656" y="17745"/>
                  <a:pt x="258163" y="5302"/>
                </a:cubicBezTo>
                <a:cubicBezTo>
                  <a:pt x="233671" y="-7141"/>
                  <a:pt x="187830" y="6219"/>
                  <a:pt x="187830" y="6219"/>
                </a:cubicBezTo>
                <a:cubicBezTo>
                  <a:pt x="125747" y="-9105"/>
                  <a:pt x="96016" y="104582"/>
                  <a:pt x="121818" y="153305"/>
                </a:cubicBezTo>
                <a:cubicBezTo>
                  <a:pt x="139107" y="185917"/>
                  <a:pt x="156133" y="204123"/>
                  <a:pt x="165564" y="212505"/>
                </a:cubicBezTo>
                <a:cubicBezTo>
                  <a:pt x="168052" y="214732"/>
                  <a:pt x="172112" y="218137"/>
                  <a:pt x="177613" y="221019"/>
                </a:cubicBezTo>
                <a:lnTo>
                  <a:pt x="172898" y="246821"/>
                </a:lnTo>
                <a:cubicBezTo>
                  <a:pt x="171065" y="256644"/>
                  <a:pt x="164123" y="264765"/>
                  <a:pt x="154824" y="268301"/>
                </a:cubicBezTo>
                <a:lnTo>
                  <a:pt x="49781" y="307201"/>
                </a:lnTo>
                <a:cubicBezTo>
                  <a:pt x="36815" y="312047"/>
                  <a:pt x="26468" y="322394"/>
                  <a:pt x="22014" y="335492"/>
                </a:cubicBezTo>
                <a:lnTo>
                  <a:pt x="2106" y="392597"/>
                </a:lnTo>
                <a:cubicBezTo>
                  <a:pt x="-6276" y="416304"/>
                  <a:pt x="11405" y="441320"/>
                  <a:pt x="36684" y="441320"/>
                </a:cubicBezTo>
                <a:lnTo>
                  <a:pt x="152466" y="441320"/>
                </a:lnTo>
                <a:lnTo>
                  <a:pt x="129545" y="348720"/>
                </a:lnTo>
                <a:cubicBezTo>
                  <a:pt x="129545" y="348720"/>
                  <a:pt x="225943" y="382119"/>
                  <a:pt x="298504" y="348720"/>
                </a:cubicBezTo>
                <a:lnTo>
                  <a:pt x="269820" y="441320"/>
                </a:lnTo>
                <a:lnTo>
                  <a:pt x="386389" y="441320"/>
                </a:lnTo>
                <a:cubicBezTo>
                  <a:pt x="411798" y="441451"/>
                  <a:pt x="429480" y="416566"/>
                  <a:pt x="421097" y="392728"/>
                </a:cubicBezTo>
                <a:close/>
              </a:path>
            </a:pathLst>
          </a:custGeom>
          <a:solidFill>
            <a:schemeClr val="accent2"/>
          </a:solidFill>
          <a:ln w="13036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83" name="Freeform: Shape 82">
            <a:extLst>
              <a:ext uri="{FF2B5EF4-FFF2-40B4-BE49-F238E27FC236}">
                <a16:creationId xmlns:a16="http://schemas.microsoft.com/office/drawing/2014/main" id="{6C88A6F7-7050-404B-AD84-DBC44DC3EAD1}"/>
              </a:ext>
            </a:extLst>
          </p:cNvPr>
          <p:cNvSpPr/>
          <p:nvPr/>
        </p:nvSpPr>
        <p:spPr>
          <a:xfrm>
            <a:off x="8809917" y="988760"/>
            <a:ext cx="345494" cy="379268"/>
          </a:xfrm>
          <a:custGeom>
            <a:avLst/>
            <a:gdLst>
              <a:gd name="connsiteX0" fmla="*/ 189148 w 423482"/>
              <a:gd name="connsiteY0" fmla="*/ 26 h 464876"/>
              <a:gd name="connsiteX1" fmla="*/ 268192 w 423482"/>
              <a:gd name="connsiteY1" fmla="*/ 30429 h 464876"/>
              <a:gd name="connsiteX2" fmla="*/ 265965 w 423482"/>
              <a:gd name="connsiteY2" fmla="*/ 15105 h 464876"/>
              <a:gd name="connsiteX3" fmla="*/ 308401 w 423482"/>
              <a:gd name="connsiteY3" fmla="*/ 124339 h 464876"/>
              <a:gd name="connsiteX4" fmla="*/ 255430 w 423482"/>
              <a:gd name="connsiteY4" fmla="*/ 242843 h 464876"/>
              <a:gd name="connsiteX5" fmla="*/ 246136 w 423482"/>
              <a:gd name="connsiteY5" fmla="*/ 246512 h 464876"/>
              <a:gd name="connsiteX6" fmla="*/ 250510 w 423482"/>
              <a:gd name="connsiteY6" fmla="*/ 270246 h 464876"/>
              <a:gd name="connsiteX7" fmla="*/ 268584 w 423482"/>
              <a:gd name="connsiteY7" fmla="*/ 291726 h 464876"/>
              <a:gd name="connsiteX8" fmla="*/ 373758 w 423482"/>
              <a:gd name="connsiteY8" fmla="*/ 330626 h 464876"/>
              <a:gd name="connsiteX9" fmla="*/ 401525 w 423482"/>
              <a:gd name="connsiteY9" fmla="*/ 359047 h 464876"/>
              <a:gd name="connsiteX10" fmla="*/ 421433 w 423482"/>
              <a:gd name="connsiteY10" fmla="*/ 416153 h 464876"/>
              <a:gd name="connsiteX11" fmla="*/ 386724 w 423482"/>
              <a:gd name="connsiteY11" fmla="*/ 464876 h 464876"/>
              <a:gd name="connsiteX12" fmla="*/ 246319 w 423482"/>
              <a:gd name="connsiteY12" fmla="*/ 464876 h 464876"/>
              <a:gd name="connsiteX13" fmla="*/ 223398 w 423482"/>
              <a:gd name="connsiteY13" fmla="*/ 379741 h 464876"/>
              <a:gd name="connsiteX14" fmla="*/ 235448 w 423482"/>
              <a:gd name="connsiteY14" fmla="*/ 346866 h 464876"/>
              <a:gd name="connsiteX15" fmla="*/ 217111 w 423482"/>
              <a:gd name="connsiteY15" fmla="*/ 334948 h 464876"/>
              <a:gd name="connsiteX16" fmla="*/ 211872 w 423482"/>
              <a:gd name="connsiteY16" fmla="*/ 331542 h 464876"/>
              <a:gd name="connsiteX17" fmla="*/ 205978 w 423482"/>
              <a:gd name="connsiteY17" fmla="*/ 335340 h 464876"/>
              <a:gd name="connsiteX18" fmla="*/ 188296 w 423482"/>
              <a:gd name="connsiteY18" fmla="*/ 346866 h 464876"/>
              <a:gd name="connsiteX19" fmla="*/ 200346 w 423482"/>
              <a:gd name="connsiteY19" fmla="*/ 379741 h 464876"/>
              <a:gd name="connsiteX20" fmla="*/ 177163 w 423482"/>
              <a:gd name="connsiteY20" fmla="*/ 464876 h 464876"/>
              <a:gd name="connsiteX21" fmla="*/ 36758 w 423482"/>
              <a:gd name="connsiteY21" fmla="*/ 464876 h 464876"/>
              <a:gd name="connsiteX22" fmla="*/ 2049 w 423482"/>
              <a:gd name="connsiteY22" fmla="*/ 416153 h 464876"/>
              <a:gd name="connsiteX23" fmla="*/ 21957 w 423482"/>
              <a:gd name="connsiteY23" fmla="*/ 359047 h 464876"/>
              <a:gd name="connsiteX24" fmla="*/ 49724 w 423482"/>
              <a:gd name="connsiteY24" fmla="*/ 330626 h 464876"/>
              <a:gd name="connsiteX25" fmla="*/ 154898 w 423482"/>
              <a:gd name="connsiteY25" fmla="*/ 291726 h 464876"/>
              <a:gd name="connsiteX26" fmla="*/ 172972 w 423482"/>
              <a:gd name="connsiteY26" fmla="*/ 270246 h 464876"/>
              <a:gd name="connsiteX27" fmla="*/ 177721 w 423482"/>
              <a:gd name="connsiteY27" fmla="*/ 244478 h 464876"/>
              <a:gd name="connsiteX28" fmla="*/ 169240 w 423482"/>
              <a:gd name="connsiteY28" fmla="*/ 240186 h 464876"/>
              <a:gd name="connsiteX29" fmla="*/ 116915 w 423482"/>
              <a:gd name="connsiteY29" fmla="*/ 120540 h 464876"/>
              <a:gd name="connsiteX30" fmla="*/ 117439 w 423482"/>
              <a:gd name="connsiteY30" fmla="*/ 92381 h 464876"/>
              <a:gd name="connsiteX31" fmla="*/ 158434 w 423482"/>
              <a:gd name="connsiteY31" fmla="*/ 14843 h 464876"/>
              <a:gd name="connsiteX32" fmla="*/ 143110 w 423482"/>
              <a:gd name="connsiteY32" fmla="*/ 7246 h 464876"/>
              <a:gd name="connsiteX33" fmla="*/ 189148 w 423482"/>
              <a:gd name="connsiteY33" fmla="*/ 26 h 464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423482" h="464876">
                <a:moveTo>
                  <a:pt x="189148" y="26"/>
                </a:moveTo>
                <a:cubicBezTo>
                  <a:pt x="214918" y="-449"/>
                  <a:pt x="246188" y="5347"/>
                  <a:pt x="268192" y="30429"/>
                </a:cubicBezTo>
                <a:lnTo>
                  <a:pt x="265965" y="15105"/>
                </a:lnTo>
                <a:cubicBezTo>
                  <a:pt x="265965" y="15105"/>
                  <a:pt x="316522" y="72996"/>
                  <a:pt x="308401" y="124339"/>
                </a:cubicBezTo>
                <a:cubicBezTo>
                  <a:pt x="302606" y="160488"/>
                  <a:pt x="288927" y="215719"/>
                  <a:pt x="255430" y="242843"/>
                </a:cubicBezTo>
                <a:lnTo>
                  <a:pt x="246136" y="246512"/>
                </a:lnTo>
                <a:lnTo>
                  <a:pt x="250510" y="270246"/>
                </a:lnTo>
                <a:cubicBezTo>
                  <a:pt x="252344" y="280069"/>
                  <a:pt x="259154" y="288320"/>
                  <a:pt x="268584" y="291726"/>
                </a:cubicBezTo>
                <a:lnTo>
                  <a:pt x="373758" y="330626"/>
                </a:lnTo>
                <a:cubicBezTo>
                  <a:pt x="386724" y="335472"/>
                  <a:pt x="396941" y="345950"/>
                  <a:pt x="401525" y="359047"/>
                </a:cubicBezTo>
                <a:lnTo>
                  <a:pt x="421433" y="416153"/>
                </a:lnTo>
                <a:cubicBezTo>
                  <a:pt x="429684" y="439990"/>
                  <a:pt x="412003" y="464876"/>
                  <a:pt x="386724" y="464876"/>
                </a:cubicBezTo>
                <a:lnTo>
                  <a:pt x="246319" y="464876"/>
                </a:lnTo>
                <a:lnTo>
                  <a:pt x="223398" y="379741"/>
                </a:lnTo>
                <a:lnTo>
                  <a:pt x="235448" y="346866"/>
                </a:lnTo>
                <a:lnTo>
                  <a:pt x="217111" y="334948"/>
                </a:lnTo>
                <a:lnTo>
                  <a:pt x="211872" y="331542"/>
                </a:lnTo>
                <a:lnTo>
                  <a:pt x="205978" y="335340"/>
                </a:lnTo>
                <a:lnTo>
                  <a:pt x="188296" y="346866"/>
                </a:lnTo>
                <a:lnTo>
                  <a:pt x="200346" y="379741"/>
                </a:lnTo>
                <a:lnTo>
                  <a:pt x="177163" y="464876"/>
                </a:lnTo>
                <a:lnTo>
                  <a:pt x="36758" y="464876"/>
                </a:lnTo>
                <a:cubicBezTo>
                  <a:pt x="11479" y="464876"/>
                  <a:pt x="-6202" y="439990"/>
                  <a:pt x="2049" y="416153"/>
                </a:cubicBezTo>
                <a:lnTo>
                  <a:pt x="21957" y="359047"/>
                </a:lnTo>
                <a:cubicBezTo>
                  <a:pt x="26410" y="345819"/>
                  <a:pt x="36627" y="335472"/>
                  <a:pt x="49724" y="330626"/>
                </a:cubicBezTo>
                <a:lnTo>
                  <a:pt x="154898" y="291726"/>
                </a:lnTo>
                <a:cubicBezTo>
                  <a:pt x="164328" y="288189"/>
                  <a:pt x="171139" y="280069"/>
                  <a:pt x="172972" y="270246"/>
                </a:cubicBezTo>
                <a:lnTo>
                  <a:pt x="177721" y="244478"/>
                </a:lnTo>
                <a:lnTo>
                  <a:pt x="169240" y="240186"/>
                </a:lnTo>
                <a:cubicBezTo>
                  <a:pt x="145861" y="222439"/>
                  <a:pt x="121368" y="187862"/>
                  <a:pt x="116915" y="120540"/>
                </a:cubicBezTo>
                <a:lnTo>
                  <a:pt x="117439" y="92381"/>
                </a:lnTo>
                <a:cubicBezTo>
                  <a:pt x="117439" y="92381"/>
                  <a:pt x="122023" y="28988"/>
                  <a:pt x="158434" y="14843"/>
                </a:cubicBezTo>
                <a:lnTo>
                  <a:pt x="143110" y="7246"/>
                </a:lnTo>
                <a:cubicBezTo>
                  <a:pt x="143110" y="7246"/>
                  <a:pt x="163379" y="501"/>
                  <a:pt x="189148" y="26"/>
                </a:cubicBezTo>
                <a:close/>
              </a:path>
            </a:pathLst>
          </a:custGeom>
          <a:solidFill>
            <a:schemeClr val="accent3"/>
          </a:solidFill>
          <a:ln w="13036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84" name="Freeform: Shape 83">
            <a:extLst>
              <a:ext uri="{FF2B5EF4-FFF2-40B4-BE49-F238E27FC236}">
                <a16:creationId xmlns:a16="http://schemas.microsoft.com/office/drawing/2014/main" id="{5A6E33A1-9C0B-4B78-97C6-B7F2831C7609}"/>
              </a:ext>
            </a:extLst>
          </p:cNvPr>
          <p:cNvSpPr/>
          <p:nvPr/>
        </p:nvSpPr>
        <p:spPr>
          <a:xfrm>
            <a:off x="8810030" y="2990850"/>
            <a:ext cx="345268" cy="360052"/>
          </a:xfrm>
          <a:custGeom>
            <a:avLst/>
            <a:gdLst>
              <a:gd name="connsiteX0" fmla="*/ 421097 w 423202"/>
              <a:gd name="connsiteY0" fmla="*/ 392728 h 441320"/>
              <a:gd name="connsiteX1" fmla="*/ 401189 w 423202"/>
              <a:gd name="connsiteY1" fmla="*/ 335622 h 441320"/>
              <a:gd name="connsiteX2" fmla="*/ 373422 w 423202"/>
              <a:gd name="connsiteY2" fmla="*/ 307332 h 441320"/>
              <a:gd name="connsiteX3" fmla="*/ 268380 w 423202"/>
              <a:gd name="connsiteY3" fmla="*/ 268432 h 441320"/>
              <a:gd name="connsiteX4" fmla="*/ 250436 w 423202"/>
              <a:gd name="connsiteY4" fmla="*/ 246952 h 441320"/>
              <a:gd name="connsiteX5" fmla="*/ 245721 w 423202"/>
              <a:gd name="connsiteY5" fmla="*/ 221412 h 441320"/>
              <a:gd name="connsiteX6" fmla="*/ 296801 w 423202"/>
              <a:gd name="connsiteY6" fmla="*/ 155007 h 441320"/>
              <a:gd name="connsiteX7" fmla="*/ 291562 w 423202"/>
              <a:gd name="connsiteY7" fmla="*/ 208314 h 441320"/>
              <a:gd name="connsiteX8" fmla="*/ 320639 w 423202"/>
              <a:gd name="connsiteY8" fmla="*/ 107594 h 441320"/>
              <a:gd name="connsiteX9" fmla="*/ 258163 w 423202"/>
              <a:gd name="connsiteY9" fmla="*/ 5302 h 441320"/>
              <a:gd name="connsiteX10" fmla="*/ 187830 w 423202"/>
              <a:gd name="connsiteY10" fmla="*/ 6219 h 441320"/>
              <a:gd name="connsiteX11" fmla="*/ 121818 w 423202"/>
              <a:gd name="connsiteY11" fmla="*/ 153305 h 441320"/>
              <a:gd name="connsiteX12" fmla="*/ 165564 w 423202"/>
              <a:gd name="connsiteY12" fmla="*/ 212505 h 441320"/>
              <a:gd name="connsiteX13" fmla="*/ 177613 w 423202"/>
              <a:gd name="connsiteY13" fmla="*/ 221019 h 441320"/>
              <a:gd name="connsiteX14" fmla="*/ 172898 w 423202"/>
              <a:gd name="connsiteY14" fmla="*/ 246821 h 441320"/>
              <a:gd name="connsiteX15" fmla="*/ 154824 w 423202"/>
              <a:gd name="connsiteY15" fmla="*/ 268301 h 441320"/>
              <a:gd name="connsiteX16" fmla="*/ 49781 w 423202"/>
              <a:gd name="connsiteY16" fmla="*/ 307201 h 441320"/>
              <a:gd name="connsiteX17" fmla="*/ 22014 w 423202"/>
              <a:gd name="connsiteY17" fmla="*/ 335492 h 441320"/>
              <a:gd name="connsiteX18" fmla="*/ 2106 w 423202"/>
              <a:gd name="connsiteY18" fmla="*/ 392597 h 441320"/>
              <a:gd name="connsiteX19" fmla="*/ 36684 w 423202"/>
              <a:gd name="connsiteY19" fmla="*/ 441320 h 441320"/>
              <a:gd name="connsiteX20" fmla="*/ 152466 w 423202"/>
              <a:gd name="connsiteY20" fmla="*/ 441320 h 441320"/>
              <a:gd name="connsiteX21" fmla="*/ 129545 w 423202"/>
              <a:gd name="connsiteY21" fmla="*/ 348720 h 441320"/>
              <a:gd name="connsiteX22" fmla="*/ 298504 w 423202"/>
              <a:gd name="connsiteY22" fmla="*/ 348720 h 441320"/>
              <a:gd name="connsiteX23" fmla="*/ 269820 w 423202"/>
              <a:gd name="connsiteY23" fmla="*/ 441320 h 441320"/>
              <a:gd name="connsiteX24" fmla="*/ 386389 w 423202"/>
              <a:gd name="connsiteY24" fmla="*/ 441320 h 441320"/>
              <a:gd name="connsiteX25" fmla="*/ 421097 w 423202"/>
              <a:gd name="connsiteY25" fmla="*/ 392728 h 441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423202" h="441320">
                <a:moveTo>
                  <a:pt x="421097" y="392728"/>
                </a:moveTo>
                <a:lnTo>
                  <a:pt x="401189" y="335622"/>
                </a:lnTo>
                <a:cubicBezTo>
                  <a:pt x="396605" y="322525"/>
                  <a:pt x="386520" y="312047"/>
                  <a:pt x="373422" y="307332"/>
                </a:cubicBezTo>
                <a:lnTo>
                  <a:pt x="268380" y="268432"/>
                </a:lnTo>
                <a:cubicBezTo>
                  <a:pt x="259080" y="264896"/>
                  <a:pt x="252139" y="256775"/>
                  <a:pt x="250436" y="246952"/>
                </a:cubicBezTo>
                <a:lnTo>
                  <a:pt x="245721" y="221412"/>
                </a:lnTo>
                <a:cubicBezTo>
                  <a:pt x="285144" y="208707"/>
                  <a:pt x="295884" y="145970"/>
                  <a:pt x="296801" y="155007"/>
                </a:cubicBezTo>
                <a:cubicBezTo>
                  <a:pt x="297718" y="165092"/>
                  <a:pt x="291562" y="208314"/>
                  <a:pt x="291562" y="208314"/>
                </a:cubicBezTo>
                <a:cubicBezTo>
                  <a:pt x="291562" y="208314"/>
                  <a:pt x="324568" y="164568"/>
                  <a:pt x="320639" y="107594"/>
                </a:cubicBezTo>
                <a:cubicBezTo>
                  <a:pt x="316710" y="50750"/>
                  <a:pt x="282656" y="17745"/>
                  <a:pt x="258163" y="5302"/>
                </a:cubicBezTo>
                <a:cubicBezTo>
                  <a:pt x="233671" y="-7141"/>
                  <a:pt x="187830" y="6219"/>
                  <a:pt x="187830" y="6219"/>
                </a:cubicBezTo>
                <a:cubicBezTo>
                  <a:pt x="125747" y="-9105"/>
                  <a:pt x="96016" y="104582"/>
                  <a:pt x="121818" y="153305"/>
                </a:cubicBezTo>
                <a:cubicBezTo>
                  <a:pt x="139107" y="185917"/>
                  <a:pt x="156133" y="204123"/>
                  <a:pt x="165564" y="212505"/>
                </a:cubicBezTo>
                <a:cubicBezTo>
                  <a:pt x="168052" y="214732"/>
                  <a:pt x="172112" y="218137"/>
                  <a:pt x="177613" y="221019"/>
                </a:cubicBezTo>
                <a:lnTo>
                  <a:pt x="172898" y="246821"/>
                </a:lnTo>
                <a:cubicBezTo>
                  <a:pt x="171065" y="256644"/>
                  <a:pt x="164123" y="264765"/>
                  <a:pt x="154824" y="268301"/>
                </a:cubicBezTo>
                <a:lnTo>
                  <a:pt x="49781" y="307201"/>
                </a:lnTo>
                <a:cubicBezTo>
                  <a:pt x="36815" y="312047"/>
                  <a:pt x="26468" y="322394"/>
                  <a:pt x="22014" y="335492"/>
                </a:cubicBezTo>
                <a:lnTo>
                  <a:pt x="2106" y="392597"/>
                </a:lnTo>
                <a:cubicBezTo>
                  <a:pt x="-6276" y="416304"/>
                  <a:pt x="11405" y="441320"/>
                  <a:pt x="36684" y="441320"/>
                </a:cubicBezTo>
                <a:lnTo>
                  <a:pt x="152466" y="441320"/>
                </a:lnTo>
                <a:lnTo>
                  <a:pt x="129545" y="348720"/>
                </a:lnTo>
                <a:cubicBezTo>
                  <a:pt x="129545" y="348720"/>
                  <a:pt x="225943" y="382119"/>
                  <a:pt x="298504" y="348720"/>
                </a:cubicBezTo>
                <a:lnTo>
                  <a:pt x="269820" y="441320"/>
                </a:lnTo>
                <a:lnTo>
                  <a:pt x="386389" y="441320"/>
                </a:lnTo>
                <a:cubicBezTo>
                  <a:pt x="411798" y="441451"/>
                  <a:pt x="429480" y="416566"/>
                  <a:pt x="421097" y="392728"/>
                </a:cubicBezTo>
                <a:close/>
              </a:path>
            </a:pathLst>
          </a:custGeom>
          <a:solidFill>
            <a:schemeClr val="accent5"/>
          </a:solidFill>
          <a:ln w="13036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85" name="Freeform: Shape 84">
            <a:extLst>
              <a:ext uri="{FF2B5EF4-FFF2-40B4-BE49-F238E27FC236}">
                <a16:creationId xmlns:a16="http://schemas.microsoft.com/office/drawing/2014/main" id="{EC66D09A-1B65-45D6-A65C-282AD085E055}"/>
              </a:ext>
            </a:extLst>
          </p:cNvPr>
          <p:cNvSpPr/>
          <p:nvPr/>
        </p:nvSpPr>
        <p:spPr>
          <a:xfrm>
            <a:off x="8809917" y="4973322"/>
            <a:ext cx="345494" cy="379268"/>
          </a:xfrm>
          <a:custGeom>
            <a:avLst/>
            <a:gdLst>
              <a:gd name="connsiteX0" fmla="*/ 189148 w 423482"/>
              <a:gd name="connsiteY0" fmla="*/ 26 h 464876"/>
              <a:gd name="connsiteX1" fmla="*/ 268192 w 423482"/>
              <a:gd name="connsiteY1" fmla="*/ 30429 h 464876"/>
              <a:gd name="connsiteX2" fmla="*/ 265965 w 423482"/>
              <a:gd name="connsiteY2" fmla="*/ 15105 h 464876"/>
              <a:gd name="connsiteX3" fmla="*/ 308401 w 423482"/>
              <a:gd name="connsiteY3" fmla="*/ 124339 h 464876"/>
              <a:gd name="connsiteX4" fmla="*/ 255430 w 423482"/>
              <a:gd name="connsiteY4" fmla="*/ 242843 h 464876"/>
              <a:gd name="connsiteX5" fmla="*/ 246136 w 423482"/>
              <a:gd name="connsiteY5" fmla="*/ 246512 h 464876"/>
              <a:gd name="connsiteX6" fmla="*/ 250510 w 423482"/>
              <a:gd name="connsiteY6" fmla="*/ 270246 h 464876"/>
              <a:gd name="connsiteX7" fmla="*/ 268584 w 423482"/>
              <a:gd name="connsiteY7" fmla="*/ 291726 h 464876"/>
              <a:gd name="connsiteX8" fmla="*/ 373758 w 423482"/>
              <a:gd name="connsiteY8" fmla="*/ 330626 h 464876"/>
              <a:gd name="connsiteX9" fmla="*/ 401525 w 423482"/>
              <a:gd name="connsiteY9" fmla="*/ 359047 h 464876"/>
              <a:gd name="connsiteX10" fmla="*/ 421433 w 423482"/>
              <a:gd name="connsiteY10" fmla="*/ 416153 h 464876"/>
              <a:gd name="connsiteX11" fmla="*/ 386724 w 423482"/>
              <a:gd name="connsiteY11" fmla="*/ 464876 h 464876"/>
              <a:gd name="connsiteX12" fmla="*/ 246319 w 423482"/>
              <a:gd name="connsiteY12" fmla="*/ 464876 h 464876"/>
              <a:gd name="connsiteX13" fmla="*/ 223398 w 423482"/>
              <a:gd name="connsiteY13" fmla="*/ 379741 h 464876"/>
              <a:gd name="connsiteX14" fmla="*/ 235448 w 423482"/>
              <a:gd name="connsiteY14" fmla="*/ 346866 h 464876"/>
              <a:gd name="connsiteX15" fmla="*/ 217111 w 423482"/>
              <a:gd name="connsiteY15" fmla="*/ 334948 h 464876"/>
              <a:gd name="connsiteX16" fmla="*/ 211872 w 423482"/>
              <a:gd name="connsiteY16" fmla="*/ 331542 h 464876"/>
              <a:gd name="connsiteX17" fmla="*/ 205978 w 423482"/>
              <a:gd name="connsiteY17" fmla="*/ 335340 h 464876"/>
              <a:gd name="connsiteX18" fmla="*/ 188296 w 423482"/>
              <a:gd name="connsiteY18" fmla="*/ 346866 h 464876"/>
              <a:gd name="connsiteX19" fmla="*/ 200346 w 423482"/>
              <a:gd name="connsiteY19" fmla="*/ 379741 h 464876"/>
              <a:gd name="connsiteX20" fmla="*/ 177163 w 423482"/>
              <a:gd name="connsiteY20" fmla="*/ 464876 h 464876"/>
              <a:gd name="connsiteX21" fmla="*/ 36758 w 423482"/>
              <a:gd name="connsiteY21" fmla="*/ 464876 h 464876"/>
              <a:gd name="connsiteX22" fmla="*/ 2049 w 423482"/>
              <a:gd name="connsiteY22" fmla="*/ 416153 h 464876"/>
              <a:gd name="connsiteX23" fmla="*/ 21957 w 423482"/>
              <a:gd name="connsiteY23" fmla="*/ 359047 h 464876"/>
              <a:gd name="connsiteX24" fmla="*/ 49724 w 423482"/>
              <a:gd name="connsiteY24" fmla="*/ 330626 h 464876"/>
              <a:gd name="connsiteX25" fmla="*/ 154898 w 423482"/>
              <a:gd name="connsiteY25" fmla="*/ 291726 h 464876"/>
              <a:gd name="connsiteX26" fmla="*/ 172972 w 423482"/>
              <a:gd name="connsiteY26" fmla="*/ 270246 h 464876"/>
              <a:gd name="connsiteX27" fmla="*/ 177721 w 423482"/>
              <a:gd name="connsiteY27" fmla="*/ 244478 h 464876"/>
              <a:gd name="connsiteX28" fmla="*/ 169240 w 423482"/>
              <a:gd name="connsiteY28" fmla="*/ 240186 h 464876"/>
              <a:gd name="connsiteX29" fmla="*/ 116915 w 423482"/>
              <a:gd name="connsiteY29" fmla="*/ 120540 h 464876"/>
              <a:gd name="connsiteX30" fmla="*/ 117439 w 423482"/>
              <a:gd name="connsiteY30" fmla="*/ 92381 h 464876"/>
              <a:gd name="connsiteX31" fmla="*/ 158434 w 423482"/>
              <a:gd name="connsiteY31" fmla="*/ 14843 h 464876"/>
              <a:gd name="connsiteX32" fmla="*/ 143110 w 423482"/>
              <a:gd name="connsiteY32" fmla="*/ 7246 h 464876"/>
              <a:gd name="connsiteX33" fmla="*/ 189148 w 423482"/>
              <a:gd name="connsiteY33" fmla="*/ 26 h 464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423482" h="464876">
                <a:moveTo>
                  <a:pt x="189148" y="26"/>
                </a:moveTo>
                <a:cubicBezTo>
                  <a:pt x="214918" y="-449"/>
                  <a:pt x="246188" y="5347"/>
                  <a:pt x="268192" y="30429"/>
                </a:cubicBezTo>
                <a:lnTo>
                  <a:pt x="265965" y="15105"/>
                </a:lnTo>
                <a:cubicBezTo>
                  <a:pt x="265965" y="15105"/>
                  <a:pt x="316522" y="72996"/>
                  <a:pt x="308401" y="124339"/>
                </a:cubicBezTo>
                <a:cubicBezTo>
                  <a:pt x="302606" y="160488"/>
                  <a:pt x="288927" y="215719"/>
                  <a:pt x="255430" y="242843"/>
                </a:cubicBezTo>
                <a:lnTo>
                  <a:pt x="246136" y="246512"/>
                </a:lnTo>
                <a:lnTo>
                  <a:pt x="250510" y="270246"/>
                </a:lnTo>
                <a:cubicBezTo>
                  <a:pt x="252344" y="280069"/>
                  <a:pt x="259154" y="288320"/>
                  <a:pt x="268584" y="291726"/>
                </a:cubicBezTo>
                <a:lnTo>
                  <a:pt x="373758" y="330626"/>
                </a:lnTo>
                <a:cubicBezTo>
                  <a:pt x="386724" y="335472"/>
                  <a:pt x="396941" y="345950"/>
                  <a:pt x="401525" y="359047"/>
                </a:cubicBezTo>
                <a:lnTo>
                  <a:pt x="421433" y="416153"/>
                </a:lnTo>
                <a:cubicBezTo>
                  <a:pt x="429684" y="439990"/>
                  <a:pt x="412003" y="464876"/>
                  <a:pt x="386724" y="464876"/>
                </a:cubicBezTo>
                <a:lnTo>
                  <a:pt x="246319" y="464876"/>
                </a:lnTo>
                <a:lnTo>
                  <a:pt x="223398" y="379741"/>
                </a:lnTo>
                <a:lnTo>
                  <a:pt x="235448" y="346866"/>
                </a:lnTo>
                <a:lnTo>
                  <a:pt x="217111" y="334948"/>
                </a:lnTo>
                <a:lnTo>
                  <a:pt x="211872" y="331542"/>
                </a:lnTo>
                <a:lnTo>
                  <a:pt x="205978" y="335340"/>
                </a:lnTo>
                <a:lnTo>
                  <a:pt x="188296" y="346866"/>
                </a:lnTo>
                <a:lnTo>
                  <a:pt x="200346" y="379741"/>
                </a:lnTo>
                <a:lnTo>
                  <a:pt x="177163" y="464876"/>
                </a:lnTo>
                <a:lnTo>
                  <a:pt x="36758" y="464876"/>
                </a:lnTo>
                <a:cubicBezTo>
                  <a:pt x="11479" y="464876"/>
                  <a:pt x="-6202" y="439990"/>
                  <a:pt x="2049" y="416153"/>
                </a:cubicBezTo>
                <a:lnTo>
                  <a:pt x="21957" y="359047"/>
                </a:lnTo>
                <a:cubicBezTo>
                  <a:pt x="26410" y="345819"/>
                  <a:pt x="36627" y="335472"/>
                  <a:pt x="49724" y="330626"/>
                </a:cubicBezTo>
                <a:lnTo>
                  <a:pt x="154898" y="291726"/>
                </a:lnTo>
                <a:cubicBezTo>
                  <a:pt x="164328" y="288189"/>
                  <a:pt x="171139" y="280069"/>
                  <a:pt x="172972" y="270246"/>
                </a:cubicBezTo>
                <a:lnTo>
                  <a:pt x="177721" y="244478"/>
                </a:lnTo>
                <a:lnTo>
                  <a:pt x="169240" y="240186"/>
                </a:lnTo>
                <a:cubicBezTo>
                  <a:pt x="145861" y="222439"/>
                  <a:pt x="121368" y="187862"/>
                  <a:pt x="116915" y="120540"/>
                </a:cubicBezTo>
                <a:lnTo>
                  <a:pt x="117439" y="92381"/>
                </a:lnTo>
                <a:cubicBezTo>
                  <a:pt x="117439" y="92381"/>
                  <a:pt x="122023" y="28988"/>
                  <a:pt x="158434" y="14843"/>
                </a:cubicBezTo>
                <a:lnTo>
                  <a:pt x="143110" y="7246"/>
                </a:lnTo>
                <a:cubicBezTo>
                  <a:pt x="143110" y="7246"/>
                  <a:pt x="163379" y="501"/>
                  <a:pt x="189148" y="26"/>
                </a:cubicBezTo>
                <a:close/>
              </a:path>
            </a:pathLst>
          </a:custGeom>
          <a:solidFill>
            <a:schemeClr val="accent2"/>
          </a:solidFill>
          <a:ln w="13036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88" name="Freeform: Shape 87">
            <a:extLst>
              <a:ext uri="{FF2B5EF4-FFF2-40B4-BE49-F238E27FC236}">
                <a16:creationId xmlns:a16="http://schemas.microsoft.com/office/drawing/2014/main" id="{24AF1478-4150-4A94-B3D9-EEF14F1C1616}"/>
              </a:ext>
            </a:extLst>
          </p:cNvPr>
          <p:cNvSpPr/>
          <p:nvPr/>
        </p:nvSpPr>
        <p:spPr>
          <a:xfrm>
            <a:off x="10861056" y="3246120"/>
            <a:ext cx="292076" cy="320628"/>
          </a:xfrm>
          <a:custGeom>
            <a:avLst/>
            <a:gdLst>
              <a:gd name="connsiteX0" fmla="*/ 189148 w 423482"/>
              <a:gd name="connsiteY0" fmla="*/ 26 h 464876"/>
              <a:gd name="connsiteX1" fmla="*/ 268192 w 423482"/>
              <a:gd name="connsiteY1" fmla="*/ 30429 h 464876"/>
              <a:gd name="connsiteX2" fmla="*/ 265965 w 423482"/>
              <a:gd name="connsiteY2" fmla="*/ 15105 h 464876"/>
              <a:gd name="connsiteX3" fmla="*/ 308401 w 423482"/>
              <a:gd name="connsiteY3" fmla="*/ 124339 h 464876"/>
              <a:gd name="connsiteX4" fmla="*/ 255430 w 423482"/>
              <a:gd name="connsiteY4" fmla="*/ 242843 h 464876"/>
              <a:gd name="connsiteX5" fmla="*/ 246136 w 423482"/>
              <a:gd name="connsiteY5" fmla="*/ 246512 h 464876"/>
              <a:gd name="connsiteX6" fmla="*/ 250510 w 423482"/>
              <a:gd name="connsiteY6" fmla="*/ 270246 h 464876"/>
              <a:gd name="connsiteX7" fmla="*/ 268584 w 423482"/>
              <a:gd name="connsiteY7" fmla="*/ 291726 h 464876"/>
              <a:gd name="connsiteX8" fmla="*/ 373758 w 423482"/>
              <a:gd name="connsiteY8" fmla="*/ 330626 h 464876"/>
              <a:gd name="connsiteX9" fmla="*/ 401525 w 423482"/>
              <a:gd name="connsiteY9" fmla="*/ 359047 h 464876"/>
              <a:gd name="connsiteX10" fmla="*/ 421433 w 423482"/>
              <a:gd name="connsiteY10" fmla="*/ 416153 h 464876"/>
              <a:gd name="connsiteX11" fmla="*/ 386724 w 423482"/>
              <a:gd name="connsiteY11" fmla="*/ 464876 h 464876"/>
              <a:gd name="connsiteX12" fmla="*/ 246319 w 423482"/>
              <a:gd name="connsiteY12" fmla="*/ 464876 h 464876"/>
              <a:gd name="connsiteX13" fmla="*/ 223398 w 423482"/>
              <a:gd name="connsiteY13" fmla="*/ 379741 h 464876"/>
              <a:gd name="connsiteX14" fmla="*/ 235448 w 423482"/>
              <a:gd name="connsiteY14" fmla="*/ 346866 h 464876"/>
              <a:gd name="connsiteX15" fmla="*/ 217111 w 423482"/>
              <a:gd name="connsiteY15" fmla="*/ 334948 h 464876"/>
              <a:gd name="connsiteX16" fmla="*/ 211872 w 423482"/>
              <a:gd name="connsiteY16" fmla="*/ 331542 h 464876"/>
              <a:gd name="connsiteX17" fmla="*/ 205978 w 423482"/>
              <a:gd name="connsiteY17" fmla="*/ 335340 h 464876"/>
              <a:gd name="connsiteX18" fmla="*/ 188296 w 423482"/>
              <a:gd name="connsiteY18" fmla="*/ 346866 h 464876"/>
              <a:gd name="connsiteX19" fmla="*/ 200346 w 423482"/>
              <a:gd name="connsiteY19" fmla="*/ 379741 h 464876"/>
              <a:gd name="connsiteX20" fmla="*/ 177163 w 423482"/>
              <a:gd name="connsiteY20" fmla="*/ 464876 h 464876"/>
              <a:gd name="connsiteX21" fmla="*/ 36758 w 423482"/>
              <a:gd name="connsiteY21" fmla="*/ 464876 h 464876"/>
              <a:gd name="connsiteX22" fmla="*/ 2049 w 423482"/>
              <a:gd name="connsiteY22" fmla="*/ 416153 h 464876"/>
              <a:gd name="connsiteX23" fmla="*/ 21957 w 423482"/>
              <a:gd name="connsiteY23" fmla="*/ 359047 h 464876"/>
              <a:gd name="connsiteX24" fmla="*/ 49724 w 423482"/>
              <a:gd name="connsiteY24" fmla="*/ 330626 h 464876"/>
              <a:gd name="connsiteX25" fmla="*/ 154898 w 423482"/>
              <a:gd name="connsiteY25" fmla="*/ 291726 h 464876"/>
              <a:gd name="connsiteX26" fmla="*/ 172972 w 423482"/>
              <a:gd name="connsiteY26" fmla="*/ 270246 h 464876"/>
              <a:gd name="connsiteX27" fmla="*/ 177721 w 423482"/>
              <a:gd name="connsiteY27" fmla="*/ 244478 h 464876"/>
              <a:gd name="connsiteX28" fmla="*/ 169240 w 423482"/>
              <a:gd name="connsiteY28" fmla="*/ 240186 h 464876"/>
              <a:gd name="connsiteX29" fmla="*/ 116915 w 423482"/>
              <a:gd name="connsiteY29" fmla="*/ 120540 h 464876"/>
              <a:gd name="connsiteX30" fmla="*/ 117439 w 423482"/>
              <a:gd name="connsiteY30" fmla="*/ 92381 h 464876"/>
              <a:gd name="connsiteX31" fmla="*/ 158434 w 423482"/>
              <a:gd name="connsiteY31" fmla="*/ 14843 h 464876"/>
              <a:gd name="connsiteX32" fmla="*/ 143110 w 423482"/>
              <a:gd name="connsiteY32" fmla="*/ 7246 h 464876"/>
              <a:gd name="connsiteX33" fmla="*/ 189148 w 423482"/>
              <a:gd name="connsiteY33" fmla="*/ 26 h 464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423482" h="464876">
                <a:moveTo>
                  <a:pt x="189148" y="26"/>
                </a:moveTo>
                <a:cubicBezTo>
                  <a:pt x="214918" y="-449"/>
                  <a:pt x="246188" y="5347"/>
                  <a:pt x="268192" y="30429"/>
                </a:cubicBezTo>
                <a:lnTo>
                  <a:pt x="265965" y="15105"/>
                </a:lnTo>
                <a:cubicBezTo>
                  <a:pt x="265965" y="15105"/>
                  <a:pt x="316522" y="72996"/>
                  <a:pt x="308401" y="124339"/>
                </a:cubicBezTo>
                <a:cubicBezTo>
                  <a:pt x="302606" y="160488"/>
                  <a:pt x="288927" y="215719"/>
                  <a:pt x="255430" y="242843"/>
                </a:cubicBezTo>
                <a:lnTo>
                  <a:pt x="246136" y="246512"/>
                </a:lnTo>
                <a:lnTo>
                  <a:pt x="250510" y="270246"/>
                </a:lnTo>
                <a:cubicBezTo>
                  <a:pt x="252344" y="280069"/>
                  <a:pt x="259154" y="288320"/>
                  <a:pt x="268584" y="291726"/>
                </a:cubicBezTo>
                <a:lnTo>
                  <a:pt x="373758" y="330626"/>
                </a:lnTo>
                <a:cubicBezTo>
                  <a:pt x="386724" y="335472"/>
                  <a:pt x="396941" y="345950"/>
                  <a:pt x="401525" y="359047"/>
                </a:cubicBezTo>
                <a:lnTo>
                  <a:pt x="421433" y="416153"/>
                </a:lnTo>
                <a:cubicBezTo>
                  <a:pt x="429684" y="439990"/>
                  <a:pt x="412003" y="464876"/>
                  <a:pt x="386724" y="464876"/>
                </a:cubicBezTo>
                <a:lnTo>
                  <a:pt x="246319" y="464876"/>
                </a:lnTo>
                <a:lnTo>
                  <a:pt x="223398" y="379741"/>
                </a:lnTo>
                <a:lnTo>
                  <a:pt x="235448" y="346866"/>
                </a:lnTo>
                <a:lnTo>
                  <a:pt x="217111" y="334948"/>
                </a:lnTo>
                <a:lnTo>
                  <a:pt x="211872" y="331542"/>
                </a:lnTo>
                <a:lnTo>
                  <a:pt x="205978" y="335340"/>
                </a:lnTo>
                <a:lnTo>
                  <a:pt x="188296" y="346866"/>
                </a:lnTo>
                <a:lnTo>
                  <a:pt x="200346" y="379741"/>
                </a:lnTo>
                <a:lnTo>
                  <a:pt x="177163" y="464876"/>
                </a:lnTo>
                <a:lnTo>
                  <a:pt x="36758" y="464876"/>
                </a:lnTo>
                <a:cubicBezTo>
                  <a:pt x="11479" y="464876"/>
                  <a:pt x="-6202" y="439990"/>
                  <a:pt x="2049" y="416153"/>
                </a:cubicBezTo>
                <a:lnTo>
                  <a:pt x="21957" y="359047"/>
                </a:lnTo>
                <a:cubicBezTo>
                  <a:pt x="26410" y="345819"/>
                  <a:pt x="36627" y="335472"/>
                  <a:pt x="49724" y="330626"/>
                </a:cubicBezTo>
                <a:lnTo>
                  <a:pt x="154898" y="291726"/>
                </a:lnTo>
                <a:cubicBezTo>
                  <a:pt x="164328" y="288189"/>
                  <a:pt x="171139" y="280069"/>
                  <a:pt x="172972" y="270246"/>
                </a:cubicBezTo>
                <a:lnTo>
                  <a:pt x="177721" y="244478"/>
                </a:lnTo>
                <a:lnTo>
                  <a:pt x="169240" y="240186"/>
                </a:lnTo>
                <a:cubicBezTo>
                  <a:pt x="145861" y="222439"/>
                  <a:pt x="121368" y="187862"/>
                  <a:pt x="116915" y="120540"/>
                </a:cubicBezTo>
                <a:lnTo>
                  <a:pt x="117439" y="92381"/>
                </a:lnTo>
                <a:cubicBezTo>
                  <a:pt x="117439" y="92381"/>
                  <a:pt x="122023" y="28988"/>
                  <a:pt x="158434" y="14843"/>
                </a:cubicBezTo>
                <a:lnTo>
                  <a:pt x="143110" y="7246"/>
                </a:lnTo>
                <a:cubicBezTo>
                  <a:pt x="143110" y="7246"/>
                  <a:pt x="163379" y="501"/>
                  <a:pt x="189148" y="26"/>
                </a:cubicBezTo>
                <a:close/>
              </a:path>
            </a:pathLst>
          </a:custGeom>
          <a:solidFill>
            <a:schemeClr val="accent2"/>
          </a:solidFill>
          <a:ln w="13036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90" name="Freeform: Shape 89">
            <a:extLst>
              <a:ext uri="{FF2B5EF4-FFF2-40B4-BE49-F238E27FC236}">
                <a16:creationId xmlns:a16="http://schemas.microsoft.com/office/drawing/2014/main" id="{81ED36CE-52E4-4732-9527-6996F7C5F86C}"/>
              </a:ext>
            </a:extLst>
          </p:cNvPr>
          <p:cNvSpPr/>
          <p:nvPr/>
        </p:nvSpPr>
        <p:spPr>
          <a:xfrm>
            <a:off x="10810842" y="1026201"/>
            <a:ext cx="291886" cy="304384"/>
          </a:xfrm>
          <a:custGeom>
            <a:avLst/>
            <a:gdLst>
              <a:gd name="connsiteX0" fmla="*/ 421097 w 423202"/>
              <a:gd name="connsiteY0" fmla="*/ 392728 h 441320"/>
              <a:gd name="connsiteX1" fmla="*/ 401189 w 423202"/>
              <a:gd name="connsiteY1" fmla="*/ 335622 h 441320"/>
              <a:gd name="connsiteX2" fmla="*/ 373422 w 423202"/>
              <a:gd name="connsiteY2" fmla="*/ 307332 h 441320"/>
              <a:gd name="connsiteX3" fmla="*/ 268380 w 423202"/>
              <a:gd name="connsiteY3" fmla="*/ 268432 h 441320"/>
              <a:gd name="connsiteX4" fmla="*/ 250436 w 423202"/>
              <a:gd name="connsiteY4" fmla="*/ 246952 h 441320"/>
              <a:gd name="connsiteX5" fmla="*/ 245721 w 423202"/>
              <a:gd name="connsiteY5" fmla="*/ 221412 h 441320"/>
              <a:gd name="connsiteX6" fmla="*/ 296801 w 423202"/>
              <a:gd name="connsiteY6" fmla="*/ 155007 h 441320"/>
              <a:gd name="connsiteX7" fmla="*/ 291562 w 423202"/>
              <a:gd name="connsiteY7" fmla="*/ 208314 h 441320"/>
              <a:gd name="connsiteX8" fmla="*/ 320639 w 423202"/>
              <a:gd name="connsiteY8" fmla="*/ 107594 h 441320"/>
              <a:gd name="connsiteX9" fmla="*/ 258163 w 423202"/>
              <a:gd name="connsiteY9" fmla="*/ 5302 h 441320"/>
              <a:gd name="connsiteX10" fmla="*/ 187830 w 423202"/>
              <a:gd name="connsiteY10" fmla="*/ 6219 h 441320"/>
              <a:gd name="connsiteX11" fmla="*/ 121818 w 423202"/>
              <a:gd name="connsiteY11" fmla="*/ 153305 h 441320"/>
              <a:gd name="connsiteX12" fmla="*/ 165564 w 423202"/>
              <a:gd name="connsiteY12" fmla="*/ 212505 h 441320"/>
              <a:gd name="connsiteX13" fmla="*/ 177613 w 423202"/>
              <a:gd name="connsiteY13" fmla="*/ 221019 h 441320"/>
              <a:gd name="connsiteX14" fmla="*/ 172898 w 423202"/>
              <a:gd name="connsiteY14" fmla="*/ 246821 h 441320"/>
              <a:gd name="connsiteX15" fmla="*/ 154824 w 423202"/>
              <a:gd name="connsiteY15" fmla="*/ 268301 h 441320"/>
              <a:gd name="connsiteX16" fmla="*/ 49781 w 423202"/>
              <a:gd name="connsiteY16" fmla="*/ 307201 h 441320"/>
              <a:gd name="connsiteX17" fmla="*/ 22014 w 423202"/>
              <a:gd name="connsiteY17" fmla="*/ 335492 h 441320"/>
              <a:gd name="connsiteX18" fmla="*/ 2106 w 423202"/>
              <a:gd name="connsiteY18" fmla="*/ 392597 h 441320"/>
              <a:gd name="connsiteX19" fmla="*/ 36684 w 423202"/>
              <a:gd name="connsiteY19" fmla="*/ 441320 h 441320"/>
              <a:gd name="connsiteX20" fmla="*/ 152466 w 423202"/>
              <a:gd name="connsiteY20" fmla="*/ 441320 h 441320"/>
              <a:gd name="connsiteX21" fmla="*/ 129545 w 423202"/>
              <a:gd name="connsiteY21" fmla="*/ 348720 h 441320"/>
              <a:gd name="connsiteX22" fmla="*/ 298504 w 423202"/>
              <a:gd name="connsiteY22" fmla="*/ 348720 h 441320"/>
              <a:gd name="connsiteX23" fmla="*/ 269820 w 423202"/>
              <a:gd name="connsiteY23" fmla="*/ 441320 h 441320"/>
              <a:gd name="connsiteX24" fmla="*/ 386389 w 423202"/>
              <a:gd name="connsiteY24" fmla="*/ 441320 h 441320"/>
              <a:gd name="connsiteX25" fmla="*/ 421097 w 423202"/>
              <a:gd name="connsiteY25" fmla="*/ 392728 h 441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423202" h="441320">
                <a:moveTo>
                  <a:pt x="421097" y="392728"/>
                </a:moveTo>
                <a:lnTo>
                  <a:pt x="401189" y="335622"/>
                </a:lnTo>
                <a:cubicBezTo>
                  <a:pt x="396605" y="322525"/>
                  <a:pt x="386520" y="312047"/>
                  <a:pt x="373422" y="307332"/>
                </a:cubicBezTo>
                <a:lnTo>
                  <a:pt x="268380" y="268432"/>
                </a:lnTo>
                <a:cubicBezTo>
                  <a:pt x="259080" y="264896"/>
                  <a:pt x="252139" y="256775"/>
                  <a:pt x="250436" y="246952"/>
                </a:cubicBezTo>
                <a:lnTo>
                  <a:pt x="245721" y="221412"/>
                </a:lnTo>
                <a:cubicBezTo>
                  <a:pt x="285144" y="208707"/>
                  <a:pt x="295884" y="145970"/>
                  <a:pt x="296801" y="155007"/>
                </a:cubicBezTo>
                <a:cubicBezTo>
                  <a:pt x="297718" y="165092"/>
                  <a:pt x="291562" y="208314"/>
                  <a:pt x="291562" y="208314"/>
                </a:cubicBezTo>
                <a:cubicBezTo>
                  <a:pt x="291562" y="208314"/>
                  <a:pt x="324568" y="164568"/>
                  <a:pt x="320639" y="107594"/>
                </a:cubicBezTo>
                <a:cubicBezTo>
                  <a:pt x="316710" y="50750"/>
                  <a:pt x="282656" y="17745"/>
                  <a:pt x="258163" y="5302"/>
                </a:cubicBezTo>
                <a:cubicBezTo>
                  <a:pt x="233671" y="-7141"/>
                  <a:pt x="187830" y="6219"/>
                  <a:pt x="187830" y="6219"/>
                </a:cubicBezTo>
                <a:cubicBezTo>
                  <a:pt x="125747" y="-9105"/>
                  <a:pt x="96016" y="104582"/>
                  <a:pt x="121818" y="153305"/>
                </a:cubicBezTo>
                <a:cubicBezTo>
                  <a:pt x="139107" y="185917"/>
                  <a:pt x="156133" y="204123"/>
                  <a:pt x="165564" y="212505"/>
                </a:cubicBezTo>
                <a:cubicBezTo>
                  <a:pt x="168052" y="214732"/>
                  <a:pt x="172112" y="218137"/>
                  <a:pt x="177613" y="221019"/>
                </a:cubicBezTo>
                <a:lnTo>
                  <a:pt x="172898" y="246821"/>
                </a:lnTo>
                <a:cubicBezTo>
                  <a:pt x="171065" y="256644"/>
                  <a:pt x="164123" y="264765"/>
                  <a:pt x="154824" y="268301"/>
                </a:cubicBezTo>
                <a:lnTo>
                  <a:pt x="49781" y="307201"/>
                </a:lnTo>
                <a:cubicBezTo>
                  <a:pt x="36815" y="312047"/>
                  <a:pt x="26468" y="322394"/>
                  <a:pt x="22014" y="335492"/>
                </a:cubicBezTo>
                <a:lnTo>
                  <a:pt x="2106" y="392597"/>
                </a:lnTo>
                <a:cubicBezTo>
                  <a:pt x="-6276" y="416304"/>
                  <a:pt x="11405" y="441320"/>
                  <a:pt x="36684" y="441320"/>
                </a:cubicBezTo>
                <a:lnTo>
                  <a:pt x="152466" y="441320"/>
                </a:lnTo>
                <a:lnTo>
                  <a:pt x="129545" y="348720"/>
                </a:lnTo>
                <a:cubicBezTo>
                  <a:pt x="129545" y="348720"/>
                  <a:pt x="225943" y="382119"/>
                  <a:pt x="298504" y="348720"/>
                </a:cubicBezTo>
                <a:lnTo>
                  <a:pt x="269820" y="441320"/>
                </a:lnTo>
                <a:lnTo>
                  <a:pt x="386389" y="441320"/>
                </a:lnTo>
                <a:cubicBezTo>
                  <a:pt x="411798" y="441451"/>
                  <a:pt x="429480" y="416566"/>
                  <a:pt x="421097" y="392728"/>
                </a:cubicBezTo>
                <a:close/>
              </a:path>
            </a:pathLst>
          </a:custGeom>
          <a:solidFill>
            <a:schemeClr val="accent3"/>
          </a:solidFill>
          <a:ln w="13036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91" name="Freeform: Shape 90">
            <a:extLst>
              <a:ext uri="{FF2B5EF4-FFF2-40B4-BE49-F238E27FC236}">
                <a16:creationId xmlns:a16="http://schemas.microsoft.com/office/drawing/2014/main" id="{421D1F74-133A-4254-9EBC-6A2B87EDA30F}"/>
              </a:ext>
            </a:extLst>
          </p:cNvPr>
          <p:cNvSpPr/>
          <p:nvPr/>
        </p:nvSpPr>
        <p:spPr>
          <a:xfrm>
            <a:off x="10810770" y="5010815"/>
            <a:ext cx="291886" cy="304384"/>
          </a:xfrm>
          <a:custGeom>
            <a:avLst/>
            <a:gdLst>
              <a:gd name="connsiteX0" fmla="*/ 421097 w 423202"/>
              <a:gd name="connsiteY0" fmla="*/ 392728 h 441320"/>
              <a:gd name="connsiteX1" fmla="*/ 401189 w 423202"/>
              <a:gd name="connsiteY1" fmla="*/ 335622 h 441320"/>
              <a:gd name="connsiteX2" fmla="*/ 373422 w 423202"/>
              <a:gd name="connsiteY2" fmla="*/ 307332 h 441320"/>
              <a:gd name="connsiteX3" fmla="*/ 268380 w 423202"/>
              <a:gd name="connsiteY3" fmla="*/ 268432 h 441320"/>
              <a:gd name="connsiteX4" fmla="*/ 250436 w 423202"/>
              <a:gd name="connsiteY4" fmla="*/ 246952 h 441320"/>
              <a:gd name="connsiteX5" fmla="*/ 245721 w 423202"/>
              <a:gd name="connsiteY5" fmla="*/ 221412 h 441320"/>
              <a:gd name="connsiteX6" fmla="*/ 296801 w 423202"/>
              <a:gd name="connsiteY6" fmla="*/ 155007 h 441320"/>
              <a:gd name="connsiteX7" fmla="*/ 291562 w 423202"/>
              <a:gd name="connsiteY7" fmla="*/ 208314 h 441320"/>
              <a:gd name="connsiteX8" fmla="*/ 320639 w 423202"/>
              <a:gd name="connsiteY8" fmla="*/ 107594 h 441320"/>
              <a:gd name="connsiteX9" fmla="*/ 258163 w 423202"/>
              <a:gd name="connsiteY9" fmla="*/ 5302 h 441320"/>
              <a:gd name="connsiteX10" fmla="*/ 187830 w 423202"/>
              <a:gd name="connsiteY10" fmla="*/ 6219 h 441320"/>
              <a:gd name="connsiteX11" fmla="*/ 121818 w 423202"/>
              <a:gd name="connsiteY11" fmla="*/ 153305 h 441320"/>
              <a:gd name="connsiteX12" fmla="*/ 165564 w 423202"/>
              <a:gd name="connsiteY12" fmla="*/ 212505 h 441320"/>
              <a:gd name="connsiteX13" fmla="*/ 177613 w 423202"/>
              <a:gd name="connsiteY13" fmla="*/ 221019 h 441320"/>
              <a:gd name="connsiteX14" fmla="*/ 172898 w 423202"/>
              <a:gd name="connsiteY14" fmla="*/ 246821 h 441320"/>
              <a:gd name="connsiteX15" fmla="*/ 154824 w 423202"/>
              <a:gd name="connsiteY15" fmla="*/ 268301 h 441320"/>
              <a:gd name="connsiteX16" fmla="*/ 49781 w 423202"/>
              <a:gd name="connsiteY16" fmla="*/ 307201 h 441320"/>
              <a:gd name="connsiteX17" fmla="*/ 22014 w 423202"/>
              <a:gd name="connsiteY17" fmla="*/ 335492 h 441320"/>
              <a:gd name="connsiteX18" fmla="*/ 2106 w 423202"/>
              <a:gd name="connsiteY18" fmla="*/ 392597 h 441320"/>
              <a:gd name="connsiteX19" fmla="*/ 36684 w 423202"/>
              <a:gd name="connsiteY19" fmla="*/ 441320 h 441320"/>
              <a:gd name="connsiteX20" fmla="*/ 152466 w 423202"/>
              <a:gd name="connsiteY20" fmla="*/ 441320 h 441320"/>
              <a:gd name="connsiteX21" fmla="*/ 129545 w 423202"/>
              <a:gd name="connsiteY21" fmla="*/ 348720 h 441320"/>
              <a:gd name="connsiteX22" fmla="*/ 298504 w 423202"/>
              <a:gd name="connsiteY22" fmla="*/ 348720 h 441320"/>
              <a:gd name="connsiteX23" fmla="*/ 269820 w 423202"/>
              <a:gd name="connsiteY23" fmla="*/ 441320 h 441320"/>
              <a:gd name="connsiteX24" fmla="*/ 386389 w 423202"/>
              <a:gd name="connsiteY24" fmla="*/ 441320 h 441320"/>
              <a:gd name="connsiteX25" fmla="*/ 421097 w 423202"/>
              <a:gd name="connsiteY25" fmla="*/ 392728 h 441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423202" h="441320">
                <a:moveTo>
                  <a:pt x="421097" y="392728"/>
                </a:moveTo>
                <a:lnTo>
                  <a:pt x="401189" y="335622"/>
                </a:lnTo>
                <a:cubicBezTo>
                  <a:pt x="396605" y="322525"/>
                  <a:pt x="386520" y="312047"/>
                  <a:pt x="373422" y="307332"/>
                </a:cubicBezTo>
                <a:lnTo>
                  <a:pt x="268380" y="268432"/>
                </a:lnTo>
                <a:cubicBezTo>
                  <a:pt x="259080" y="264896"/>
                  <a:pt x="252139" y="256775"/>
                  <a:pt x="250436" y="246952"/>
                </a:cubicBezTo>
                <a:lnTo>
                  <a:pt x="245721" y="221412"/>
                </a:lnTo>
                <a:cubicBezTo>
                  <a:pt x="285144" y="208707"/>
                  <a:pt x="295884" y="145970"/>
                  <a:pt x="296801" y="155007"/>
                </a:cubicBezTo>
                <a:cubicBezTo>
                  <a:pt x="297718" y="165092"/>
                  <a:pt x="291562" y="208314"/>
                  <a:pt x="291562" y="208314"/>
                </a:cubicBezTo>
                <a:cubicBezTo>
                  <a:pt x="291562" y="208314"/>
                  <a:pt x="324568" y="164568"/>
                  <a:pt x="320639" y="107594"/>
                </a:cubicBezTo>
                <a:cubicBezTo>
                  <a:pt x="316710" y="50750"/>
                  <a:pt x="282656" y="17745"/>
                  <a:pt x="258163" y="5302"/>
                </a:cubicBezTo>
                <a:cubicBezTo>
                  <a:pt x="233671" y="-7141"/>
                  <a:pt x="187830" y="6219"/>
                  <a:pt x="187830" y="6219"/>
                </a:cubicBezTo>
                <a:cubicBezTo>
                  <a:pt x="125747" y="-9105"/>
                  <a:pt x="96016" y="104582"/>
                  <a:pt x="121818" y="153305"/>
                </a:cubicBezTo>
                <a:cubicBezTo>
                  <a:pt x="139107" y="185917"/>
                  <a:pt x="156133" y="204123"/>
                  <a:pt x="165564" y="212505"/>
                </a:cubicBezTo>
                <a:cubicBezTo>
                  <a:pt x="168052" y="214732"/>
                  <a:pt x="172112" y="218137"/>
                  <a:pt x="177613" y="221019"/>
                </a:cubicBezTo>
                <a:lnTo>
                  <a:pt x="172898" y="246821"/>
                </a:lnTo>
                <a:cubicBezTo>
                  <a:pt x="171065" y="256644"/>
                  <a:pt x="164123" y="264765"/>
                  <a:pt x="154824" y="268301"/>
                </a:cubicBezTo>
                <a:lnTo>
                  <a:pt x="49781" y="307201"/>
                </a:lnTo>
                <a:cubicBezTo>
                  <a:pt x="36815" y="312047"/>
                  <a:pt x="26468" y="322394"/>
                  <a:pt x="22014" y="335492"/>
                </a:cubicBezTo>
                <a:lnTo>
                  <a:pt x="2106" y="392597"/>
                </a:lnTo>
                <a:cubicBezTo>
                  <a:pt x="-6276" y="416304"/>
                  <a:pt x="11405" y="441320"/>
                  <a:pt x="36684" y="441320"/>
                </a:cubicBezTo>
                <a:lnTo>
                  <a:pt x="152466" y="441320"/>
                </a:lnTo>
                <a:lnTo>
                  <a:pt x="129545" y="348720"/>
                </a:lnTo>
                <a:cubicBezTo>
                  <a:pt x="129545" y="348720"/>
                  <a:pt x="225943" y="382119"/>
                  <a:pt x="298504" y="348720"/>
                </a:cubicBezTo>
                <a:lnTo>
                  <a:pt x="269820" y="441320"/>
                </a:lnTo>
                <a:lnTo>
                  <a:pt x="386389" y="441320"/>
                </a:lnTo>
                <a:cubicBezTo>
                  <a:pt x="411798" y="441451"/>
                  <a:pt x="429480" y="416566"/>
                  <a:pt x="421097" y="392728"/>
                </a:cubicBezTo>
                <a:close/>
              </a:path>
            </a:pathLst>
          </a:custGeom>
          <a:solidFill>
            <a:schemeClr val="accent2"/>
          </a:solidFill>
          <a:ln w="13036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82255207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raphic 2">
            <a:extLst>
              <a:ext uri="{FF2B5EF4-FFF2-40B4-BE49-F238E27FC236}">
                <a16:creationId xmlns:a16="http://schemas.microsoft.com/office/drawing/2014/main" id="{EE1B4214-F374-44C0-AA81-7FD3F8EDB45E}"/>
              </a:ext>
            </a:extLst>
          </p:cNvPr>
          <p:cNvSpPr/>
          <p:nvPr/>
        </p:nvSpPr>
        <p:spPr>
          <a:xfrm>
            <a:off x="1955804" y="1376947"/>
            <a:ext cx="6667967" cy="1026299"/>
          </a:xfrm>
          <a:custGeom>
            <a:avLst/>
            <a:gdLst>
              <a:gd name="connsiteX0" fmla="*/ 0 w 6667967"/>
              <a:gd name="connsiteY0" fmla="*/ 978375 h 1026299"/>
              <a:gd name="connsiteX1" fmla="*/ 0 w 6667967"/>
              <a:gd name="connsiteY1" fmla="*/ 0 h 1026299"/>
              <a:gd name="connsiteX2" fmla="*/ 55185 w 6667967"/>
              <a:gd name="connsiteY2" fmla="*/ 0 h 1026299"/>
              <a:gd name="connsiteX3" fmla="*/ 6667967 w 6667967"/>
              <a:gd name="connsiteY3" fmla="*/ 0 h 1026299"/>
              <a:gd name="connsiteX4" fmla="*/ 6667967 w 6667967"/>
              <a:gd name="connsiteY4" fmla="*/ 1026299 h 10262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667967" h="1026299">
                <a:moveTo>
                  <a:pt x="0" y="978375"/>
                </a:moveTo>
                <a:lnTo>
                  <a:pt x="0" y="0"/>
                </a:lnTo>
                <a:lnTo>
                  <a:pt x="55185" y="0"/>
                </a:lnTo>
                <a:lnTo>
                  <a:pt x="6667967" y="0"/>
                </a:lnTo>
                <a:lnTo>
                  <a:pt x="6667967" y="1026299"/>
                </a:lnTo>
              </a:path>
            </a:pathLst>
          </a:custGeom>
          <a:noFill/>
          <a:ln w="12700" cap="flat">
            <a:solidFill>
              <a:schemeClr val="bg2">
                <a:lumMod val="85000"/>
              </a:schemeClr>
            </a:solidFill>
            <a:prstDash val="dash"/>
            <a:miter/>
            <a:headEnd type="oval" w="sm" len="sm"/>
            <a:tailEnd type="oval" w="sm" len="sm"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5" name="Graphic 2">
            <a:extLst>
              <a:ext uri="{FF2B5EF4-FFF2-40B4-BE49-F238E27FC236}">
                <a16:creationId xmlns:a16="http://schemas.microsoft.com/office/drawing/2014/main" id="{EE1B4214-F374-44C0-AA81-7FD3F8EDB45E}"/>
              </a:ext>
            </a:extLst>
          </p:cNvPr>
          <p:cNvSpPr/>
          <p:nvPr/>
        </p:nvSpPr>
        <p:spPr>
          <a:xfrm>
            <a:off x="5867271" y="1274274"/>
            <a:ext cx="1653667" cy="579589"/>
          </a:xfrm>
          <a:custGeom>
            <a:avLst/>
            <a:gdLst>
              <a:gd name="connsiteX0" fmla="*/ 1406786 w 1653667"/>
              <a:gd name="connsiteY0" fmla="*/ 579590 h 579589"/>
              <a:gd name="connsiteX1" fmla="*/ 0 w 1653667"/>
              <a:gd name="connsiteY1" fmla="*/ 579590 h 579589"/>
              <a:gd name="connsiteX2" fmla="*/ 0 w 1653667"/>
              <a:gd name="connsiteY2" fmla="*/ 0 h 579589"/>
              <a:gd name="connsiteX3" fmla="*/ 1406786 w 1653667"/>
              <a:gd name="connsiteY3" fmla="*/ 0 h 579589"/>
              <a:gd name="connsiteX4" fmla="*/ 1653667 w 1653667"/>
              <a:gd name="connsiteY4" fmla="*/ 289868 h 5795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53667" h="579589">
                <a:moveTo>
                  <a:pt x="1406786" y="579590"/>
                </a:moveTo>
                <a:lnTo>
                  <a:pt x="0" y="579590"/>
                </a:lnTo>
                <a:lnTo>
                  <a:pt x="0" y="0"/>
                </a:lnTo>
                <a:lnTo>
                  <a:pt x="1406786" y="0"/>
                </a:lnTo>
                <a:lnTo>
                  <a:pt x="1653667" y="289868"/>
                </a:lnTo>
                <a:close/>
              </a:path>
            </a:pathLst>
          </a:custGeom>
          <a:solidFill>
            <a:schemeClr val="accent3"/>
          </a:solidFill>
          <a:ln w="14512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6" name="Graphic 2">
            <a:extLst>
              <a:ext uri="{FF2B5EF4-FFF2-40B4-BE49-F238E27FC236}">
                <a16:creationId xmlns:a16="http://schemas.microsoft.com/office/drawing/2014/main" id="{EE1B4214-F374-44C0-AA81-7FD3F8EDB45E}"/>
              </a:ext>
            </a:extLst>
          </p:cNvPr>
          <p:cNvSpPr/>
          <p:nvPr/>
        </p:nvSpPr>
        <p:spPr>
          <a:xfrm>
            <a:off x="4647815" y="964511"/>
            <a:ext cx="2454151" cy="1284053"/>
          </a:xfrm>
          <a:custGeom>
            <a:avLst/>
            <a:gdLst>
              <a:gd name="connsiteX0" fmla="*/ 2281045 w 2454151"/>
              <a:gd name="connsiteY0" fmla="*/ 0 h 1284053"/>
              <a:gd name="connsiteX1" fmla="*/ 652501 w 2454151"/>
              <a:gd name="connsiteY1" fmla="*/ 0 h 1284053"/>
              <a:gd name="connsiteX2" fmla="*/ 9 w 2454151"/>
              <a:gd name="connsiteY2" fmla="*/ 645376 h 1284053"/>
              <a:gd name="connsiteX3" fmla="*/ 669347 w 2454151"/>
              <a:gd name="connsiteY3" fmla="*/ 1283491 h 1284053"/>
              <a:gd name="connsiteX4" fmla="*/ 1283646 w 2454151"/>
              <a:gd name="connsiteY4" fmla="*/ 661061 h 1284053"/>
              <a:gd name="connsiteX5" fmla="*/ 1277546 w 2454151"/>
              <a:gd name="connsiteY5" fmla="*/ 551707 h 1284053"/>
              <a:gd name="connsiteX6" fmla="*/ 1456027 w 2454151"/>
              <a:gd name="connsiteY6" fmla="*/ 346360 h 1284053"/>
              <a:gd name="connsiteX7" fmla="*/ 2281045 w 2454151"/>
              <a:gd name="connsiteY7" fmla="*/ 346360 h 1284053"/>
              <a:gd name="connsiteX8" fmla="*/ 2454152 w 2454151"/>
              <a:gd name="connsiteY8" fmla="*/ 173252 h 1284053"/>
              <a:gd name="connsiteX9" fmla="*/ 2281045 w 2454151"/>
              <a:gd name="connsiteY9" fmla="*/ 0 h 12840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454151" h="1284053">
                <a:moveTo>
                  <a:pt x="2281045" y="0"/>
                </a:moveTo>
                <a:lnTo>
                  <a:pt x="652501" y="0"/>
                </a:lnTo>
                <a:cubicBezTo>
                  <a:pt x="294959" y="0"/>
                  <a:pt x="-1879" y="287834"/>
                  <a:pt x="9" y="645376"/>
                </a:cubicBezTo>
                <a:cubicBezTo>
                  <a:pt x="1897" y="1007420"/>
                  <a:pt x="303527" y="1298595"/>
                  <a:pt x="669347" y="1283491"/>
                </a:cubicBezTo>
                <a:cubicBezTo>
                  <a:pt x="1003653" y="1269550"/>
                  <a:pt x="1273915" y="995512"/>
                  <a:pt x="1283646" y="661061"/>
                </a:cubicBezTo>
                <a:cubicBezTo>
                  <a:pt x="1284662" y="623738"/>
                  <a:pt x="1282629" y="587287"/>
                  <a:pt x="1277546" y="551707"/>
                </a:cubicBezTo>
                <a:cubicBezTo>
                  <a:pt x="1262152" y="443224"/>
                  <a:pt x="1346527" y="346360"/>
                  <a:pt x="1456027" y="346360"/>
                </a:cubicBezTo>
                <a:lnTo>
                  <a:pt x="2281045" y="346360"/>
                </a:lnTo>
                <a:cubicBezTo>
                  <a:pt x="2376602" y="346360"/>
                  <a:pt x="2454152" y="268810"/>
                  <a:pt x="2454152" y="173252"/>
                </a:cubicBezTo>
                <a:cubicBezTo>
                  <a:pt x="2454152" y="77695"/>
                  <a:pt x="2376748" y="0"/>
                  <a:pt x="2281045" y="0"/>
                </a:cubicBezTo>
                <a:close/>
              </a:path>
            </a:pathLst>
          </a:custGeom>
          <a:solidFill>
            <a:srgbClr val="FFFFFF"/>
          </a:solidFill>
          <a:ln w="10805" cap="flat">
            <a:noFill/>
            <a:prstDash val="solid"/>
            <a:miter/>
          </a:ln>
          <a:effectLst>
            <a:outerShdw blurRad="266700" dist="165100" dir="3000000" sx="98000" sy="98000" algn="ct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8" name="Graphic 2">
            <a:extLst>
              <a:ext uri="{FF2B5EF4-FFF2-40B4-BE49-F238E27FC236}">
                <a16:creationId xmlns:a16="http://schemas.microsoft.com/office/drawing/2014/main" id="{EE1B4214-F374-44C0-AA81-7FD3F8EDB45E}"/>
              </a:ext>
            </a:extLst>
          </p:cNvPr>
          <p:cNvSpPr/>
          <p:nvPr/>
        </p:nvSpPr>
        <p:spPr>
          <a:xfrm>
            <a:off x="4747884" y="1064570"/>
            <a:ext cx="1083953" cy="1083953"/>
          </a:xfrm>
          <a:custGeom>
            <a:avLst/>
            <a:gdLst>
              <a:gd name="connsiteX0" fmla="*/ 1083953 w 1083953"/>
              <a:gd name="connsiteY0" fmla="*/ 541977 h 1083953"/>
              <a:gd name="connsiteX1" fmla="*/ 541976 w 1083953"/>
              <a:gd name="connsiteY1" fmla="*/ 1083953 h 1083953"/>
              <a:gd name="connsiteX2" fmla="*/ 0 w 1083953"/>
              <a:gd name="connsiteY2" fmla="*/ 541977 h 1083953"/>
              <a:gd name="connsiteX3" fmla="*/ 541976 w 1083953"/>
              <a:gd name="connsiteY3" fmla="*/ 0 h 1083953"/>
              <a:gd name="connsiteX4" fmla="*/ 1083953 w 1083953"/>
              <a:gd name="connsiteY4" fmla="*/ 541977 h 10839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83953" h="1083953">
                <a:moveTo>
                  <a:pt x="1083953" y="541977"/>
                </a:moveTo>
                <a:cubicBezTo>
                  <a:pt x="1083953" y="841302"/>
                  <a:pt x="841302" y="1083953"/>
                  <a:pt x="541976" y="1083953"/>
                </a:cubicBezTo>
                <a:cubicBezTo>
                  <a:pt x="242651" y="1083953"/>
                  <a:pt x="0" y="841302"/>
                  <a:pt x="0" y="541977"/>
                </a:cubicBezTo>
                <a:cubicBezTo>
                  <a:pt x="0" y="242651"/>
                  <a:pt x="242651" y="0"/>
                  <a:pt x="541976" y="0"/>
                </a:cubicBezTo>
                <a:cubicBezTo>
                  <a:pt x="841302" y="0"/>
                  <a:pt x="1083953" y="242651"/>
                  <a:pt x="1083953" y="541977"/>
                </a:cubicBezTo>
                <a:close/>
              </a:path>
            </a:pathLst>
          </a:custGeom>
          <a:solidFill>
            <a:schemeClr val="accent3"/>
          </a:solidFill>
          <a:ln w="14512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9" name="Graphic 2">
            <a:extLst>
              <a:ext uri="{FF2B5EF4-FFF2-40B4-BE49-F238E27FC236}">
                <a16:creationId xmlns:a16="http://schemas.microsoft.com/office/drawing/2014/main" id="{EE1B4214-F374-44C0-AA81-7FD3F8EDB45E}"/>
              </a:ext>
            </a:extLst>
          </p:cNvPr>
          <p:cNvSpPr/>
          <p:nvPr/>
        </p:nvSpPr>
        <p:spPr>
          <a:xfrm>
            <a:off x="4867548" y="1184235"/>
            <a:ext cx="844623" cy="844623"/>
          </a:xfrm>
          <a:custGeom>
            <a:avLst/>
            <a:gdLst>
              <a:gd name="connsiteX0" fmla="*/ 844624 w 844623"/>
              <a:gd name="connsiteY0" fmla="*/ 422312 h 844623"/>
              <a:gd name="connsiteX1" fmla="*/ 422312 w 844623"/>
              <a:gd name="connsiteY1" fmla="*/ 844624 h 844623"/>
              <a:gd name="connsiteX2" fmla="*/ 0 w 844623"/>
              <a:gd name="connsiteY2" fmla="*/ 422312 h 844623"/>
              <a:gd name="connsiteX3" fmla="*/ 422312 w 844623"/>
              <a:gd name="connsiteY3" fmla="*/ 0 h 844623"/>
              <a:gd name="connsiteX4" fmla="*/ 844624 w 844623"/>
              <a:gd name="connsiteY4" fmla="*/ 422312 h 8446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44623" h="844623">
                <a:moveTo>
                  <a:pt x="844624" y="422312"/>
                </a:moveTo>
                <a:cubicBezTo>
                  <a:pt x="844624" y="655548"/>
                  <a:pt x="655548" y="844624"/>
                  <a:pt x="422312" y="844624"/>
                </a:cubicBezTo>
                <a:cubicBezTo>
                  <a:pt x="189076" y="844624"/>
                  <a:pt x="0" y="655548"/>
                  <a:pt x="0" y="422312"/>
                </a:cubicBezTo>
                <a:cubicBezTo>
                  <a:pt x="0" y="189076"/>
                  <a:pt x="189076" y="0"/>
                  <a:pt x="422312" y="0"/>
                </a:cubicBezTo>
                <a:cubicBezTo>
                  <a:pt x="655549" y="0"/>
                  <a:pt x="844624" y="189076"/>
                  <a:pt x="844624" y="422312"/>
                </a:cubicBezTo>
                <a:close/>
              </a:path>
            </a:pathLst>
          </a:custGeom>
          <a:ln w="14512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20" name="Graphic 2">
            <a:extLst>
              <a:ext uri="{FF2B5EF4-FFF2-40B4-BE49-F238E27FC236}">
                <a16:creationId xmlns:a16="http://schemas.microsoft.com/office/drawing/2014/main" id="{EE1B4214-F374-44C0-AA81-7FD3F8EDB45E}"/>
              </a:ext>
            </a:extLst>
          </p:cNvPr>
          <p:cNvSpPr/>
          <p:nvPr/>
        </p:nvSpPr>
        <p:spPr>
          <a:xfrm>
            <a:off x="4499550" y="1696295"/>
            <a:ext cx="3152380" cy="3002365"/>
          </a:xfrm>
          <a:custGeom>
            <a:avLst/>
            <a:gdLst>
              <a:gd name="connsiteX0" fmla="*/ 3102569 w 3152380"/>
              <a:gd name="connsiteY0" fmla="*/ 0 h 3002365"/>
              <a:gd name="connsiteX1" fmla="*/ 2812411 w 3152380"/>
              <a:gd name="connsiteY1" fmla="*/ 340406 h 3002365"/>
              <a:gd name="connsiteX2" fmla="*/ 1438155 w 3152380"/>
              <a:gd name="connsiteY2" fmla="*/ 340406 h 3002365"/>
              <a:gd name="connsiteX3" fmla="*/ 809770 w 3152380"/>
              <a:gd name="connsiteY3" fmla="*/ 734399 h 3002365"/>
              <a:gd name="connsiteX4" fmla="*/ 777966 w 3152380"/>
              <a:gd name="connsiteY4" fmla="*/ 735125 h 3002365"/>
              <a:gd name="connsiteX5" fmla="*/ 163522 w 3152380"/>
              <a:gd name="connsiteY5" fmla="*/ 415922 h 3002365"/>
              <a:gd name="connsiteX6" fmla="*/ 0 w 3152380"/>
              <a:gd name="connsiteY6" fmla="*/ 417665 h 3002365"/>
              <a:gd name="connsiteX7" fmla="*/ 0 w 3152380"/>
              <a:gd name="connsiteY7" fmla="*/ 2733701 h 3002365"/>
              <a:gd name="connsiteX8" fmla="*/ 268665 w 3152380"/>
              <a:gd name="connsiteY8" fmla="*/ 3002365 h 3002365"/>
              <a:gd name="connsiteX9" fmla="*/ 2883716 w 3152380"/>
              <a:gd name="connsiteY9" fmla="*/ 3002365 h 3002365"/>
              <a:gd name="connsiteX10" fmla="*/ 3152381 w 3152380"/>
              <a:gd name="connsiteY10" fmla="*/ 2733701 h 3002365"/>
              <a:gd name="connsiteX11" fmla="*/ 3152381 w 3152380"/>
              <a:gd name="connsiteY11" fmla="*/ 2535615 h 30023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2380" h="3002365">
                <a:moveTo>
                  <a:pt x="3102569" y="0"/>
                </a:moveTo>
                <a:lnTo>
                  <a:pt x="2812411" y="340406"/>
                </a:lnTo>
                <a:lnTo>
                  <a:pt x="1438155" y="340406"/>
                </a:lnTo>
                <a:cubicBezTo>
                  <a:pt x="1312826" y="571312"/>
                  <a:pt x="1073352" y="723507"/>
                  <a:pt x="809770" y="734399"/>
                </a:cubicBezTo>
                <a:cubicBezTo>
                  <a:pt x="799169" y="734834"/>
                  <a:pt x="788567" y="735125"/>
                  <a:pt x="777966" y="735125"/>
                </a:cubicBezTo>
                <a:cubicBezTo>
                  <a:pt x="532972" y="735125"/>
                  <a:pt x="305261" y="617348"/>
                  <a:pt x="163522" y="415922"/>
                </a:cubicBezTo>
                <a:lnTo>
                  <a:pt x="0" y="417665"/>
                </a:lnTo>
                <a:lnTo>
                  <a:pt x="0" y="2733701"/>
                </a:lnTo>
                <a:cubicBezTo>
                  <a:pt x="0" y="2882120"/>
                  <a:pt x="120246" y="3002365"/>
                  <a:pt x="268665" y="3002365"/>
                </a:cubicBezTo>
                <a:lnTo>
                  <a:pt x="2883716" y="3002365"/>
                </a:lnTo>
                <a:cubicBezTo>
                  <a:pt x="3032135" y="3002365"/>
                  <a:pt x="3152381" y="2882120"/>
                  <a:pt x="3152381" y="2733701"/>
                </a:cubicBezTo>
                <a:lnTo>
                  <a:pt x="3152381" y="2535615"/>
                </a:lnTo>
              </a:path>
            </a:pathLst>
          </a:custGeom>
          <a:noFill/>
          <a:ln w="12700" cap="flat">
            <a:solidFill>
              <a:schemeClr val="bg2">
                <a:lumMod val="85000"/>
              </a:schemeClr>
            </a:solidFill>
            <a:prstDash val="dash"/>
            <a:miter/>
            <a:headEnd type="oval" w="sm" len="sm"/>
            <a:tailEnd type="oval" w="sm" len="sm"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21" name="Graphic 2">
            <a:extLst>
              <a:ext uri="{FF2B5EF4-FFF2-40B4-BE49-F238E27FC236}">
                <a16:creationId xmlns:a16="http://schemas.microsoft.com/office/drawing/2014/main" id="{EE1B4214-F374-44C0-AA81-7FD3F8EDB45E}"/>
              </a:ext>
            </a:extLst>
          </p:cNvPr>
          <p:cNvSpPr/>
          <p:nvPr/>
        </p:nvSpPr>
        <p:spPr>
          <a:xfrm>
            <a:off x="4499405" y="3850406"/>
            <a:ext cx="460651" cy="14522"/>
          </a:xfrm>
          <a:custGeom>
            <a:avLst/>
            <a:gdLst>
              <a:gd name="connsiteX0" fmla="*/ 0 w 460651"/>
              <a:gd name="connsiteY0" fmla="*/ 0 h 14522"/>
              <a:gd name="connsiteX1" fmla="*/ 460651 w 460651"/>
              <a:gd name="connsiteY1" fmla="*/ 0 h 145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60651" h="14522">
                <a:moveTo>
                  <a:pt x="0" y="0"/>
                </a:moveTo>
                <a:lnTo>
                  <a:pt x="460651" y="0"/>
                </a:lnTo>
              </a:path>
            </a:pathLst>
          </a:custGeom>
          <a:noFill/>
          <a:ln w="12700" cap="flat">
            <a:solidFill>
              <a:schemeClr val="bg2">
                <a:lumMod val="85000"/>
              </a:schemeClr>
            </a:solidFill>
            <a:prstDash val="dash"/>
            <a:miter/>
            <a:headEnd type="oval" w="sm" len="sm"/>
            <a:tailEnd type="oval" w="sm" len="sm"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23" name="Graphic 2">
            <a:extLst>
              <a:ext uri="{FF2B5EF4-FFF2-40B4-BE49-F238E27FC236}">
                <a16:creationId xmlns:a16="http://schemas.microsoft.com/office/drawing/2014/main" id="{EE1B4214-F374-44C0-AA81-7FD3F8EDB45E}"/>
              </a:ext>
            </a:extLst>
          </p:cNvPr>
          <p:cNvSpPr/>
          <p:nvPr/>
        </p:nvSpPr>
        <p:spPr>
          <a:xfrm>
            <a:off x="5921876" y="3497220"/>
            <a:ext cx="1653667" cy="579589"/>
          </a:xfrm>
          <a:custGeom>
            <a:avLst/>
            <a:gdLst>
              <a:gd name="connsiteX0" fmla="*/ 1406786 w 1653667"/>
              <a:gd name="connsiteY0" fmla="*/ 579590 h 579589"/>
              <a:gd name="connsiteX1" fmla="*/ 0 w 1653667"/>
              <a:gd name="connsiteY1" fmla="*/ 579590 h 579589"/>
              <a:gd name="connsiteX2" fmla="*/ 0 w 1653667"/>
              <a:gd name="connsiteY2" fmla="*/ 0 h 579589"/>
              <a:gd name="connsiteX3" fmla="*/ 1406786 w 1653667"/>
              <a:gd name="connsiteY3" fmla="*/ 0 h 579589"/>
              <a:gd name="connsiteX4" fmla="*/ 1653667 w 1653667"/>
              <a:gd name="connsiteY4" fmla="*/ 289868 h 5795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53667" h="579589">
                <a:moveTo>
                  <a:pt x="1406786" y="579590"/>
                </a:moveTo>
                <a:lnTo>
                  <a:pt x="0" y="579590"/>
                </a:lnTo>
                <a:lnTo>
                  <a:pt x="0" y="0"/>
                </a:lnTo>
                <a:lnTo>
                  <a:pt x="1406786" y="0"/>
                </a:lnTo>
                <a:lnTo>
                  <a:pt x="1653667" y="289868"/>
                </a:lnTo>
                <a:close/>
              </a:path>
            </a:pathLst>
          </a:custGeom>
          <a:solidFill>
            <a:schemeClr val="accent4"/>
          </a:solidFill>
          <a:ln w="14512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24" name="Graphic 2">
            <a:extLst>
              <a:ext uri="{FF2B5EF4-FFF2-40B4-BE49-F238E27FC236}">
                <a16:creationId xmlns:a16="http://schemas.microsoft.com/office/drawing/2014/main" id="{EE1B4214-F374-44C0-AA81-7FD3F8EDB45E}"/>
              </a:ext>
            </a:extLst>
          </p:cNvPr>
          <p:cNvSpPr/>
          <p:nvPr/>
        </p:nvSpPr>
        <p:spPr>
          <a:xfrm>
            <a:off x="4702419" y="3187457"/>
            <a:ext cx="2454152" cy="1284053"/>
          </a:xfrm>
          <a:custGeom>
            <a:avLst/>
            <a:gdLst>
              <a:gd name="connsiteX0" fmla="*/ 2281045 w 2454152"/>
              <a:gd name="connsiteY0" fmla="*/ 0 h 1284053"/>
              <a:gd name="connsiteX1" fmla="*/ 652501 w 2454152"/>
              <a:gd name="connsiteY1" fmla="*/ 0 h 1284053"/>
              <a:gd name="connsiteX2" fmla="*/ 9 w 2454152"/>
              <a:gd name="connsiteY2" fmla="*/ 645376 h 1284053"/>
              <a:gd name="connsiteX3" fmla="*/ 669347 w 2454152"/>
              <a:gd name="connsiteY3" fmla="*/ 1283491 h 1284053"/>
              <a:gd name="connsiteX4" fmla="*/ 1283645 w 2454152"/>
              <a:gd name="connsiteY4" fmla="*/ 661060 h 1284053"/>
              <a:gd name="connsiteX5" fmla="*/ 1277546 w 2454152"/>
              <a:gd name="connsiteY5" fmla="*/ 551561 h 1284053"/>
              <a:gd name="connsiteX6" fmla="*/ 1456026 w 2454152"/>
              <a:gd name="connsiteY6" fmla="*/ 346214 h 1284053"/>
              <a:gd name="connsiteX7" fmla="*/ 2281045 w 2454152"/>
              <a:gd name="connsiteY7" fmla="*/ 346214 h 1284053"/>
              <a:gd name="connsiteX8" fmla="*/ 2454152 w 2454152"/>
              <a:gd name="connsiteY8" fmla="*/ 173107 h 1284053"/>
              <a:gd name="connsiteX9" fmla="*/ 2281045 w 2454152"/>
              <a:gd name="connsiteY9" fmla="*/ 0 h 12840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454152" h="1284053">
                <a:moveTo>
                  <a:pt x="2281045" y="0"/>
                </a:moveTo>
                <a:lnTo>
                  <a:pt x="652501" y="0"/>
                </a:lnTo>
                <a:cubicBezTo>
                  <a:pt x="294959" y="0"/>
                  <a:pt x="-1879" y="287834"/>
                  <a:pt x="9" y="645376"/>
                </a:cubicBezTo>
                <a:cubicBezTo>
                  <a:pt x="1897" y="1007420"/>
                  <a:pt x="303528" y="1298595"/>
                  <a:pt x="669347" y="1283491"/>
                </a:cubicBezTo>
                <a:cubicBezTo>
                  <a:pt x="1003653" y="1269550"/>
                  <a:pt x="1273916" y="995512"/>
                  <a:pt x="1283645" y="661060"/>
                </a:cubicBezTo>
                <a:cubicBezTo>
                  <a:pt x="1284662" y="623738"/>
                  <a:pt x="1282629" y="587287"/>
                  <a:pt x="1277546" y="551561"/>
                </a:cubicBezTo>
                <a:cubicBezTo>
                  <a:pt x="1262152" y="443079"/>
                  <a:pt x="1346528" y="346214"/>
                  <a:pt x="1456026" y="346214"/>
                </a:cubicBezTo>
                <a:lnTo>
                  <a:pt x="2281045" y="346214"/>
                </a:lnTo>
                <a:cubicBezTo>
                  <a:pt x="2376603" y="346214"/>
                  <a:pt x="2454152" y="268665"/>
                  <a:pt x="2454152" y="173107"/>
                </a:cubicBezTo>
                <a:cubicBezTo>
                  <a:pt x="2454298" y="77550"/>
                  <a:pt x="2376748" y="0"/>
                  <a:pt x="2281045" y="0"/>
                </a:cubicBezTo>
                <a:close/>
              </a:path>
            </a:pathLst>
          </a:custGeom>
          <a:solidFill>
            <a:srgbClr val="FFFFFF"/>
          </a:solidFill>
          <a:ln w="10805" cap="flat">
            <a:noFill/>
            <a:prstDash val="solid"/>
            <a:miter/>
          </a:ln>
          <a:effectLst>
            <a:outerShdw blurRad="266700" dist="165100" dir="3000000" sx="98000" sy="98000" algn="ct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V</a:t>
            </a:r>
            <a:endParaRPr lang="en-ID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26" name="Graphic 2">
            <a:extLst>
              <a:ext uri="{FF2B5EF4-FFF2-40B4-BE49-F238E27FC236}">
                <a16:creationId xmlns:a16="http://schemas.microsoft.com/office/drawing/2014/main" id="{EE1B4214-F374-44C0-AA81-7FD3F8EDB45E}"/>
              </a:ext>
            </a:extLst>
          </p:cNvPr>
          <p:cNvSpPr/>
          <p:nvPr/>
        </p:nvSpPr>
        <p:spPr>
          <a:xfrm>
            <a:off x="4802488" y="3287517"/>
            <a:ext cx="1083953" cy="1083953"/>
          </a:xfrm>
          <a:custGeom>
            <a:avLst/>
            <a:gdLst>
              <a:gd name="connsiteX0" fmla="*/ 1083953 w 1083953"/>
              <a:gd name="connsiteY0" fmla="*/ 541977 h 1083953"/>
              <a:gd name="connsiteX1" fmla="*/ 541977 w 1083953"/>
              <a:gd name="connsiteY1" fmla="*/ 1083954 h 1083953"/>
              <a:gd name="connsiteX2" fmla="*/ 0 w 1083953"/>
              <a:gd name="connsiteY2" fmla="*/ 541977 h 1083953"/>
              <a:gd name="connsiteX3" fmla="*/ 541977 w 1083953"/>
              <a:gd name="connsiteY3" fmla="*/ 0 h 1083953"/>
              <a:gd name="connsiteX4" fmla="*/ 1083953 w 1083953"/>
              <a:gd name="connsiteY4" fmla="*/ 541977 h 10839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83953" h="1083953">
                <a:moveTo>
                  <a:pt x="1083953" y="541977"/>
                </a:moveTo>
                <a:cubicBezTo>
                  <a:pt x="1083953" y="841302"/>
                  <a:pt x="841302" y="1083954"/>
                  <a:pt x="541977" y="1083954"/>
                </a:cubicBezTo>
                <a:cubicBezTo>
                  <a:pt x="242651" y="1083954"/>
                  <a:pt x="0" y="841302"/>
                  <a:pt x="0" y="541977"/>
                </a:cubicBezTo>
                <a:cubicBezTo>
                  <a:pt x="0" y="242651"/>
                  <a:pt x="242651" y="0"/>
                  <a:pt x="541977" y="0"/>
                </a:cubicBezTo>
                <a:cubicBezTo>
                  <a:pt x="841302" y="0"/>
                  <a:pt x="1083953" y="242651"/>
                  <a:pt x="1083953" y="541977"/>
                </a:cubicBezTo>
                <a:close/>
              </a:path>
            </a:pathLst>
          </a:custGeom>
          <a:solidFill>
            <a:schemeClr val="accent4"/>
          </a:solidFill>
          <a:ln w="14512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27" name="Graphic 2">
            <a:extLst>
              <a:ext uri="{FF2B5EF4-FFF2-40B4-BE49-F238E27FC236}">
                <a16:creationId xmlns:a16="http://schemas.microsoft.com/office/drawing/2014/main" id="{EE1B4214-F374-44C0-AA81-7FD3F8EDB45E}"/>
              </a:ext>
            </a:extLst>
          </p:cNvPr>
          <p:cNvSpPr/>
          <p:nvPr/>
        </p:nvSpPr>
        <p:spPr>
          <a:xfrm>
            <a:off x="4922153" y="3407182"/>
            <a:ext cx="844623" cy="844623"/>
          </a:xfrm>
          <a:custGeom>
            <a:avLst/>
            <a:gdLst>
              <a:gd name="connsiteX0" fmla="*/ 844624 w 844623"/>
              <a:gd name="connsiteY0" fmla="*/ 422312 h 844623"/>
              <a:gd name="connsiteX1" fmla="*/ 422312 w 844623"/>
              <a:gd name="connsiteY1" fmla="*/ 844624 h 844623"/>
              <a:gd name="connsiteX2" fmla="*/ 0 w 844623"/>
              <a:gd name="connsiteY2" fmla="*/ 422312 h 844623"/>
              <a:gd name="connsiteX3" fmla="*/ 422312 w 844623"/>
              <a:gd name="connsiteY3" fmla="*/ 0 h 844623"/>
              <a:gd name="connsiteX4" fmla="*/ 844624 w 844623"/>
              <a:gd name="connsiteY4" fmla="*/ 422312 h 8446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44623" h="844623">
                <a:moveTo>
                  <a:pt x="844624" y="422312"/>
                </a:moveTo>
                <a:cubicBezTo>
                  <a:pt x="844624" y="655548"/>
                  <a:pt x="655548" y="844624"/>
                  <a:pt x="422312" y="844624"/>
                </a:cubicBezTo>
                <a:cubicBezTo>
                  <a:pt x="189075" y="844624"/>
                  <a:pt x="0" y="655548"/>
                  <a:pt x="0" y="422312"/>
                </a:cubicBezTo>
                <a:cubicBezTo>
                  <a:pt x="0" y="189076"/>
                  <a:pt x="189076" y="0"/>
                  <a:pt x="422312" y="0"/>
                </a:cubicBezTo>
                <a:cubicBezTo>
                  <a:pt x="655548" y="0"/>
                  <a:pt x="844624" y="189076"/>
                  <a:pt x="844624" y="422312"/>
                </a:cubicBezTo>
                <a:close/>
              </a:path>
            </a:pathLst>
          </a:custGeom>
          <a:solidFill>
            <a:srgbClr val="FFFFFF"/>
          </a:solidFill>
          <a:ln w="10805" cap="flat">
            <a:noFill/>
            <a:prstDash val="solid"/>
            <a:miter/>
          </a:ln>
          <a:effectLst>
            <a:outerShdw blurRad="266700" dist="165100" dir="3000000" sx="98000" sy="98000" algn="ct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37" name="Graphic 2">
            <a:extLst>
              <a:ext uri="{FF2B5EF4-FFF2-40B4-BE49-F238E27FC236}">
                <a16:creationId xmlns:a16="http://schemas.microsoft.com/office/drawing/2014/main" id="{EE1B4214-F374-44C0-AA81-7FD3F8EDB45E}"/>
              </a:ext>
            </a:extLst>
          </p:cNvPr>
          <p:cNvSpPr/>
          <p:nvPr/>
        </p:nvSpPr>
        <p:spPr>
          <a:xfrm>
            <a:off x="7859021" y="2345012"/>
            <a:ext cx="3152380" cy="3873855"/>
          </a:xfrm>
          <a:custGeom>
            <a:avLst/>
            <a:gdLst>
              <a:gd name="connsiteX0" fmla="*/ 3152091 w 3152380"/>
              <a:gd name="connsiteY0" fmla="*/ 0 h 3873855"/>
              <a:gd name="connsiteX1" fmla="*/ 2812411 w 3152380"/>
              <a:gd name="connsiteY1" fmla="*/ 398641 h 3873855"/>
              <a:gd name="connsiteX2" fmla="*/ 1438155 w 3152380"/>
              <a:gd name="connsiteY2" fmla="*/ 398641 h 3873855"/>
              <a:gd name="connsiteX3" fmla="*/ 809770 w 3152380"/>
              <a:gd name="connsiteY3" fmla="*/ 792634 h 3873855"/>
              <a:gd name="connsiteX4" fmla="*/ 777966 w 3152380"/>
              <a:gd name="connsiteY4" fmla="*/ 793360 h 3873855"/>
              <a:gd name="connsiteX5" fmla="*/ 163523 w 3152380"/>
              <a:gd name="connsiteY5" fmla="*/ 474157 h 3873855"/>
              <a:gd name="connsiteX6" fmla="*/ 0 w 3152380"/>
              <a:gd name="connsiteY6" fmla="*/ 475900 h 3873855"/>
              <a:gd name="connsiteX7" fmla="*/ 0 w 3152380"/>
              <a:gd name="connsiteY7" fmla="*/ 3605191 h 3873855"/>
              <a:gd name="connsiteX8" fmla="*/ 268665 w 3152380"/>
              <a:gd name="connsiteY8" fmla="*/ 3873856 h 3873855"/>
              <a:gd name="connsiteX9" fmla="*/ 2883716 w 3152380"/>
              <a:gd name="connsiteY9" fmla="*/ 3873856 h 3873855"/>
              <a:gd name="connsiteX10" fmla="*/ 3152381 w 3152380"/>
              <a:gd name="connsiteY10" fmla="*/ 3605191 h 3873855"/>
              <a:gd name="connsiteX11" fmla="*/ 3152381 w 3152380"/>
              <a:gd name="connsiteY11" fmla="*/ 3407105 h 38738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2380" h="3873855">
                <a:moveTo>
                  <a:pt x="3152091" y="0"/>
                </a:moveTo>
                <a:lnTo>
                  <a:pt x="2812411" y="398641"/>
                </a:lnTo>
                <a:lnTo>
                  <a:pt x="1438155" y="398641"/>
                </a:lnTo>
                <a:cubicBezTo>
                  <a:pt x="1312826" y="629547"/>
                  <a:pt x="1073352" y="781742"/>
                  <a:pt x="809770" y="792634"/>
                </a:cubicBezTo>
                <a:cubicBezTo>
                  <a:pt x="799169" y="793069"/>
                  <a:pt x="788567" y="793360"/>
                  <a:pt x="777966" y="793360"/>
                </a:cubicBezTo>
                <a:cubicBezTo>
                  <a:pt x="532973" y="793360"/>
                  <a:pt x="305261" y="675583"/>
                  <a:pt x="163523" y="474157"/>
                </a:cubicBezTo>
                <a:lnTo>
                  <a:pt x="0" y="475900"/>
                </a:lnTo>
                <a:lnTo>
                  <a:pt x="0" y="3605191"/>
                </a:lnTo>
                <a:cubicBezTo>
                  <a:pt x="0" y="3753610"/>
                  <a:pt x="120246" y="3873856"/>
                  <a:pt x="268665" y="3873856"/>
                </a:cubicBezTo>
                <a:lnTo>
                  <a:pt x="2883716" y="3873856"/>
                </a:lnTo>
                <a:cubicBezTo>
                  <a:pt x="3032135" y="3873856"/>
                  <a:pt x="3152381" y="3753610"/>
                  <a:pt x="3152381" y="3605191"/>
                </a:cubicBezTo>
                <a:lnTo>
                  <a:pt x="3152381" y="3407105"/>
                </a:lnTo>
              </a:path>
            </a:pathLst>
          </a:custGeom>
          <a:noFill/>
          <a:ln w="12700" cap="flat">
            <a:solidFill>
              <a:schemeClr val="bg2">
                <a:lumMod val="85000"/>
              </a:schemeClr>
            </a:solidFill>
            <a:prstDash val="dash"/>
            <a:miter/>
            <a:headEnd type="oval" w="sm" len="sm"/>
            <a:tailEnd type="oval" w="sm" len="sm"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38" name="Graphic 2">
            <a:extLst>
              <a:ext uri="{FF2B5EF4-FFF2-40B4-BE49-F238E27FC236}">
                <a16:creationId xmlns:a16="http://schemas.microsoft.com/office/drawing/2014/main" id="{EE1B4214-F374-44C0-AA81-7FD3F8EDB45E}"/>
              </a:ext>
            </a:extLst>
          </p:cNvPr>
          <p:cNvSpPr/>
          <p:nvPr/>
        </p:nvSpPr>
        <p:spPr>
          <a:xfrm>
            <a:off x="7858876" y="3984593"/>
            <a:ext cx="553594" cy="14522"/>
          </a:xfrm>
          <a:custGeom>
            <a:avLst/>
            <a:gdLst>
              <a:gd name="connsiteX0" fmla="*/ 0 w 553594"/>
              <a:gd name="connsiteY0" fmla="*/ 0 h 14522"/>
              <a:gd name="connsiteX1" fmla="*/ 553595 w 553594"/>
              <a:gd name="connsiteY1" fmla="*/ 0 h 145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53594" h="14522">
                <a:moveTo>
                  <a:pt x="0" y="0"/>
                </a:moveTo>
                <a:lnTo>
                  <a:pt x="553595" y="0"/>
                </a:lnTo>
              </a:path>
            </a:pathLst>
          </a:custGeom>
          <a:noFill/>
          <a:ln w="12700" cap="flat">
            <a:solidFill>
              <a:schemeClr val="bg2">
                <a:lumMod val="85000"/>
              </a:schemeClr>
            </a:solidFill>
            <a:prstDash val="dash"/>
            <a:miter/>
            <a:headEnd type="oval" w="sm" len="sm"/>
            <a:tailEnd type="oval" w="sm" len="sm"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39" name="Graphic 2">
            <a:extLst>
              <a:ext uri="{FF2B5EF4-FFF2-40B4-BE49-F238E27FC236}">
                <a16:creationId xmlns:a16="http://schemas.microsoft.com/office/drawing/2014/main" id="{EE1B4214-F374-44C0-AA81-7FD3F8EDB45E}"/>
              </a:ext>
            </a:extLst>
          </p:cNvPr>
          <p:cNvSpPr/>
          <p:nvPr/>
        </p:nvSpPr>
        <p:spPr>
          <a:xfrm>
            <a:off x="7858876" y="5470672"/>
            <a:ext cx="553594" cy="14522"/>
          </a:xfrm>
          <a:custGeom>
            <a:avLst/>
            <a:gdLst>
              <a:gd name="connsiteX0" fmla="*/ 0 w 553594"/>
              <a:gd name="connsiteY0" fmla="*/ 0 h 14522"/>
              <a:gd name="connsiteX1" fmla="*/ 553595 w 553594"/>
              <a:gd name="connsiteY1" fmla="*/ 0 h 145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53594" h="14522">
                <a:moveTo>
                  <a:pt x="0" y="0"/>
                </a:moveTo>
                <a:lnTo>
                  <a:pt x="553595" y="0"/>
                </a:lnTo>
              </a:path>
            </a:pathLst>
          </a:custGeom>
          <a:noFill/>
          <a:ln w="12700" cap="flat">
            <a:solidFill>
              <a:schemeClr val="bg2">
                <a:lumMod val="85000"/>
              </a:schemeClr>
            </a:solidFill>
            <a:prstDash val="dash"/>
            <a:miter/>
            <a:headEnd type="oval" w="sm" len="sm"/>
            <a:tailEnd type="oval" w="sm" len="sm"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41" name="Graphic 2">
            <a:extLst>
              <a:ext uri="{FF2B5EF4-FFF2-40B4-BE49-F238E27FC236}">
                <a16:creationId xmlns:a16="http://schemas.microsoft.com/office/drawing/2014/main" id="{EE1B4214-F374-44C0-AA81-7FD3F8EDB45E}"/>
              </a:ext>
            </a:extLst>
          </p:cNvPr>
          <p:cNvSpPr/>
          <p:nvPr/>
        </p:nvSpPr>
        <p:spPr>
          <a:xfrm>
            <a:off x="9295724" y="3621533"/>
            <a:ext cx="1653812" cy="579589"/>
          </a:xfrm>
          <a:custGeom>
            <a:avLst/>
            <a:gdLst>
              <a:gd name="connsiteX0" fmla="*/ 1406932 w 1653812"/>
              <a:gd name="connsiteY0" fmla="*/ 579590 h 579589"/>
              <a:gd name="connsiteX1" fmla="*/ 0 w 1653812"/>
              <a:gd name="connsiteY1" fmla="*/ 579590 h 579589"/>
              <a:gd name="connsiteX2" fmla="*/ 0 w 1653812"/>
              <a:gd name="connsiteY2" fmla="*/ 0 h 579589"/>
              <a:gd name="connsiteX3" fmla="*/ 1406932 w 1653812"/>
              <a:gd name="connsiteY3" fmla="*/ 0 h 579589"/>
              <a:gd name="connsiteX4" fmla="*/ 1653813 w 1653812"/>
              <a:gd name="connsiteY4" fmla="*/ 289867 h 5795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53812" h="579589">
                <a:moveTo>
                  <a:pt x="1406932" y="579590"/>
                </a:moveTo>
                <a:lnTo>
                  <a:pt x="0" y="579590"/>
                </a:lnTo>
                <a:lnTo>
                  <a:pt x="0" y="0"/>
                </a:lnTo>
                <a:lnTo>
                  <a:pt x="1406932" y="0"/>
                </a:lnTo>
                <a:lnTo>
                  <a:pt x="1653813" y="289867"/>
                </a:lnTo>
                <a:close/>
              </a:path>
            </a:pathLst>
          </a:custGeom>
          <a:solidFill>
            <a:schemeClr val="accent2"/>
          </a:solidFill>
          <a:ln w="14512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42" name="Graphic 2">
            <a:extLst>
              <a:ext uri="{FF2B5EF4-FFF2-40B4-BE49-F238E27FC236}">
                <a16:creationId xmlns:a16="http://schemas.microsoft.com/office/drawing/2014/main" id="{EE1B4214-F374-44C0-AA81-7FD3F8EDB45E}"/>
              </a:ext>
            </a:extLst>
          </p:cNvPr>
          <p:cNvSpPr/>
          <p:nvPr/>
        </p:nvSpPr>
        <p:spPr>
          <a:xfrm>
            <a:off x="8076267" y="3311769"/>
            <a:ext cx="2454152" cy="1284053"/>
          </a:xfrm>
          <a:custGeom>
            <a:avLst/>
            <a:gdLst>
              <a:gd name="connsiteX0" fmla="*/ 2281190 w 2454152"/>
              <a:gd name="connsiteY0" fmla="*/ 0 h 1284053"/>
              <a:gd name="connsiteX1" fmla="*/ 652501 w 2454152"/>
              <a:gd name="connsiteY1" fmla="*/ 0 h 1284053"/>
              <a:gd name="connsiteX2" fmla="*/ 9 w 2454152"/>
              <a:gd name="connsiteY2" fmla="*/ 645376 h 1284053"/>
              <a:gd name="connsiteX3" fmla="*/ 669348 w 2454152"/>
              <a:gd name="connsiteY3" fmla="*/ 1283491 h 1284053"/>
              <a:gd name="connsiteX4" fmla="*/ 1283646 w 2454152"/>
              <a:gd name="connsiteY4" fmla="*/ 661060 h 1284053"/>
              <a:gd name="connsiteX5" fmla="*/ 1277546 w 2454152"/>
              <a:gd name="connsiteY5" fmla="*/ 551707 h 1284053"/>
              <a:gd name="connsiteX6" fmla="*/ 1456027 w 2454152"/>
              <a:gd name="connsiteY6" fmla="*/ 346360 h 1284053"/>
              <a:gd name="connsiteX7" fmla="*/ 2281045 w 2454152"/>
              <a:gd name="connsiteY7" fmla="*/ 346360 h 1284053"/>
              <a:gd name="connsiteX8" fmla="*/ 2454152 w 2454152"/>
              <a:gd name="connsiteY8" fmla="*/ 173252 h 1284053"/>
              <a:gd name="connsiteX9" fmla="*/ 2281190 w 2454152"/>
              <a:gd name="connsiteY9" fmla="*/ 0 h 12840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454152" h="1284053">
                <a:moveTo>
                  <a:pt x="2281190" y="0"/>
                </a:moveTo>
                <a:lnTo>
                  <a:pt x="652501" y="0"/>
                </a:lnTo>
                <a:cubicBezTo>
                  <a:pt x="294960" y="0"/>
                  <a:pt x="-1879" y="287834"/>
                  <a:pt x="9" y="645376"/>
                </a:cubicBezTo>
                <a:cubicBezTo>
                  <a:pt x="1897" y="1007420"/>
                  <a:pt x="303528" y="1298595"/>
                  <a:pt x="669348" y="1283491"/>
                </a:cubicBezTo>
                <a:cubicBezTo>
                  <a:pt x="1003653" y="1269550"/>
                  <a:pt x="1274061" y="995512"/>
                  <a:pt x="1283646" y="661060"/>
                </a:cubicBezTo>
                <a:cubicBezTo>
                  <a:pt x="1284662" y="623738"/>
                  <a:pt x="1282629" y="587287"/>
                  <a:pt x="1277546" y="551707"/>
                </a:cubicBezTo>
                <a:cubicBezTo>
                  <a:pt x="1262153" y="443224"/>
                  <a:pt x="1346528" y="346360"/>
                  <a:pt x="1456027" y="346360"/>
                </a:cubicBezTo>
                <a:lnTo>
                  <a:pt x="2281045" y="346360"/>
                </a:lnTo>
                <a:cubicBezTo>
                  <a:pt x="2376603" y="346360"/>
                  <a:pt x="2454152" y="268810"/>
                  <a:pt x="2454152" y="173252"/>
                </a:cubicBezTo>
                <a:cubicBezTo>
                  <a:pt x="2454297" y="77550"/>
                  <a:pt x="2376748" y="0"/>
                  <a:pt x="2281190" y="0"/>
                </a:cubicBezTo>
                <a:close/>
              </a:path>
            </a:pathLst>
          </a:custGeom>
          <a:solidFill>
            <a:srgbClr val="FFFFFF"/>
          </a:solidFill>
          <a:ln w="10805" cap="flat">
            <a:noFill/>
            <a:prstDash val="solid"/>
            <a:miter/>
          </a:ln>
          <a:effectLst>
            <a:outerShdw blurRad="266700" dist="165100" dir="3000000" sx="98000" sy="98000" algn="ct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44" name="Graphic 2">
            <a:extLst>
              <a:ext uri="{FF2B5EF4-FFF2-40B4-BE49-F238E27FC236}">
                <a16:creationId xmlns:a16="http://schemas.microsoft.com/office/drawing/2014/main" id="{EE1B4214-F374-44C0-AA81-7FD3F8EDB45E}"/>
              </a:ext>
            </a:extLst>
          </p:cNvPr>
          <p:cNvSpPr/>
          <p:nvPr/>
        </p:nvSpPr>
        <p:spPr>
          <a:xfrm rot="-797148">
            <a:off x="8176131" y="3411345"/>
            <a:ext cx="1083913" cy="1083913"/>
          </a:xfrm>
          <a:custGeom>
            <a:avLst/>
            <a:gdLst>
              <a:gd name="connsiteX0" fmla="*/ 1083913 w 1083913"/>
              <a:gd name="connsiteY0" fmla="*/ 541957 h 1083913"/>
              <a:gd name="connsiteX1" fmla="*/ 541957 w 1083913"/>
              <a:gd name="connsiteY1" fmla="*/ 1083914 h 1083913"/>
              <a:gd name="connsiteX2" fmla="*/ 0 w 1083913"/>
              <a:gd name="connsiteY2" fmla="*/ 541957 h 1083913"/>
              <a:gd name="connsiteX3" fmla="*/ 541957 w 1083913"/>
              <a:gd name="connsiteY3" fmla="*/ 0 h 1083913"/>
              <a:gd name="connsiteX4" fmla="*/ 1083913 w 1083913"/>
              <a:gd name="connsiteY4" fmla="*/ 541957 h 10839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83913" h="1083913">
                <a:moveTo>
                  <a:pt x="1083913" y="541957"/>
                </a:moveTo>
                <a:cubicBezTo>
                  <a:pt x="1083913" y="841271"/>
                  <a:pt x="841271" y="1083914"/>
                  <a:pt x="541957" y="1083914"/>
                </a:cubicBezTo>
                <a:cubicBezTo>
                  <a:pt x="242642" y="1083914"/>
                  <a:pt x="0" y="841271"/>
                  <a:pt x="0" y="541957"/>
                </a:cubicBezTo>
                <a:cubicBezTo>
                  <a:pt x="0" y="242642"/>
                  <a:pt x="242642" y="0"/>
                  <a:pt x="541957" y="0"/>
                </a:cubicBezTo>
                <a:cubicBezTo>
                  <a:pt x="841271" y="0"/>
                  <a:pt x="1083913" y="242642"/>
                  <a:pt x="1083913" y="541957"/>
                </a:cubicBezTo>
                <a:close/>
              </a:path>
            </a:pathLst>
          </a:custGeom>
          <a:solidFill>
            <a:schemeClr val="accent2"/>
          </a:solidFill>
          <a:ln w="14511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45" name="Graphic 2">
            <a:extLst>
              <a:ext uri="{FF2B5EF4-FFF2-40B4-BE49-F238E27FC236}">
                <a16:creationId xmlns:a16="http://schemas.microsoft.com/office/drawing/2014/main" id="{EE1B4214-F374-44C0-AA81-7FD3F8EDB45E}"/>
              </a:ext>
            </a:extLst>
          </p:cNvPr>
          <p:cNvSpPr/>
          <p:nvPr/>
        </p:nvSpPr>
        <p:spPr>
          <a:xfrm>
            <a:off x="8296000" y="3531493"/>
            <a:ext cx="844623" cy="844623"/>
          </a:xfrm>
          <a:custGeom>
            <a:avLst/>
            <a:gdLst>
              <a:gd name="connsiteX0" fmla="*/ 844624 w 844623"/>
              <a:gd name="connsiteY0" fmla="*/ 422312 h 844623"/>
              <a:gd name="connsiteX1" fmla="*/ 422312 w 844623"/>
              <a:gd name="connsiteY1" fmla="*/ 844624 h 844623"/>
              <a:gd name="connsiteX2" fmla="*/ 0 w 844623"/>
              <a:gd name="connsiteY2" fmla="*/ 422312 h 844623"/>
              <a:gd name="connsiteX3" fmla="*/ 422312 w 844623"/>
              <a:gd name="connsiteY3" fmla="*/ 0 h 844623"/>
              <a:gd name="connsiteX4" fmla="*/ 844624 w 844623"/>
              <a:gd name="connsiteY4" fmla="*/ 422312 h 8446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44623" h="844623">
                <a:moveTo>
                  <a:pt x="844624" y="422312"/>
                </a:moveTo>
                <a:cubicBezTo>
                  <a:pt x="844624" y="655548"/>
                  <a:pt x="655549" y="844624"/>
                  <a:pt x="422312" y="844624"/>
                </a:cubicBezTo>
                <a:cubicBezTo>
                  <a:pt x="189075" y="844624"/>
                  <a:pt x="0" y="655548"/>
                  <a:pt x="0" y="422312"/>
                </a:cubicBezTo>
                <a:cubicBezTo>
                  <a:pt x="0" y="189075"/>
                  <a:pt x="189076" y="0"/>
                  <a:pt x="422312" y="0"/>
                </a:cubicBezTo>
                <a:cubicBezTo>
                  <a:pt x="655548" y="0"/>
                  <a:pt x="844624" y="189075"/>
                  <a:pt x="844624" y="422312"/>
                </a:cubicBezTo>
                <a:close/>
              </a:path>
            </a:pathLst>
          </a:custGeom>
          <a:solidFill>
            <a:srgbClr val="FFFFFF"/>
          </a:solidFill>
          <a:ln w="10805" cap="flat">
            <a:noFill/>
            <a:prstDash val="solid"/>
            <a:miter/>
          </a:ln>
          <a:effectLst>
            <a:outerShdw blurRad="266700" dist="165100" dir="3000000" sx="98000" sy="98000" algn="ct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56" name="Graphic 2">
            <a:extLst>
              <a:ext uri="{FF2B5EF4-FFF2-40B4-BE49-F238E27FC236}">
                <a16:creationId xmlns:a16="http://schemas.microsoft.com/office/drawing/2014/main" id="{EE1B4214-F374-44C0-AA81-7FD3F8EDB45E}"/>
              </a:ext>
            </a:extLst>
          </p:cNvPr>
          <p:cNvSpPr/>
          <p:nvPr/>
        </p:nvSpPr>
        <p:spPr>
          <a:xfrm>
            <a:off x="9295724" y="5099189"/>
            <a:ext cx="1653812" cy="579444"/>
          </a:xfrm>
          <a:custGeom>
            <a:avLst/>
            <a:gdLst>
              <a:gd name="connsiteX0" fmla="*/ 1406932 w 1653812"/>
              <a:gd name="connsiteY0" fmla="*/ 579444 h 579444"/>
              <a:gd name="connsiteX1" fmla="*/ 0 w 1653812"/>
              <a:gd name="connsiteY1" fmla="*/ 579444 h 579444"/>
              <a:gd name="connsiteX2" fmla="*/ 0 w 1653812"/>
              <a:gd name="connsiteY2" fmla="*/ 0 h 579444"/>
              <a:gd name="connsiteX3" fmla="*/ 1406932 w 1653812"/>
              <a:gd name="connsiteY3" fmla="*/ 0 h 579444"/>
              <a:gd name="connsiteX4" fmla="*/ 1653813 w 1653812"/>
              <a:gd name="connsiteY4" fmla="*/ 289722 h 5794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53812" h="579444">
                <a:moveTo>
                  <a:pt x="1406932" y="579444"/>
                </a:moveTo>
                <a:lnTo>
                  <a:pt x="0" y="579444"/>
                </a:lnTo>
                <a:lnTo>
                  <a:pt x="0" y="0"/>
                </a:lnTo>
                <a:lnTo>
                  <a:pt x="1406932" y="0"/>
                </a:lnTo>
                <a:lnTo>
                  <a:pt x="1653813" y="289722"/>
                </a:lnTo>
                <a:close/>
              </a:path>
            </a:pathLst>
          </a:custGeom>
          <a:solidFill>
            <a:schemeClr val="accent1"/>
          </a:solidFill>
          <a:ln w="14512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57" name="Graphic 2">
            <a:extLst>
              <a:ext uri="{FF2B5EF4-FFF2-40B4-BE49-F238E27FC236}">
                <a16:creationId xmlns:a16="http://schemas.microsoft.com/office/drawing/2014/main" id="{EE1B4214-F374-44C0-AA81-7FD3F8EDB45E}"/>
              </a:ext>
            </a:extLst>
          </p:cNvPr>
          <p:cNvSpPr/>
          <p:nvPr/>
        </p:nvSpPr>
        <p:spPr>
          <a:xfrm>
            <a:off x="8076267" y="4789426"/>
            <a:ext cx="2454152" cy="1284053"/>
          </a:xfrm>
          <a:custGeom>
            <a:avLst/>
            <a:gdLst>
              <a:gd name="connsiteX0" fmla="*/ 2281190 w 2454152"/>
              <a:gd name="connsiteY0" fmla="*/ 0 h 1284053"/>
              <a:gd name="connsiteX1" fmla="*/ 652501 w 2454152"/>
              <a:gd name="connsiteY1" fmla="*/ 0 h 1284053"/>
              <a:gd name="connsiteX2" fmla="*/ 9 w 2454152"/>
              <a:gd name="connsiteY2" fmla="*/ 645376 h 1284053"/>
              <a:gd name="connsiteX3" fmla="*/ 669348 w 2454152"/>
              <a:gd name="connsiteY3" fmla="*/ 1283492 h 1284053"/>
              <a:gd name="connsiteX4" fmla="*/ 1283646 w 2454152"/>
              <a:gd name="connsiteY4" fmla="*/ 661060 h 1284053"/>
              <a:gd name="connsiteX5" fmla="*/ 1277546 w 2454152"/>
              <a:gd name="connsiteY5" fmla="*/ 551707 h 1284053"/>
              <a:gd name="connsiteX6" fmla="*/ 1456027 w 2454152"/>
              <a:gd name="connsiteY6" fmla="*/ 346360 h 1284053"/>
              <a:gd name="connsiteX7" fmla="*/ 2281045 w 2454152"/>
              <a:gd name="connsiteY7" fmla="*/ 346360 h 1284053"/>
              <a:gd name="connsiteX8" fmla="*/ 2454152 w 2454152"/>
              <a:gd name="connsiteY8" fmla="*/ 173252 h 1284053"/>
              <a:gd name="connsiteX9" fmla="*/ 2281190 w 2454152"/>
              <a:gd name="connsiteY9" fmla="*/ 0 h 12840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454152" h="1284053">
                <a:moveTo>
                  <a:pt x="2281190" y="0"/>
                </a:moveTo>
                <a:lnTo>
                  <a:pt x="652501" y="0"/>
                </a:lnTo>
                <a:cubicBezTo>
                  <a:pt x="294960" y="0"/>
                  <a:pt x="-1879" y="287834"/>
                  <a:pt x="9" y="645376"/>
                </a:cubicBezTo>
                <a:cubicBezTo>
                  <a:pt x="1897" y="1007420"/>
                  <a:pt x="303528" y="1298595"/>
                  <a:pt x="669348" y="1283492"/>
                </a:cubicBezTo>
                <a:cubicBezTo>
                  <a:pt x="1003653" y="1269550"/>
                  <a:pt x="1274061" y="995512"/>
                  <a:pt x="1283646" y="661060"/>
                </a:cubicBezTo>
                <a:cubicBezTo>
                  <a:pt x="1284662" y="623738"/>
                  <a:pt x="1282629" y="587287"/>
                  <a:pt x="1277546" y="551707"/>
                </a:cubicBezTo>
                <a:cubicBezTo>
                  <a:pt x="1262153" y="443224"/>
                  <a:pt x="1346528" y="346360"/>
                  <a:pt x="1456027" y="346360"/>
                </a:cubicBezTo>
                <a:lnTo>
                  <a:pt x="2281045" y="346360"/>
                </a:lnTo>
                <a:cubicBezTo>
                  <a:pt x="2376603" y="346360"/>
                  <a:pt x="2454152" y="268810"/>
                  <a:pt x="2454152" y="173252"/>
                </a:cubicBezTo>
                <a:cubicBezTo>
                  <a:pt x="2454297" y="77404"/>
                  <a:pt x="2376748" y="0"/>
                  <a:pt x="2281190" y="0"/>
                </a:cubicBezTo>
                <a:close/>
              </a:path>
            </a:pathLst>
          </a:custGeom>
          <a:solidFill>
            <a:srgbClr val="FFFFFF"/>
          </a:solidFill>
          <a:ln w="10805" cap="flat">
            <a:noFill/>
            <a:prstDash val="solid"/>
            <a:miter/>
          </a:ln>
          <a:effectLst>
            <a:outerShdw blurRad="266700" dist="165100" dir="3000000" sx="98000" sy="98000" algn="ct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59" name="Graphic 2">
            <a:extLst>
              <a:ext uri="{FF2B5EF4-FFF2-40B4-BE49-F238E27FC236}">
                <a16:creationId xmlns:a16="http://schemas.microsoft.com/office/drawing/2014/main" id="{EE1B4214-F374-44C0-AA81-7FD3F8EDB45E}"/>
              </a:ext>
            </a:extLst>
          </p:cNvPr>
          <p:cNvSpPr/>
          <p:nvPr/>
        </p:nvSpPr>
        <p:spPr>
          <a:xfrm rot="-4978853">
            <a:off x="8176376" y="4889503"/>
            <a:ext cx="1083947" cy="1083947"/>
          </a:xfrm>
          <a:custGeom>
            <a:avLst/>
            <a:gdLst>
              <a:gd name="connsiteX0" fmla="*/ 1083947 w 1083947"/>
              <a:gd name="connsiteY0" fmla="*/ 541974 h 1083947"/>
              <a:gd name="connsiteX1" fmla="*/ 541974 w 1083947"/>
              <a:gd name="connsiteY1" fmla="*/ 1083947 h 1083947"/>
              <a:gd name="connsiteX2" fmla="*/ 0 w 1083947"/>
              <a:gd name="connsiteY2" fmla="*/ 541974 h 1083947"/>
              <a:gd name="connsiteX3" fmla="*/ 541974 w 1083947"/>
              <a:gd name="connsiteY3" fmla="*/ 0 h 1083947"/>
              <a:gd name="connsiteX4" fmla="*/ 1083947 w 1083947"/>
              <a:gd name="connsiteY4" fmla="*/ 541974 h 10839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83947" h="1083947">
                <a:moveTo>
                  <a:pt x="1083947" y="541974"/>
                </a:moveTo>
                <a:cubicBezTo>
                  <a:pt x="1083947" y="841297"/>
                  <a:pt x="841298" y="1083947"/>
                  <a:pt x="541974" y="1083947"/>
                </a:cubicBezTo>
                <a:cubicBezTo>
                  <a:pt x="242650" y="1083947"/>
                  <a:pt x="0" y="841297"/>
                  <a:pt x="0" y="541974"/>
                </a:cubicBezTo>
                <a:cubicBezTo>
                  <a:pt x="0" y="242650"/>
                  <a:pt x="242650" y="0"/>
                  <a:pt x="541974" y="0"/>
                </a:cubicBezTo>
                <a:cubicBezTo>
                  <a:pt x="841298" y="0"/>
                  <a:pt x="1083947" y="242650"/>
                  <a:pt x="1083947" y="541974"/>
                </a:cubicBezTo>
                <a:close/>
              </a:path>
            </a:pathLst>
          </a:custGeom>
          <a:solidFill>
            <a:schemeClr val="accent1"/>
          </a:solidFill>
          <a:ln w="14512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60" name="Graphic 2">
            <a:extLst>
              <a:ext uri="{FF2B5EF4-FFF2-40B4-BE49-F238E27FC236}">
                <a16:creationId xmlns:a16="http://schemas.microsoft.com/office/drawing/2014/main" id="{EE1B4214-F374-44C0-AA81-7FD3F8EDB45E}"/>
              </a:ext>
            </a:extLst>
          </p:cNvPr>
          <p:cNvSpPr/>
          <p:nvPr/>
        </p:nvSpPr>
        <p:spPr>
          <a:xfrm>
            <a:off x="8296000" y="5009004"/>
            <a:ext cx="844623" cy="844623"/>
          </a:xfrm>
          <a:custGeom>
            <a:avLst/>
            <a:gdLst>
              <a:gd name="connsiteX0" fmla="*/ 844624 w 844623"/>
              <a:gd name="connsiteY0" fmla="*/ 422312 h 844623"/>
              <a:gd name="connsiteX1" fmla="*/ 422312 w 844623"/>
              <a:gd name="connsiteY1" fmla="*/ 844624 h 844623"/>
              <a:gd name="connsiteX2" fmla="*/ 0 w 844623"/>
              <a:gd name="connsiteY2" fmla="*/ 422312 h 844623"/>
              <a:gd name="connsiteX3" fmla="*/ 422312 w 844623"/>
              <a:gd name="connsiteY3" fmla="*/ 0 h 844623"/>
              <a:gd name="connsiteX4" fmla="*/ 844624 w 844623"/>
              <a:gd name="connsiteY4" fmla="*/ 422312 h 8446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44623" h="844623">
                <a:moveTo>
                  <a:pt x="844624" y="422312"/>
                </a:moveTo>
                <a:cubicBezTo>
                  <a:pt x="844624" y="655548"/>
                  <a:pt x="655549" y="844624"/>
                  <a:pt x="422312" y="844624"/>
                </a:cubicBezTo>
                <a:cubicBezTo>
                  <a:pt x="189075" y="844624"/>
                  <a:pt x="0" y="655548"/>
                  <a:pt x="0" y="422312"/>
                </a:cubicBezTo>
                <a:cubicBezTo>
                  <a:pt x="0" y="189075"/>
                  <a:pt x="189076" y="0"/>
                  <a:pt x="422312" y="0"/>
                </a:cubicBezTo>
                <a:cubicBezTo>
                  <a:pt x="655548" y="0"/>
                  <a:pt x="844624" y="189076"/>
                  <a:pt x="844624" y="422312"/>
                </a:cubicBezTo>
                <a:close/>
              </a:path>
            </a:pathLst>
          </a:custGeom>
          <a:solidFill>
            <a:srgbClr val="FFFFFF"/>
          </a:solidFill>
          <a:ln w="10805" cap="flat">
            <a:noFill/>
            <a:prstDash val="solid"/>
            <a:miter/>
          </a:ln>
          <a:effectLst>
            <a:outerShdw blurRad="266700" dist="165100" dir="3000000" sx="98000" sy="98000" algn="ct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70" name="Graphic 2">
            <a:extLst>
              <a:ext uri="{FF2B5EF4-FFF2-40B4-BE49-F238E27FC236}">
                <a16:creationId xmlns:a16="http://schemas.microsoft.com/office/drawing/2014/main" id="{EE1B4214-F374-44C0-AA81-7FD3F8EDB45E}"/>
              </a:ext>
            </a:extLst>
          </p:cNvPr>
          <p:cNvSpPr/>
          <p:nvPr/>
        </p:nvSpPr>
        <p:spPr>
          <a:xfrm>
            <a:off x="1172901" y="964511"/>
            <a:ext cx="14522" cy="14522"/>
          </a:xfrm>
          <a:custGeom>
            <a:avLst/>
            <a:gdLst/>
            <a:ahLst/>
            <a:cxnLst/>
            <a:rect l="l" t="t" r="r" b="b"/>
            <a:pathLst>
              <a:path w="14522" h="14522"/>
            </a:pathLst>
          </a:custGeom>
          <a:noFill/>
          <a:ln w="14512" cap="rnd">
            <a:solidFill>
              <a:srgbClr val="444444"/>
            </a:solidFill>
            <a:custDash>
              <a:ds d="225000" sp="225000"/>
            </a:custDash>
            <a:round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72" name="Graphic 2">
            <a:extLst>
              <a:ext uri="{FF2B5EF4-FFF2-40B4-BE49-F238E27FC236}">
                <a16:creationId xmlns:a16="http://schemas.microsoft.com/office/drawing/2014/main" id="{EE1B4214-F374-44C0-AA81-7FD3F8EDB45E}"/>
              </a:ext>
            </a:extLst>
          </p:cNvPr>
          <p:cNvSpPr/>
          <p:nvPr/>
        </p:nvSpPr>
        <p:spPr>
          <a:xfrm>
            <a:off x="9201183" y="2023195"/>
            <a:ext cx="1653812" cy="579444"/>
          </a:xfrm>
          <a:custGeom>
            <a:avLst/>
            <a:gdLst>
              <a:gd name="connsiteX0" fmla="*/ 1406932 w 1653812"/>
              <a:gd name="connsiteY0" fmla="*/ 579445 h 579444"/>
              <a:gd name="connsiteX1" fmla="*/ 0 w 1653812"/>
              <a:gd name="connsiteY1" fmla="*/ 579445 h 579444"/>
              <a:gd name="connsiteX2" fmla="*/ 0 w 1653812"/>
              <a:gd name="connsiteY2" fmla="*/ 0 h 579444"/>
              <a:gd name="connsiteX3" fmla="*/ 1406932 w 1653812"/>
              <a:gd name="connsiteY3" fmla="*/ 0 h 579444"/>
              <a:gd name="connsiteX4" fmla="*/ 1653813 w 1653812"/>
              <a:gd name="connsiteY4" fmla="*/ 289722 h 5794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53812" h="579444">
                <a:moveTo>
                  <a:pt x="1406932" y="579445"/>
                </a:moveTo>
                <a:lnTo>
                  <a:pt x="0" y="579445"/>
                </a:lnTo>
                <a:lnTo>
                  <a:pt x="0" y="0"/>
                </a:lnTo>
                <a:lnTo>
                  <a:pt x="1406932" y="0"/>
                </a:lnTo>
                <a:lnTo>
                  <a:pt x="1653813" y="289722"/>
                </a:lnTo>
                <a:close/>
              </a:path>
            </a:pathLst>
          </a:custGeom>
          <a:solidFill>
            <a:schemeClr val="accent5"/>
          </a:solidFill>
          <a:ln w="14512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73" name="Graphic 2">
            <a:extLst>
              <a:ext uri="{FF2B5EF4-FFF2-40B4-BE49-F238E27FC236}">
                <a16:creationId xmlns:a16="http://schemas.microsoft.com/office/drawing/2014/main" id="{EE1B4214-F374-44C0-AA81-7FD3F8EDB45E}"/>
              </a:ext>
            </a:extLst>
          </p:cNvPr>
          <p:cNvSpPr/>
          <p:nvPr/>
        </p:nvSpPr>
        <p:spPr>
          <a:xfrm>
            <a:off x="7981871" y="1713432"/>
            <a:ext cx="2454151" cy="1284053"/>
          </a:xfrm>
          <a:custGeom>
            <a:avLst/>
            <a:gdLst>
              <a:gd name="connsiteX0" fmla="*/ 2281045 w 2454151"/>
              <a:gd name="connsiteY0" fmla="*/ 0 h 1284053"/>
              <a:gd name="connsiteX1" fmla="*/ 652501 w 2454151"/>
              <a:gd name="connsiteY1" fmla="*/ 0 h 1284053"/>
              <a:gd name="connsiteX2" fmla="*/ 9 w 2454151"/>
              <a:gd name="connsiteY2" fmla="*/ 645376 h 1284053"/>
              <a:gd name="connsiteX3" fmla="*/ 669348 w 2454151"/>
              <a:gd name="connsiteY3" fmla="*/ 1283491 h 1284053"/>
              <a:gd name="connsiteX4" fmla="*/ 1283646 w 2454151"/>
              <a:gd name="connsiteY4" fmla="*/ 661061 h 1284053"/>
              <a:gd name="connsiteX5" fmla="*/ 1277546 w 2454151"/>
              <a:gd name="connsiteY5" fmla="*/ 551707 h 1284053"/>
              <a:gd name="connsiteX6" fmla="*/ 1456027 w 2454151"/>
              <a:gd name="connsiteY6" fmla="*/ 346360 h 1284053"/>
              <a:gd name="connsiteX7" fmla="*/ 2281045 w 2454151"/>
              <a:gd name="connsiteY7" fmla="*/ 346360 h 1284053"/>
              <a:gd name="connsiteX8" fmla="*/ 2454152 w 2454151"/>
              <a:gd name="connsiteY8" fmla="*/ 173252 h 1284053"/>
              <a:gd name="connsiteX9" fmla="*/ 2281045 w 2454151"/>
              <a:gd name="connsiteY9" fmla="*/ 0 h 12840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454151" h="1284053">
                <a:moveTo>
                  <a:pt x="2281045" y="0"/>
                </a:moveTo>
                <a:lnTo>
                  <a:pt x="652501" y="0"/>
                </a:lnTo>
                <a:cubicBezTo>
                  <a:pt x="294960" y="0"/>
                  <a:pt x="-1879" y="287834"/>
                  <a:pt x="9" y="645376"/>
                </a:cubicBezTo>
                <a:cubicBezTo>
                  <a:pt x="1897" y="1007420"/>
                  <a:pt x="303528" y="1298595"/>
                  <a:pt x="669348" y="1283491"/>
                </a:cubicBezTo>
                <a:cubicBezTo>
                  <a:pt x="1003653" y="1269550"/>
                  <a:pt x="1274061" y="995512"/>
                  <a:pt x="1283646" y="661061"/>
                </a:cubicBezTo>
                <a:cubicBezTo>
                  <a:pt x="1284662" y="623738"/>
                  <a:pt x="1282629" y="587287"/>
                  <a:pt x="1277546" y="551707"/>
                </a:cubicBezTo>
                <a:cubicBezTo>
                  <a:pt x="1262153" y="443224"/>
                  <a:pt x="1346528" y="346360"/>
                  <a:pt x="1456027" y="346360"/>
                </a:cubicBezTo>
                <a:lnTo>
                  <a:pt x="2281045" y="346360"/>
                </a:lnTo>
                <a:cubicBezTo>
                  <a:pt x="2376603" y="346360"/>
                  <a:pt x="2454152" y="268810"/>
                  <a:pt x="2454152" y="173252"/>
                </a:cubicBezTo>
                <a:cubicBezTo>
                  <a:pt x="2454152" y="77695"/>
                  <a:pt x="2376748" y="0"/>
                  <a:pt x="2281045" y="0"/>
                </a:cubicBezTo>
                <a:close/>
              </a:path>
            </a:pathLst>
          </a:custGeom>
          <a:solidFill>
            <a:srgbClr val="FFFFFF"/>
          </a:solidFill>
          <a:ln w="10805" cap="flat">
            <a:noFill/>
            <a:prstDash val="solid"/>
            <a:miter/>
          </a:ln>
          <a:effectLst>
            <a:outerShdw blurRad="266700" dist="165100" dir="3000000" sx="98000" sy="98000" algn="ct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75" name="Graphic 2">
            <a:extLst>
              <a:ext uri="{FF2B5EF4-FFF2-40B4-BE49-F238E27FC236}">
                <a16:creationId xmlns:a16="http://schemas.microsoft.com/office/drawing/2014/main" id="{EE1B4214-F374-44C0-AA81-7FD3F8EDB45E}"/>
              </a:ext>
            </a:extLst>
          </p:cNvPr>
          <p:cNvSpPr/>
          <p:nvPr/>
        </p:nvSpPr>
        <p:spPr>
          <a:xfrm rot="-1350026">
            <a:off x="8081945" y="1813272"/>
            <a:ext cx="1083980" cy="1083980"/>
          </a:xfrm>
          <a:custGeom>
            <a:avLst/>
            <a:gdLst>
              <a:gd name="connsiteX0" fmla="*/ 1083981 w 1083980"/>
              <a:gd name="connsiteY0" fmla="*/ 541990 h 1083980"/>
              <a:gd name="connsiteX1" fmla="*/ 541990 w 1083980"/>
              <a:gd name="connsiteY1" fmla="*/ 1083981 h 1083980"/>
              <a:gd name="connsiteX2" fmla="*/ 0 w 1083980"/>
              <a:gd name="connsiteY2" fmla="*/ 541990 h 1083980"/>
              <a:gd name="connsiteX3" fmla="*/ 541990 w 1083980"/>
              <a:gd name="connsiteY3" fmla="*/ 0 h 1083980"/>
              <a:gd name="connsiteX4" fmla="*/ 1083981 w 1083980"/>
              <a:gd name="connsiteY4" fmla="*/ 541990 h 10839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83980" h="1083980">
                <a:moveTo>
                  <a:pt x="1083981" y="541990"/>
                </a:moveTo>
                <a:cubicBezTo>
                  <a:pt x="1083981" y="841323"/>
                  <a:pt x="841323" y="1083981"/>
                  <a:pt x="541990" y="1083981"/>
                </a:cubicBezTo>
                <a:cubicBezTo>
                  <a:pt x="242657" y="1083981"/>
                  <a:pt x="0" y="841323"/>
                  <a:pt x="0" y="541990"/>
                </a:cubicBezTo>
                <a:cubicBezTo>
                  <a:pt x="0" y="242657"/>
                  <a:pt x="242657" y="0"/>
                  <a:pt x="541990" y="0"/>
                </a:cubicBezTo>
                <a:cubicBezTo>
                  <a:pt x="841323" y="0"/>
                  <a:pt x="1083981" y="242657"/>
                  <a:pt x="1083981" y="541990"/>
                </a:cubicBezTo>
                <a:close/>
              </a:path>
            </a:pathLst>
          </a:custGeom>
          <a:solidFill>
            <a:schemeClr val="accent5"/>
          </a:solidFill>
          <a:ln w="14512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76" name="Graphic 2">
            <a:extLst>
              <a:ext uri="{FF2B5EF4-FFF2-40B4-BE49-F238E27FC236}">
                <a16:creationId xmlns:a16="http://schemas.microsoft.com/office/drawing/2014/main" id="{EE1B4214-F374-44C0-AA81-7FD3F8EDB45E}"/>
              </a:ext>
            </a:extLst>
          </p:cNvPr>
          <p:cNvSpPr/>
          <p:nvPr/>
        </p:nvSpPr>
        <p:spPr>
          <a:xfrm rot="-1350026">
            <a:off x="8201613" y="1932940"/>
            <a:ext cx="844645" cy="844645"/>
          </a:xfrm>
          <a:custGeom>
            <a:avLst/>
            <a:gdLst>
              <a:gd name="connsiteX0" fmla="*/ 844645 w 844645"/>
              <a:gd name="connsiteY0" fmla="*/ 422323 h 844645"/>
              <a:gd name="connsiteX1" fmla="*/ 422323 w 844645"/>
              <a:gd name="connsiteY1" fmla="*/ 844645 h 844645"/>
              <a:gd name="connsiteX2" fmla="*/ 0 w 844645"/>
              <a:gd name="connsiteY2" fmla="*/ 422323 h 844645"/>
              <a:gd name="connsiteX3" fmla="*/ 422323 w 844645"/>
              <a:gd name="connsiteY3" fmla="*/ 0 h 844645"/>
              <a:gd name="connsiteX4" fmla="*/ 844645 w 844645"/>
              <a:gd name="connsiteY4" fmla="*/ 422323 h 8446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44645" h="844645">
                <a:moveTo>
                  <a:pt x="844645" y="422323"/>
                </a:moveTo>
                <a:cubicBezTo>
                  <a:pt x="844645" y="655565"/>
                  <a:pt x="655565" y="844645"/>
                  <a:pt x="422323" y="844645"/>
                </a:cubicBezTo>
                <a:cubicBezTo>
                  <a:pt x="189080" y="844645"/>
                  <a:pt x="0" y="655565"/>
                  <a:pt x="0" y="422323"/>
                </a:cubicBezTo>
                <a:cubicBezTo>
                  <a:pt x="0" y="189080"/>
                  <a:pt x="189080" y="0"/>
                  <a:pt x="422323" y="0"/>
                </a:cubicBezTo>
                <a:cubicBezTo>
                  <a:pt x="655565" y="0"/>
                  <a:pt x="844645" y="189080"/>
                  <a:pt x="844645" y="422323"/>
                </a:cubicBezTo>
                <a:close/>
              </a:path>
            </a:pathLst>
          </a:custGeom>
          <a:solidFill>
            <a:srgbClr val="FFFFFF"/>
          </a:solidFill>
          <a:ln w="10805" cap="flat">
            <a:noFill/>
            <a:prstDash val="solid"/>
            <a:miter/>
          </a:ln>
          <a:effectLst>
            <a:outerShdw blurRad="266700" dist="165100" dir="3000000" sx="98000" sy="98000" algn="ct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86" name="Graphic 2">
            <a:extLst>
              <a:ext uri="{FF2B5EF4-FFF2-40B4-BE49-F238E27FC236}">
                <a16:creationId xmlns:a16="http://schemas.microsoft.com/office/drawing/2014/main" id="{EE1B4214-F374-44C0-AA81-7FD3F8EDB45E}"/>
              </a:ext>
            </a:extLst>
          </p:cNvPr>
          <p:cNvSpPr/>
          <p:nvPr/>
        </p:nvSpPr>
        <p:spPr>
          <a:xfrm>
            <a:off x="1180162" y="2403247"/>
            <a:ext cx="3152380" cy="3815620"/>
          </a:xfrm>
          <a:custGeom>
            <a:avLst/>
            <a:gdLst>
              <a:gd name="connsiteX0" fmla="*/ 3102714 w 3152380"/>
              <a:gd name="connsiteY0" fmla="*/ 0 h 3815620"/>
              <a:gd name="connsiteX1" fmla="*/ 2812702 w 3152380"/>
              <a:gd name="connsiteY1" fmla="*/ 340406 h 3815620"/>
              <a:gd name="connsiteX2" fmla="*/ 1438300 w 3152380"/>
              <a:gd name="connsiteY2" fmla="*/ 340406 h 3815620"/>
              <a:gd name="connsiteX3" fmla="*/ 809915 w 3152380"/>
              <a:gd name="connsiteY3" fmla="*/ 734399 h 3815620"/>
              <a:gd name="connsiteX4" fmla="*/ 778111 w 3152380"/>
              <a:gd name="connsiteY4" fmla="*/ 735125 h 3815620"/>
              <a:gd name="connsiteX5" fmla="*/ 163668 w 3152380"/>
              <a:gd name="connsiteY5" fmla="*/ 415922 h 3815620"/>
              <a:gd name="connsiteX6" fmla="*/ 0 w 3152380"/>
              <a:gd name="connsiteY6" fmla="*/ 417665 h 3815620"/>
              <a:gd name="connsiteX7" fmla="*/ 0 w 3152380"/>
              <a:gd name="connsiteY7" fmla="*/ 3546956 h 3815620"/>
              <a:gd name="connsiteX8" fmla="*/ 268665 w 3152380"/>
              <a:gd name="connsiteY8" fmla="*/ 3815621 h 3815620"/>
              <a:gd name="connsiteX9" fmla="*/ 2883716 w 3152380"/>
              <a:gd name="connsiteY9" fmla="*/ 3815621 h 3815620"/>
              <a:gd name="connsiteX10" fmla="*/ 3152381 w 3152380"/>
              <a:gd name="connsiteY10" fmla="*/ 3546956 h 3815620"/>
              <a:gd name="connsiteX11" fmla="*/ 3152381 w 3152380"/>
              <a:gd name="connsiteY11" fmla="*/ 3348870 h 38156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2380" h="3815620">
                <a:moveTo>
                  <a:pt x="3102714" y="0"/>
                </a:moveTo>
                <a:lnTo>
                  <a:pt x="2812702" y="340406"/>
                </a:lnTo>
                <a:lnTo>
                  <a:pt x="1438300" y="340406"/>
                </a:lnTo>
                <a:cubicBezTo>
                  <a:pt x="1312972" y="571312"/>
                  <a:pt x="1073497" y="723507"/>
                  <a:pt x="809915" y="734399"/>
                </a:cubicBezTo>
                <a:cubicBezTo>
                  <a:pt x="799314" y="734834"/>
                  <a:pt x="788712" y="735125"/>
                  <a:pt x="778111" y="735125"/>
                </a:cubicBezTo>
                <a:cubicBezTo>
                  <a:pt x="533118" y="735125"/>
                  <a:pt x="305406" y="617348"/>
                  <a:pt x="163668" y="415922"/>
                </a:cubicBezTo>
                <a:lnTo>
                  <a:pt x="0" y="417665"/>
                </a:lnTo>
                <a:lnTo>
                  <a:pt x="0" y="3546956"/>
                </a:lnTo>
                <a:cubicBezTo>
                  <a:pt x="0" y="3695375"/>
                  <a:pt x="120246" y="3815621"/>
                  <a:pt x="268665" y="3815621"/>
                </a:cubicBezTo>
                <a:lnTo>
                  <a:pt x="2883716" y="3815621"/>
                </a:lnTo>
                <a:cubicBezTo>
                  <a:pt x="3032135" y="3815621"/>
                  <a:pt x="3152381" y="3695375"/>
                  <a:pt x="3152381" y="3546956"/>
                </a:cubicBezTo>
                <a:lnTo>
                  <a:pt x="3152381" y="3348870"/>
                </a:lnTo>
              </a:path>
            </a:pathLst>
          </a:custGeom>
          <a:noFill/>
          <a:ln w="12700" cap="flat">
            <a:solidFill>
              <a:schemeClr val="bg2">
                <a:lumMod val="85000"/>
              </a:schemeClr>
            </a:solidFill>
            <a:prstDash val="dash"/>
            <a:miter/>
            <a:headEnd type="oval" w="sm" len="sm"/>
            <a:tailEnd type="oval" w="sm" len="sm"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87" name="Graphic 2">
            <a:extLst>
              <a:ext uri="{FF2B5EF4-FFF2-40B4-BE49-F238E27FC236}">
                <a16:creationId xmlns:a16="http://schemas.microsoft.com/office/drawing/2014/main" id="{EE1B4214-F374-44C0-AA81-7FD3F8EDB45E}"/>
              </a:ext>
            </a:extLst>
          </p:cNvPr>
          <p:cNvSpPr/>
          <p:nvPr/>
        </p:nvSpPr>
        <p:spPr>
          <a:xfrm>
            <a:off x="1180162" y="3984593"/>
            <a:ext cx="553594" cy="14522"/>
          </a:xfrm>
          <a:custGeom>
            <a:avLst/>
            <a:gdLst>
              <a:gd name="connsiteX0" fmla="*/ 0 w 553594"/>
              <a:gd name="connsiteY0" fmla="*/ 0 h 14522"/>
              <a:gd name="connsiteX1" fmla="*/ 553595 w 553594"/>
              <a:gd name="connsiteY1" fmla="*/ 0 h 145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53594" h="14522">
                <a:moveTo>
                  <a:pt x="0" y="0"/>
                </a:moveTo>
                <a:lnTo>
                  <a:pt x="553595" y="0"/>
                </a:lnTo>
              </a:path>
            </a:pathLst>
          </a:custGeom>
          <a:noFill/>
          <a:ln w="12700" cap="flat">
            <a:solidFill>
              <a:schemeClr val="bg2">
                <a:lumMod val="85000"/>
              </a:schemeClr>
            </a:solidFill>
            <a:prstDash val="dash"/>
            <a:miter/>
            <a:headEnd type="oval" w="sm" len="sm"/>
            <a:tailEnd type="oval" w="sm" len="sm"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88" name="Graphic 2">
            <a:extLst>
              <a:ext uri="{FF2B5EF4-FFF2-40B4-BE49-F238E27FC236}">
                <a16:creationId xmlns:a16="http://schemas.microsoft.com/office/drawing/2014/main" id="{EE1B4214-F374-44C0-AA81-7FD3F8EDB45E}"/>
              </a:ext>
            </a:extLst>
          </p:cNvPr>
          <p:cNvSpPr/>
          <p:nvPr/>
        </p:nvSpPr>
        <p:spPr>
          <a:xfrm>
            <a:off x="1180162" y="5470672"/>
            <a:ext cx="553594" cy="14522"/>
          </a:xfrm>
          <a:custGeom>
            <a:avLst/>
            <a:gdLst>
              <a:gd name="connsiteX0" fmla="*/ 0 w 553594"/>
              <a:gd name="connsiteY0" fmla="*/ 0 h 14522"/>
              <a:gd name="connsiteX1" fmla="*/ 553595 w 553594"/>
              <a:gd name="connsiteY1" fmla="*/ 0 h 145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53594" h="14522">
                <a:moveTo>
                  <a:pt x="0" y="0"/>
                </a:moveTo>
                <a:lnTo>
                  <a:pt x="553595" y="0"/>
                </a:lnTo>
              </a:path>
            </a:pathLst>
          </a:custGeom>
          <a:noFill/>
          <a:ln w="12700" cap="flat">
            <a:solidFill>
              <a:schemeClr val="bg2">
                <a:lumMod val="85000"/>
              </a:schemeClr>
            </a:solidFill>
            <a:prstDash val="dash"/>
            <a:miter/>
            <a:headEnd type="oval" w="sm" len="sm"/>
            <a:tailEnd type="oval" w="sm" len="sm"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90" name="Graphic 2">
            <a:extLst>
              <a:ext uri="{FF2B5EF4-FFF2-40B4-BE49-F238E27FC236}">
                <a16:creationId xmlns:a16="http://schemas.microsoft.com/office/drawing/2014/main" id="{EE1B4214-F374-44C0-AA81-7FD3F8EDB45E}"/>
              </a:ext>
            </a:extLst>
          </p:cNvPr>
          <p:cNvSpPr/>
          <p:nvPr/>
        </p:nvSpPr>
        <p:spPr>
          <a:xfrm>
            <a:off x="2616719" y="3631408"/>
            <a:ext cx="1653812" cy="579589"/>
          </a:xfrm>
          <a:custGeom>
            <a:avLst/>
            <a:gdLst>
              <a:gd name="connsiteX0" fmla="*/ 1406932 w 1653812"/>
              <a:gd name="connsiteY0" fmla="*/ 579590 h 579589"/>
              <a:gd name="connsiteX1" fmla="*/ 0 w 1653812"/>
              <a:gd name="connsiteY1" fmla="*/ 579590 h 579589"/>
              <a:gd name="connsiteX2" fmla="*/ 0 w 1653812"/>
              <a:gd name="connsiteY2" fmla="*/ 0 h 579589"/>
              <a:gd name="connsiteX3" fmla="*/ 1406932 w 1653812"/>
              <a:gd name="connsiteY3" fmla="*/ 0 h 579589"/>
              <a:gd name="connsiteX4" fmla="*/ 1653813 w 1653812"/>
              <a:gd name="connsiteY4" fmla="*/ 289868 h 5795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53812" h="579589">
                <a:moveTo>
                  <a:pt x="1406932" y="579590"/>
                </a:moveTo>
                <a:lnTo>
                  <a:pt x="0" y="579590"/>
                </a:lnTo>
                <a:lnTo>
                  <a:pt x="0" y="0"/>
                </a:lnTo>
                <a:lnTo>
                  <a:pt x="1406932" y="0"/>
                </a:lnTo>
                <a:lnTo>
                  <a:pt x="1653813" y="289868"/>
                </a:lnTo>
                <a:close/>
              </a:path>
            </a:pathLst>
          </a:custGeom>
          <a:solidFill>
            <a:schemeClr val="accent1"/>
          </a:solidFill>
          <a:ln w="14512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91" name="Graphic 2">
            <a:extLst>
              <a:ext uri="{FF2B5EF4-FFF2-40B4-BE49-F238E27FC236}">
                <a16:creationId xmlns:a16="http://schemas.microsoft.com/office/drawing/2014/main" id="{EE1B4214-F374-44C0-AA81-7FD3F8EDB45E}"/>
              </a:ext>
            </a:extLst>
          </p:cNvPr>
          <p:cNvSpPr/>
          <p:nvPr/>
        </p:nvSpPr>
        <p:spPr>
          <a:xfrm>
            <a:off x="1397263" y="3321644"/>
            <a:ext cx="2454152" cy="1284053"/>
          </a:xfrm>
          <a:custGeom>
            <a:avLst/>
            <a:gdLst>
              <a:gd name="connsiteX0" fmla="*/ 2281190 w 2454152"/>
              <a:gd name="connsiteY0" fmla="*/ 0 h 1284053"/>
              <a:gd name="connsiteX1" fmla="*/ 652501 w 2454152"/>
              <a:gd name="connsiteY1" fmla="*/ 0 h 1284053"/>
              <a:gd name="connsiteX2" fmla="*/ 9 w 2454152"/>
              <a:gd name="connsiteY2" fmla="*/ 645376 h 1284053"/>
              <a:gd name="connsiteX3" fmla="*/ 669347 w 2454152"/>
              <a:gd name="connsiteY3" fmla="*/ 1283492 h 1284053"/>
              <a:gd name="connsiteX4" fmla="*/ 1283645 w 2454152"/>
              <a:gd name="connsiteY4" fmla="*/ 661061 h 1284053"/>
              <a:gd name="connsiteX5" fmla="*/ 1277546 w 2454152"/>
              <a:gd name="connsiteY5" fmla="*/ 551707 h 1284053"/>
              <a:gd name="connsiteX6" fmla="*/ 1456026 w 2454152"/>
              <a:gd name="connsiteY6" fmla="*/ 346360 h 1284053"/>
              <a:gd name="connsiteX7" fmla="*/ 2281045 w 2454152"/>
              <a:gd name="connsiteY7" fmla="*/ 346360 h 1284053"/>
              <a:gd name="connsiteX8" fmla="*/ 2454152 w 2454152"/>
              <a:gd name="connsiteY8" fmla="*/ 173253 h 1284053"/>
              <a:gd name="connsiteX9" fmla="*/ 2281190 w 2454152"/>
              <a:gd name="connsiteY9" fmla="*/ 0 h 12840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454152" h="1284053">
                <a:moveTo>
                  <a:pt x="2281190" y="0"/>
                </a:moveTo>
                <a:lnTo>
                  <a:pt x="652501" y="0"/>
                </a:lnTo>
                <a:cubicBezTo>
                  <a:pt x="294959" y="0"/>
                  <a:pt x="-1879" y="287834"/>
                  <a:pt x="9" y="645376"/>
                </a:cubicBezTo>
                <a:cubicBezTo>
                  <a:pt x="1897" y="1007420"/>
                  <a:pt x="303527" y="1298595"/>
                  <a:pt x="669347" y="1283492"/>
                </a:cubicBezTo>
                <a:cubicBezTo>
                  <a:pt x="1003653" y="1269550"/>
                  <a:pt x="1273915" y="995512"/>
                  <a:pt x="1283645" y="661061"/>
                </a:cubicBezTo>
                <a:cubicBezTo>
                  <a:pt x="1284662" y="623738"/>
                  <a:pt x="1282629" y="587287"/>
                  <a:pt x="1277546" y="551707"/>
                </a:cubicBezTo>
                <a:cubicBezTo>
                  <a:pt x="1262152" y="443224"/>
                  <a:pt x="1346527" y="346360"/>
                  <a:pt x="1456026" y="346360"/>
                </a:cubicBezTo>
                <a:lnTo>
                  <a:pt x="2281045" y="346360"/>
                </a:lnTo>
                <a:cubicBezTo>
                  <a:pt x="2376603" y="346360"/>
                  <a:pt x="2454152" y="268810"/>
                  <a:pt x="2454152" y="173253"/>
                </a:cubicBezTo>
                <a:cubicBezTo>
                  <a:pt x="2454297" y="77550"/>
                  <a:pt x="2376748" y="0"/>
                  <a:pt x="2281190" y="0"/>
                </a:cubicBezTo>
                <a:close/>
              </a:path>
            </a:pathLst>
          </a:custGeom>
          <a:solidFill>
            <a:srgbClr val="FFFFFF"/>
          </a:solidFill>
          <a:ln w="10805" cap="flat">
            <a:noFill/>
            <a:prstDash val="solid"/>
            <a:miter/>
          </a:ln>
          <a:effectLst>
            <a:outerShdw blurRad="266700" dist="165100" dir="3000000" sx="98000" sy="98000" algn="ct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93" name="Graphic 2">
            <a:extLst>
              <a:ext uri="{FF2B5EF4-FFF2-40B4-BE49-F238E27FC236}">
                <a16:creationId xmlns:a16="http://schemas.microsoft.com/office/drawing/2014/main" id="{EE1B4214-F374-44C0-AA81-7FD3F8EDB45E}"/>
              </a:ext>
            </a:extLst>
          </p:cNvPr>
          <p:cNvSpPr/>
          <p:nvPr/>
        </p:nvSpPr>
        <p:spPr>
          <a:xfrm>
            <a:off x="1497331" y="3421704"/>
            <a:ext cx="1083953" cy="1083953"/>
          </a:xfrm>
          <a:custGeom>
            <a:avLst/>
            <a:gdLst>
              <a:gd name="connsiteX0" fmla="*/ 1083953 w 1083953"/>
              <a:gd name="connsiteY0" fmla="*/ 541977 h 1083953"/>
              <a:gd name="connsiteX1" fmla="*/ 541977 w 1083953"/>
              <a:gd name="connsiteY1" fmla="*/ 1083954 h 1083953"/>
              <a:gd name="connsiteX2" fmla="*/ 0 w 1083953"/>
              <a:gd name="connsiteY2" fmla="*/ 541977 h 1083953"/>
              <a:gd name="connsiteX3" fmla="*/ 541977 w 1083953"/>
              <a:gd name="connsiteY3" fmla="*/ 0 h 1083953"/>
              <a:gd name="connsiteX4" fmla="*/ 1083953 w 1083953"/>
              <a:gd name="connsiteY4" fmla="*/ 541977 h 10839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83953" h="1083953">
                <a:moveTo>
                  <a:pt x="1083953" y="541977"/>
                </a:moveTo>
                <a:cubicBezTo>
                  <a:pt x="1083953" y="841302"/>
                  <a:pt x="841302" y="1083954"/>
                  <a:pt x="541977" y="1083954"/>
                </a:cubicBezTo>
                <a:cubicBezTo>
                  <a:pt x="242651" y="1083954"/>
                  <a:pt x="0" y="841302"/>
                  <a:pt x="0" y="541977"/>
                </a:cubicBezTo>
                <a:cubicBezTo>
                  <a:pt x="0" y="242651"/>
                  <a:pt x="242651" y="0"/>
                  <a:pt x="541977" y="0"/>
                </a:cubicBezTo>
                <a:cubicBezTo>
                  <a:pt x="841302" y="0"/>
                  <a:pt x="1083953" y="242651"/>
                  <a:pt x="1083953" y="541977"/>
                </a:cubicBezTo>
                <a:close/>
              </a:path>
            </a:pathLst>
          </a:custGeom>
          <a:solidFill>
            <a:schemeClr val="accent1"/>
          </a:solidFill>
          <a:ln w="14512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94" name="Graphic 2">
            <a:extLst>
              <a:ext uri="{FF2B5EF4-FFF2-40B4-BE49-F238E27FC236}">
                <a16:creationId xmlns:a16="http://schemas.microsoft.com/office/drawing/2014/main" id="{EE1B4214-F374-44C0-AA81-7FD3F8EDB45E}"/>
              </a:ext>
            </a:extLst>
          </p:cNvPr>
          <p:cNvSpPr/>
          <p:nvPr/>
        </p:nvSpPr>
        <p:spPr>
          <a:xfrm>
            <a:off x="1616996" y="3541369"/>
            <a:ext cx="844623" cy="844623"/>
          </a:xfrm>
          <a:custGeom>
            <a:avLst/>
            <a:gdLst>
              <a:gd name="connsiteX0" fmla="*/ 844624 w 844623"/>
              <a:gd name="connsiteY0" fmla="*/ 422312 h 844623"/>
              <a:gd name="connsiteX1" fmla="*/ 422312 w 844623"/>
              <a:gd name="connsiteY1" fmla="*/ 844624 h 844623"/>
              <a:gd name="connsiteX2" fmla="*/ 0 w 844623"/>
              <a:gd name="connsiteY2" fmla="*/ 422312 h 844623"/>
              <a:gd name="connsiteX3" fmla="*/ 422312 w 844623"/>
              <a:gd name="connsiteY3" fmla="*/ 0 h 844623"/>
              <a:gd name="connsiteX4" fmla="*/ 844624 w 844623"/>
              <a:gd name="connsiteY4" fmla="*/ 422312 h 8446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44623" h="844623">
                <a:moveTo>
                  <a:pt x="844624" y="422312"/>
                </a:moveTo>
                <a:cubicBezTo>
                  <a:pt x="844624" y="655549"/>
                  <a:pt x="655548" y="844624"/>
                  <a:pt x="422312" y="844624"/>
                </a:cubicBezTo>
                <a:cubicBezTo>
                  <a:pt x="189075" y="844624"/>
                  <a:pt x="0" y="655549"/>
                  <a:pt x="0" y="422312"/>
                </a:cubicBezTo>
                <a:cubicBezTo>
                  <a:pt x="0" y="189076"/>
                  <a:pt x="189075" y="0"/>
                  <a:pt x="422312" y="0"/>
                </a:cubicBezTo>
                <a:cubicBezTo>
                  <a:pt x="655548" y="0"/>
                  <a:pt x="844624" y="189076"/>
                  <a:pt x="844624" y="422312"/>
                </a:cubicBezTo>
                <a:close/>
              </a:path>
            </a:pathLst>
          </a:custGeom>
          <a:solidFill>
            <a:srgbClr val="FFFFFF"/>
          </a:solidFill>
          <a:ln w="10805" cap="flat">
            <a:noFill/>
            <a:prstDash val="solid"/>
            <a:miter/>
          </a:ln>
          <a:effectLst>
            <a:outerShdw blurRad="266700" dist="165100" dir="3000000" sx="98000" sy="98000" algn="ct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105" name="Graphic 2">
            <a:extLst>
              <a:ext uri="{FF2B5EF4-FFF2-40B4-BE49-F238E27FC236}">
                <a16:creationId xmlns:a16="http://schemas.microsoft.com/office/drawing/2014/main" id="{EE1B4214-F374-44C0-AA81-7FD3F8EDB45E}"/>
              </a:ext>
            </a:extLst>
          </p:cNvPr>
          <p:cNvSpPr/>
          <p:nvPr/>
        </p:nvSpPr>
        <p:spPr>
          <a:xfrm>
            <a:off x="2616719" y="5109064"/>
            <a:ext cx="1653812" cy="579444"/>
          </a:xfrm>
          <a:custGeom>
            <a:avLst/>
            <a:gdLst>
              <a:gd name="connsiteX0" fmla="*/ 1406932 w 1653812"/>
              <a:gd name="connsiteY0" fmla="*/ 579444 h 579444"/>
              <a:gd name="connsiteX1" fmla="*/ 0 w 1653812"/>
              <a:gd name="connsiteY1" fmla="*/ 579444 h 579444"/>
              <a:gd name="connsiteX2" fmla="*/ 0 w 1653812"/>
              <a:gd name="connsiteY2" fmla="*/ 0 h 579444"/>
              <a:gd name="connsiteX3" fmla="*/ 1406932 w 1653812"/>
              <a:gd name="connsiteY3" fmla="*/ 0 h 579444"/>
              <a:gd name="connsiteX4" fmla="*/ 1653813 w 1653812"/>
              <a:gd name="connsiteY4" fmla="*/ 289722 h 5794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53812" h="579444">
                <a:moveTo>
                  <a:pt x="1406932" y="579444"/>
                </a:moveTo>
                <a:lnTo>
                  <a:pt x="0" y="579444"/>
                </a:lnTo>
                <a:lnTo>
                  <a:pt x="0" y="0"/>
                </a:lnTo>
                <a:lnTo>
                  <a:pt x="1406932" y="0"/>
                </a:lnTo>
                <a:lnTo>
                  <a:pt x="1653813" y="289722"/>
                </a:lnTo>
                <a:close/>
              </a:path>
            </a:pathLst>
          </a:custGeom>
          <a:solidFill>
            <a:schemeClr val="accent2"/>
          </a:solidFill>
          <a:ln w="14512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06" name="Graphic 2">
            <a:extLst>
              <a:ext uri="{FF2B5EF4-FFF2-40B4-BE49-F238E27FC236}">
                <a16:creationId xmlns:a16="http://schemas.microsoft.com/office/drawing/2014/main" id="{EE1B4214-F374-44C0-AA81-7FD3F8EDB45E}"/>
              </a:ext>
            </a:extLst>
          </p:cNvPr>
          <p:cNvSpPr/>
          <p:nvPr/>
        </p:nvSpPr>
        <p:spPr>
          <a:xfrm>
            <a:off x="1397263" y="4799301"/>
            <a:ext cx="2454152" cy="1284053"/>
          </a:xfrm>
          <a:custGeom>
            <a:avLst/>
            <a:gdLst>
              <a:gd name="connsiteX0" fmla="*/ 2281190 w 2454152"/>
              <a:gd name="connsiteY0" fmla="*/ 0 h 1284053"/>
              <a:gd name="connsiteX1" fmla="*/ 652501 w 2454152"/>
              <a:gd name="connsiteY1" fmla="*/ 0 h 1284053"/>
              <a:gd name="connsiteX2" fmla="*/ 9 w 2454152"/>
              <a:gd name="connsiteY2" fmla="*/ 645376 h 1284053"/>
              <a:gd name="connsiteX3" fmla="*/ 669347 w 2454152"/>
              <a:gd name="connsiteY3" fmla="*/ 1283492 h 1284053"/>
              <a:gd name="connsiteX4" fmla="*/ 1283645 w 2454152"/>
              <a:gd name="connsiteY4" fmla="*/ 661060 h 1284053"/>
              <a:gd name="connsiteX5" fmla="*/ 1277546 w 2454152"/>
              <a:gd name="connsiteY5" fmla="*/ 551707 h 1284053"/>
              <a:gd name="connsiteX6" fmla="*/ 1456026 w 2454152"/>
              <a:gd name="connsiteY6" fmla="*/ 346360 h 1284053"/>
              <a:gd name="connsiteX7" fmla="*/ 2281045 w 2454152"/>
              <a:gd name="connsiteY7" fmla="*/ 346360 h 1284053"/>
              <a:gd name="connsiteX8" fmla="*/ 2454152 w 2454152"/>
              <a:gd name="connsiteY8" fmla="*/ 173252 h 1284053"/>
              <a:gd name="connsiteX9" fmla="*/ 2281190 w 2454152"/>
              <a:gd name="connsiteY9" fmla="*/ 0 h 12840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454152" h="1284053">
                <a:moveTo>
                  <a:pt x="2281190" y="0"/>
                </a:moveTo>
                <a:lnTo>
                  <a:pt x="652501" y="0"/>
                </a:lnTo>
                <a:cubicBezTo>
                  <a:pt x="294959" y="0"/>
                  <a:pt x="-1879" y="287834"/>
                  <a:pt x="9" y="645376"/>
                </a:cubicBezTo>
                <a:cubicBezTo>
                  <a:pt x="1897" y="1007420"/>
                  <a:pt x="303527" y="1298595"/>
                  <a:pt x="669347" y="1283492"/>
                </a:cubicBezTo>
                <a:cubicBezTo>
                  <a:pt x="1003653" y="1269550"/>
                  <a:pt x="1273915" y="995512"/>
                  <a:pt x="1283645" y="661060"/>
                </a:cubicBezTo>
                <a:cubicBezTo>
                  <a:pt x="1284662" y="623738"/>
                  <a:pt x="1282629" y="587287"/>
                  <a:pt x="1277546" y="551707"/>
                </a:cubicBezTo>
                <a:cubicBezTo>
                  <a:pt x="1262152" y="443224"/>
                  <a:pt x="1346527" y="346360"/>
                  <a:pt x="1456026" y="346360"/>
                </a:cubicBezTo>
                <a:lnTo>
                  <a:pt x="2281045" y="346360"/>
                </a:lnTo>
                <a:cubicBezTo>
                  <a:pt x="2376603" y="346360"/>
                  <a:pt x="2454152" y="268810"/>
                  <a:pt x="2454152" y="173252"/>
                </a:cubicBezTo>
                <a:cubicBezTo>
                  <a:pt x="2454152" y="77695"/>
                  <a:pt x="2376748" y="0"/>
                  <a:pt x="2281190" y="0"/>
                </a:cubicBezTo>
                <a:close/>
              </a:path>
            </a:pathLst>
          </a:custGeom>
          <a:solidFill>
            <a:srgbClr val="FFFFFF"/>
          </a:solidFill>
          <a:ln w="10805" cap="flat">
            <a:noFill/>
            <a:prstDash val="solid"/>
            <a:miter/>
          </a:ln>
          <a:effectLst>
            <a:outerShdw blurRad="266700" dist="165100" dir="3000000" sx="98000" sy="98000" algn="ct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108" name="Graphic 2">
            <a:extLst>
              <a:ext uri="{FF2B5EF4-FFF2-40B4-BE49-F238E27FC236}">
                <a16:creationId xmlns:a16="http://schemas.microsoft.com/office/drawing/2014/main" id="{EE1B4214-F374-44C0-AA81-7FD3F8EDB45E}"/>
              </a:ext>
            </a:extLst>
          </p:cNvPr>
          <p:cNvSpPr/>
          <p:nvPr/>
        </p:nvSpPr>
        <p:spPr>
          <a:xfrm rot="-4391427">
            <a:off x="1497402" y="4899261"/>
            <a:ext cx="1083985" cy="1083985"/>
          </a:xfrm>
          <a:custGeom>
            <a:avLst/>
            <a:gdLst>
              <a:gd name="connsiteX0" fmla="*/ 1083986 w 1083985"/>
              <a:gd name="connsiteY0" fmla="*/ 541993 h 1083985"/>
              <a:gd name="connsiteX1" fmla="*/ 541993 w 1083985"/>
              <a:gd name="connsiteY1" fmla="*/ 1083986 h 1083985"/>
              <a:gd name="connsiteX2" fmla="*/ 0 w 1083985"/>
              <a:gd name="connsiteY2" fmla="*/ 541993 h 1083985"/>
              <a:gd name="connsiteX3" fmla="*/ 541993 w 1083985"/>
              <a:gd name="connsiteY3" fmla="*/ 0 h 1083985"/>
              <a:gd name="connsiteX4" fmla="*/ 1083986 w 1083985"/>
              <a:gd name="connsiteY4" fmla="*/ 541993 h 10839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83985" h="1083985">
                <a:moveTo>
                  <a:pt x="1083986" y="541993"/>
                </a:moveTo>
                <a:cubicBezTo>
                  <a:pt x="1083986" y="841328"/>
                  <a:pt x="841327" y="1083986"/>
                  <a:pt x="541993" y="1083986"/>
                </a:cubicBezTo>
                <a:cubicBezTo>
                  <a:pt x="242659" y="1083986"/>
                  <a:pt x="0" y="841328"/>
                  <a:pt x="0" y="541993"/>
                </a:cubicBezTo>
                <a:cubicBezTo>
                  <a:pt x="0" y="242659"/>
                  <a:pt x="242659" y="0"/>
                  <a:pt x="541993" y="0"/>
                </a:cubicBezTo>
                <a:cubicBezTo>
                  <a:pt x="841327" y="0"/>
                  <a:pt x="1083986" y="242659"/>
                  <a:pt x="1083986" y="541993"/>
                </a:cubicBezTo>
                <a:close/>
              </a:path>
            </a:pathLst>
          </a:custGeom>
          <a:solidFill>
            <a:schemeClr val="accent2"/>
          </a:solidFill>
          <a:ln w="14512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09" name="Graphic 2">
            <a:extLst>
              <a:ext uri="{FF2B5EF4-FFF2-40B4-BE49-F238E27FC236}">
                <a16:creationId xmlns:a16="http://schemas.microsoft.com/office/drawing/2014/main" id="{EE1B4214-F374-44C0-AA81-7FD3F8EDB45E}"/>
              </a:ext>
            </a:extLst>
          </p:cNvPr>
          <p:cNvSpPr/>
          <p:nvPr/>
        </p:nvSpPr>
        <p:spPr>
          <a:xfrm>
            <a:off x="1616996" y="5018880"/>
            <a:ext cx="844623" cy="844623"/>
          </a:xfrm>
          <a:custGeom>
            <a:avLst/>
            <a:gdLst>
              <a:gd name="connsiteX0" fmla="*/ 844624 w 844623"/>
              <a:gd name="connsiteY0" fmla="*/ 422312 h 844623"/>
              <a:gd name="connsiteX1" fmla="*/ 422312 w 844623"/>
              <a:gd name="connsiteY1" fmla="*/ 844624 h 844623"/>
              <a:gd name="connsiteX2" fmla="*/ 0 w 844623"/>
              <a:gd name="connsiteY2" fmla="*/ 422312 h 844623"/>
              <a:gd name="connsiteX3" fmla="*/ 422312 w 844623"/>
              <a:gd name="connsiteY3" fmla="*/ 0 h 844623"/>
              <a:gd name="connsiteX4" fmla="*/ 844624 w 844623"/>
              <a:gd name="connsiteY4" fmla="*/ 422312 h 8446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44623" h="844623">
                <a:moveTo>
                  <a:pt x="844624" y="422312"/>
                </a:moveTo>
                <a:cubicBezTo>
                  <a:pt x="844624" y="655549"/>
                  <a:pt x="655548" y="844624"/>
                  <a:pt x="422312" y="844624"/>
                </a:cubicBezTo>
                <a:cubicBezTo>
                  <a:pt x="189075" y="844624"/>
                  <a:pt x="0" y="655548"/>
                  <a:pt x="0" y="422312"/>
                </a:cubicBezTo>
                <a:cubicBezTo>
                  <a:pt x="0" y="189075"/>
                  <a:pt x="189075" y="0"/>
                  <a:pt x="422312" y="0"/>
                </a:cubicBezTo>
                <a:cubicBezTo>
                  <a:pt x="655548" y="0"/>
                  <a:pt x="844624" y="189076"/>
                  <a:pt x="844624" y="422312"/>
                </a:cubicBezTo>
                <a:close/>
              </a:path>
            </a:pathLst>
          </a:custGeom>
          <a:solidFill>
            <a:srgbClr val="FFFFFF"/>
          </a:solidFill>
          <a:ln w="10805" cap="flat">
            <a:noFill/>
            <a:prstDash val="solid"/>
            <a:miter/>
          </a:ln>
          <a:effectLst>
            <a:outerShdw blurRad="266700" dist="165100" dir="3000000" sx="98000" sy="98000" algn="ct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120" name="Graphic 2">
            <a:extLst>
              <a:ext uri="{FF2B5EF4-FFF2-40B4-BE49-F238E27FC236}">
                <a16:creationId xmlns:a16="http://schemas.microsoft.com/office/drawing/2014/main" id="{EE1B4214-F374-44C0-AA81-7FD3F8EDB45E}"/>
              </a:ext>
            </a:extLst>
          </p:cNvPr>
          <p:cNvSpPr/>
          <p:nvPr/>
        </p:nvSpPr>
        <p:spPr>
          <a:xfrm>
            <a:off x="2533215" y="2023195"/>
            <a:ext cx="1653667" cy="579444"/>
          </a:xfrm>
          <a:custGeom>
            <a:avLst/>
            <a:gdLst>
              <a:gd name="connsiteX0" fmla="*/ 1406786 w 1653667"/>
              <a:gd name="connsiteY0" fmla="*/ 579445 h 579444"/>
              <a:gd name="connsiteX1" fmla="*/ 0 w 1653667"/>
              <a:gd name="connsiteY1" fmla="*/ 579445 h 579444"/>
              <a:gd name="connsiteX2" fmla="*/ 0 w 1653667"/>
              <a:gd name="connsiteY2" fmla="*/ 0 h 579444"/>
              <a:gd name="connsiteX3" fmla="*/ 1406786 w 1653667"/>
              <a:gd name="connsiteY3" fmla="*/ 0 h 579444"/>
              <a:gd name="connsiteX4" fmla="*/ 1653667 w 1653667"/>
              <a:gd name="connsiteY4" fmla="*/ 289722 h 5794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53667" h="579444">
                <a:moveTo>
                  <a:pt x="1406786" y="579445"/>
                </a:moveTo>
                <a:lnTo>
                  <a:pt x="0" y="579445"/>
                </a:lnTo>
                <a:lnTo>
                  <a:pt x="0" y="0"/>
                </a:lnTo>
                <a:lnTo>
                  <a:pt x="1406786" y="0"/>
                </a:lnTo>
                <a:lnTo>
                  <a:pt x="1653667" y="289722"/>
                </a:lnTo>
                <a:close/>
              </a:path>
            </a:pathLst>
          </a:custGeom>
          <a:solidFill>
            <a:schemeClr val="accent5"/>
          </a:solidFill>
          <a:ln w="14512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21" name="Graphic 2">
            <a:extLst>
              <a:ext uri="{FF2B5EF4-FFF2-40B4-BE49-F238E27FC236}">
                <a16:creationId xmlns:a16="http://schemas.microsoft.com/office/drawing/2014/main" id="{EE1B4214-F374-44C0-AA81-7FD3F8EDB45E}"/>
              </a:ext>
            </a:extLst>
          </p:cNvPr>
          <p:cNvSpPr/>
          <p:nvPr/>
        </p:nvSpPr>
        <p:spPr>
          <a:xfrm>
            <a:off x="1313759" y="1713432"/>
            <a:ext cx="2454152" cy="1284053"/>
          </a:xfrm>
          <a:custGeom>
            <a:avLst/>
            <a:gdLst>
              <a:gd name="connsiteX0" fmla="*/ 2281045 w 2454152"/>
              <a:gd name="connsiteY0" fmla="*/ 0 h 1284053"/>
              <a:gd name="connsiteX1" fmla="*/ 652501 w 2454152"/>
              <a:gd name="connsiteY1" fmla="*/ 0 h 1284053"/>
              <a:gd name="connsiteX2" fmla="*/ 9 w 2454152"/>
              <a:gd name="connsiteY2" fmla="*/ 645376 h 1284053"/>
              <a:gd name="connsiteX3" fmla="*/ 669347 w 2454152"/>
              <a:gd name="connsiteY3" fmla="*/ 1283491 h 1284053"/>
              <a:gd name="connsiteX4" fmla="*/ 1283645 w 2454152"/>
              <a:gd name="connsiteY4" fmla="*/ 661061 h 1284053"/>
              <a:gd name="connsiteX5" fmla="*/ 1277546 w 2454152"/>
              <a:gd name="connsiteY5" fmla="*/ 551707 h 1284053"/>
              <a:gd name="connsiteX6" fmla="*/ 1456026 w 2454152"/>
              <a:gd name="connsiteY6" fmla="*/ 346360 h 1284053"/>
              <a:gd name="connsiteX7" fmla="*/ 2281045 w 2454152"/>
              <a:gd name="connsiteY7" fmla="*/ 346360 h 1284053"/>
              <a:gd name="connsiteX8" fmla="*/ 2454152 w 2454152"/>
              <a:gd name="connsiteY8" fmla="*/ 173252 h 1284053"/>
              <a:gd name="connsiteX9" fmla="*/ 2281045 w 2454152"/>
              <a:gd name="connsiteY9" fmla="*/ 0 h 12840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454152" h="1284053">
                <a:moveTo>
                  <a:pt x="2281045" y="0"/>
                </a:moveTo>
                <a:lnTo>
                  <a:pt x="652501" y="0"/>
                </a:lnTo>
                <a:cubicBezTo>
                  <a:pt x="294959" y="0"/>
                  <a:pt x="-1879" y="287834"/>
                  <a:pt x="9" y="645376"/>
                </a:cubicBezTo>
                <a:cubicBezTo>
                  <a:pt x="1897" y="1007420"/>
                  <a:pt x="303527" y="1298595"/>
                  <a:pt x="669347" y="1283491"/>
                </a:cubicBezTo>
                <a:cubicBezTo>
                  <a:pt x="1003653" y="1269550"/>
                  <a:pt x="1273915" y="995512"/>
                  <a:pt x="1283645" y="661061"/>
                </a:cubicBezTo>
                <a:cubicBezTo>
                  <a:pt x="1284662" y="623738"/>
                  <a:pt x="1282629" y="587287"/>
                  <a:pt x="1277546" y="551707"/>
                </a:cubicBezTo>
                <a:cubicBezTo>
                  <a:pt x="1262152" y="443224"/>
                  <a:pt x="1346527" y="346360"/>
                  <a:pt x="1456026" y="346360"/>
                </a:cubicBezTo>
                <a:lnTo>
                  <a:pt x="2281045" y="346360"/>
                </a:lnTo>
                <a:cubicBezTo>
                  <a:pt x="2376603" y="346360"/>
                  <a:pt x="2454152" y="268810"/>
                  <a:pt x="2454152" y="173252"/>
                </a:cubicBezTo>
                <a:cubicBezTo>
                  <a:pt x="2454152" y="77695"/>
                  <a:pt x="2376748" y="0"/>
                  <a:pt x="2281045" y="0"/>
                </a:cubicBezTo>
                <a:close/>
              </a:path>
            </a:pathLst>
          </a:custGeom>
          <a:solidFill>
            <a:srgbClr val="FFFFFF"/>
          </a:solidFill>
          <a:ln w="10805" cap="flat">
            <a:noFill/>
            <a:prstDash val="solid"/>
            <a:miter/>
          </a:ln>
          <a:effectLst>
            <a:outerShdw blurRad="266700" dist="165100" dir="3000000" sx="98000" sy="98000" algn="ct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123" name="Graphic 2">
            <a:extLst>
              <a:ext uri="{FF2B5EF4-FFF2-40B4-BE49-F238E27FC236}">
                <a16:creationId xmlns:a16="http://schemas.microsoft.com/office/drawing/2014/main" id="{EE1B4214-F374-44C0-AA81-7FD3F8EDB45E}"/>
              </a:ext>
            </a:extLst>
          </p:cNvPr>
          <p:cNvSpPr/>
          <p:nvPr/>
        </p:nvSpPr>
        <p:spPr>
          <a:xfrm rot="-1318107">
            <a:off x="1413789" y="1813369"/>
            <a:ext cx="1083964" cy="1083965"/>
          </a:xfrm>
          <a:custGeom>
            <a:avLst/>
            <a:gdLst>
              <a:gd name="connsiteX0" fmla="*/ 1083965 w 1083964"/>
              <a:gd name="connsiteY0" fmla="*/ 541983 h 1083965"/>
              <a:gd name="connsiteX1" fmla="*/ 541982 w 1083964"/>
              <a:gd name="connsiteY1" fmla="*/ 1083965 h 1083965"/>
              <a:gd name="connsiteX2" fmla="*/ 0 w 1083964"/>
              <a:gd name="connsiteY2" fmla="*/ 541983 h 1083965"/>
              <a:gd name="connsiteX3" fmla="*/ 541982 w 1083964"/>
              <a:gd name="connsiteY3" fmla="*/ 0 h 1083965"/>
              <a:gd name="connsiteX4" fmla="*/ 1083965 w 1083964"/>
              <a:gd name="connsiteY4" fmla="*/ 541983 h 1083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83964" h="1083965">
                <a:moveTo>
                  <a:pt x="1083965" y="541983"/>
                </a:moveTo>
                <a:cubicBezTo>
                  <a:pt x="1083965" y="841311"/>
                  <a:pt x="841311" y="1083965"/>
                  <a:pt x="541982" y="1083965"/>
                </a:cubicBezTo>
                <a:cubicBezTo>
                  <a:pt x="242654" y="1083965"/>
                  <a:pt x="0" y="841311"/>
                  <a:pt x="0" y="541983"/>
                </a:cubicBezTo>
                <a:cubicBezTo>
                  <a:pt x="0" y="242654"/>
                  <a:pt x="242654" y="0"/>
                  <a:pt x="541982" y="0"/>
                </a:cubicBezTo>
                <a:cubicBezTo>
                  <a:pt x="841311" y="0"/>
                  <a:pt x="1083965" y="242654"/>
                  <a:pt x="1083965" y="541983"/>
                </a:cubicBezTo>
                <a:close/>
              </a:path>
            </a:pathLst>
          </a:custGeom>
          <a:solidFill>
            <a:schemeClr val="accent5"/>
          </a:solidFill>
          <a:ln w="14512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24" name="Graphic 2">
            <a:extLst>
              <a:ext uri="{FF2B5EF4-FFF2-40B4-BE49-F238E27FC236}">
                <a16:creationId xmlns:a16="http://schemas.microsoft.com/office/drawing/2014/main" id="{EE1B4214-F374-44C0-AA81-7FD3F8EDB45E}"/>
              </a:ext>
            </a:extLst>
          </p:cNvPr>
          <p:cNvSpPr/>
          <p:nvPr/>
        </p:nvSpPr>
        <p:spPr>
          <a:xfrm rot="-1325193">
            <a:off x="1533481" y="1932958"/>
            <a:ext cx="844608" cy="844608"/>
          </a:xfrm>
          <a:custGeom>
            <a:avLst/>
            <a:gdLst>
              <a:gd name="connsiteX0" fmla="*/ 844608 w 844608"/>
              <a:gd name="connsiteY0" fmla="*/ 422304 h 844608"/>
              <a:gd name="connsiteX1" fmla="*/ 422304 w 844608"/>
              <a:gd name="connsiteY1" fmla="*/ 844609 h 844608"/>
              <a:gd name="connsiteX2" fmla="*/ 0 w 844608"/>
              <a:gd name="connsiteY2" fmla="*/ 422304 h 844608"/>
              <a:gd name="connsiteX3" fmla="*/ 422304 w 844608"/>
              <a:gd name="connsiteY3" fmla="*/ 0 h 844608"/>
              <a:gd name="connsiteX4" fmla="*/ 844608 w 844608"/>
              <a:gd name="connsiteY4" fmla="*/ 422304 h 8446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44608" h="844608">
                <a:moveTo>
                  <a:pt x="844608" y="422304"/>
                </a:moveTo>
                <a:cubicBezTo>
                  <a:pt x="844608" y="655536"/>
                  <a:pt x="655536" y="844609"/>
                  <a:pt x="422304" y="844609"/>
                </a:cubicBezTo>
                <a:cubicBezTo>
                  <a:pt x="189072" y="844609"/>
                  <a:pt x="0" y="655536"/>
                  <a:pt x="0" y="422304"/>
                </a:cubicBezTo>
                <a:cubicBezTo>
                  <a:pt x="0" y="189072"/>
                  <a:pt x="189072" y="0"/>
                  <a:pt x="422304" y="0"/>
                </a:cubicBezTo>
                <a:cubicBezTo>
                  <a:pt x="655536" y="0"/>
                  <a:pt x="844608" y="189072"/>
                  <a:pt x="844608" y="422304"/>
                </a:cubicBezTo>
                <a:close/>
              </a:path>
            </a:pathLst>
          </a:custGeom>
          <a:solidFill>
            <a:srgbClr val="FFFFFF"/>
          </a:solidFill>
          <a:ln w="10805" cap="flat">
            <a:noFill/>
            <a:prstDash val="solid"/>
            <a:miter/>
          </a:ln>
          <a:effectLst>
            <a:outerShdw blurRad="266700" dist="165100" dir="3000000" sx="98000" sy="98000" algn="ct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4DF1E59C-56C6-4D95-B853-CC26BA68160A}"/>
              </a:ext>
            </a:extLst>
          </p:cNvPr>
          <p:cNvSpPr/>
          <p:nvPr/>
        </p:nvSpPr>
        <p:spPr>
          <a:xfrm>
            <a:off x="4867548" y="1184235"/>
            <a:ext cx="844623" cy="844623"/>
          </a:xfrm>
          <a:custGeom>
            <a:avLst/>
            <a:gdLst>
              <a:gd name="connsiteX0" fmla="*/ 844624 w 844623"/>
              <a:gd name="connsiteY0" fmla="*/ 422312 h 844623"/>
              <a:gd name="connsiteX1" fmla="*/ 422312 w 844623"/>
              <a:gd name="connsiteY1" fmla="*/ 844624 h 844623"/>
              <a:gd name="connsiteX2" fmla="*/ 0 w 844623"/>
              <a:gd name="connsiteY2" fmla="*/ 422312 h 844623"/>
              <a:gd name="connsiteX3" fmla="*/ 422312 w 844623"/>
              <a:gd name="connsiteY3" fmla="*/ 0 h 844623"/>
              <a:gd name="connsiteX4" fmla="*/ 844624 w 844623"/>
              <a:gd name="connsiteY4" fmla="*/ 422312 h 8446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44623" h="844623">
                <a:moveTo>
                  <a:pt x="844624" y="422312"/>
                </a:moveTo>
                <a:cubicBezTo>
                  <a:pt x="844624" y="655548"/>
                  <a:pt x="655548" y="844624"/>
                  <a:pt x="422312" y="844624"/>
                </a:cubicBezTo>
                <a:cubicBezTo>
                  <a:pt x="189076" y="844624"/>
                  <a:pt x="0" y="655548"/>
                  <a:pt x="0" y="422312"/>
                </a:cubicBezTo>
                <a:cubicBezTo>
                  <a:pt x="0" y="189076"/>
                  <a:pt x="189076" y="0"/>
                  <a:pt x="422312" y="0"/>
                </a:cubicBezTo>
                <a:cubicBezTo>
                  <a:pt x="655549" y="0"/>
                  <a:pt x="844624" y="189076"/>
                  <a:pt x="844624" y="422312"/>
                </a:cubicBezTo>
                <a:close/>
              </a:path>
            </a:pathLst>
          </a:custGeom>
          <a:solidFill>
            <a:srgbClr val="FFFFFF"/>
          </a:solidFill>
          <a:ln w="10805" cap="flat">
            <a:noFill/>
            <a:prstDash val="solid"/>
            <a:miter/>
          </a:ln>
          <a:effectLst>
            <a:outerShdw blurRad="266700" dist="165100" dir="3000000" sx="98000" sy="98000" algn="ct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134" name="TextBox 133">
            <a:extLst>
              <a:ext uri="{FF2B5EF4-FFF2-40B4-BE49-F238E27FC236}">
                <a16:creationId xmlns:a16="http://schemas.microsoft.com/office/drawing/2014/main" id="{80F0C8BD-F072-447C-9DE7-94EE2FCF2043}"/>
              </a:ext>
            </a:extLst>
          </p:cNvPr>
          <p:cNvSpPr txBox="1"/>
          <p:nvPr/>
        </p:nvSpPr>
        <p:spPr>
          <a:xfrm>
            <a:off x="5908249" y="991780"/>
            <a:ext cx="11173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D" sz="1200" spc="0" baseline="0" dirty="0">
                <a:solidFill>
                  <a:srgbClr val="000000"/>
                </a:solidFill>
                <a:latin typeface="+mj-lt"/>
                <a:cs typeface="Arial"/>
                <a:sym typeface="Arial"/>
                <a:rtl val="0"/>
              </a:rPr>
              <a:t>Nick Name</a:t>
            </a:r>
          </a:p>
        </p:txBody>
      </p:sp>
      <p:sp>
        <p:nvSpPr>
          <p:cNvPr id="135" name="TextBox 134">
            <a:extLst>
              <a:ext uri="{FF2B5EF4-FFF2-40B4-BE49-F238E27FC236}">
                <a16:creationId xmlns:a16="http://schemas.microsoft.com/office/drawing/2014/main" id="{2F7DD93B-8B7B-4B21-BFE9-EDDDD06E159E}"/>
              </a:ext>
            </a:extLst>
          </p:cNvPr>
          <p:cNvSpPr txBox="1"/>
          <p:nvPr/>
        </p:nvSpPr>
        <p:spPr>
          <a:xfrm>
            <a:off x="6075739" y="1384910"/>
            <a:ext cx="1288091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it-IT" sz="1000" dirty="0">
                <a:solidFill>
                  <a:schemeClr val="bg2"/>
                </a:solidFill>
              </a:rPr>
              <a:t>Dolores eos qui ratione sequi</a:t>
            </a:r>
            <a:endParaRPr lang="en-ID" sz="1000" spc="0" baseline="0" dirty="0">
              <a:solidFill>
                <a:schemeClr val="bg2"/>
              </a:solidFill>
              <a:cs typeface="Arial"/>
              <a:sym typeface="Arial"/>
              <a:rtl val="0"/>
            </a:endParaRPr>
          </a:p>
        </p:txBody>
      </p:sp>
      <p:sp>
        <p:nvSpPr>
          <p:cNvPr id="136" name="TextBox 135">
            <a:extLst>
              <a:ext uri="{FF2B5EF4-FFF2-40B4-BE49-F238E27FC236}">
                <a16:creationId xmlns:a16="http://schemas.microsoft.com/office/drawing/2014/main" id="{EC84F176-695A-4E0F-9111-90C93CD940AB}"/>
              </a:ext>
            </a:extLst>
          </p:cNvPr>
          <p:cNvSpPr txBox="1"/>
          <p:nvPr/>
        </p:nvSpPr>
        <p:spPr>
          <a:xfrm>
            <a:off x="2622808" y="1733816"/>
            <a:ext cx="11173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D" sz="1200" spc="0" baseline="0" dirty="0">
                <a:solidFill>
                  <a:srgbClr val="000000"/>
                </a:solidFill>
                <a:latin typeface="+mj-lt"/>
                <a:cs typeface="Arial"/>
                <a:sym typeface="Arial"/>
                <a:rtl val="0"/>
              </a:rPr>
              <a:t>Nick Name</a:t>
            </a:r>
          </a:p>
        </p:txBody>
      </p:sp>
      <p:sp>
        <p:nvSpPr>
          <p:cNvPr id="137" name="TextBox 136">
            <a:extLst>
              <a:ext uri="{FF2B5EF4-FFF2-40B4-BE49-F238E27FC236}">
                <a16:creationId xmlns:a16="http://schemas.microsoft.com/office/drawing/2014/main" id="{95C1A516-A07A-4106-8FC3-F2C51099A2CE}"/>
              </a:ext>
            </a:extLst>
          </p:cNvPr>
          <p:cNvSpPr txBox="1"/>
          <p:nvPr/>
        </p:nvSpPr>
        <p:spPr>
          <a:xfrm>
            <a:off x="2622808" y="3361448"/>
            <a:ext cx="11173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D" sz="1200" spc="0" baseline="0" dirty="0">
                <a:solidFill>
                  <a:srgbClr val="000000"/>
                </a:solidFill>
                <a:latin typeface="+mj-lt"/>
                <a:cs typeface="Arial"/>
                <a:sym typeface="Arial"/>
                <a:rtl val="0"/>
              </a:rPr>
              <a:t>Nick Name</a:t>
            </a:r>
          </a:p>
        </p:txBody>
      </p:sp>
      <p:sp>
        <p:nvSpPr>
          <p:cNvPr id="138" name="TextBox 137">
            <a:extLst>
              <a:ext uri="{FF2B5EF4-FFF2-40B4-BE49-F238E27FC236}">
                <a16:creationId xmlns:a16="http://schemas.microsoft.com/office/drawing/2014/main" id="{014C5C98-645B-436D-B6FB-9C9404FFCFF4}"/>
              </a:ext>
            </a:extLst>
          </p:cNvPr>
          <p:cNvSpPr txBox="1"/>
          <p:nvPr/>
        </p:nvSpPr>
        <p:spPr>
          <a:xfrm>
            <a:off x="2622808" y="4842776"/>
            <a:ext cx="11173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D" sz="1200" spc="0" baseline="0" dirty="0">
                <a:solidFill>
                  <a:srgbClr val="000000"/>
                </a:solidFill>
                <a:latin typeface="+mj-lt"/>
                <a:cs typeface="Arial"/>
                <a:sym typeface="Arial"/>
                <a:rtl val="0"/>
              </a:rPr>
              <a:t>Nick Name</a:t>
            </a:r>
          </a:p>
        </p:txBody>
      </p:sp>
      <p:sp>
        <p:nvSpPr>
          <p:cNvPr id="139" name="TextBox 138">
            <a:extLst>
              <a:ext uri="{FF2B5EF4-FFF2-40B4-BE49-F238E27FC236}">
                <a16:creationId xmlns:a16="http://schemas.microsoft.com/office/drawing/2014/main" id="{7E169EFD-A394-437A-9197-BF57FE65ECAE}"/>
              </a:ext>
            </a:extLst>
          </p:cNvPr>
          <p:cNvSpPr txBox="1"/>
          <p:nvPr/>
        </p:nvSpPr>
        <p:spPr>
          <a:xfrm>
            <a:off x="5908249" y="3216820"/>
            <a:ext cx="11173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D" sz="1200" spc="0" baseline="0" dirty="0">
                <a:solidFill>
                  <a:srgbClr val="000000"/>
                </a:solidFill>
                <a:latin typeface="+mj-lt"/>
                <a:cs typeface="Arial"/>
                <a:sym typeface="Arial"/>
                <a:rtl val="0"/>
              </a:rPr>
              <a:t>Nick Name</a:t>
            </a:r>
          </a:p>
        </p:txBody>
      </p:sp>
      <p:sp>
        <p:nvSpPr>
          <p:cNvPr id="140" name="TextBox 139">
            <a:extLst>
              <a:ext uri="{FF2B5EF4-FFF2-40B4-BE49-F238E27FC236}">
                <a16:creationId xmlns:a16="http://schemas.microsoft.com/office/drawing/2014/main" id="{CAFEA3DC-C5F3-424D-8F61-082AB370A54B}"/>
              </a:ext>
            </a:extLst>
          </p:cNvPr>
          <p:cNvSpPr txBox="1"/>
          <p:nvPr/>
        </p:nvSpPr>
        <p:spPr>
          <a:xfrm>
            <a:off x="6075739" y="3609950"/>
            <a:ext cx="1288091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it-IT" sz="1000" dirty="0">
                <a:solidFill>
                  <a:schemeClr val="bg2"/>
                </a:solidFill>
              </a:rPr>
              <a:t>Dolores eos qui ratione sequi</a:t>
            </a:r>
            <a:endParaRPr lang="en-ID" sz="1000" spc="0" baseline="0" dirty="0">
              <a:solidFill>
                <a:schemeClr val="bg2"/>
              </a:solidFill>
              <a:cs typeface="Arial"/>
              <a:sym typeface="Arial"/>
              <a:rtl val="0"/>
            </a:endParaRPr>
          </a:p>
        </p:txBody>
      </p:sp>
      <p:sp>
        <p:nvSpPr>
          <p:cNvPr id="141" name="TextBox 140">
            <a:extLst>
              <a:ext uri="{FF2B5EF4-FFF2-40B4-BE49-F238E27FC236}">
                <a16:creationId xmlns:a16="http://schemas.microsoft.com/office/drawing/2014/main" id="{BFA7DDD0-7421-4455-A8CF-2F23EE7C9F69}"/>
              </a:ext>
            </a:extLst>
          </p:cNvPr>
          <p:cNvSpPr txBox="1"/>
          <p:nvPr/>
        </p:nvSpPr>
        <p:spPr>
          <a:xfrm>
            <a:off x="2759870" y="3731870"/>
            <a:ext cx="1288091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it-IT" sz="1000" dirty="0">
                <a:solidFill>
                  <a:schemeClr val="bg2"/>
                </a:solidFill>
              </a:rPr>
              <a:t>Dolores eos qui ratione sequi</a:t>
            </a:r>
            <a:endParaRPr lang="en-ID" sz="1000" spc="0" baseline="0" dirty="0">
              <a:solidFill>
                <a:schemeClr val="bg2"/>
              </a:solidFill>
              <a:cs typeface="Arial"/>
              <a:sym typeface="Arial"/>
              <a:rtl val="0"/>
            </a:endParaRPr>
          </a:p>
        </p:txBody>
      </p:sp>
      <p:sp>
        <p:nvSpPr>
          <p:cNvPr id="142" name="TextBox 141">
            <a:extLst>
              <a:ext uri="{FF2B5EF4-FFF2-40B4-BE49-F238E27FC236}">
                <a16:creationId xmlns:a16="http://schemas.microsoft.com/office/drawing/2014/main" id="{BA682E92-5628-48E6-A930-4E736432EBC9}"/>
              </a:ext>
            </a:extLst>
          </p:cNvPr>
          <p:cNvSpPr txBox="1"/>
          <p:nvPr/>
        </p:nvSpPr>
        <p:spPr>
          <a:xfrm>
            <a:off x="9313168" y="3361448"/>
            <a:ext cx="11173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D" sz="1200" spc="0" baseline="0" dirty="0">
                <a:solidFill>
                  <a:srgbClr val="000000"/>
                </a:solidFill>
                <a:latin typeface="+mj-lt"/>
                <a:cs typeface="Arial"/>
                <a:sym typeface="Arial"/>
                <a:rtl val="0"/>
              </a:rPr>
              <a:t>Nick Name</a:t>
            </a:r>
          </a:p>
        </p:txBody>
      </p:sp>
      <p:sp>
        <p:nvSpPr>
          <p:cNvPr id="143" name="TextBox 142">
            <a:extLst>
              <a:ext uri="{FF2B5EF4-FFF2-40B4-BE49-F238E27FC236}">
                <a16:creationId xmlns:a16="http://schemas.microsoft.com/office/drawing/2014/main" id="{5B639357-F128-41A3-BB31-E53945CE730C}"/>
              </a:ext>
            </a:extLst>
          </p:cNvPr>
          <p:cNvSpPr txBox="1"/>
          <p:nvPr/>
        </p:nvSpPr>
        <p:spPr>
          <a:xfrm>
            <a:off x="9450230" y="3731870"/>
            <a:ext cx="1288091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it-IT" sz="1000" dirty="0">
                <a:solidFill>
                  <a:schemeClr val="bg2"/>
                </a:solidFill>
              </a:rPr>
              <a:t>Dolores eos qui ratione sequi</a:t>
            </a:r>
            <a:endParaRPr lang="en-ID" sz="1000" spc="0" baseline="0" dirty="0">
              <a:solidFill>
                <a:schemeClr val="bg2"/>
              </a:solidFill>
              <a:cs typeface="Arial"/>
              <a:sym typeface="Arial"/>
              <a:rtl val="0"/>
            </a:endParaRPr>
          </a:p>
        </p:txBody>
      </p:sp>
      <p:sp>
        <p:nvSpPr>
          <p:cNvPr id="148" name="TextBox 147">
            <a:extLst>
              <a:ext uri="{FF2B5EF4-FFF2-40B4-BE49-F238E27FC236}">
                <a16:creationId xmlns:a16="http://schemas.microsoft.com/office/drawing/2014/main" id="{A6C93C2F-5280-4B56-8812-0FD587420BE1}"/>
              </a:ext>
            </a:extLst>
          </p:cNvPr>
          <p:cNvSpPr txBox="1"/>
          <p:nvPr/>
        </p:nvSpPr>
        <p:spPr>
          <a:xfrm>
            <a:off x="2759870" y="5202530"/>
            <a:ext cx="1288091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it-IT" sz="1000" dirty="0">
                <a:solidFill>
                  <a:schemeClr val="bg2"/>
                </a:solidFill>
              </a:rPr>
              <a:t>Dolores eos qui ratione sequi</a:t>
            </a:r>
            <a:endParaRPr lang="en-ID" sz="1000" spc="0" baseline="0" dirty="0">
              <a:solidFill>
                <a:schemeClr val="bg2"/>
              </a:solidFill>
              <a:cs typeface="Arial"/>
              <a:sym typeface="Arial"/>
              <a:rtl val="0"/>
            </a:endParaRPr>
          </a:p>
        </p:txBody>
      </p:sp>
      <p:sp>
        <p:nvSpPr>
          <p:cNvPr id="149" name="TextBox 148">
            <a:extLst>
              <a:ext uri="{FF2B5EF4-FFF2-40B4-BE49-F238E27FC236}">
                <a16:creationId xmlns:a16="http://schemas.microsoft.com/office/drawing/2014/main" id="{F0179F03-EDA4-47E1-B590-83C2E1468139}"/>
              </a:ext>
            </a:extLst>
          </p:cNvPr>
          <p:cNvSpPr txBox="1"/>
          <p:nvPr/>
        </p:nvSpPr>
        <p:spPr>
          <a:xfrm>
            <a:off x="9313168" y="4832108"/>
            <a:ext cx="11173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D" sz="1200" spc="0" baseline="0" dirty="0">
                <a:solidFill>
                  <a:srgbClr val="000000"/>
                </a:solidFill>
                <a:latin typeface="+mj-lt"/>
                <a:cs typeface="Arial"/>
                <a:sym typeface="Arial"/>
                <a:rtl val="0"/>
              </a:rPr>
              <a:t>Nick Name</a:t>
            </a:r>
          </a:p>
        </p:txBody>
      </p:sp>
      <p:sp>
        <p:nvSpPr>
          <p:cNvPr id="150" name="TextBox 149">
            <a:extLst>
              <a:ext uri="{FF2B5EF4-FFF2-40B4-BE49-F238E27FC236}">
                <a16:creationId xmlns:a16="http://schemas.microsoft.com/office/drawing/2014/main" id="{638C3506-F178-48E5-9A48-80CD323DBACB}"/>
              </a:ext>
            </a:extLst>
          </p:cNvPr>
          <p:cNvSpPr txBox="1"/>
          <p:nvPr/>
        </p:nvSpPr>
        <p:spPr>
          <a:xfrm>
            <a:off x="9450230" y="5202530"/>
            <a:ext cx="1288091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it-IT" sz="1000" dirty="0">
                <a:solidFill>
                  <a:schemeClr val="bg2"/>
                </a:solidFill>
              </a:rPr>
              <a:t>Dolores eos qui ratione sequi</a:t>
            </a:r>
            <a:endParaRPr lang="en-ID" sz="1000" spc="0" baseline="0" dirty="0">
              <a:solidFill>
                <a:schemeClr val="bg2"/>
              </a:solidFill>
              <a:cs typeface="Arial"/>
              <a:sym typeface="Arial"/>
              <a:rtl val="0"/>
            </a:endParaRPr>
          </a:p>
        </p:txBody>
      </p:sp>
      <p:sp>
        <p:nvSpPr>
          <p:cNvPr id="151" name="TextBox 150">
            <a:extLst>
              <a:ext uri="{FF2B5EF4-FFF2-40B4-BE49-F238E27FC236}">
                <a16:creationId xmlns:a16="http://schemas.microsoft.com/office/drawing/2014/main" id="{DD1C2005-C699-4BDC-9500-C7573CAEE91B}"/>
              </a:ext>
            </a:extLst>
          </p:cNvPr>
          <p:cNvSpPr txBox="1"/>
          <p:nvPr/>
        </p:nvSpPr>
        <p:spPr>
          <a:xfrm>
            <a:off x="2759870" y="2108810"/>
            <a:ext cx="1288091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it-IT" sz="1000" dirty="0">
                <a:solidFill>
                  <a:schemeClr val="bg2"/>
                </a:solidFill>
              </a:rPr>
              <a:t>Dolores eos qui ratione sequi</a:t>
            </a:r>
            <a:endParaRPr lang="en-ID" sz="1000" spc="0" baseline="0" dirty="0">
              <a:solidFill>
                <a:schemeClr val="bg2"/>
              </a:solidFill>
              <a:cs typeface="Arial"/>
              <a:sym typeface="Arial"/>
              <a:rtl val="0"/>
            </a:endParaRPr>
          </a:p>
        </p:txBody>
      </p:sp>
      <p:sp>
        <p:nvSpPr>
          <p:cNvPr id="154" name="TextBox 153">
            <a:extLst>
              <a:ext uri="{FF2B5EF4-FFF2-40B4-BE49-F238E27FC236}">
                <a16:creationId xmlns:a16="http://schemas.microsoft.com/office/drawing/2014/main" id="{FFED6463-4FFC-45D0-BC36-80B479D4897A}"/>
              </a:ext>
            </a:extLst>
          </p:cNvPr>
          <p:cNvSpPr txBox="1"/>
          <p:nvPr/>
        </p:nvSpPr>
        <p:spPr>
          <a:xfrm>
            <a:off x="9267448" y="1733816"/>
            <a:ext cx="11173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D" sz="1200" spc="0" baseline="0" dirty="0">
                <a:solidFill>
                  <a:srgbClr val="000000"/>
                </a:solidFill>
                <a:latin typeface="+mj-lt"/>
                <a:cs typeface="Arial"/>
                <a:sym typeface="Arial"/>
                <a:rtl val="0"/>
              </a:rPr>
              <a:t>Nick Name</a:t>
            </a:r>
          </a:p>
        </p:txBody>
      </p:sp>
      <p:sp>
        <p:nvSpPr>
          <p:cNvPr id="155" name="TextBox 154">
            <a:extLst>
              <a:ext uri="{FF2B5EF4-FFF2-40B4-BE49-F238E27FC236}">
                <a16:creationId xmlns:a16="http://schemas.microsoft.com/office/drawing/2014/main" id="{3F29F59E-A2ED-457B-9408-BA4FACD34E29}"/>
              </a:ext>
            </a:extLst>
          </p:cNvPr>
          <p:cNvSpPr txBox="1"/>
          <p:nvPr/>
        </p:nvSpPr>
        <p:spPr>
          <a:xfrm>
            <a:off x="9404510" y="2108810"/>
            <a:ext cx="1288091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it-IT" sz="1000" dirty="0">
                <a:solidFill>
                  <a:schemeClr val="bg2"/>
                </a:solidFill>
              </a:rPr>
              <a:t>Dolores eos qui ratione sequi</a:t>
            </a:r>
            <a:endParaRPr lang="en-ID" sz="1000" spc="0" baseline="0" dirty="0">
              <a:solidFill>
                <a:schemeClr val="bg2"/>
              </a:solidFill>
              <a:cs typeface="Arial"/>
              <a:sym typeface="Arial"/>
              <a:rtl val="0"/>
            </a:endParaRPr>
          </a:p>
        </p:txBody>
      </p:sp>
      <p:sp>
        <p:nvSpPr>
          <p:cNvPr id="61" name="Freeform: Shape 60">
            <a:extLst>
              <a:ext uri="{FF2B5EF4-FFF2-40B4-BE49-F238E27FC236}">
                <a16:creationId xmlns:a16="http://schemas.microsoft.com/office/drawing/2014/main" id="{72716E33-BE9F-4B28-B3D1-09D2710EC578}"/>
              </a:ext>
            </a:extLst>
          </p:cNvPr>
          <p:cNvSpPr/>
          <p:nvPr/>
        </p:nvSpPr>
        <p:spPr>
          <a:xfrm>
            <a:off x="5093189" y="1390650"/>
            <a:ext cx="393340" cy="431792"/>
          </a:xfrm>
          <a:custGeom>
            <a:avLst/>
            <a:gdLst>
              <a:gd name="connsiteX0" fmla="*/ 189148 w 423482"/>
              <a:gd name="connsiteY0" fmla="*/ 26 h 464876"/>
              <a:gd name="connsiteX1" fmla="*/ 268192 w 423482"/>
              <a:gd name="connsiteY1" fmla="*/ 30429 h 464876"/>
              <a:gd name="connsiteX2" fmla="*/ 265965 w 423482"/>
              <a:gd name="connsiteY2" fmla="*/ 15105 h 464876"/>
              <a:gd name="connsiteX3" fmla="*/ 308401 w 423482"/>
              <a:gd name="connsiteY3" fmla="*/ 124339 h 464876"/>
              <a:gd name="connsiteX4" fmla="*/ 255430 w 423482"/>
              <a:gd name="connsiteY4" fmla="*/ 242843 h 464876"/>
              <a:gd name="connsiteX5" fmla="*/ 246136 w 423482"/>
              <a:gd name="connsiteY5" fmla="*/ 246512 h 464876"/>
              <a:gd name="connsiteX6" fmla="*/ 250510 w 423482"/>
              <a:gd name="connsiteY6" fmla="*/ 270246 h 464876"/>
              <a:gd name="connsiteX7" fmla="*/ 268584 w 423482"/>
              <a:gd name="connsiteY7" fmla="*/ 291726 h 464876"/>
              <a:gd name="connsiteX8" fmla="*/ 373758 w 423482"/>
              <a:gd name="connsiteY8" fmla="*/ 330626 h 464876"/>
              <a:gd name="connsiteX9" fmla="*/ 401525 w 423482"/>
              <a:gd name="connsiteY9" fmla="*/ 359047 h 464876"/>
              <a:gd name="connsiteX10" fmla="*/ 421433 w 423482"/>
              <a:gd name="connsiteY10" fmla="*/ 416153 h 464876"/>
              <a:gd name="connsiteX11" fmla="*/ 386724 w 423482"/>
              <a:gd name="connsiteY11" fmla="*/ 464876 h 464876"/>
              <a:gd name="connsiteX12" fmla="*/ 246319 w 423482"/>
              <a:gd name="connsiteY12" fmla="*/ 464876 h 464876"/>
              <a:gd name="connsiteX13" fmla="*/ 223398 w 423482"/>
              <a:gd name="connsiteY13" fmla="*/ 379741 h 464876"/>
              <a:gd name="connsiteX14" fmla="*/ 235448 w 423482"/>
              <a:gd name="connsiteY14" fmla="*/ 346866 h 464876"/>
              <a:gd name="connsiteX15" fmla="*/ 217111 w 423482"/>
              <a:gd name="connsiteY15" fmla="*/ 334948 h 464876"/>
              <a:gd name="connsiteX16" fmla="*/ 211872 w 423482"/>
              <a:gd name="connsiteY16" fmla="*/ 331542 h 464876"/>
              <a:gd name="connsiteX17" fmla="*/ 205978 w 423482"/>
              <a:gd name="connsiteY17" fmla="*/ 335340 h 464876"/>
              <a:gd name="connsiteX18" fmla="*/ 188296 w 423482"/>
              <a:gd name="connsiteY18" fmla="*/ 346866 h 464876"/>
              <a:gd name="connsiteX19" fmla="*/ 200346 w 423482"/>
              <a:gd name="connsiteY19" fmla="*/ 379741 h 464876"/>
              <a:gd name="connsiteX20" fmla="*/ 177163 w 423482"/>
              <a:gd name="connsiteY20" fmla="*/ 464876 h 464876"/>
              <a:gd name="connsiteX21" fmla="*/ 36758 w 423482"/>
              <a:gd name="connsiteY21" fmla="*/ 464876 h 464876"/>
              <a:gd name="connsiteX22" fmla="*/ 2049 w 423482"/>
              <a:gd name="connsiteY22" fmla="*/ 416153 h 464876"/>
              <a:gd name="connsiteX23" fmla="*/ 21957 w 423482"/>
              <a:gd name="connsiteY23" fmla="*/ 359047 h 464876"/>
              <a:gd name="connsiteX24" fmla="*/ 49724 w 423482"/>
              <a:gd name="connsiteY24" fmla="*/ 330626 h 464876"/>
              <a:gd name="connsiteX25" fmla="*/ 154898 w 423482"/>
              <a:gd name="connsiteY25" fmla="*/ 291726 h 464876"/>
              <a:gd name="connsiteX26" fmla="*/ 172972 w 423482"/>
              <a:gd name="connsiteY26" fmla="*/ 270246 h 464876"/>
              <a:gd name="connsiteX27" fmla="*/ 177721 w 423482"/>
              <a:gd name="connsiteY27" fmla="*/ 244478 h 464876"/>
              <a:gd name="connsiteX28" fmla="*/ 169240 w 423482"/>
              <a:gd name="connsiteY28" fmla="*/ 240186 h 464876"/>
              <a:gd name="connsiteX29" fmla="*/ 116915 w 423482"/>
              <a:gd name="connsiteY29" fmla="*/ 120540 h 464876"/>
              <a:gd name="connsiteX30" fmla="*/ 117439 w 423482"/>
              <a:gd name="connsiteY30" fmla="*/ 92381 h 464876"/>
              <a:gd name="connsiteX31" fmla="*/ 158434 w 423482"/>
              <a:gd name="connsiteY31" fmla="*/ 14843 h 464876"/>
              <a:gd name="connsiteX32" fmla="*/ 143110 w 423482"/>
              <a:gd name="connsiteY32" fmla="*/ 7246 h 464876"/>
              <a:gd name="connsiteX33" fmla="*/ 189148 w 423482"/>
              <a:gd name="connsiteY33" fmla="*/ 26 h 464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423482" h="464876">
                <a:moveTo>
                  <a:pt x="189148" y="26"/>
                </a:moveTo>
                <a:cubicBezTo>
                  <a:pt x="214918" y="-449"/>
                  <a:pt x="246188" y="5347"/>
                  <a:pt x="268192" y="30429"/>
                </a:cubicBezTo>
                <a:lnTo>
                  <a:pt x="265965" y="15105"/>
                </a:lnTo>
                <a:cubicBezTo>
                  <a:pt x="265965" y="15105"/>
                  <a:pt x="316522" y="72996"/>
                  <a:pt x="308401" y="124339"/>
                </a:cubicBezTo>
                <a:cubicBezTo>
                  <a:pt x="302606" y="160488"/>
                  <a:pt x="288927" y="215719"/>
                  <a:pt x="255430" y="242843"/>
                </a:cubicBezTo>
                <a:lnTo>
                  <a:pt x="246136" y="246512"/>
                </a:lnTo>
                <a:lnTo>
                  <a:pt x="250510" y="270246"/>
                </a:lnTo>
                <a:cubicBezTo>
                  <a:pt x="252344" y="280069"/>
                  <a:pt x="259154" y="288320"/>
                  <a:pt x="268584" y="291726"/>
                </a:cubicBezTo>
                <a:lnTo>
                  <a:pt x="373758" y="330626"/>
                </a:lnTo>
                <a:cubicBezTo>
                  <a:pt x="386724" y="335472"/>
                  <a:pt x="396941" y="345950"/>
                  <a:pt x="401525" y="359047"/>
                </a:cubicBezTo>
                <a:lnTo>
                  <a:pt x="421433" y="416153"/>
                </a:lnTo>
                <a:cubicBezTo>
                  <a:pt x="429684" y="439990"/>
                  <a:pt x="412003" y="464876"/>
                  <a:pt x="386724" y="464876"/>
                </a:cubicBezTo>
                <a:lnTo>
                  <a:pt x="246319" y="464876"/>
                </a:lnTo>
                <a:lnTo>
                  <a:pt x="223398" y="379741"/>
                </a:lnTo>
                <a:lnTo>
                  <a:pt x="235448" y="346866"/>
                </a:lnTo>
                <a:lnTo>
                  <a:pt x="217111" y="334948"/>
                </a:lnTo>
                <a:lnTo>
                  <a:pt x="211872" y="331542"/>
                </a:lnTo>
                <a:lnTo>
                  <a:pt x="205978" y="335340"/>
                </a:lnTo>
                <a:lnTo>
                  <a:pt x="188296" y="346866"/>
                </a:lnTo>
                <a:lnTo>
                  <a:pt x="200346" y="379741"/>
                </a:lnTo>
                <a:lnTo>
                  <a:pt x="177163" y="464876"/>
                </a:lnTo>
                <a:lnTo>
                  <a:pt x="36758" y="464876"/>
                </a:lnTo>
                <a:cubicBezTo>
                  <a:pt x="11479" y="464876"/>
                  <a:pt x="-6202" y="439990"/>
                  <a:pt x="2049" y="416153"/>
                </a:cubicBezTo>
                <a:lnTo>
                  <a:pt x="21957" y="359047"/>
                </a:lnTo>
                <a:cubicBezTo>
                  <a:pt x="26410" y="345819"/>
                  <a:pt x="36627" y="335472"/>
                  <a:pt x="49724" y="330626"/>
                </a:cubicBezTo>
                <a:lnTo>
                  <a:pt x="154898" y="291726"/>
                </a:lnTo>
                <a:cubicBezTo>
                  <a:pt x="164328" y="288189"/>
                  <a:pt x="171139" y="280069"/>
                  <a:pt x="172972" y="270246"/>
                </a:cubicBezTo>
                <a:lnTo>
                  <a:pt x="177721" y="244478"/>
                </a:lnTo>
                <a:lnTo>
                  <a:pt x="169240" y="240186"/>
                </a:lnTo>
                <a:cubicBezTo>
                  <a:pt x="145861" y="222439"/>
                  <a:pt x="121368" y="187862"/>
                  <a:pt x="116915" y="120540"/>
                </a:cubicBezTo>
                <a:lnTo>
                  <a:pt x="117439" y="92381"/>
                </a:lnTo>
                <a:cubicBezTo>
                  <a:pt x="117439" y="92381"/>
                  <a:pt x="122023" y="28988"/>
                  <a:pt x="158434" y="14843"/>
                </a:cubicBezTo>
                <a:lnTo>
                  <a:pt x="143110" y="7246"/>
                </a:lnTo>
                <a:cubicBezTo>
                  <a:pt x="143110" y="7246"/>
                  <a:pt x="163379" y="501"/>
                  <a:pt x="189148" y="26"/>
                </a:cubicBezTo>
                <a:close/>
              </a:path>
            </a:pathLst>
          </a:custGeom>
          <a:solidFill>
            <a:schemeClr val="accent3"/>
          </a:solidFill>
          <a:ln w="14512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62" name="Freeform: Shape 61">
            <a:extLst>
              <a:ext uri="{FF2B5EF4-FFF2-40B4-BE49-F238E27FC236}">
                <a16:creationId xmlns:a16="http://schemas.microsoft.com/office/drawing/2014/main" id="{99CF5ABF-85E2-4345-BBC9-C5E65DD44466}"/>
              </a:ext>
            </a:extLst>
          </p:cNvPr>
          <p:cNvSpPr/>
          <p:nvPr/>
        </p:nvSpPr>
        <p:spPr>
          <a:xfrm>
            <a:off x="1759244" y="2150305"/>
            <a:ext cx="393082" cy="409914"/>
          </a:xfrm>
          <a:custGeom>
            <a:avLst/>
            <a:gdLst>
              <a:gd name="connsiteX0" fmla="*/ 421097 w 423202"/>
              <a:gd name="connsiteY0" fmla="*/ 392728 h 441320"/>
              <a:gd name="connsiteX1" fmla="*/ 401189 w 423202"/>
              <a:gd name="connsiteY1" fmla="*/ 335622 h 441320"/>
              <a:gd name="connsiteX2" fmla="*/ 373422 w 423202"/>
              <a:gd name="connsiteY2" fmla="*/ 307332 h 441320"/>
              <a:gd name="connsiteX3" fmla="*/ 268380 w 423202"/>
              <a:gd name="connsiteY3" fmla="*/ 268432 h 441320"/>
              <a:gd name="connsiteX4" fmla="*/ 250436 w 423202"/>
              <a:gd name="connsiteY4" fmla="*/ 246952 h 441320"/>
              <a:gd name="connsiteX5" fmla="*/ 245721 w 423202"/>
              <a:gd name="connsiteY5" fmla="*/ 221412 h 441320"/>
              <a:gd name="connsiteX6" fmla="*/ 296801 w 423202"/>
              <a:gd name="connsiteY6" fmla="*/ 155007 h 441320"/>
              <a:gd name="connsiteX7" fmla="*/ 291562 w 423202"/>
              <a:gd name="connsiteY7" fmla="*/ 208314 h 441320"/>
              <a:gd name="connsiteX8" fmla="*/ 320639 w 423202"/>
              <a:gd name="connsiteY8" fmla="*/ 107594 h 441320"/>
              <a:gd name="connsiteX9" fmla="*/ 258163 w 423202"/>
              <a:gd name="connsiteY9" fmla="*/ 5302 h 441320"/>
              <a:gd name="connsiteX10" fmla="*/ 187830 w 423202"/>
              <a:gd name="connsiteY10" fmla="*/ 6219 h 441320"/>
              <a:gd name="connsiteX11" fmla="*/ 121818 w 423202"/>
              <a:gd name="connsiteY11" fmla="*/ 153305 h 441320"/>
              <a:gd name="connsiteX12" fmla="*/ 165564 w 423202"/>
              <a:gd name="connsiteY12" fmla="*/ 212505 h 441320"/>
              <a:gd name="connsiteX13" fmla="*/ 177613 w 423202"/>
              <a:gd name="connsiteY13" fmla="*/ 221019 h 441320"/>
              <a:gd name="connsiteX14" fmla="*/ 172898 w 423202"/>
              <a:gd name="connsiteY14" fmla="*/ 246821 h 441320"/>
              <a:gd name="connsiteX15" fmla="*/ 154824 w 423202"/>
              <a:gd name="connsiteY15" fmla="*/ 268301 h 441320"/>
              <a:gd name="connsiteX16" fmla="*/ 49781 w 423202"/>
              <a:gd name="connsiteY16" fmla="*/ 307201 h 441320"/>
              <a:gd name="connsiteX17" fmla="*/ 22014 w 423202"/>
              <a:gd name="connsiteY17" fmla="*/ 335492 h 441320"/>
              <a:gd name="connsiteX18" fmla="*/ 2106 w 423202"/>
              <a:gd name="connsiteY18" fmla="*/ 392597 h 441320"/>
              <a:gd name="connsiteX19" fmla="*/ 36684 w 423202"/>
              <a:gd name="connsiteY19" fmla="*/ 441320 h 441320"/>
              <a:gd name="connsiteX20" fmla="*/ 152466 w 423202"/>
              <a:gd name="connsiteY20" fmla="*/ 441320 h 441320"/>
              <a:gd name="connsiteX21" fmla="*/ 129545 w 423202"/>
              <a:gd name="connsiteY21" fmla="*/ 348720 h 441320"/>
              <a:gd name="connsiteX22" fmla="*/ 298504 w 423202"/>
              <a:gd name="connsiteY22" fmla="*/ 348720 h 441320"/>
              <a:gd name="connsiteX23" fmla="*/ 269820 w 423202"/>
              <a:gd name="connsiteY23" fmla="*/ 441320 h 441320"/>
              <a:gd name="connsiteX24" fmla="*/ 386389 w 423202"/>
              <a:gd name="connsiteY24" fmla="*/ 441320 h 441320"/>
              <a:gd name="connsiteX25" fmla="*/ 421097 w 423202"/>
              <a:gd name="connsiteY25" fmla="*/ 392728 h 441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423202" h="441320">
                <a:moveTo>
                  <a:pt x="421097" y="392728"/>
                </a:moveTo>
                <a:lnTo>
                  <a:pt x="401189" y="335622"/>
                </a:lnTo>
                <a:cubicBezTo>
                  <a:pt x="396605" y="322525"/>
                  <a:pt x="386520" y="312047"/>
                  <a:pt x="373422" y="307332"/>
                </a:cubicBezTo>
                <a:lnTo>
                  <a:pt x="268380" y="268432"/>
                </a:lnTo>
                <a:cubicBezTo>
                  <a:pt x="259080" y="264896"/>
                  <a:pt x="252139" y="256775"/>
                  <a:pt x="250436" y="246952"/>
                </a:cubicBezTo>
                <a:lnTo>
                  <a:pt x="245721" y="221412"/>
                </a:lnTo>
                <a:cubicBezTo>
                  <a:pt x="285144" y="208707"/>
                  <a:pt x="295884" y="145970"/>
                  <a:pt x="296801" y="155007"/>
                </a:cubicBezTo>
                <a:cubicBezTo>
                  <a:pt x="297718" y="165092"/>
                  <a:pt x="291562" y="208314"/>
                  <a:pt x="291562" y="208314"/>
                </a:cubicBezTo>
                <a:cubicBezTo>
                  <a:pt x="291562" y="208314"/>
                  <a:pt x="324568" y="164568"/>
                  <a:pt x="320639" y="107594"/>
                </a:cubicBezTo>
                <a:cubicBezTo>
                  <a:pt x="316710" y="50750"/>
                  <a:pt x="282656" y="17745"/>
                  <a:pt x="258163" y="5302"/>
                </a:cubicBezTo>
                <a:cubicBezTo>
                  <a:pt x="233671" y="-7141"/>
                  <a:pt x="187830" y="6219"/>
                  <a:pt x="187830" y="6219"/>
                </a:cubicBezTo>
                <a:cubicBezTo>
                  <a:pt x="125747" y="-9105"/>
                  <a:pt x="96016" y="104582"/>
                  <a:pt x="121818" y="153305"/>
                </a:cubicBezTo>
                <a:cubicBezTo>
                  <a:pt x="139107" y="185917"/>
                  <a:pt x="156133" y="204123"/>
                  <a:pt x="165564" y="212505"/>
                </a:cubicBezTo>
                <a:cubicBezTo>
                  <a:pt x="168052" y="214732"/>
                  <a:pt x="172112" y="218137"/>
                  <a:pt x="177613" y="221019"/>
                </a:cubicBezTo>
                <a:lnTo>
                  <a:pt x="172898" y="246821"/>
                </a:lnTo>
                <a:cubicBezTo>
                  <a:pt x="171065" y="256644"/>
                  <a:pt x="164123" y="264765"/>
                  <a:pt x="154824" y="268301"/>
                </a:cubicBezTo>
                <a:lnTo>
                  <a:pt x="49781" y="307201"/>
                </a:lnTo>
                <a:cubicBezTo>
                  <a:pt x="36815" y="312047"/>
                  <a:pt x="26468" y="322394"/>
                  <a:pt x="22014" y="335492"/>
                </a:cubicBezTo>
                <a:lnTo>
                  <a:pt x="2106" y="392597"/>
                </a:lnTo>
                <a:cubicBezTo>
                  <a:pt x="-6276" y="416304"/>
                  <a:pt x="11405" y="441320"/>
                  <a:pt x="36684" y="441320"/>
                </a:cubicBezTo>
                <a:lnTo>
                  <a:pt x="152466" y="441320"/>
                </a:lnTo>
                <a:lnTo>
                  <a:pt x="129545" y="348720"/>
                </a:lnTo>
                <a:cubicBezTo>
                  <a:pt x="129545" y="348720"/>
                  <a:pt x="225943" y="382119"/>
                  <a:pt x="298504" y="348720"/>
                </a:cubicBezTo>
                <a:lnTo>
                  <a:pt x="269820" y="441320"/>
                </a:lnTo>
                <a:lnTo>
                  <a:pt x="386389" y="441320"/>
                </a:lnTo>
                <a:cubicBezTo>
                  <a:pt x="411798" y="441451"/>
                  <a:pt x="429480" y="416566"/>
                  <a:pt x="421097" y="392728"/>
                </a:cubicBezTo>
                <a:close/>
              </a:path>
            </a:pathLst>
          </a:custGeom>
          <a:solidFill>
            <a:schemeClr val="accent5"/>
          </a:solidFill>
          <a:ln w="14512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63" name="Freeform: Shape 62">
            <a:extLst>
              <a:ext uri="{FF2B5EF4-FFF2-40B4-BE49-F238E27FC236}">
                <a16:creationId xmlns:a16="http://schemas.microsoft.com/office/drawing/2014/main" id="{CD5588A2-652D-4221-BC93-3C1C612438F5}"/>
              </a:ext>
            </a:extLst>
          </p:cNvPr>
          <p:cNvSpPr/>
          <p:nvPr/>
        </p:nvSpPr>
        <p:spPr>
          <a:xfrm>
            <a:off x="1842637" y="3747784"/>
            <a:ext cx="393340" cy="431792"/>
          </a:xfrm>
          <a:custGeom>
            <a:avLst/>
            <a:gdLst>
              <a:gd name="connsiteX0" fmla="*/ 189148 w 423482"/>
              <a:gd name="connsiteY0" fmla="*/ 26 h 464876"/>
              <a:gd name="connsiteX1" fmla="*/ 268192 w 423482"/>
              <a:gd name="connsiteY1" fmla="*/ 30429 h 464876"/>
              <a:gd name="connsiteX2" fmla="*/ 265965 w 423482"/>
              <a:gd name="connsiteY2" fmla="*/ 15105 h 464876"/>
              <a:gd name="connsiteX3" fmla="*/ 308401 w 423482"/>
              <a:gd name="connsiteY3" fmla="*/ 124339 h 464876"/>
              <a:gd name="connsiteX4" fmla="*/ 255430 w 423482"/>
              <a:gd name="connsiteY4" fmla="*/ 242843 h 464876"/>
              <a:gd name="connsiteX5" fmla="*/ 246136 w 423482"/>
              <a:gd name="connsiteY5" fmla="*/ 246512 h 464876"/>
              <a:gd name="connsiteX6" fmla="*/ 250510 w 423482"/>
              <a:gd name="connsiteY6" fmla="*/ 270246 h 464876"/>
              <a:gd name="connsiteX7" fmla="*/ 268584 w 423482"/>
              <a:gd name="connsiteY7" fmla="*/ 291726 h 464876"/>
              <a:gd name="connsiteX8" fmla="*/ 373758 w 423482"/>
              <a:gd name="connsiteY8" fmla="*/ 330626 h 464876"/>
              <a:gd name="connsiteX9" fmla="*/ 401525 w 423482"/>
              <a:gd name="connsiteY9" fmla="*/ 359047 h 464876"/>
              <a:gd name="connsiteX10" fmla="*/ 421433 w 423482"/>
              <a:gd name="connsiteY10" fmla="*/ 416153 h 464876"/>
              <a:gd name="connsiteX11" fmla="*/ 386724 w 423482"/>
              <a:gd name="connsiteY11" fmla="*/ 464876 h 464876"/>
              <a:gd name="connsiteX12" fmla="*/ 246319 w 423482"/>
              <a:gd name="connsiteY12" fmla="*/ 464876 h 464876"/>
              <a:gd name="connsiteX13" fmla="*/ 223398 w 423482"/>
              <a:gd name="connsiteY13" fmla="*/ 379741 h 464876"/>
              <a:gd name="connsiteX14" fmla="*/ 235448 w 423482"/>
              <a:gd name="connsiteY14" fmla="*/ 346866 h 464876"/>
              <a:gd name="connsiteX15" fmla="*/ 217111 w 423482"/>
              <a:gd name="connsiteY15" fmla="*/ 334948 h 464876"/>
              <a:gd name="connsiteX16" fmla="*/ 211872 w 423482"/>
              <a:gd name="connsiteY16" fmla="*/ 331542 h 464876"/>
              <a:gd name="connsiteX17" fmla="*/ 205978 w 423482"/>
              <a:gd name="connsiteY17" fmla="*/ 335340 h 464876"/>
              <a:gd name="connsiteX18" fmla="*/ 188296 w 423482"/>
              <a:gd name="connsiteY18" fmla="*/ 346866 h 464876"/>
              <a:gd name="connsiteX19" fmla="*/ 200346 w 423482"/>
              <a:gd name="connsiteY19" fmla="*/ 379741 h 464876"/>
              <a:gd name="connsiteX20" fmla="*/ 177163 w 423482"/>
              <a:gd name="connsiteY20" fmla="*/ 464876 h 464876"/>
              <a:gd name="connsiteX21" fmla="*/ 36758 w 423482"/>
              <a:gd name="connsiteY21" fmla="*/ 464876 h 464876"/>
              <a:gd name="connsiteX22" fmla="*/ 2049 w 423482"/>
              <a:gd name="connsiteY22" fmla="*/ 416153 h 464876"/>
              <a:gd name="connsiteX23" fmla="*/ 21957 w 423482"/>
              <a:gd name="connsiteY23" fmla="*/ 359047 h 464876"/>
              <a:gd name="connsiteX24" fmla="*/ 49724 w 423482"/>
              <a:gd name="connsiteY24" fmla="*/ 330626 h 464876"/>
              <a:gd name="connsiteX25" fmla="*/ 154898 w 423482"/>
              <a:gd name="connsiteY25" fmla="*/ 291726 h 464876"/>
              <a:gd name="connsiteX26" fmla="*/ 172972 w 423482"/>
              <a:gd name="connsiteY26" fmla="*/ 270246 h 464876"/>
              <a:gd name="connsiteX27" fmla="*/ 177721 w 423482"/>
              <a:gd name="connsiteY27" fmla="*/ 244478 h 464876"/>
              <a:gd name="connsiteX28" fmla="*/ 169240 w 423482"/>
              <a:gd name="connsiteY28" fmla="*/ 240186 h 464876"/>
              <a:gd name="connsiteX29" fmla="*/ 116915 w 423482"/>
              <a:gd name="connsiteY29" fmla="*/ 120540 h 464876"/>
              <a:gd name="connsiteX30" fmla="*/ 117439 w 423482"/>
              <a:gd name="connsiteY30" fmla="*/ 92381 h 464876"/>
              <a:gd name="connsiteX31" fmla="*/ 158434 w 423482"/>
              <a:gd name="connsiteY31" fmla="*/ 14843 h 464876"/>
              <a:gd name="connsiteX32" fmla="*/ 143110 w 423482"/>
              <a:gd name="connsiteY32" fmla="*/ 7246 h 464876"/>
              <a:gd name="connsiteX33" fmla="*/ 189148 w 423482"/>
              <a:gd name="connsiteY33" fmla="*/ 26 h 464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423482" h="464876">
                <a:moveTo>
                  <a:pt x="189148" y="26"/>
                </a:moveTo>
                <a:cubicBezTo>
                  <a:pt x="214918" y="-449"/>
                  <a:pt x="246188" y="5347"/>
                  <a:pt x="268192" y="30429"/>
                </a:cubicBezTo>
                <a:lnTo>
                  <a:pt x="265965" y="15105"/>
                </a:lnTo>
                <a:cubicBezTo>
                  <a:pt x="265965" y="15105"/>
                  <a:pt x="316522" y="72996"/>
                  <a:pt x="308401" y="124339"/>
                </a:cubicBezTo>
                <a:cubicBezTo>
                  <a:pt x="302606" y="160488"/>
                  <a:pt x="288927" y="215719"/>
                  <a:pt x="255430" y="242843"/>
                </a:cubicBezTo>
                <a:lnTo>
                  <a:pt x="246136" y="246512"/>
                </a:lnTo>
                <a:lnTo>
                  <a:pt x="250510" y="270246"/>
                </a:lnTo>
                <a:cubicBezTo>
                  <a:pt x="252344" y="280069"/>
                  <a:pt x="259154" y="288320"/>
                  <a:pt x="268584" y="291726"/>
                </a:cubicBezTo>
                <a:lnTo>
                  <a:pt x="373758" y="330626"/>
                </a:lnTo>
                <a:cubicBezTo>
                  <a:pt x="386724" y="335472"/>
                  <a:pt x="396941" y="345950"/>
                  <a:pt x="401525" y="359047"/>
                </a:cubicBezTo>
                <a:lnTo>
                  <a:pt x="421433" y="416153"/>
                </a:lnTo>
                <a:cubicBezTo>
                  <a:pt x="429684" y="439990"/>
                  <a:pt x="412003" y="464876"/>
                  <a:pt x="386724" y="464876"/>
                </a:cubicBezTo>
                <a:lnTo>
                  <a:pt x="246319" y="464876"/>
                </a:lnTo>
                <a:lnTo>
                  <a:pt x="223398" y="379741"/>
                </a:lnTo>
                <a:lnTo>
                  <a:pt x="235448" y="346866"/>
                </a:lnTo>
                <a:lnTo>
                  <a:pt x="217111" y="334948"/>
                </a:lnTo>
                <a:lnTo>
                  <a:pt x="211872" y="331542"/>
                </a:lnTo>
                <a:lnTo>
                  <a:pt x="205978" y="335340"/>
                </a:lnTo>
                <a:lnTo>
                  <a:pt x="188296" y="346866"/>
                </a:lnTo>
                <a:lnTo>
                  <a:pt x="200346" y="379741"/>
                </a:lnTo>
                <a:lnTo>
                  <a:pt x="177163" y="464876"/>
                </a:lnTo>
                <a:lnTo>
                  <a:pt x="36758" y="464876"/>
                </a:lnTo>
                <a:cubicBezTo>
                  <a:pt x="11479" y="464876"/>
                  <a:pt x="-6202" y="439990"/>
                  <a:pt x="2049" y="416153"/>
                </a:cubicBezTo>
                <a:lnTo>
                  <a:pt x="21957" y="359047"/>
                </a:lnTo>
                <a:cubicBezTo>
                  <a:pt x="26410" y="345819"/>
                  <a:pt x="36627" y="335472"/>
                  <a:pt x="49724" y="330626"/>
                </a:cubicBezTo>
                <a:lnTo>
                  <a:pt x="154898" y="291726"/>
                </a:lnTo>
                <a:cubicBezTo>
                  <a:pt x="164328" y="288189"/>
                  <a:pt x="171139" y="280069"/>
                  <a:pt x="172972" y="270246"/>
                </a:cubicBezTo>
                <a:lnTo>
                  <a:pt x="177721" y="244478"/>
                </a:lnTo>
                <a:lnTo>
                  <a:pt x="169240" y="240186"/>
                </a:lnTo>
                <a:cubicBezTo>
                  <a:pt x="145861" y="222439"/>
                  <a:pt x="121368" y="187862"/>
                  <a:pt x="116915" y="120540"/>
                </a:cubicBezTo>
                <a:lnTo>
                  <a:pt x="117439" y="92381"/>
                </a:lnTo>
                <a:cubicBezTo>
                  <a:pt x="117439" y="92381"/>
                  <a:pt x="122023" y="28988"/>
                  <a:pt x="158434" y="14843"/>
                </a:cubicBezTo>
                <a:lnTo>
                  <a:pt x="143110" y="7246"/>
                </a:lnTo>
                <a:cubicBezTo>
                  <a:pt x="143110" y="7246"/>
                  <a:pt x="163379" y="501"/>
                  <a:pt x="189148" y="26"/>
                </a:cubicBezTo>
                <a:close/>
              </a:path>
            </a:pathLst>
          </a:custGeom>
          <a:solidFill>
            <a:schemeClr val="accent1"/>
          </a:solidFill>
          <a:ln w="14512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64" name="Freeform: Shape 63">
            <a:extLst>
              <a:ext uri="{FF2B5EF4-FFF2-40B4-BE49-F238E27FC236}">
                <a16:creationId xmlns:a16="http://schemas.microsoft.com/office/drawing/2014/main" id="{052D8A33-C28F-4D61-969A-68B388F2F80D}"/>
              </a:ext>
            </a:extLst>
          </p:cNvPr>
          <p:cNvSpPr/>
          <p:nvPr/>
        </p:nvSpPr>
        <p:spPr>
          <a:xfrm>
            <a:off x="1842766" y="5236234"/>
            <a:ext cx="393082" cy="409914"/>
          </a:xfrm>
          <a:custGeom>
            <a:avLst/>
            <a:gdLst>
              <a:gd name="connsiteX0" fmla="*/ 421097 w 423202"/>
              <a:gd name="connsiteY0" fmla="*/ 392728 h 441320"/>
              <a:gd name="connsiteX1" fmla="*/ 401189 w 423202"/>
              <a:gd name="connsiteY1" fmla="*/ 335622 h 441320"/>
              <a:gd name="connsiteX2" fmla="*/ 373422 w 423202"/>
              <a:gd name="connsiteY2" fmla="*/ 307332 h 441320"/>
              <a:gd name="connsiteX3" fmla="*/ 268380 w 423202"/>
              <a:gd name="connsiteY3" fmla="*/ 268432 h 441320"/>
              <a:gd name="connsiteX4" fmla="*/ 250436 w 423202"/>
              <a:gd name="connsiteY4" fmla="*/ 246952 h 441320"/>
              <a:gd name="connsiteX5" fmla="*/ 245721 w 423202"/>
              <a:gd name="connsiteY5" fmla="*/ 221412 h 441320"/>
              <a:gd name="connsiteX6" fmla="*/ 296801 w 423202"/>
              <a:gd name="connsiteY6" fmla="*/ 155007 h 441320"/>
              <a:gd name="connsiteX7" fmla="*/ 291562 w 423202"/>
              <a:gd name="connsiteY7" fmla="*/ 208314 h 441320"/>
              <a:gd name="connsiteX8" fmla="*/ 320639 w 423202"/>
              <a:gd name="connsiteY8" fmla="*/ 107594 h 441320"/>
              <a:gd name="connsiteX9" fmla="*/ 258163 w 423202"/>
              <a:gd name="connsiteY9" fmla="*/ 5302 h 441320"/>
              <a:gd name="connsiteX10" fmla="*/ 187830 w 423202"/>
              <a:gd name="connsiteY10" fmla="*/ 6219 h 441320"/>
              <a:gd name="connsiteX11" fmla="*/ 121818 w 423202"/>
              <a:gd name="connsiteY11" fmla="*/ 153305 h 441320"/>
              <a:gd name="connsiteX12" fmla="*/ 165564 w 423202"/>
              <a:gd name="connsiteY12" fmla="*/ 212505 h 441320"/>
              <a:gd name="connsiteX13" fmla="*/ 177613 w 423202"/>
              <a:gd name="connsiteY13" fmla="*/ 221019 h 441320"/>
              <a:gd name="connsiteX14" fmla="*/ 172898 w 423202"/>
              <a:gd name="connsiteY14" fmla="*/ 246821 h 441320"/>
              <a:gd name="connsiteX15" fmla="*/ 154824 w 423202"/>
              <a:gd name="connsiteY15" fmla="*/ 268301 h 441320"/>
              <a:gd name="connsiteX16" fmla="*/ 49781 w 423202"/>
              <a:gd name="connsiteY16" fmla="*/ 307201 h 441320"/>
              <a:gd name="connsiteX17" fmla="*/ 22014 w 423202"/>
              <a:gd name="connsiteY17" fmla="*/ 335492 h 441320"/>
              <a:gd name="connsiteX18" fmla="*/ 2106 w 423202"/>
              <a:gd name="connsiteY18" fmla="*/ 392597 h 441320"/>
              <a:gd name="connsiteX19" fmla="*/ 36684 w 423202"/>
              <a:gd name="connsiteY19" fmla="*/ 441320 h 441320"/>
              <a:gd name="connsiteX20" fmla="*/ 152466 w 423202"/>
              <a:gd name="connsiteY20" fmla="*/ 441320 h 441320"/>
              <a:gd name="connsiteX21" fmla="*/ 129545 w 423202"/>
              <a:gd name="connsiteY21" fmla="*/ 348720 h 441320"/>
              <a:gd name="connsiteX22" fmla="*/ 298504 w 423202"/>
              <a:gd name="connsiteY22" fmla="*/ 348720 h 441320"/>
              <a:gd name="connsiteX23" fmla="*/ 269820 w 423202"/>
              <a:gd name="connsiteY23" fmla="*/ 441320 h 441320"/>
              <a:gd name="connsiteX24" fmla="*/ 386389 w 423202"/>
              <a:gd name="connsiteY24" fmla="*/ 441320 h 441320"/>
              <a:gd name="connsiteX25" fmla="*/ 421097 w 423202"/>
              <a:gd name="connsiteY25" fmla="*/ 392728 h 441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423202" h="441320">
                <a:moveTo>
                  <a:pt x="421097" y="392728"/>
                </a:moveTo>
                <a:lnTo>
                  <a:pt x="401189" y="335622"/>
                </a:lnTo>
                <a:cubicBezTo>
                  <a:pt x="396605" y="322525"/>
                  <a:pt x="386520" y="312047"/>
                  <a:pt x="373422" y="307332"/>
                </a:cubicBezTo>
                <a:lnTo>
                  <a:pt x="268380" y="268432"/>
                </a:lnTo>
                <a:cubicBezTo>
                  <a:pt x="259080" y="264896"/>
                  <a:pt x="252139" y="256775"/>
                  <a:pt x="250436" y="246952"/>
                </a:cubicBezTo>
                <a:lnTo>
                  <a:pt x="245721" y="221412"/>
                </a:lnTo>
                <a:cubicBezTo>
                  <a:pt x="285144" y="208707"/>
                  <a:pt x="295884" y="145970"/>
                  <a:pt x="296801" y="155007"/>
                </a:cubicBezTo>
                <a:cubicBezTo>
                  <a:pt x="297718" y="165092"/>
                  <a:pt x="291562" y="208314"/>
                  <a:pt x="291562" y="208314"/>
                </a:cubicBezTo>
                <a:cubicBezTo>
                  <a:pt x="291562" y="208314"/>
                  <a:pt x="324568" y="164568"/>
                  <a:pt x="320639" y="107594"/>
                </a:cubicBezTo>
                <a:cubicBezTo>
                  <a:pt x="316710" y="50750"/>
                  <a:pt x="282656" y="17745"/>
                  <a:pt x="258163" y="5302"/>
                </a:cubicBezTo>
                <a:cubicBezTo>
                  <a:pt x="233671" y="-7141"/>
                  <a:pt x="187830" y="6219"/>
                  <a:pt x="187830" y="6219"/>
                </a:cubicBezTo>
                <a:cubicBezTo>
                  <a:pt x="125747" y="-9105"/>
                  <a:pt x="96016" y="104582"/>
                  <a:pt x="121818" y="153305"/>
                </a:cubicBezTo>
                <a:cubicBezTo>
                  <a:pt x="139107" y="185917"/>
                  <a:pt x="156133" y="204123"/>
                  <a:pt x="165564" y="212505"/>
                </a:cubicBezTo>
                <a:cubicBezTo>
                  <a:pt x="168052" y="214732"/>
                  <a:pt x="172112" y="218137"/>
                  <a:pt x="177613" y="221019"/>
                </a:cubicBezTo>
                <a:lnTo>
                  <a:pt x="172898" y="246821"/>
                </a:lnTo>
                <a:cubicBezTo>
                  <a:pt x="171065" y="256644"/>
                  <a:pt x="164123" y="264765"/>
                  <a:pt x="154824" y="268301"/>
                </a:cubicBezTo>
                <a:lnTo>
                  <a:pt x="49781" y="307201"/>
                </a:lnTo>
                <a:cubicBezTo>
                  <a:pt x="36815" y="312047"/>
                  <a:pt x="26468" y="322394"/>
                  <a:pt x="22014" y="335492"/>
                </a:cubicBezTo>
                <a:lnTo>
                  <a:pt x="2106" y="392597"/>
                </a:lnTo>
                <a:cubicBezTo>
                  <a:pt x="-6276" y="416304"/>
                  <a:pt x="11405" y="441320"/>
                  <a:pt x="36684" y="441320"/>
                </a:cubicBezTo>
                <a:lnTo>
                  <a:pt x="152466" y="441320"/>
                </a:lnTo>
                <a:lnTo>
                  <a:pt x="129545" y="348720"/>
                </a:lnTo>
                <a:cubicBezTo>
                  <a:pt x="129545" y="348720"/>
                  <a:pt x="225943" y="382119"/>
                  <a:pt x="298504" y="348720"/>
                </a:cubicBezTo>
                <a:lnTo>
                  <a:pt x="269820" y="441320"/>
                </a:lnTo>
                <a:lnTo>
                  <a:pt x="386389" y="441320"/>
                </a:lnTo>
                <a:cubicBezTo>
                  <a:pt x="411798" y="441451"/>
                  <a:pt x="429480" y="416566"/>
                  <a:pt x="421097" y="392728"/>
                </a:cubicBezTo>
                <a:close/>
              </a:path>
            </a:pathLst>
          </a:custGeom>
          <a:solidFill>
            <a:schemeClr val="accent2"/>
          </a:solidFill>
          <a:ln w="14512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65" name="Freeform: Shape 64">
            <a:extLst>
              <a:ext uri="{FF2B5EF4-FFF2-40B4-BE49-F238E27FC236}">
                <a16:creationId xmlns:a16="http://schemas.microsoft.com/office/drawing/2014/main" id="{624B033C-A7FC-449D-B2BC-D63E81D70F16}"/>
              </a:ext>
            </a:extLst>
          </p:cNvPr>
          <p:cNvSpPr/>
          <p:nvPr/>
        </p:nvSpPr>
        <p:spPr>
          <a:xfrm>
            <a:off x="5147923" y="3624536"/>
            <a:ext cx="393082" cy="409914"/>
          </a:xfrm>
          <a:custGeom>
            <a:avLst/>
            <a:gdLst>
              <a:gd name="connsiteX0" fmla="*/ 421097 w 423202"/>
              <a:gd name="connsiteY0" fmla="*/ 392728 h 441320"/>
              <a:gd name="connsiteX1" fmla="*/ 401189 w 423202"/>
              <a:gd name="connsiteY1" fmla="*/ 335622 h 441320"/>
              <a:gd name="connsiteX2" fmla="*/ 373422 w 423202"/>
              <a:gd name="connsiteY2" fmla="*/ 307332 h 441320"/>
              <a:gd name="connsiteX3" fmla="*/ 268380 w 423202"/>
              <a:gd name="connsiteY3" fmla="*/ 268432 h 441320"/>
              <a:gd name="connsiteX4" fmla="*/ 250436 w 423202"/>
              <a:gd name="connsiteY4" fmla="*/ 246952 h 441320"/>
              <a:gd name="connsiteX5" fmla="*/ 245721 w 423202"/>
              <a:gd name="connsiteY5" fmla="*/ 221412 h 441320"/>
              <a:gd name="connsiteX6" fmla="*/ 296801 w 423202"/>
              <a:gd name="connsiteY6" fmla="*/ 155007 h 441320"/>
              <a:gd name="connsiteX7" fmla="*/ 291562 w 423202"/>
              <a:gd name="connsiteY7" fmla="*/ 208314 h 441320"/>
              <a:gd name="connsiteX8" fmla="*/ 320639 w 423202"/>
              <a:gd name="connsiteY8" fmla="*/ 107594 h 441320"/>
              <a:gd name="connsiteX9" fmla="*/ 258163 w 423202"/>
              <a:gd name="connsiteY9" fmla="*/ 5302 h 441320"/>
              <a:gd name="connsiteX10" fmla="*/ 187830 w 423202"/>
              <a:gd name="connsiteY10" fmla="*/ 6219 h 441320"/>
              <a:gd name="connsiteX11" fmla="*/ 121818 w 423202"/>
              <a:gd name="connsiteY11" fmla="*/ 153305 h 441320"/>
              <a:gd name="connsiteX12" fmla="*/ 165564 w 423202"/>
              <a:gd name="connsiteY12" fmla="*/ 212505 h 441320"/>
              <a:gd name="connsiteX13" fmla="*/ 177613 w 423202"/>
              <a:gd name="connsiteY13" fmla="*/ 221019 h 441320"/>
              <a:gd name="connsiteX14" fmla="*/ 172898 w 423202"/>
              <a:gd name="connsiteY14" fmla="*/ 246821 h 441320"/>
              <a:gd name="connsiteX15" fmla="*/ 154824 w 423202"/>
              <a:gd name="connsiteY15" fmla="*/ 268301 h 441320"/>
              <a:gd name="connsiteX16" fmla="*/ 49781 w 423202"/>
              <a:gd name="connsiteY16" fmla="*/ 307201 h 441320"/>
              <a:gd name="connsiteX17" fmla="*/ 22014 w 423202"/>
              <a:gd name="connsiteY17" fmla="*/ 335492 h 441320"/>
              <a:gd name="connsiteX18" fmla="*/ 2106 w 423202"/>
              <a:gd name="connsiteY18" fmla="*/ 392597 h 441320"/>
              <a:gd name="connsiteX19" fmla="*/ 36684 w 423202"/>
              <a:gd name="connsiteY19" fmla="*/ 441320 h 441320"/>
              <a:gd name="connsiteX20" fmla="*/ 152466 w 423202"/>
              <a:gd name="connsiteY20" fmla="*/ 441320 h 441320"/>
              <a:gd name="connsiteX21" fmla="*/ 129545 w 423202"/>
              <a:gd name="connsiteY21" fmla="*/ 348720 h 441320"/>
              <a:gd name="connsiteX22" fmla="*/ 298504 w 423202"/>
              <a:gd name="connsiteY22" fmla="*/ 348720 h 441320"/>
              <a:gd name="connsiteX23" fmla="*/ 269820 w 423202"/>
              <a:gd name="connsiteY23" fmla="*/ 441320 h 441320"/>
              <a:gd name="connsiteX24" fmla="*/ 386389 w 423202"/>
              <a:gd name="connsiteY24" fmla="*/ 441320 h 441320"/>
              <a:gd name="connsiteX25" fmla="*/ 421097 w 423202"/>
              <a:gd name="connsiteY25" fmla="*/ 392728 h 441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423202" h="441320">
                <a:moveTo>
                  <a:pt x="421097" y="392728"/>
                </a:moveTo>
                <a:lnTo>
                  <a:pt x="401189" y="335622"/>
                </a:lnTo>
                <a:cubicBezTo>
                  <a:pt x="396605" y="322525"/>
                  <a:pt x="386520" y="312047"/>
                  <a:pt x="373422" y="307332"/>
                </a:cubicBezTo>
                <a:lnTo>
                  <a:pt x="268380" y="268432"/>
                </a:lnTo>
                <a:cubicBezTo>
                  <a:pt x="259080" y="264896"/>
                  <a:pt x="252139" y="256775"/>
                  <a:pt x="250436" y="246952"/>
                </a:cubicBezTo>
                <a:lnTo>
                  <a:pt x="245721" y="221412"/>
                </a:lnTo>
                <a:cubicBezTo>
                  <a:pt x="285144" y="208707"/>
                  <a:pt x="295884" y="145970"/>
                  <a:pt x="296801" y="155007"/>
                </a:cubicBezTo>
                <a:cubicBezTo>
                  <a:pt x="297718" y="165092"/>
                  <a:pt x="291562" y="208314"/>
                  <a:pt x="291562" y="208314"/>
                </a:cubicBezTo>
                <a:cubicBezTo>
                  <a:pt x="291562" y="208314"/>
                  <a:pt x="324568" y="164568"/>
                  <a:pt x="320639" y="107594"/>
                </a:cubicBezTo>
                <a:cubicBezTo>
                  <a:pt x="316710" y="50750"/>
                  <a:pt x="282656" y="17745"/>
                  <a:pt x="258163" y="5302"/>
                </a:cubicBezTo>
                <a:cubicBezTo>
                  <a:pt x="233671" y="-7141"/>
                  <a:pt x="187830" y="6219"/>
                  <a:pt x="187830" y="6219"/>
                </a:cubicBezTo>
                <a:cubicBezTo>
                  <a:pt x="125747" y="-9105"/>
                  <a:pt x="96016" y="104582"/>
                  <a:pt x="121818" y="153305"/>
                </a:cubicBezTo>
                <a:cubicBezTo>
                  <a:pt x="139107" y="185917"/>
                  <a:pt x="156133" y="204123"/>
                  <a:pt x="165564" y="212505"/>
                </a:cubicBezTo>
                <a:cubicBezTo>
                  <a:pt x="168052" y="214732"/>
                  <a:pt x="172112" y="218137"/>
                  <a:pt x="177613" y="221019"/>
                </a:cubicBezTo>
                <a:lnTo>
                  <a:pt x="172898" y="246821"/>
                </a:lnTo>
                <a:cubicBezTo>
                  <a:pt x="171065" y="256644"/>
                  <a:pt x="164123" y="264765"/>
                  <a:pt x="154824" y="268301"/>
                </a:cubicBezTo>
                <a:lnTo>
                  <a:pt x="49781" y="307201"/>
                </a:lnTo>
                <a:cubicBezTo>
                  <a:pt x="36815" y="312047"/>
                  <a:pt x="26468" y="322394"/>
                  <a:pt x="22014" y="335492"/>
                </a:cubicBezTo>
                <a:lnTo>
                  <a:pt x="2106" y="392597"/>
                </a:lnTo>
                <a:cubicBezTo>
                  <a:pt x="-6276" y="416304"/>
                  <a:pt x="11405" y="441320"/>
                  <a:pt x="36684" y="441320"/>
                </a:cubicBezTo>
                <a:lnTo>
                  <a:pt x="152466" y="441320"/>
                </a:lnTo>
                <a:lnTo>
                  <a:pt x="129545" y="348720"/>
                </a:lnTo>
                <a:cubicBezTo>
                  <a:pt x="129545" y="348720"/>
                  <a:pt x="225943" y="382119"/>
                  <a:pt x="298504" y="348720"/>
                </a:cubicBezTo>
                <a:lnTo>
                  <a:pt x="269820" y="441320"/>
                </a:lnTo>
                <a:lnTo>
                  <a:pt x="386389" y="441320"/>
                </a:lnTo>
                <a:cubicBezTo>
                  <a:pt x="411798" y="441451"/>
                  <a:pt x="429480" y="416566"/>
                  <a:pt x="421097" y="392728"/>
                </a:cubicBezTo>
                <a:close/>
              </a:path>
            </a:pathLst>
          </a:custGeom>
          <a:solidFill>
            <a:schemeClr val="accent4"/>
          </a:solidFill>
          <a:ln w="14512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66" name="Freeform: Shape 65">
            <a:extLst>
              <a:ext uri="{FF2B5EF4-FFF2-40B4-BE49-F238E27FC236}">
                <a16:creationId xmlns:a16="http://schemas.microsoft.com/office/drawing/2014/main" id="{9A00C25D-E076-4384-8B5E-A6C0C53C2083}"/>
              </a:ext>
            </a:extLst>
          </p:cNvPr>
          <p:cNvSpPr/>
          <p:nvPr/>
        </p:nvSpPr>
        <p:spPr>
          <a:xfrm>
            <a:off x="8427394" y="2150305"/>
            <a:ext cx="393082" cy="409914"/>
          </a:xfrm>
          <a:custGeom>
            <a:avLst/>
            <a:gdLst>
              <a:gd name="connsiteX0" fmla="*/ 421097 w 423202"/>
              <a:gd name="connsiteY0" fmla="*/ 392728 h 441320"/>
              <a:gd name="connsiteX1" fmla="*/ 401189 w 423202"/>
              <a:gd name="connsiteY1" fmla="*/ 335622 h 441320"/>
              <a:gd name="connsiteX2" fmla="*/ 373422 w 423202"/>
              <a:gd name="connsiteY2" fmla="*/ 307332 h 441320"/>
              <a:gd name="connsiteX3" fmla="*/ 268380 w 423202"/>
              <a:gd name="connsiteY3" fmla="*/ 268432 h 441320"/>
              <a:gd name="connsiteX4" fmla="*/ 250436 w 423202"/>
              <a:gd name="connsiteY4" fmla="*/ 246952 h 441320"/>
              <a:gd name="connsiteX5" fmla="*/ 245721 w 423202"/>
              <a:gd name="connsiteY5" fmla="*/ 221412 h 441320"/>
              <a:gd name="connsiteX6" fmla="*/ 296801 w 423202"/>
              <a:gd name="connsiteY6" fmla="*/ 155007 h 441320"/>
              <a:gd name="connsiteX7" fmla="*/ 291562 w 423202"/>
              <a:gd name="connsiteY7" fmla="*/ 208314 h 441320"/>
              <a:gd name="connsiteX8" fmla="*/ 320639 w 423202"/>
              <a:gd name="connsiteY8" fmla="*/ 107594 h 441320"/>
              <a:gd name="connsiteX9" fmla="*/ 258163 w 423202"/>
              <a:gd name="connsiteY9" fmla="*/ 5302 h 441320"/>
              <a:gd name="connsiteX10" fmla="*/ 187830 w 423202"/>
              <a:gd name="connsiteY10" fmla="*/ 6219 h 441320"/>
              <a:gd name="connsiteX11" fmla="*/ 121818 w 423202"/>
              <a:gd name="connsiteY11" fmla="*/ 153305 h 441320"/>
              <a:gd name="connsiteX12" fmla="*/ 165564 w 423202"/>
              <a:gd name="connsiteY12" fmla="*/ 212505 h 441320"/>
              <a:gd name="connsiteX13" fmla="*/ 177613 w 423202"/>
              <a:gd name="connsiteY13" fmla="*/ 221019 h 441320"/>
              <a:gd name="connsiteX14" fmla="*/ 172898 w 423202"/>
              <a:gd name="connsiteY14" fmla="*/ 246821 h 441320"/>
              <a:gd name="connsiteX15" fmla="*/ 154824 w 423202"/>
              <a:gd name="connsiteY15" fmla="*/ 268301 h 441320"/>
              <a:gd name="connsiteX16" fmla="*/ 49781 w 423202"/>
              <a:gd name="connsiteY16" fmla="*/ 307201 h 441320"/>
              <a:gd name="connsiteX17" fmla="*/ 22014 w 423202"/>
              <a:gd name="connsiteY17" fmla="*/ 335492 h 441320"/>
              <a:gd name="connsiteX18" fmla="*/ 2106 w 423202"/>
              <a:gd name="connsiteY18" fmla="*/ 392597 h 441320"/>
              <a:gd name="connsiteX19" fmla="*/ 36684 w 423202"/>
              <a:gd name="connsiteY19" fmla="*/ 441320 h 441320"/>
              <a:gd name="connsiteX20" fmla="*/ 152466 w 423202"/>
              <a:gd name="connsiteY20" fmla="*/ 441320 h 441320"/>
              <a:gd name="connsiteX21" fmla="*/ 129545 w 423202"/>
              <a:gd name="connsiteY21" fmla="*/ 348720 h 441320"/>
              <a:gd name="connsiteX22" fmla="*/ 298504 w 423202"/>
              <a:gd name="connsiteY22" fmla="*/ 348720 h 441320"/>
              <a:gd name="connsiteX23" fmla="*/ 269820 w 423202"/>
              <a:gd name="connsiteY23" fmla="*/ 441320 h 441320"/>
              <a:gd name="connsiteX24" fmla="*/ 386389 w 423202"/>
              <a:gd name="connsiteY24" fmla="*/ 441320 h 441320"/>
              <a:gd name="connsiteX25" fmla="*/ 421097 w 423202"/>
              <a:gd name="connsiteY25" fmla="*/ 392728 h 441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423202" h="441320">
                <a:moveTo>
                  <a:pt x="421097" y="392728"/>
                </a:moveTo>
                <a:lnTo>
                  <a:pt x="401189" y="335622"/>
                </a:lnTo>
                <a:cubicBezTo>
                  <a:pt x="396605" y="322525"/>
                  <a:pt x="386520" y="312047"/>
                  <a:pt x="373422" y="307332"/>
                </a:cubicBezTo>
                <a:lnTo>
                  <a:pt x="268380" y="268432"/>
                </a:lnTo>
                <a:cubicBezTo>
                  <a:pt x="259080" y="264896"/>
                  <a:pt x="252139" y="256775"/>
                  <a:pt x="250436" y="246952"/>
                </a:cubicBezTo>
                <a:lnTo>
                  <a:pt x="245721" y="221412"/>
                </a:lnTo>
                <a:cubicBezTo>
                  <a:pt x="285144" y="208707"/>
                  <a:pt x="295884" y="145970"/>
                  <a:pt x="296801" y="155007"/>
                </a:cubicBezTo>
                <a:cubicBezTo>
                  <a:pt x="297718" y="165092"/>
                  <a:pt x="291562" y="208314"/>
                  <a:pt x="291562" y="208314"/>
                </a:cubicBezTo>
                <a:cubicBezTo>
                  <a:pt x="291562" y="208314"/>
                  <a:pt x="324568" y="164568"/>
                  <a:pt x="320639" y="107594"/>
                </a:cubicBezTo>
                <a:cubicBezTo>
                  <a:pt x="316710" y="50750"/>
                  <a:pt x="282656" y="17745"/>
                  <a:pt x="258163" y="5302"/>
                </a:cubicBezTo>
                <a:cubicBezTo>
                  <a:pt x="233671" y="-7141"/>
                  <a:pt x="187830" y="6219"/>
                  <a:pt x="187830" y="6219"/>
                </a:cubicBezTo>
                <a:cubicBezTo>
                  <a:pt x="125747" y="-9105"/>
                  <a:pt x="96016" y="104582"/>
                  <a:pt x="121818" y="153305"/>
                </a:cubicBezTo>
                <a:cubicBezTo>
                  <a:pt x="139107" y="185917"/>
                  <a:pt x="156133" y="204123"/>
                  <a:pt x="165564" y="212505"/>
                </a:cubicBezTo>
                <a:cubicBezTo>
                  <a:pt x="168052" y="214732"/>
                  <a:pt x="172112" y="218137"/>
                  <a:pt x="177613" y="221019"/>
                </a:cubicBezTo>
                <a:lnTo>
                  <a:pt x="172898" y="246821"/>
                </a:lnTo>
                <a:cubicBezTo>
                  <a:pt x="171065" y="256644"/>
                  <a:pt x="164123" y="264765"/>
                  <a:pt x="154824" y="268301"/>
                </a:cubicBezTo>
                <a:lnTo>
                  <a:pt x="49781" y="307201"/>
                </a:lnTo>
                <a:cubicBezTo>
                  <a:pt x="36815" y="312047"/>
                  <a:pt x="26468" y="322394"/>
                  <a:pt x="22014" y="335492"/>
                </a:cubicBezTo>
                <a:lnTo>
                  <a:pt x="2106" y="392597"/>
                </a:lnTo>
                <a:cubicBezTo>
                  <a:pt x="-6276" y="416304"/>
                  <a:pt x="11405" y="441320"/>
                  <a:pt x="36684" y="441320"/>
                </a:cubicBezTo>
                <a:lnTo>
                  <a:pt x="152466" y="441320"/>
                </a:lnTo>
                <a:lnTo>
                  <a:pt x="129545" y="348720"/>
                </a:lnTo>
                <a:cubicBezTo>
                  <a:pt x="129545" y="348720"/>
                  <a:pt x="225943" y="382119"/>
                  <a:pt x="298504" y="348720"/>
                </a:cubicBezTo>
                <a:lnTo>
                  <a:pt x="269820" y="441320"/>
                </a:lnTo>
                <a:lnTo>
                  <a:pt x="386389" y="441320"/>
                </a:lnTo>
                <a:cubicBezTo>
                  <a:pt x="411798" y="441451"/>
                  <a:pt x="429480" y="416566"/>
                  <a:pt x="421097" y="392728"/>
                </a:cubicBezTo>
                <a:close/>
              </a:path>
            </a:pathLst>
          </a:custGeom>
          <a:solidFill>
            <a:schemeClr val="accent5"/>
          </a:solidFill>
          <a:ln w="14512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67" name="Freeform: Shape 66">
            <a:extLst>
              <a:ext uri="{FF2B5EF4-FFF2-40B4-BE49-F238E27FC236}">
                <a16:creationId xmlns:a16="http://schemas.microsoft.com/office/drawing/2014/main" id="{77DF5269-2DC8-489B-B864-749E29E19D0E}"/>
              </a:ext>
            </a:extLst>
          </p:cNvPr>
          <p:cNvSpPr/>
          <p:nvPr/>
        </p:nvSpPr>
        <p:spPr>
          <a:xfrm>
            <a:off x="8521641" y="3737908"/>
            <a:ext cx="393340" cy="431792"/>
          </a:xfrm>
          <a:custGeom>
            <a:avLst/>
            <a:gdLst>
              <a:gd name="connsiteX0" fmla="*/ 189148 w 423482"/>
              <a:gd name="connsiteY0" fmla="*/ 26 h 464876"/>
              <a:gd name="connsiteX1" fmla="*/ 268192 w 423482"/>
              <a:gd name="connsiteY1" fmla="*/ 30429 h 464876"/>
              <a:gd name="connsiteX2" fmla="*/ 265965 w 423482"/>
              <a:gd name="connsiteY2" fmla="*/ 15105 h 464876"/>
              <a:gd name="connsiteX3" fmla="*/ 308401 w 423482"/>
              <a:gd name="connsiteY3" fmla="*/ 124339 h 464876"/>
              <a:gd name="connsiteX4" fmla="*/ 255430 w 423482"/>
              <a:gd name="connsiteY4" fmla="*/ 242843 h 464876"/>
              <a:gd name="connsiteX5" fmla="*/ 246136 w 423482"/>
              <a:gd name="connsiteY5" fmla="*/ 246512 h 464876"/>
              <a:gd name="connsiteX6" fmla="*/ 250510 w 423482"/>
              <a:gd name="connsiteY6" fmla="*/ 270246 h 464876"/>
              <a:gd name="connsiteX7" fmla="*/ 268584 w 423482"/>
              <a:gd name="connsiteY7" fmla="*/ 291726 h 464876"/>
              <a:gd name="connsiteX8" fmla="*/ 373758 w 423482"/>
              <a:gd name="connsiteY8" fmla="*/ 330626 h 464876"/>
              <a:gd name="connsiteX9" fmla="*/ 401525 w 423482"/>
              <a:gd name="connsiteY9" fmla="*/ 359047 h 464876"/>
              <a:gd name="connsiteX10" fmla="*/ 421433 w 423482"/>
              <a:gd name="connsiteY10" fmla="*/ 416153 h 464876"/>
              <a:gd name="connsiteX11" fmla="*/ 386724 w 423482"/>
              <a:gd name="connsiteY11" fmla="*/ 464876 h 464876"/>
              <a:gd name="connsiteX12" fmla="*/ 246319 w 423482"/>
              <a:gd name="connsiteY12" fmla="*/ 464876 h 464876"/>
              <a:gd name="connsiteX13" fmla="*/ 223398 w 423482"/>
              <a:gd name="connsiteY13" fmla="*/ 379741 h 464876"/>
              <a:gd name="connsiteX14" fmla="*/ 235448 w 423482"/>
              <a:gd name="connsiteY14" fmla="*/ 346866 h 464876"/>
              <a:gd name="connsiteX15" fmla="*/ 217111 w 423482"/>
              <a:gd name="connsiteY15" fmla="*/ 334948 h 464876"/>
              <a:gd name="connsiteX16" fmla="*/ 211872 w 423482"/>
              <a:gd name="connsiteY16" fmla="*/ 331542 h 464876"/>
              <a:gd name="connsiteX17" fmla="*/ 205978 w 423482"/>
              <a:gd name="connsiteY17" fmla="*/ 335340 h 464876"/>
              <a:gd name="connsiteX18" fmla="*/ 188296 w 423482"/>
              <a:gd name="connsiteY18" fmla="*/ 346866 h 464876"/>
              <a:gd name="connsiteX19" fmla="*/ 200346 w 423482"/>
              <a:gd name="connsiteY19" fmla="*/ 379741 h 464876"/>
              <a:gd name="connsiteX20" fmla="*/ 177163 w 423482"/>
              <a:gd name="connsiteY20" fmla="*/ 464876 h 464876"/>
              <a:gd name="connsiteX21" fmla="*/ 36758 w 423482"/>
              <a:gd name="connsiteY21" fmla="*/ 464876 h 464876"/>
              <a:gd name="connsiteX22" fmla="*/ 2049 w 423482"/>
              <a:gd name="connsiteY22" fmla="*/ 416153 h 464876"/>
              <a:gd name="connsiteX23" fmla="*/ 21957 w 423482"/>
              <a:gd name="connsiteY23" fmla="*/ 359047 h 464876"/>
              <a:gd name="connsiteX24" fmla="*/ 49724 w 423482"/>
              <a:gd name="connsiteY24" fmla="*/ 330626 h 464876"/>
              <a:gd name="connsiteX25" fmla="*/ 154898 w 423482"/>
              <a:gd name="connsiteY25" fmla="*/ 291726 h 464876"/>
              <a:gd name="connsiteX26" fmla="*/ 172972 w 423482"/>
              <a:gd name="connsiteY26" fmla="*/ 270246 h 464876"/>
              <a:gd name="connsiteX27" fmla="*/ 177721 w 423482"/>
              <a:gd name="connsiteY27" fmla="*/ 244478 h 464876"/>
              <a:gd name="connsiteX28" fmla="*/ 169240 w 423482"/>
              <a:gd name="connsiteY28" fmla="*/ 240186 h 464876"/>
              <a:gd name="connsiteX29" fmla="*/ 116915 w 423482"/>
              <a:gd name="connsiteY29" fmla="*/ 120540 h 464876"/>
              <a:gd name="connsiteX30" fmla="*/ 117439 w 423482"/>
              <a:gd name="connsiteY30" fmla="*/ 92381 h 464876"/>
              <a:gd name="connsiteX31" fmla="*/ 158434 w 423482"/>
              <a:gd name="connsiteY31" fmla="*/ 14843 h 464876"/>
              <a:gd name="connsiteX32" fmla="*/ 143110 w 423482"/>
              <a:gd name="connsiteY32" fmla="*/ 7246 h 464876"/>
              <a:gd name="connsiteX33" fmla="*/ 189148 w 423482"/>
              <a:gd name="connsiteY33" fmla="*/ 26 h 464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423482" h="464876">
                <a:moveTo>
                  <a:pt x="189148" y="26"/>
                </a:moveTo>
                <a:cubicBezTo>
                  <a:pt x="214918" y="-449"/>
                  <a:pt x="246188" y="5347"/>
                  <a:pt x="268192" y="30429"/>
                </a:cubicBezTo>
                <a:lnTo>
                  <a:pt x="265965" y="15105"/>
                </a:lnTo>
                <a:cubicBezTo>
                  <a:pt x="265965" y="15105"/>
                  <a:pt x="316522" y="72996"/>
                  <a:pt x="308401" y="124339"/>
                </a:cubicBezTo>
                <a:cubicBezTo>
                  <a:pt x="302606" y="160488"/>
                  <a:pt x="288927" y="215719"/>
                  <a:pt x="255430" y="242843"/>
                </a:cubicBezTo>
                <a:lnTo>
                  <a:pt x="246136" y="246512"/>
                </a:lnTo>
                <a:lnTo>
                  <a:pt x="250510" y="270246"/>
                </a:lnTo>
                <a:cubicBezTo>
                  <a:pt x="252344" y="280069"/>
                  <a:pt x="259154" y="288320"/>
                  <a:pt x="268584" y="291726"/>
                </a:cubicBezTo>
                <a:lnTo>
                  <a:pt x="373758" y="330626"/>
                </a:lnTo>
                <a:cubicBezTo>
                  <a:pt x="386724" y="335472"/>
                  <a:pt x="396941" y="345950"/>
                  <a:pt x="401525" y="359047"/>
                </a:cubicBezTo>
                <a:lnTo>
                  <a:pt x="421433" y="416153"/>
                </a:lnTo>
                <a:cubicBezTo>
                  <a:pt x="429684" y="439990"/>
                  <a:pt x="412003" y="464876"/>
                  <a:pt x="386724" y="464876"/>
                </a:cubicBezTo>
                <a:lnTo>
                  <a:pt x="246319" y="464876"/>
                </a:lnTo>
                <a:lnTo>
                  <a:pt x="223398" y="379741"/>
                </a:lnTo>
                <a:lnTo>
                  <a:pt x="235448" y="346866"/>
                </a:lnTo>
                <a:lnTo>
                  <a:pt x="217111" y="334948"/>
                </a:lnTo>
                <a:lnTo>
                  <a:pt x="211872" y="331542"/>
                </a:lnTo>
                <a:lnTo>
                  <a:pt x="205978" y="335340"/>
                </a:lnTo>
                <a:lnTo>
                  <a:pt x="188296" y="346866"/>
                </a:lnTo>
                <a:lnTo>
                  <a:pt x="200346" y="379741"/>
                </a:lnTo>
                <a:lnTo>
                  <a:pt x="177163" y="464876"/>
                </a:lnTo>
                <a:lnTo>
                  <a:pt x="36758" y="464876"/>
                </a:lnTo>
                <a:cubicBezTo>
                  <a:pt x="11479" y="464876"/>
                  <a:pt x="-6202" y="439990"/>
                  <a:pt x="2049" y="416153"/>
                </a:cubicBezTo>
                <a:lnTo>
                  <a:pt x="21957" y="359047"/>
                </a:lnTo>
                <a:cubicBezTo>
                  <a:pt x="26410" y="345819"/>
                  <a:pt x="36627" y="335472"/>
                  <a:pt x="49724" y="330626"/>
                </a:cubicBezTo>
                <a:lnTo>
                  <a:pt x="154898" y="291726"/>
                </a:lnTo>
                <a:cubicBezTo>
                  <a:pt x="164328" y="288189"/>
                  <a:pt x="171139" y="280069"/>
                  <a:pt x="172972" y="270246"/>
                </a:cubicBezTo>
                <a:lnTo>
                  <a:pt x="177721" y="244478"/>
                </a:lnTo>
                <a:lnTo>
                  <a:pt x="169240" y="240186"/>
                </a:lnTo>
                <a:cubicBezTo>
                  <a:pt x="145861" y="222439"/>
                  <a:pt x="121368" y="187862"/>
                  <a:pt x="116915" y="120540"/>
                </a:cubicBezTo>
                <a:lnTo>
                  <a:pt x="117439" y="92381"/>
                </a:lnTo>
                <a:cubicBezTo>
                  <a:pt x="117439" y="92381"/>
                  <a:pt x="122023" y="28988"/>
                  <a:pt x="158434" y="14843"/>
                </a:cubicBezTo>
                <a:lnTo>
                  <a:pt x="143110" y="7246"/>
                </a:lnTo>
                <a:cubicBezTo>
                  <a:pt x="143110" y="7246"/>
                  <a:pt x="163379" y="501"/>
                  <a:pt x="189148" y="26"/>
                </a:cubicBezTo>
                <a:close/>
              </a:path>
            </a:pathLst>
          </a:custGeom>
          <a:solidFill>
            <a:schemeClr val="accent2"/>
          </a:solidFill>
          <a:ln w="14512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68" name="Freeform: Shape 67">
            <a:extLst>
              <a:ext uri="{FF2B5EF4-FFF2-40B4-BE49-F238E27FC236}">
                <a16:creationId xmlns:a16="http://schemas.microsoft.com/office/drawing/2014/main" id="{920B16A8-F3B9-4E62-B1ED-69446826C44A}"/>
              </a:ext>
            </a:extLst>
          </p:cNvPr>
          <p:cNvSpPr/>
          <p:nvPr/>
        </p:nvSpPr>
        <p:spPr>
          <a:xfrm>
            <a:off x="8521770" y="5226358"/>
            <a:ext cx="393082" cy="409914"/>
          </a:xfrm>
          <a:custGeom>
            <a:avLst/>
            <a:gdLst>
              <a:gd name="connsiteX0" fmla="*/ 421097 w 423202"/>
              <a:gd name="connsiteY0" fmla="*/ 392728 h 441320"/>
              <a:gd name="connsiteX1" fmla="*/ 401189 w 423202"/>
              <a:gd name="connsiteY1" fmla="*/ 335622 h 441320"/>
              <a:gd name="connsiteX2" fmla="*/ 373422 w 423202"/>
              <a:gd name="connsiteY2" fmla="*/ 307332 h 441320"/>
              <a:gd name="connsiteX3" fmla="*/ 268380 w 423202"/>
              <a:gd name="connsiteY3" fmla="*/ 268432 h 441320"/>
              <a:gd name="connsiteX4" fmla="*/ 250436 w 423202"/>
              <a:gd name="connsiteY4" fmla="*/ 246952 h 441320"/>
              <a:gd name="connsiteX5" fmla="*/ 245721 w 423202"/>
              <a:gd name="connsiteY5" fmla="*/ 221412 h 441320"/>
              <a:gd name="connsiteX6" fmla="*/ 296801 w 423202"/>
              <a:gd name="connsiteY6" fmla="*/ 155007 h 441320"/>
              <a:gd name="connsiteX7" fmla="*/ 291562 w 423202"/>
              <a:gd name="connsiteY7" fmla="*/ 208314 h 441320"/>
              <a:gd name="connsiteX8" fmla="*/ 320639 w 423202"/>
              <a:gd name="connsiteY8" fmla="*/ 107594 h 441320"/>
              <a:gd name="connsiteX9" fmla="*/ 258163 w 423202"/>
              <a:gd name="connsiteY9" fmla="*/ 5302 h 441320"/>
              <a:gd name="connsiteX10" fmla="*/ 187830 w 423202"/>
              <a:gd name="connsiteY10" fmla="*/ 6219 h 441320"/>
              <a:gd name="connsiteX11" fmla="*/ 121818 w 423202"/>
              <a:gd name="connsiteY11" fmla="*/ 153305 h 441320"/>
              <a:gd name="connsiteX12" fmla="*/ 165564 w 423202"/>
              <a:gd name="connsiteY12" fmla="*/ 212505 h 441320"/>
              <a:gd name="connsiteX13" fmla="*/ 177613 w 423202"/>
              <a:gd name="connsiteY13" fmla="*/ 221019 h 441320"/>
              <a:gd name="connsiteX14" fmla="*/ 172898 w 423202"/>
              <a:gd name="connsiteY14" fmla="*/ 246821 h 441320"/>
              <a:gd name="connsiteX15" fmla="*/ 154824 w 423202"/>
              <a:gd name="connsiteY15" fmla="*/ 268301 h 441320"/>
              <a:gd name="connsiteX16" fmla="*/ 49781 w 423202"/>
              <a:gd name="connsiteY16" fmla="*/ 307201 h 441320"/>
              <a:gd name="connsiteX17" fmla="*/ 22014 w 423202"/>
              <a:gd name="connsiteY17" fmla="*/ 335492 h 441320"/>
              <a:gd name="connsiteX18" fmla="*/ 2106 w 423202"/>
              <a:gd name="connsiteY18" fmla="*/ 392597 h 441320"/>
              <a:gd name="connsiteX19" fmla="*/ 36684 w 423202"/>
              <a:gd name="connsiteY19" fmla="*/ 441320 h 441320"/>
              <a:gd name="connsiteX20" fmla="*/ 152466 w 423202"/>
              <a:gd name="connsiteY20" fmla="*/ 441320 h 441320"/>
              <a:gd name="connsiteX21" fmla="*/ 129545 w 423202"/>
              <a:gd name="connsiteY21" fmla="*/ 348720 h 441320"/>
              <a:gd name="connsiteX22" fmla="*/ 298504 w 423202"/>
              <a:gd name="connsiteY22" fmla="*/ 348720 h 441320"/>
              <a:gd name="connsiteX23" fmla="*/ 269820 w 423202"/>
              <a:gd name="connsiteY23" fmla="*/ 441320 h 441320"/>
              <a:gd name="connsiteX24" fmla="*/ 386389 w 423202"/>
              <a:gd name="connsiteY24" fmla="*/ 441320 h 441320"/>
              <a:gd name="connsiteX25" fmla="*/ 421097 w 423202"/>
              <a:gd name="connsiteY25" fmla="*/ 392728 h 441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423202" h="441320">
                <a:moveTo>
                  <a:pt x="421097" y="392728"/>
                </a:moveTo>
                <a:lnTo>
                  <a:pt x="401189" y="335622"/>
                </a:lnTo>
                <a:cubicBezTo>
                  <a:pt x="396605" y="322525"/>
                  <a:pt x="386520" y="312047"/>
                  <a:pt x="373422" y="307332"/>
                </a:cubicBezTo>
                <a:lnTo>
                  <a:pt x="268380" y="268432"/>
                </a:lnTo>
                <a:cubicBezTo>
                  <a:pt x="259080" y="264896"/>
                  <a:pt x="252139" y="256775"/>
                  <a:pt x="250436" y="246952"/>
                </a:cubicBezTo>
                <a:lnTo>
                  <a:pt x="245721" y="221412"/>
                </a:lnTo>
                <a:cubicBezTo>
                  <a:pt x="285144" y="208707"/>
                  <a:pt x="295884" y="145970"/>
                  <a:pt x="296801" y="155007"/>
                </a:cubicBezTo>
                <a:cubicBezTo>
                  <a:pt x="297718" y="165092"/>
                  <a:pt x="291562" y="208314"/>
                  <a:pt x="291562" y="208314"/>
                </a:cubicBezTo>
                <a:cubicBezTo>
                  <a:pt x="291562" y="208314"/>
                  <a:pt x="324568" y="164568"/>
                  <a:pt x="320639" y="107594"/>
                </a:cubicBezTo>
                <a:cubicBezTo>
                  <a:pt x="316710" y="50750"/>
                  <a:pt x="282656" y="17745"/>
                  <a:pt x="258163" y="5302"/>
                </a:cubicBezTo>
                <a:cubicBezTo>
                  <a:pt x="233671" y="-7141"/>
                  <a:pt x="187830" y="6219"/>
                  <a:pt x="187830" y="6219"/>
                </a:cubicBezTo>
                <a:cubicBezTo>
                  <a:pt x="125747" y="-9105"/>
                  <a:pt x="96016" y="104582"/>
                  <a:pt x="121818" y="153305"/>
                </a:cubicBezTo>
                <a:cubicBezTo>
                  <a:pt x="139107" y="185917"/>
                  <a:pt x="156133" y="204123"/>
                  <a:pt x="165564" y="212505"/>
                </a:cubicBezTo>
                <a:cubicBezTo>
                  <a:pt x="168052" y="214732"/>
                  <a:pt x="172112" y="218137"/>
                  <a:pt x="177613" y="221019"/>
                </a:cubicBezTo>
                <a:lnTo>
                  <a:pt x="172898" y="246821"/>
                </a:lnTo>
                <a:cubicBezTo>
                  <a:pt x="171065" y="256644"/>
                  <a:pt x="164123" y="264765"/>
                  <a:pt x="154824" y="268301"/>
                </a:cubicBezTo>
                <a:lnTo>
                  <a:pt x="49781" y="307201"/>
                </a:lnTo>
                <a:cubicBezTo>
                  <a:pt x="36815" y="312047"/>
                  <a:pt x="26468" y="322394"/>
                  <a:pt x="22014" y="335492"/>
                </a:cubicBezTo>
                <a:lnTo>
                  <a:pt x="2106" y="392597"/>
                </a:lnTo>
                <a:cubicBezTo>
                  <a:pt x="-6276" y="416304"/>
                  <a:pt x="11405" y="441320"/>
                  <a:pt x="36684" y="441320"/>
                </a:cubicBezTo>
                <a:lnTo>
                  <a:pt x="152466" y="441320"/>
                </a:lnTo>
                <a:lnTo>
                  <a:pt x="129545" y="348720"/>
                </a:lnTo>
                <a:cubicBezTo>
                  <a:pt x="129545" y="348720"/>
                  <a:pt x="225943" y="382119"/>
                  <a:pt x="298504" y="348720"/>
                </a:cubicBezTo>
                <a:lnTo>
                  <a:pt x="269820" y="441320"/>
                </a:lnTo>
                <a:lnTo>
                  <a:pt x="386389" y="441320"/>
                </a:lnTo>
                <a:cubicBezTo>
                  <a:pt x="411798" y="441451"/>
                  <a:pt x="429480" y="416566"/>
                  <a:pt x="421097" y="392728"/>
                </a:cubicBezTo>
                <a:close/>
              </a:path>
            </a:pathLst>
          </a:custGeom>
          <a:solidFill>
            <a:schemeClr val="accent1"/>
          </a:solidFill>
          <a:ln w="14512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57838603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raphic 2">
            <a:extLst>
              <a:ext uri="{FF2B5EF4-FFF2-40B4-BE49-F238E27FC236}">
                <a16:creationId xmlns:a16="http://schemas.microsoft.com/office/drawing/2014/main" id="{9A76C4B0-4D7E-41C6-B19B-2B27BF552AA9}"/>
              </a:ext>
            </a:extLst>
          </p:cNvPr>
          <p:cNvSpPr/>
          <p:nvPr/>
        </p:nvSpPr>
        <p:spPr>
          <a:xfrm>
            <a:off x="3289579" y="3042758"/>
            <a:ext cx="465819" cy="1343025"/>
          </a:xfrm>
          <a:custGeom>
            <a:avLst/>
            <a:gdLst>
              <a:gd name="connsiteX0" fmla="*/ 465820 w 465819"/>
              <a:gd name="connsiteY0" fmla="*/ 0 h 1343025"/>
              <a:gd name="connsiteX1" fmla="*/ 159710 w 465819"/>
              <a:gd name="connsiteY1" fmla="*/ 0 h 1343025"/>
              <a:gd name="connsiteX2" fmla="*/ 0 w 465819"/>
              <a:gd name="connsiteY2" fmla="*/ 159710 h 1343025"/>
              <a:gd name="connsiteX3" fmla="*/ 0 w 465819"/>
              <a:gd name="connsiteY3" fmla="*/ 1343025 h 13430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5819" h="1343025">
                <a:moveTo>
                  <a:pt x="465820" y="0"/>
                </a:moveTo>
                <a:lnTo>
                  <a:pt x="159710" y="0"/>
                </a:lnTo>
                <a:cubicBezTo>
                  <a:pt x="71470" y="0"/>
                  <a:pt x="0" y="71470"/>
                  <a:pt x="0" y="159710"/>
                </a:cubicBezTo>
                <a:lnTo>
                  <a:pt x="0" y="1343025"/>
                </a:lnTo>
              </a:path>
            </a:pathLst>
          </a:custGeom>
          <a:noFill/>
          <a:ln w="12700" cap="flat">
            <a:solidFill>
              <a:schemeClr val="bg2">
                <a:lumMod val="85000"/>
              </a:schemeClr>
            </a:solidFill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43" name="Graphic 2">
            <a:extLst>
              <a:ext uri="{FF2B5EF4-FFF2-40B4-BE49-F238E27FC236}">
                <a16:creationId xmlns:a16="http://schemas.microsoft.com/office/drawing/2014/main" id="{E0BC5AC6-7DB3-4527-A082-60614BE3B2D7}"/>
              </a:ext>
            </a:extLst>
          </p:cNvPr>
          <p:cNvSpPr/>
          <p:nvPr/>
        </p:nvSpPr>
        <p:spPr>
          <a:xfrm>
            <a:off x="5006459" y="3042758"/>
            <a:ext cx="465819" cy="1343025"/>
          </a:xfrm>
          <a:custGeom>
            <a:avLst/>
            <a:gdLst>
              <a:gd name="connsiteX0" fmla="*/ 0 w 465819"/>
              <a:gd name="connsiteY0" fmla="*/ 0 h 1343025"/>
              <a:gd name="connsiteX1" fmla="*/ 306110 w 465819"/>
              <a:gd name="connsiteY1" fmla="*/ 0 h 1343025"/>
              <a:gd name="connsiteX2" fmla="*/ 465820 w 465819"/>
              <a:gd name="connsiteY2" fmla="*/ 159710 h 1343025"/>
              <a:gd name="connsiteX3" fmla="*/ 465820 w 465819"/>
              <a:gd name="connsiteY3" fmla="*/ 1343025 h 13430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5819" h="1343025">
                <a:moveTo>
                  <a:pt x="0" y="0"/>
                </a:moveTo>
                <a:lnTo>
                  <a:pt x="306110" y="0"/>
                </a:lnTo>
                <a:cubicBezTo>
                  <a:pt x="394350" y="0"/>
                  <a:pt x="465820" y="71470"/>
                  <a:pt x="465820" y="159710"/>
                </a:cubicBezTo>
                <a:lnTo>
                  <a:pt x="465820" y="1343025"/>
                </a:lnTo>
              </a:path>
            </a:pathLst>
          </a:custGeom>
          <a:noFill/>
          <a:ln w="12700" cap="flat">
            <a:solidFill>
              <a:schemeClr val="bg2">
                <a:lumMod val="85000"/>
              </a:schemeClr>
            </a:solidFill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47" name="Graphic 2">
            <a:extLst>
              <a:ext uri="{FF2B5EF4-FFF2-40B4-BE49-F238E27FC236}">
                <a16:creationId xmlns:a16="http://schemas.microsoft.com/office/drawing/2014/main" id="{B0709067-C8CC-4E80-A790-A93CD7FA6AD4}"/>
              </a:ext>
            </a:extLst>
          </p:cNvPr>
          <p:cNvSpPr/>
          <p:nvPr/>
        </p:nvSpPr>
        <p:spPr>
          <a:xfrm>
            <a:off x="4386785" y="1074336"/>
            <a:ext cx="1087889" cy="1343025"/>
          </a:xfrm>
          <a:custGeom>
            <a:avLst/>
            <a:gdLst>
              <a:gd name="connsiteX0" fmla="*/ 1087889 w 1087889"/>
              <a:gd name="connsiteY0" fmla="*/ 0 h 1343025"/>
              <a:gd name="connsiteX1" fmla="*/ 718560 w 1087889"/>
              <a:gd name="connsiteY1" fmla="*/ 0 h 1343025"/>
              <a:gd name="connsiteX2" fmla="*/ 558851 w 1087889"/>
              <a:gd name="connsiteY2" fmla="*/ 159710 h 1343025"/>
              <a:gd name="connsiteX3" fmla="*/ 558851 w 1087889"/>
              <a:gd name="connsiteY3" fmla="*/ 711906 h 1343025"/>
              <a:gd name="connsiteX4" fmla="*/ 399141 w 1087889"/>
              <a:gd name="connsiteY4" fmla="*/ 871616 h 1343025"/>
              <a:gd name="connsiteX5" fmla="*/ 159710 w 1087889"/>
              <a:gd name="connsiteY5" fmla="*/ 871616 h 1343025"/>
              <a:gd name="connsiteX6" fmla="*/ 0 w 1087889"/>
              <a:gd name="connsiteY6" fmla="*/ 1031325 h 1343025"/>
              <a:gd name="connsiteX7" fmla="*/ 0 w 1087889"/>
              <a:gd name="connsiteY7" fmla="*/ 1343025 h 13430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087889" h="1343025">
                <a:moveTo>
                  <a:pt x="1087889" y="0"/>
                </a:moveTo>
                <a:lnTo>
                  <a:pt x="718560" y="0"/>
                </a:lnTo>
                <a:cubicBezTo>
                  <a:pt x="630321" y="0"/>
                  <a:pt x="558851" y="71470"/>
                  <a:pt x="558851" y="159710"/>
                </a:cubicBezTo>
                <a:lnTo>
                  <a:pt x="558851" y="711906"/>
                </a:lnTo>
                <a:cubicBezTo>
                  <a:pt x="558851" y="800146"/>
                  <a:pt x="487381" y="871616"/>
                  <a:pt x="399141" y="871616"/>
                </a:cubicBezTo>
                <a:lnTo>
                  <a:pt x="159710" y="871616"/>
                </a:lnTo>
                <a:cubicBezTo>
                  <a:pt x="71470" y="871616"/>
                  <a:pt x="0" y="943086"/>
                  <a:pt x="0" y="1031325"/>
                </a:cubicBezTo>
                <a:lnTo>
                  <a:pt x="0" y="1343025"/>
                </a:lnTo>
              </a:path>
            </a:pathLst>
          </a:custGeom>
          <a:noFill/>
          <a:ln w="12700" cap="flat">
            <a:solidFill>
              <a:schemeClr val="bg2">
                <a:lumMod val="85000"/>
              </a:schemeClr>
            </a:solidFill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51" name="Graphic 2">
            <a:extLst>
              <a:ext uri="{FF2B5EF4-FFF2-40B4-BE49-F238E27FC236}">
                <a16:creationId xmlns:a16="http://schemas.microsoft.com/office/drawing/2014/main" id="{79ABF250-237F-41E1-9988-608ECA89E3C3}"/>
              </a:ext>
            </a:extLst>
          </p:cNvPr>
          <p:cNvSpPr/>
          <p:nvPr/>
        </p:nvSpPr>
        <p:spPr>
          <a:xfrm>
            <a:off x="7193017" y="1074336"/>
            <a:ext cx="464356" cy="1948324"/>
          </a:xfrm>
          <a:custGeom>
            <a:avLst/>
            <a:gdLst>
              <a:gd name="connsiteX0" fmla="*/ 0 w 464356"/>
              <a:gd name="connsiteY0" fmla="*/ 1948325 h 1948324"/>
              <a:gd name="connsiteX1" fmla="*/ 0 w 464356"/>
              <a:gd name="connsiteY1" fmla="*/ 159710 h 1948324"/>
              <a:gd name="connsiteX2" fmla="*/ 159710 w 464356"/>
              <a:gd name="connsiteY2" fmla="*/ 0 h 1948324"/>
              <a:gd name="connsiteX3" fmla="*/ 464356 w 464356"/>
              <a:gd name="connsiteY3" fmla="*/ 0 h 19483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4356" h="1948324">
                <a:moveTo>
                  <a:pt x="0" y="1948325"/>
                </a:moveTo>
                <a:lnTo>
                  <a:pt x="0" y="159710"/>
                </a:lnTo>
                <a:cubicBezTo>
                  <a:pt x="0" y="71470"/>
                  <a:pt x="71470" y="0"/>
                  <a:pt x="159710" y="0"/>
                </a:cubicBezTo>
                <a:lnTo>
                  <a:pt x="464356" y="0"/>
                </a:lnTo>
              </a:path>
            </a:pathLst>
          </a:custGeom>
          <a:noFill/>
          <a:ln w="12700" cap="flat">
            <a:solidFill>
              <a:schemeClr val="bg2">
                <a:lumMod val="85000"/>
              </a:schemeClr>
            </a:solidFill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55" name="Graphic 2">
            <a:extLst>
              <a:ext uri="{FF2B5EF4-FFF2-40B4-BE49-F238E27FC236}">
                <a16:creationId xmlns:a16="http://schemas.microsoft.com/office/drawing/2014/main" id="{4BA954EA-8266-4CB1-BBF0-024D9E14BA28}"/>
              </a:ext>
            </a:extLst>
          </p:cNvPr>
          <p:cNvSpPr/>
          <p:nvPr/>
        </p:nvSpPr>
        <p:spPr>
          <a:xfrm>
            <a:off x="8911361" y="1074336"/>
            <a:ext cx="1087889" cy="1343025"/>
          </a:xfrm>
          <a:custGeom>
            <a:avLst/>
            <a:gdLst>
              <a:gd name="connsiteX0" fmla="*/ 0 w 1087889"/>
              <a:gd name="connsiteY0" fmla="*/ 0 h 1343025"/>
              <a:gd name="connsiteX1" fmla="*/ 369329 w 1087889"/>
              <a:gd name="connsiteY1" fmla="*/ 0 h 1343025"/>
              <a:gd name="connsiteX2" fmla="*/ 529038 w 1087889"/>
              <a:gd name="connsiteY2" fmla="*/ 159710 h 1343025"/>
              <a:gd name="connsiteX3" fmla="*/ 529038 w 1087889"/>
              <a:gd name="connsiteY3" fmla="*/ 711906 h 1343025"/>
              <a:gd name="connsiteX4" fmla="*/ 688748 w 1087889"/>
              <a:gd name="connsiteY4" fmla="*/ 871616 h 1343025"/>
              <a:gd name="connsiteX5" fmla="*/ 928179 w 1087889"/>
              <a:gd name="connsiteY5" fmla="*/ 871616 h 1343025"/>
              <a:gd name="connsiteX6" fmla="*/ 1087889 w 1087889"/>
              <a:gd name="connsiteY6" fmla="*/ 1031325 h 1343025"/>
              <a:gd name="connsiteX7" fmla="*/ 1087889 w 1087889"/>
              <a:gd name="connsiteY7" fmla="*/ 1343025 h 13430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087889" h="1343025">
                <a:moveTo>
                  <a:pt x="0" y="0"/>
                </a:moveTo>
                <a:lnTo>
                  <a:pt x="369329" y="0"/>
                </a:lnTo>
                <a:cubicBezTo>
                  <a:pt x="457568" y="0"/>
                  <a:pt x="529038" y="71470"/>
                  <a:pt x="529038" y="159710"/>
                </a:cubicBezTo>
                <a:lnTo>
                  <a:pt x="529038" y="711906"/>
                </a:lnTo>
                <a:cubicBezTo>
                  <a:pt x="529038" y="800146"/>
                  <a:pt x="600508" y="871616"/>
                  <a:pt x="688748" y="871616"/>
                </a:cubicBezTo>
                <a:lnTo>
                  <a:pt x="928179" y="871616"/>
                </a:lnTo>
                <a:cubicBezTo>
                  <a:pt x="1016419" y="871616"/>
                  <a:pt x="1087889" y="943086"/>
                  <a:pt x="1087889" y="1031325"/>
                </a:cubicBezTo>
                <a:lnTo>
                  <a:pt x="1087889" y="1343025"/>
                </a:lnTo>
              </a:path>
            </a:pathLst>
          </a:custGeom>
          <a:noFill/>
          <a:ln w="12700" cap="flat">
            <a:solidFill>
              <a:schemeClr val="bg2">
                <a:lumMod val="85000"/>
              </a:schemeClr>
            </a:solidFill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59" name="Graphic 2">
            <a:extLst>
              <a:ext uri="{FF2B5EF4-FFF2-40B4-BE49-F238E27FC236}">
                <a16:creationId xmlns:a16="http://schemas.microsoft.com/office/drawing/2014/main" id="{81532DCC-3995-4C13-903C-406F4E235442}"/>
              </a:ext>
            </a:extLst>
          </p:cNvPr>
          <p:cNvSpPr/>
          <p:nvPr/>
        </p:nvSpPr>
        <p:spPr>
          <a:xfrm>
            <a:off x="8907900" y="3042758"/>
            <a:ext cx="465819" cy="1343025"/>
          </a:xfrm>
          <a:custGeom>
            <a:avLst/>
            <a:gdLst>
              <a:gd name="connsiteX0" fmla="*/ 465820 w 465819"/>
              <a:gd name="connsiteY0" fmla="*/ 0 h 1343025"/>
              <a:gd name="connsiteX1" fmla="*/ 159710 w 465819"/>
              <a:gd name="connsiteY1" fmla="*/ 0 h 1343025"/>
              <a:gd name="connsiteX2" fmla="*/ 0 w 465819"/>
              <a:gd name="connsiteY2" fmla="*/ 159710 h 1343025"/>
              <a:gd name="connsiteX3" fmla="*/ 0 w 465819"/>
              <a:gd name="connsiteY3" fmla="*/ 1343025 h 13430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5819" h="1343025">
                <a:moveTo>
                  <a:pt x="465820" y="0"/>
                </a:moveTo>
                <a:lnTo>
                  <a:pt x="159710" y="0"/>
                </a:lnTo>
                <a:cubicBezTo>
                  <a:pt x="71470" y="0"/>
                  <a:pt x="0" y="71470"/>
                  <a:pt x="0" y="159710"/>
                </a:cubicBezTo>
                <a:lnTo>
                  <a:pt x="0" y="1343025"/>
                </a:lnTo>
              </a:path>
            </a:pathLst>
          </a:custGeom>
          <a:noFill/>
          <a:ln w="12700" cap="flat">
            <a:solidFill>
              <a:schemeClr val="bg2">
                <a:lumMod val="85000"/>
              </a:schemeClr>
            </a:solidFill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63" name="Graphic 2">
            <a:extLst>
              <a:ext uri="{FF2B5EF4-FFF2-40B4-BE49-F238E27FC236}">
                <a16:creationId xmlns:a16="http://schemas.microsoft.com/office/drawing/2014/main" id="{E4703AC9-75D2-47F6-B7E6-219F63B3C7B3}"/>
              </a:ext>
            </a:extLst>
          </p:cNvPr>
          <p:cNvSpPr/>
          <p:nvPr/>
        </p:nvSpPr>
        <p:spPr>
          <a:xfrm>
            <a:off x="10624780" y="3042758"/>
            <a:ext cx="465819" cy="1343025"/>
          </a:xfrm>
          <a:custGeom>
            <a:avLst/>
            <a:gdLst>
              <a:gd name="connsiteX0" fmla="*/ 0 w 465819"/>
              <a:gd name="connsiteY0" fmla="*/ 0 h 1343025"/>
              <a:gd name="connsiteX1" fmla="*/ 306110 w 465819"/>
              <a:gd name="connsiteY1" fmla="*/ 0 h 1343025"/>
              <a:gd name="connsiteX2" fmla="*/ 465820 w 465819"/>
              <a:gd name="connsiteY2" fmla="*/ 159710 h 1343025"/>
              <a:gd name="connsiteX3" fmla="*/ 465820 w 465819"/>
              <a:gd name="connsiteY3" fmla="*/ 1343025 h 13430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5819" h="1343025">
                <a:moveTo>
                  <a:pt x="0" y="0"/>
                </a:moveTo>
                <a:lnTo>
                  <a:pt x="306110" y="0"/>
                </a:lnTo>
                <a:cubicBezTo>
                  <a:pt x="394350" y="0"/>
                  <a:pt x="465820" y="71470"/>
                  <a:pt x="465820" y="159710"/>
                </a:cubicBezTo>
                <a:lnTo>
                  <a:pt x="465820" y="1343025"/>
                </a:lnTo>
              </a:path>
            </a:pathLst>
          </a:custGeom>
          <a:noFill/>
          <a:ln w="12700" cap="flat">
            <a:solidFill>
              <a:schemeClr val="bg2">
                <a:lumMod val="85000"/>
              </a:schemeClr>
            </a:solidFill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69" name="Freeform: Shape 168">
            <a:extLst>
              <a:ext uri="{FF2B5EF4-FFF2-40B4-BE49-F238E27FC236}">
                <a16:creationId xmlns:a16="http://schemas.microsoft.com/office/drawing/2014/main" id="{563ED2E6-93AF-45DE-8B62-CE926B2B872F}"/>
              </a:ext>
            </a:extLst>
          </p:cNvPr>
          <p:cNvSpPr/>
          <p:nvPr/>
        </p:nvSpPr>
        <p:spPr>
          <a:xfrm>
            <a:off x="5554529" y="528661"/>
            <a:ext cx="1091349" cy="1091349"/>
          </a:xfrm>
          <a:custGeom>
            <a:avLst/>
            <a:gdLst>
              <a:gd name="connsiteX0" fmla="*/ 1091350 w 1091349"/>
              <a:gd name="connsiteY0" fmla="*/ 545675 h 1091349"/>
              <a:gd name="connsiteX1" fmla="*/ 1029329 w 1091349"/>
              <a:gd name="connsiteY1" fmla="*/ 675306 h 1091349"/>
              <a:gd name="connsiteX2" fmla="*/ 1018416 w 1091349"/>
              <a:gd name="connsiteY2" fmla="*/ 818645 h 1091349"/>
              <a:gd name="connsiteX3" fmla="*/ 899698 w 1091349"/>
              <a:gd name="connsiteY3" fmla="*/ 899698 h 1091349"/>
              <a:gd name="connsiteX4" fmla="*/ 818645 w 1091349"/>
              <a:gd name="connsiteY4" fmla="*/ 1018415 h 1091349"/>
              <a:gd name="connsiteX5" fmla="*/ 675306 w 1091349"/>
              <a:gd name="connsiteY5" fmla="*/ 1029329 h 1091349"/>
              <a:gd name="connsiteX6" fmla="*/ 545675 w 1091349"/>
              <a:gd name="connsiteY6" fmla="*/ 1091350 h 1091349"/>
              <a:gd name="connsiteX7" fmla="*/ 416044 w 1091349"/>
              <a:gd name="connsiteY7" fmla="*/ 1029329 h 1091349"/>
              <a:gd name="connsiteX8" fmla="*/ 272704 w 1091349"/>
              <a:gd name="connsiteY8" fmla="*/ 1018415 h 1091349"/>
              <a:gd name="connsiteX9" fmla="*/ 191652 w 1091349"/>
              <a:gd name="connsiteY9" fmla="*/ 899698 h 1091349"/>
              <a:gd name="connsiteX10" fmla="*/ 72934 w 1091349"/>
              <a:gd name="connsiteY10" fmla="*/ 818645 h 1091349"/>
              <a:gd name="connsiteX11" fmla="*/ 62021 w 1091349"/>
              <a:gd name="connsiteY11" fmla="*/ 675306 h 1091349"/>
              <a:gd name="connsiteX12" fmla="*/ 0 w 1091349"/>
              <a:gd name="connsiteY12" fmla="*/ 545675 h 1091349"/>
              <a:gd name="connsiteX13" fmla="*/ 62021 w 1091349"/>
              <a:gd name="connsiteY13" fmla="*/ 416044 h 1091349"/>
              <a:gd name="connsiteX14" fmla="*/ 72934 w 1091349"/>
              <a:gd name="connsiteY14" fmla="*/ 272704 h 1091349"/>
              <a:gd name="connsiteX15" fmla="*/ 191652 w 1091349"/>
              <a:gd name="connsiteY15" fmla="*/ 191652 h 1091349"/>
              <a:gd name="connsiteX16" fmla="*/ 272704 w 1091349"/>
              <a:gd name="connsiteY16" fmla="*/ 72934 h 1091349"/>
              <a:gd name="connsiteX17" fmla="*/ 416044 w 1091349"/>
              <a:gd name="connsiteY17" fmla="*/ 62021 h 1091349"/>
              <a:gd name="connsiteX18" fmla="*/ 545675 w 1091349"/>
              <a:gd name="connsiteY18" fmla="*/ 0 h 1091349"/>
              <a:gd name="connsiteX19" fmla="*/ 675306 w 1091349"/>
              <a:gd name="connsiteY19" fmla="*/ 62021 h 1091349"/>
              <a:gd name="connsiteX20" fmla="*/ 818645 w 1091349"/>
              <a:gd name="connsiteY20" fmla="*/ 72934 h 1091349"/>
              <a:gd name="connsiteX21" fmla="*/ 899698 w 1091349"/>
              <a:gd name="connsiteY21" fmla="*/ 191652 h 1091349"/>
              <a:gd name="connsiteX22" fmla="*/ 1018416 w 1091349"/>
              <a:gd name="connsiteY22" fmla="*/ 272704 h 1091349"/>
              <a:gd name="connsiteX23" fmla="*/ 1029329 w 1091349"/>
              <a:gd name="connsiteY23" fmla="*/ 416044 h 1091349"/>
              <a:gd name="connsiteX24" fmla="*/ 1091350 w 1091349"/>
              <a:gd name="connsiteY24" fmla="*/ 545675 h 10913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1091349" h="1091349">
                <a:moveTo>
                  <a:pt x="1091350" y="545675"/>
                </a:moveTo>
                <a:cubicBezTo>
                  <a:pt x="1091350" y="592523"/>
                  <a:pt x="1040775" y="632051"/>
                  <a:pt x="1029329" y="675306"/>
                </a:cubicBezTo>
                <a:cubicBezTo>
                  <a:pt x="1017351" y="720025"/>
                  <a:pt x="1041041" y="779516"/>
                  <a:pt x="1018416" y="818645"/>
                </a:cubicBezTo>
                <a:cubicBezTo>
                  <a:pt x="995391" y="858307"/>
                  <a:pt x="931906" y="867490"/>
                  <a:pt x="899698" y="899698"/>
                </a:cubicBezTo>
                <a:cubicBezTo>
                  <a:pt x="867490" y="931906"/>
                  <a:pt x="858307" y="995391"/>
                  <a:pt x="818645" y="1018415"/>
                </a:cubicBezTo>
                <a:cubicBezTo>
                  <a:pt x="779516" y="1041041"/>
                  <a:pt x="720025" y="1017484"/>
                  <a:pt x="675306" y="1029329"/>
                </a:cubicBezTo>
                <a:cubicBezTo>
                  <a:pt x="632051" y="1040908"/>
                  <a:pt x="592523" y="1091350"/>
                  <a:pt x="545675" y="1091350"/>
                </a:cubicBezTo>
                <a:cubicBezTo>
                  <a:pt x="498827" y="1091350"/>
                  <a:pt x="459298" y="1040775"/>
                  <a:pt x="416044" y="1029329"/>
                </a:cubicBezTo>
                <a:cubicBezTo>
                  <a:pt x="371325" y="1017351"/>
                  <a:pt x="311833" y="1041041"/>
                  <a:pt x="272704" y="1018415"/>
                </a:cubicBezTo>
                <a:cubicBezTo>
                  <a:pt x="233043" y="995391"/>
                  <a:pt x="223860" y="931906"/>
                  <a:pt x="191652" y="899698"/>
                </a:cubicBezTo>
                <a:cubicBezTo>
                  <a:pt x="159444" y="867490"/>
                  <a:pt x="95959" y="858307"/>
                  <a:pt x="72934" y="818645"/>
                </a:cubicBezTo>
                <a:cubicBezTo>
                  <a:pt x="50309" y="779516"/>
                  <a:pt x="73866" y="720025"/>
                  <a:pt x="62021" y="675306"/>
                </a:cubicBezTo>
                <a:cubicBezTo>
                  <a:pt x="50442" y="632051"/>
                  <a:pt x="0" y="592523"/>
                  <a:pt x="0" y="545675"/>
                </a:cubicBezTo>
                <a:cubicBezTo>
                  <a:pt x="0" y="498827"/>
                  <a:pt x="50575" y="459298"/>
                  <a:pt x="62021" y="416044"/>
                </a:cubicBezTo>
                <a:cubicBezTo>
                  <a:pt x="73999" y="371325"/>
                  <a:pt x="50309" y="311833"/>
                  <a:pt x="72934" y="272704"/>
                </a:cubicBezTo>
                <a:cubicBezTo>
                  <a:pt x="95959" y="233043"/>
                  <a:pt x="159444" y="223860"/>
                  <a:pt x="191652" y="191652"/>
                </a:cubicBezTo>
                <a:cubicBezTo>
                  <a:pt x="223860" y="159444"/>
                  <a:pt x="233043" y="95959"/>
                  <a:pt x="272704" y="72934"/>
                </a:cubicBezTo>
                <a:cubicBezTo>
                  <a:pt x="311833" y="50309"/>
                  <a:pt x="371325" y="73866"/>
                  <a:pt x="416044" y="62021"/>
                </a:cubicBezTo>
                <a:cubicBezTo>
                  <a:pt x="459298" y="50442"/>
                  <a:pt x="498827" y="0"/>
                  <a:pt x="545675" y="0"/>
                </a:cubicBezTo>
                <a:cubicBezTo>
                  <a:pt x="592523" y="0"/>
                  <a:pt x="632051" y="50575"/>
                  <a:pt x="675306" y="62021"/>
                </a:cubicBezTo>
                <a:cubicBezTo>
                  <a:pt x="720025" y="73999"/>
                  <a:pt x="779516" y="50309"/>
                  <a:pt x="818645" y="72934"/>
                </a:cubicBezTo>
                <a:cubicBezTo>
                  <a:pt x="858307" y="95959"/>
                  <a:pt x="867490" y="159444"/>
                  <a:pt x="899698" y="191652"/>
                </a:cubicBezTo>
                <a:cubicBezTo>
                  <a:pt x="931906" y="223860"/>
                  <a:pt x="995391" y="233043"/>
                  <a:pt x="1018416" y="272704"/>
                </a:cubicBezTo>
                <a:cubicBezTo>
                  <a:pt x="1041041" y="311833"/>
                  <a:pt x="1017484" y="371325"/>
                  <a:pt x="1029329" y="416044"/>
                </a:cubicBezTo>
                <a:cubicBezTo>
                  <a:pt x="1040775" y="459165"/>
                  <a:pt x="1091350" y="498827"/>
                  <a:pt x="1091350" y="545675"/>
                </a:cubicBezTo>
                <a:close/>
              </a:path>
            </a:pathLst>
          </a:custGeom>
          <a:solidFill>
            <a:schemeClr val="accent1"/>
          </a:solidFill>
          <a:ln w="13298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74" name="Graphic 2">
            <a:extLst>
              <a:ext uri="{FF2B5EF4-FFF2-40B4-BE49-F238E27FC236}">
                <a16:creationId xmlns:a16="http://schemas.microsoft.com/office/drawing/2014/main" id="{D71CF286-1B50-4FA8-BA99-884ACA8A4F89}"/>
              </a:ext>
            </a:extLst>
          </p:cNvPr>
          <p:cNvSpPr/>
          <p:nvPr/>
        </p:nvSpPr>
        <p:spPr>
          <a:xfrm rot="-4585589">
            <a:off x="5682266" y="656242"/>
            <a:ext cx="835840" cy="835840"/>
          </a:xfrm>
          <a:custGeom>
            <a:avLst/>
            <a:gdLst>
              <a:gd name="connsiteX0" fmla="*/ 835840 w 835840"/>
              <a:gd name="connsiteY0" fmla="*/ 417920 h 835840"/>
              <a:gd name="connsiteX1" fmla="*/ 417920 w 835840"/>
              <a:gd name="connsiteY1" fmla="*/ 835840 h 835840"/>
              <a:gd name="connsiteX2" fmla="*/ 0 w 835840"/>
              <a:gd name="connsiteY2" fmla="*/ 417920 h 835840"/>
              <a:gd name="connsiteX3" fmla="*/ 417920 w 835840"/>
              <a:gd name="connsiteY3" fmla="*/ 0 h 835840"/>
              <a:gd name="connsiteX4" fmla="*/ 835840 w 835840"/>
              <a:gd name="connsiteY4" fmla="*/ 417920 h 8358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35840" h="835840">
                <a:moveTo>
                  <a:pt x="835840" y="417920"/>
                </a:moveTo>
                <a:cubicBezTo>
                  <a:pt x="835840" y="648731"/>
                  <a:pt x="648731" y="835840"/>
                  <a:pt x="417920" y="835840"/>
                </a:cubicBezTo>
                <a:cubicBezTo>
                  <a:pt x="187109" y="835840"/>
                  <a:pt x="0" y="648731"/>
                  <a:pt x="0" y="417920"/>
                </a:cubicBezTo>
                <a:cubicBezTo>
                  <a:pt x="0" y="187109"/>
                  <a:pt x="187109" y="0"/>
                  <a:pt x="417920" y="0"/>
                </a:cubicBezTo>
                <a:cubicBezTo>
                  <a:pt x="648731" y="0"/>
                  <a:pt x="835840" y="187109"/>
                  <a:pt x="835840" y="417920"/>
                </a:cubicBezTo>
                <a:close/>
              </a:path>
            </a:pathLst>
          </a:custGeom>
          <a:solidFill>
            <a:srgbClr val="FFFFFF"/>
          </a:solidFill>
          <a:ln w="13298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75" name="Graphic 2">
            <a:extLst>
              <a:ext uri="{FF2B5EF4-FFF2-40B4-BE49-F238E27FC236}">
                <a16:creationId xmlns:a16="http://schemas.microsoft.com/office/drawing/2014/main" id="{F0BE499B-C02B-4824-9BDC-F4A0E7794F08}"/>
              </a:ext>
            </a:extLst>
          </p:cNvPr>
          <p:cNvSpPr/>
          <p:nvPr/>
        </p:nvSpPr>
        <p:spPr>
          <a:xfrm>
            <a:off x="5723821" y="697954"/>
            <a:ext cx="752765" cy="752764"/>
          </a:xfrm>
          <a:custGeom>
            <a:avLst/>
            <a:gdLst>
              <a:gd name="connsiteX0" fmla="*/ 752765 w 752765"/>
              <a:gd name="connsiteY0" fmla="*/ 376383 h 752764"/>
              <a:gd name="connsiteX1" fmla="*/ 376383 w 752765"/>
              <a:gd name="connsiteY1" fmla="*/ 752765 h 752764"/>
              <a:gd name="connsiteX2" fmla="*/ 0 w 752765"/>
              <a:gd name="connsiteY2" fmla="*/ 376383 h 752764"/>
              <a:gd name="connsiteX3" fmla="*/ 376383 w 752765"/>
              <a:gd name="connsiteY3" fmla="*/ 0 h 752764"/>
              <a:gd name="connsiteX4" fmla="*/ 752765 w 752765"/>
              <a:gd name="connsiteY4" fmla="*/ 376383 h 7527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52765" h="752764">
                <a:moveTo>
                  <a:pt x="752765" y="376383"/>
                </a:moveTo>
                <a:cubicBezTo>
                  <a:pt x="752765" y="584253"/>
                  <a:pt x="584253" y="752765"/>
                  <a:pt x="376383" y="752765"/>
                </a:cubicBezTo>
                <a:cubicBezTo>
                  <a:pt x="168512" y="752765"/>
                  <a:pt x="0" y="584253"/>
                  <a:pt x="0" y="376383"/>
                </a:cubicBezTo>
                <a:cubicBezTo>
                  <a:pt x="0" y="168512"/>
                  <a:pt x="168512" y="0"/>
                  <a:pt x="376383" y="0"/>
                </a:cubicBezTo>
                <a:cubicBezTo>
                  <a:pt x="584253" y="0"/>
                  <a:pt x="752765" y="168512"/>
                  <a:pt x="752765" y="376383"/>
                </a:cubicBezTo>
                <a:close/>
              </a:path>
            </a:pathLst>
          </a:custGeom>
          <a:solidFill>
            <a:srgbClr val="FFFFFF"/>
          </a:solidFill>
          <a:ln w="10805" cap="flat">
            <a:noFill/>
            <a:prstDash val="solid"/>
            <a:miter/>
          </a:ln>
          <a:effectLst>
            <a:outerShdw blurRad="266700" dist="165100" dir="3000000" sx="98000" sy="98000" algn="ct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181" name="Freeform: Shape 180">
            <a:extLst>
              <a:ext uri="{FF2B5EF4-FFF2-40B4-BE49-F238E27FC236}">
                <a16:creationId xmlns:a16="http://schemas.microsoft.com/office/drawing/2014/main" id="{18C91639-613A-465A-A8C3-9CB4FB9ECE45}"/>
              </a:ext>
            </a:extLst>
          </p:cNvPr>
          <p:cNvSpPr/>
          <p:nvPr/>
        </p:nvSpPr>
        <p:spPr>
          <a:xfrm>
            <a:off x="7737228" y="528661"/>
            <a:ext cx="1091349" cy="1091349"/>
          </a:xfrm>
          <a:custGeom>
            <a:avLst/>
            <a:gdLst>
              <a:gd name="connsiteX0" fmla="*/ 1091350 w 1091349"/>
              <a:gd name="connsiteY0" fmla="*/ 545675 h 1091349"/>
              <a:gd name="connsiteX1" fmla="*/ 1029329 w 1091349"/>
              <a:gd name="connsiteY1" fmla="*/ 675306 h 1091349"/>
              <a:gd name="connsiteX2" fmla="*/ 1018415 w 1091349"/>
              <a:gd name="connsiteY2" fmla="*/ 818645 h 1091349"/>
              <a:gd name="connsiteX3" fmla="*/ 899698 w 1091349"/>
              <a:gd name="connsiteY3" fmla="*/ 899698 h 1091349"/>
              <a:gd name="connsiteX4" fmla="*/ 818645 w 1091349"/>
              <a:gd name="connsiteY4" fmla="*/ 1018415 h 1091349"/>
              <a:gd name="connsiteX5" fmla="*/ 675306 w 1091349"/>
              <a:gd name="connsiteY5" fmla="*/ 1029329 h 1091349"/>
              <a:gd name="connsiteX6" fmla="*/ 545675 w 1091349"/>
              <a:gd name="connsiteY6" fmla="*/ 1091350 h 1091349"/>
              <a:gd name="connsiteX7" fmla="*/ 416043 w 1091349"/>
              <a:gd name="connsiteY7" fmla="*/ 1029329 h 1091349"/>
              <a:gd name="connsiteX8" fmla="*/ 272704 w 1091349"/>
              <a:gd name="connsiteY8" fmla="*/ 1018415 h 1091349"/>
              <a:gd name="connsiteX9" fmla="*/ 191652 w 1091349"/>
              <a:gd name="connsiteY9" fmla="*/ 899698 h 1091349"/>
              <a:gd name="connsiteX10" fmla="*/ 72934 w 1091349"/>
              <a:gd name="connsiteY10" fmla="*/ 818645 h 1091349"/>
              <a:gd name="connsiteX11" fmla="*/ 62021 w 1091349"/>
              <a:gd name="connsiteY11" fmla="*/ 675306 h 1091349"/>
              <a:gd name="connsiteX12" fmla="*/ 0 w 1091349"/>
              <a:gd name="connsiteY12" fmla="*/ 545675 h 1091349"/>
              <a:gd name="connsiteX13" fmla="*/ 62021 w 1091349"/>
              <a:gd name="connsiteY13" fmla="*/ 416044 h 1091349"/>
              <a:gd name="connsiteX14" fmla="*/ 72934 w 1091349"/>
              <a:gd name="connsiteY14" fmla="*/ 272704 h 1091349"/>
              <a:gd name="connsiteX15" fmla="*/ 191652 w 1091349"/>
              <a:gd name="connsiteY15" fmla="*/ 191652 h 1091349"/>
              <a:gd name="connsiteX16" fmla="*/ 272704 w 1091349"/>
              <a:gd name="connsiteY16" fmla="*/ 72934 h 1091349"/>
              <a:gd name="connsiteX17" fmla="*/ 416043 w 1091349"/>
              <a:gd name="connsiteY17" fmla="*/ 62021 h 1091349"/>
              <a:gd name="connsiteX18" fmla="*/ 545675 w 1091349"/>
              <a:gd name="connsiteY18" fmla="*/ 0 h 1091349"/>
              <a:gd name="connsiteX19" fmla="*/ 675306 w 1091349"/>
              <a:gd name="connsiteY19" fmla="*/ 62021 h 1091349"/>
              <a:gd name="connsiteX20" fmla="*/ 818645 w 1091349"/>
              <a:gd name="connsiteY20" fmla="*/ 72934 h 1091349"/>
              <a:gd name="connsiteX21" fmla="*/ 899698 w 1091349"/>
              <a:gd name="connsiteY21" fmla="*/ 191652 h 1091349"/>
              <a:gd name="connsiteX22" fmla="*/ 1018415 w 1091349"/>
              <a:gd name="connsiteY22" fmla="*/ 272704 h 1091349"/>
              <a:gd name="connsiteX23" fmla="*/ 1029329 w 1091349"/>
              <a:gd name="connsiteY23" fmla="*/ 416044 h 1091349"/>
              <a:gd name="connsiteX24" fmla="*/ 1091350 w 1091349"/>
              <a:gd name="connsiteY24" fmla="*/ 545675 h 10913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1091349" h="1091349">
                <a:moveTo>
                  <a:pt x="1091350" y="545675"/>
                </a:moveTo>
                <a:cubicBezTo>
                  <a:pt x="1091350" y="592523"/>
                  <a:pt x="1040775" y="632051"/>
                  <a:pt x="1029329" y="675306"/>
                </a:cubicBezTo>
                <a:cubicBezTo>
                  <a:pt x="1017351" y="720025"/>
                  <a:pt x="1041041" y="779516"/>
                  <a:pt x="1018415" y="818645"/>
                </a:cubicBezTo>
                <a:cubicBezTo>
                  <a:pt x="995390" y="858307"/>
                  <a:pt x="931906" y="867490"/>
                  <a:pt x="899698" y="899698"/>
                </a:cubicBezTo>
                <a:cubicBezTo>
                  <a:pt x="867490" y="931906"/>
                  <a:pt x="858306" y="995391"/>
                  <a:pt x="818645" y="1018415"/>
                </a:cubicBezTo>
                <a:cubicBezTo>
                  <a:pt x="779516" y="1041041"/>
                  <a:pt x="720025" y="1017484"/>
                  <a:pt x="675306" y="1029329"/>
                </a:cubicBezTo>
                <a:cubicBezTo>
                  <a:pt x="632051" y="1040908"/>
                  <a:pt x="592523" y="1091350"/>
                  <a:pt x="545675" y="1091350"/>
                </a:cubicBezTo>
                <a:cubicBezTo>
                  <a:pt x="498826" y="1091350"/>
                  <a:pt x="459298" y="1040775"/>
                  <a:pt x="416043" y="1029329"/>
                </a:cubicBezTo>
                <a:cubicBezTo>
                  <a:pt x="371325" y="1017351"/>
                  <a:pt x="311833" y="1041041"/>
                  <a:pt x="272704" y="1018415"/>
                </a:cubicBezTo>
                <a:cubicBezTo>
                  <a:pt x="233043" y="995391"/>
                  <a:pt x="223859" y="931906"/>
                  <a:pt x="191652" y="899698"/>
                </a:cubicBezTo>
                <a:cubicBezTo>
                  <a:pt x="159443" y="867490"/>
                  <a:pt x="95959" y="858307"/>
                  <a:pt x="72934" y="818645"/>
                </a:cubicBezTo>
                <a:cubicBezTo>
                  <a:pt x="50309" y="779516"/>
                  <a:pt x="73866" y="720025"/>
                  <a:pt x="62021" y="675306"/>
                </a:cubicBezTo>
                <a:cubicBezTo>
                  <a:pt x="50441" y="632051"/>
                  <a:pt x="0" y="592523"/>
                  <a:pt x="0" y="545675"/>
                </a:cubicBezTo>
                <a:cubicBezTo>
                  <a:pt x="0" y="498827"/>
                  <a:pt x="50575" y="459298"/>
                  <a:pt x="62021" y="416044"/>
                </a:cubicBezTo>
                <a:cubicBezTo>
                  <a:pt x="73999" y="371325"/>
                  <a:pt x="50309" y="311833"/>
                  <a:pt x="72934" y="272704"/>
                </a:cubicBezTo>
                <a:cubicBezTo>
                  <a:pt x="95959" y="233043"/>
                  <a:pt x="159443" y="223860"/>
                  <a:pt x="191652" y="191652"/>
                </a:cubicBezTo>
                <a:cubicBezTo>
                  <a:pt x="223859" y="159444"/>
                  <a:pt x="233043" y="95959"/>
                  <a:pt x="272704" y="72934"/>
                </a:cubicBezTo>
                <a:cubicBezTo>
                  <a:pt x="311833" y="50309"/>
                  <a:pt x="371325" y="73866"/>
                  <a:pt x="416043" y="62021"/>
                </a:cubicBezTo>
                <a:cubicBezTo>
                  <a:pt x="459298" y="50442"/>
                  <a:pt x="498826" y="0"/>
                  <a:pt x="545675" y="0"/>
                </a:cubicBezTo>
                <a:cubicBezTo>
                  <a:pt x="592523" y="0"/>
                  <a:pt x="632051" y="50575"/>
                  <a:pt x="675306" y="62021"/>
                </a:cubicBezTo>
                <a:cubicBezTo>
                  <a:pt x="720025" y="73999"/>
                  <a:pt x="779516" y="50309"/>
                  <a:pt x="818645" y="72934"/>
                </a:cubicBezTo>
                <a:cubicBezTo>
                  <a:pt x="858306" y="95959"/>
                  <a:pt x="867490" y="159444"/>
                  <a:pt x="899698" y="191652"/>
                </a:cubicBezTo>
                <a:cubicBezTo>
                  <a:pt x="931906" y="223860"/>
                  <a:pt x="995390" y="233043"/>
                  <a:pt x="1018415" y="272704"/>
                </a:cubicBezTo>
                <a:cubicBezTo>
                  <a:pt x="1041041" y="311833"/>
                  <a:pt x="1017484" y="371325"/>
                  <a:pt x="1029329" y="416044"/>
                </a:cubicBezTo>
                <a:cubicBezTo>
                  <a:pt x="1040775" y="459165"/>
                  <a:pt x="1091350" y="498827"/>
                  <a:pt x="1091350" y="545675"/>
                </a:cubicBezTo>
                <a:close/>
              </a:path>
            </a:pathLst>
          </a:custGeom>
          <a:solidFill>
            <a:schemeClr val="accent2"/>
          </a:solidFill>
          <a:ln w="13298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86" name="Graphic 2">
            <a:extLst>
              <a:ext uri="{FF2B5EF4-FFF2-40B4-BE49-F238E27FC236}">
                <a16:creationId xmlns:a16="http://schemas.microsoft.com/office/drawing/2014/main" id="{DD5C62C7-9C5F-40AF-A455-328CC8F0C7A2}"/>
              </a:ext>
            </a:extLst>
          </p:cNvPr>
          <p:cNvSpPr/>
          <p:nvPr/>
        </p:nvSpPr>
        <p:spPr>
          <a:xfrm rot="-4613856">
            <a:off x="7865022" y="656136"/>
            <a:ext cx="835842" cy="835842"/>
          </a:xfrm>
          <a:custGeom>
            <a:avLst/>
            <a:gdLst>
              <a:gd name="connsiteX0" fmla="*/ 835843 w 835842"/>
              <a:gd name="connsiteY0" fmla="*/ 417921 h 835842"/>
              <a:gd name="connsiteX1" fmla="*/ 417922 w 835842"/>
              <a:gd name="connsiteY1" fmla="*/ 835843 h 835842"/>
              <a:gd name="connsiteX2" fmla="*/ 0 w 835842"/>
              <a:gd name="connsiteY2" fmla="*/ 417921 h 835842"/>
              <a:gd name="connsiteX3" fmla="*/ 417922 w 835842"/>
              <a:gd name="connsiteY3" fmla="*/ 0 h 835842"/>
              <a:gd name="connsiteX4" fmla="*/ 835843 w 835842"/>
              <a:gd name="connsiteY4" fmla="*/ 417921 h 8358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35842" h="835842">
                <a:moveTo>
                  <a:pt x="835843" y="417921"/>
                </a:moveTo>
                <a:cubicBezTo>
                  <a:pt x="835843" y="648733"/>
                  <a:pt x="648733" y="835843"/>
                  <a:pt x="417922" y="835843"/>
                </a:cubicBezTo>
                <a:cubicBezTo>
                  <a:pt x="187110" y="835843"/>
                  <a:pt x="0" y="648733"/>
                  <a:pt x="0" y="417921"/>
                </a:cubicBezTo>
                <a:cubicBezTo>
                  <a:pt x="0" y="187110"/>
                  <a:pt x="187110" y="0"/>
                  <a:pt x="417922" y="0"/>
                </a:cubicBezTo>
                <a:cubicBezTo>
                  <a:pt x="648733" y="0"/>
                  <a:pt x="835843" y="187110"/>
                  <a:pt x="835843" y="417921"/>
                </a:cubicBezTo>
                <a:close/>
              </a:path>
            </a:pathLst>
          </a:custGeom>
          <a:solidFill>
            <a:srgbClr val="FFFFFF"/>
          </a:solidFill>
          <a:ln w="13298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87" name="Graphic 2">
            <a:extLst>
              <a:ext uri="{FF2B5EF4-FFF2-40B4-BE49-F238E27FC236}">
                <a16:creationId xmlns:a16="http://schemas.microsoft.com/office/drawing/2014/main" id="{E184229E-3A48-43E3-B17A-3F68FED696F8}"/>
              </a:ext>
            </a:extLst>
          </p:cNvPr>
          <p:cNvSpPr/>
          <p:nvPr/>
        </p:nvSpPr>
        <p:spPr>
          <a:xfrm>
            <a:off x="7906521" y="697954"/>
            <a:ext cx="752765" cy="752764"/>
          </a:xfrm>
          <a:custGeom>
            <a:avLst/>
            <a:gdLst>
              <a:gd name="connsiteX0" fmla="*/ 752765 w 752765"/>
              <a:gd name="connsiteY0" fmla="*/ 376383 h 752764"/>
              <a:gd name="connsiteX1" fmla="*/ 376383 w 752765"/>
              <a:gd name="connsiteY1" fmla="*/ 752765 h 752764"/>
              <a:gd name="connsiteX2" fmla="*/ 0 w 752765"/>
              <a:gd name="connsiteY2" fmla="*/ 376383 h 752764"/>
              <a:gd name="connsiteX3" fmla="*/ 376383 w 752765"/>
              <a:gd name="connsiteY3" fmla="*/ 0 h 752764"/>
              <a:gd name="connsiteX4" fmla="*/ 752765 w 752765"/>
              <a:gd name="connsiteY4" fmla="*/ 376383 h 7527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52765" h="752764">
                <a:moveTo>
                  <a:pt x="752765" y="376383"/>
                </a:moveTo>
                <a:cubicBezTo>
                  <a:pt x="752765" y="584253"/>
                  <a:pt x="584253" y="752765"/>
                  <a:pt x="376383" y="752765"/>
                </a:cubicBezTo>
                <a:cubicBezTo>
                  <a:pt x="168512" y="752765"/>
                  <a:pt x="0" y="584253"/>
                  <a:pt x="0" y="376383"/>
                </a:cubicBezTo>
                <a:cubicBezTo>
                  <a:pt x="0" y="168512"/>
                  <a:pt x="168512" y="0"/>
                  <a:pt x="376383" y="0"/>
                </a:cubicBezTo>
                <a:cubicBezTo>
                  <a:pt x="584253" y="0"/>
                  <a:pt x="752765" y="168512"/>
                  <a:pt x="752765" y="376383"/>
                </a:cubicBezTo>
                <a:close/>
              </a:path>
            </a:pathLst>
          </a:custGeom>
          <a:solidFill>
            <a:srgbClr val="FFFFFF"/>
          </a:solidFill>
          <a:ln w="10805" cap="flat">
            <a:noFill/>
            <a:prstDash val="solid"/>
            <a:miter/>
          </a:ln>
          <a:effectLst>
            <a:outerShdw blurRad="266700" dist="165100" dir="3000000" sx="98000" sy="98000" algn="ct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193" name="Freeform: Shape 192">
            <a:extLst>
              <a:ext uri="{FF2B5EF4-FFF2-40B4-BE49-F238E27FC236}">
                <a16:creationId xmlns:a16="http://schemas.microsoft.com/office/drawing/2014/main" id="{5BFC0B5E-AAAF-4040-99A6-58B18DDDCBE6}"/>
              </a:ext>
            </a:extLst>
          </p:cNvPr>
          <p:cNvSpPr/>
          <p:nvPr/>
        </p:nvSpPr>
        <p:spPr>
          <a:xfrm>
            <a:off x="3835254" y="2497083"/>
            <a:ext cx="1091349" cy="1091349"/>
          </a:xfrm>
          <a:custGeom>
            <a:avLst/>
            <a:gdLst>
              <a:gd name="connsiteX0" fmla="*/ 1091350 w 1091349"/>
              <a:gd name="connsiteY0" fmla="*/ 545675 h 1091349"/>
              <a:gd name="connsiteX1" fmla="*/ 1029329 w 1091349"/>
              <a:gd name="connsiteY1" fmla="*/ 675306 h 1091349"/>
              <a:gd name="connsiteX2" fmla="*/ 1018416 w 1091349"/>
              <a:gd name="connsiteY2" fmla="*/ 818645 h 1091349"/>
              <a:gd name="connsiteX3" fmla="*/ 899698 w 1091349"/>
              <a:gd name="connsiteY3" fmla="*/ 899698 h 1091349"/>
              <a:gd name="connsiteX4" fmla="*/ 818645 w 1091349"/>
              <a:gd name="connsiteY4" fmla="*/ 1018415 h 1091349"/>
              <a:gd name="connsiteX5" fmla="*/ 675306 w 1091349"/>
              <a:gd name="connsiteY5" fmla="*/ 1029329 h 1091349"/>
              <a:gd name="connsiteX6" fmla="*/ 545675 w 1091349"/>
              <a:gd name="connsiteY6" fmla="*/ 1091350 h 1091349"/>
              <a:gd name="connsiteX7" fmla="*/ 416044 w 1091349"/>
              <a:gd name="connsiteY7" fmla="*/ 1029329 h 1091349"/>
              <a:gd name="connsiteX8" fmla="*/ 272704 w 1091349"/>
              <a:gd name="connsiteY8" fmla="*/ 1018415 h 1091349"/>
              <a:gd name="connsiteX9" fmla="*/ 191652 w 1091349"/>
              <a:gd name="connsiteY9" fmla="*/ 899698 h 1091349"/>
              <a:gd name="connsiteX10" fmla="*/ 72934 w 1091349"/>
              <a:gd name="connsiteY10" fmla="*/ 818645 h 1091349"/>
              <a:gd name="connsiteX11" fmla="*/ 62021 w 1091349"/>
              <a:gd name="connsiteY11" fmla="*/ 675306 h 1091349"/>
              <a:gd name="connsiteX12" fmla="*/ 0 w 1091349"/>
              <a:gd name="connsiteY12" fmla="*/ 545675 h 1091349"/>
              <a:gd name="connsiteX13" fmla="*/ 62021 w 1091349"/>
              <a:gd name="connsiteY13" fmla="*/ 416044 h 1091349"/>
              <a:gd name="connsiteX14" fmla="*/ 72934 w 1091349"/>
              <a:gd name="connsiteY14" fmla="*/ 272704 h 1091349"/>
              <a:gd name="connsiteX15" fmla="*/ 191652 w 1091349"/>
              <a:gd name="connsiteY15" fmla="*/ 191652 h 1091349"/>
              <a:gd name="connsiteX16" fmla="*/ 272704 w 1091349"/>
              <a:gd name="connsiteY16" fmla="*/ 72934 h 1091349"/>
              <a:gd name="connsiteX17" fmla="*/ 416044 w 1091349"/>
              <a:gd name="connsiteY17" fmla="*/ 62020 h 1091349"/>
              <a:gd name="connsiteX18" fmla="*/ 545675 w 1091349"/>
              <a:gd name="connsiteY18" fmla="*/ 0 h 1091349"/>
              <a:gd name="connsiteX19" fmla="*/ 675306 w 1091349"/>
              <a:gd name="connsiteY19" fmla="*/ 62020 h 1091349"/>
              <a:gd name="connsiteX20" fmla="*/ 818645 w 1091349"/>
              <a:gd name="connsiteY20" fmla="*/ 72934 h 1091349"/>
              <a:gd name="connsiteX21" fmla="*/ 899698 w 1091349"/>
              <a:gd name="connsiteY21" fmla="*/ 191652 h 1091349"/>
              <a:gd name="connsiteX22" fmla="*/ 1018416 w 1091349"/>
              <a:gd name="connsiteY22" fmla="*/ 272704 h 1091349"/>
              <a:gd name="connsiteX23" fmla="*/ 1029329 w 1091349"/>
              <a:gd name="connsiteY23" fmla="*/ 416044 h 1091349"/>
              <a:gd name="connsiteX24" fmla="*/ 1091350 w 1091349"/>
              <a:gd name="connsiteY24" fmla="*/ 545675 h 10913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1091349" h="1091349">
                <a:moveTo>
                  <a:pt x="1091350" y="545675"/>
                </a:moveTo>
                <a:cubicBezTo>
                  <a:pt x="1091350" y="592523"/>
                  <a:pt x="1040775" y="632051"/>
                  <a:pt x="1029329" y="675306"/>
                </a:cubicBezTo>
                <a:cubicBezTo>
                  <a:pt x="1017351" y="720024"/>
                  <a:pt x="1041041" y="779516"/>
                  <a:pt x="1018416" y="818645"/>
                </a:cubicBezTo>
                <a:cubicBezTo>
                  <a:pt x="995391" y="858306"/>
                  <a:pt x="931906" y="867490"/>
                  <a:pt x="899698" y="899698"/>
                </a:cubicBezTo>
                <a:cubicBezTo>
                  <a:pt x="867490" y="931906"/>
                  <a:pt x="858307" y="995391"/>
                  <a:pt x="818645" y="1018415"/>
                </a:cubicBezTo>
                <a:cubicBezTo>
                  <a:pt x="779516" y="1041041"/>
                  <a:pt x="720025" y="1017484"/>
                  <a:pt x="675306" y="1029329"/>
                </a:cubicBezTo>
                <a:cubicBezTo>
                  <a:pt x="632051" y="1040908"/>
                  <a:pt x="592523" y="1091350"/>
                  <a:pt x="545675" y="1091350"/>
                </a:cubicBezTo>
                <a:cubicBezTo>
                  <a:pt x="498827" y="1091350"/>
                  <a:pt x="459298" y="1040775"/>
                  <a:pt x="416044" y="1029329"/>
                </a:cubicBezTo>
                <a:cubicBezTo>
                  <a:pt x="371325" y="1017351"/>
                  <a:pt x="311833" y="1041041"/>
                  <a:pt x="272704" y="1018415"/>
                </a:cubicBezTo>
                <a:cubicBezTo>
                  <a:pt x="233043" y="995391"/>
                  <a:pt x="223860" y="931906"/>
                  <a:pt x="191652" y="899698"/>
                </a:cubicBezTo>
                <a:cubicBezTo>
                  <a:pt x="159443" y="867490"/>
                  <a:pt x="95959" y="858306"/>
                  <a:pt x="72934" y="818645"/>
                </a:cubicBezTo>
                <a:cubicBezTo>
                  <a:pt x="50309" y="779516"/>
                  <a:pt x="73866" y="720024"/>
                  <a:pt x="62021" y="675306"/>
                </a:cubicBezTo>
                <a:cubicBezTo>
                  <a:pt x="50442" y="632051"/>
                  <a:pt x="0" y="592523"/>
                  <a:pt x="0" y="545675"/>
                </a:cubicBezTo>
                <a:cubicBezTo>
                  <a:pt x="0" y="498827"/>
                  <a:pt x="50575" y="459298"/>
                  <a:pt x="62021" y="416044"/>
                </a:cubicBezTo>
                <a:cubicBezTo>
                  <a:pt x="73999" y="371325"/>
                  <a:pt x="50309" y="311833"/>
                  <a:pt x="72934" y="272704"/>
                </a:cubicBezTo>
                <a:cubicBezTo>
                  <a:pt x="95959" y="233043"/>
                  <a:pt x="159443" y="223860"/>
                  <a:pt x="191652" y="191652"/>
                </a:cubicBezTo>
                <a:cubicBezTo>
                  <a:pt x="223860" y="159443"/>
                  <a:pt x="233043" y="95959"/>
                  <a:pt x="272704" y="72934"/>
                </a:cubicBezTo>
                <a:cubicBezTo>
                  <a:pt x="311833" y="50309"/>
                  <a:pt x="371325" y="73866"/>
                  <a:pt x="416044" y="62020"/>
                </a:cubicBezTo>
                <a:cubicBezTo>
                  <a:pt x="459298" y="50442"/>
                  <a:pt x="498827" y="0"/>
                  <a:pt x="545675" y="0"/>
                </a:cubicBezTo>
                <a:cubicBezTo>
                  <a:pt x="592523" y="0"/>
                  <a:pt x="632051" y="50575"/>
                  <a:pt x="675306" y="62020"/>
                </a:cubicBezTo>
                <a:cubicBezTo>
                  <a:pt x="720025" y="73999"/>
                  <a:pt x="779516" y="50309"/>
                  <a:pt x="818645" y="72934"/>
                </a:cubicBezTo>
                <a:cubicBezTo>
                  <a:pt x="858307" y="95959"/>
                  <a:pt x="867490" y="159443"/>
                  <a:pt x="899698" y="191652"/>
                </a:cubicBezTo>
                <a:cubicBezTo>
                  <a:pt x="931906" y="223860"/>
                  <a:pt x="995391" y="233043"/>
                  <a:pt x="1018416" y="272704"/>
                </a:cubicBezTo>
                <a:cubicBezTo>
                  <a:pt x="1041041" y="311833"/>
                  <a:pt x="1017484" y="371325"/>
                  <a:pt x="1029329" y="416044"/>
                </a:cubicBezTo>
                <a:cubicBezTo>
                  <a:pt x="1040775" y="459298"/>
                  <a:pt x="1091350" y="498827"/>
                  <a:pt x="1091350" y="545675"/>
                </a:cubicBezTo>
                <a:close/>
              </a:path>
            </a:pathLst>
          </a:custGeom>
          <a:solidFill>
            <a:schemeClr val="accent3"/>
          </a:solidFill>
          <a:ln w="13298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98" name="Graphic 2">
            <a:extLst>
              <a:ext uri="{FF2B5EF4-FFF2-40B4-BE49-F238E27FC236}">
                <a16:creationId xmlns:a16="http://schemas.microsoft.com/office/drawing/2014/main" id="{C7134FCC-698B-4D68-9F44-D0DEE15CE409}"/>
              </a:ext>
            </a:extLst>
          </p:cNvPr>
          <p:cNvSpPr/>
          <p:nvPr/>
        </p:nvSpPr>
        <p:spPr>
          <a:xfrm rot="-4585175">
            <a:off x="3962865" y="2624956"/>
            <a:ext cx="835778" cy="835778"/>
          </a:xfrm>
          <a:custGeom>
            <a:avLst/>
            <a:gdLst>
              <a:gd name="connsiteX0" fmla="*/ 835779 w 835778"/>
              <a:gd name="connsiteY0" fmla="*/ 417889 h 835778"/>
              <a:gd name="connsiteX1" fmla="*/ 417889 w 835778"/>
              <a:gd name="connsiteY1" fmla="*/ 835779 h 835778"/>
              <a:gd name="connsiteX2" fmla="*/ 0 w 835778"/>
              <a:gd name="connsiteY2" fmla="*/ 417889 h 835778"/>
              <a:gd name="connsiteX3" fmla="*/ 417889 w 835778"/>
              <a:gd name="connsiteY3" fmla="*/ 0 h 835778"/>
              <a:gd name="connsiteX4" fmla="*/ 835779 w 835778"/>
              <a:gd name="connsiteY4" fmla="*/ 417889 h 8357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35778" h="835778">
                <a:moveTo>
                  <a:pt x="835779" y="417889"/>
                </a:moveTo>
                <a:cubicBezTo>
                  <a:pt x="835779" y="648683"/>
                  <a:pt x="648683" y="835779"/>
                  <a:pt x="417889" y="835779"/>
                </a:cubicBezTo>
                <a:cubicBezTo>
                  <a:pt x="187095" y="835779"/>
                  <a:pt x="0" y="648683"/>
                  <a:pt x="0" y="417889"/>
                </a:cubicBezTo>
                <a:cubicBezTo>
                  <a:pt x="0" y="187096"/>
                  <a:pt x="187095" y="0"/>
                  <a:pt x="417889" y="0"/>
                </a:cubicBezTo>
                <a:cubicBezTo>
                  <a:pt x="648683" y="0"/>
                  <a:pt x="835779" y="187096"/>
                  <a:pt x="835779" y="417889"/>
                </a:cubicBezTo>
                <a:close/>
              </a:path>
            </a:pathLst>
          </a:custGeom>
          <a:solidFill>
            <a:srgbClr val="FFFFFF"/>
          </a:solidFill>
          <a:ln w="13297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99" name="Graphic 2">
            <a:extLst>
              <a:ext uri="{FF2B5EF4-FFF2-40B4-BE49-F238E27FC236}">
                <a16:creationId xmlns:a16="http://schemas.microsoft.com/office/drawing/2014/main" id="{99C8E9C8-3B68-4781-A568-461706126E44}"/>
              </a:ext>
            </a:extLst>
          </p:cNvPr>
          <p:cNvSpPr/>
          <p:nvPr/>
        </p:nvSpPr>
        <p:spPr>
          <a:xfrm>
            <a:off x="4004546" y="2666376"/>
            <a:ext cx="752765" cy="752764"/>
          </a:xfrm>
          <a:custGeom>
            <a:avLst/>
            <a:gdLst>
              <a:gd name="connsiteX0" fmla="*/ 752765 w 752765"/>
              <a:gd name="connsiteY0" fmla="*/ 376383 h 752764"/>
              <a:gd name="connsiteX1" fmla="*/ 376383 w 752765"/>
              <a:gd name="connsiteY1" fmla="*/ 752765 h 752764"/>
              <a:gd name="connsiteX2" fmla="*/ 0 w 752765"/>
              <a:gd name="connsiteY2" fmla="*/ 376383 h 752764"/>
              <a:gd name="connsiteX3" fmla="*/ 376383 w 752765"/>
              <a:gd name="connsiteY3" fmla="*/ 0 h 752764"/>
              <a:gd name="connsiteX4" fmla="*/ 752765 w 752765"/>
              <a:gd name="connsiteY4" fmla="*/ 376383 h 7527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52765" h="752764">
                <a:moveTo>
                  <a:pt x="752765" y="376383"/>
                </a:moveTo>
                <a:cubicBezTo>
                  <a:pt x="752765" y="584253"/>
                  <a:pt x="584253" y="752765"/>
                  <a:pt x="376383" y="752765"/>
                </a:cubicBezTo>
                <a:cubicBezTo>
                  <a:pt x="168512" y="752765"/>
                  <a:pt x="0" y="584253"/>
                  <a:pt x="0" y="376383"/>
                </a:cubicBezTo>
                <a:cubicBezTo>
                  <a:pt x="0" y="168512"/>
                  <a:pt x="168512" y="0"/>
                  <a:pt x="376383" y="0"/>
                </a:cubicBezTo>
                <a:cubicBezTo>
                  <a:pt x="584253" y="0"/>
                  <a:pt x="752765" y="168512"/>
                  <a:pt x="752765" y="376383"/>
                </a:cubicBezTo>
                <a:close/>
              </a:path>
            </a:pathLst>
          </a:custGeom>
          <a:solidFill>
            <a:srgbClr val="FFFFFF"/>
          </a:solidFill>
          <a:ln w="10805" cap="flat">
            <a:noFill/>
            <a:prstDash val="solid"/>
            <a:miter/>
          </a:ln>
          <a:effectLst>
            <a:outerShdw blurRad="266700" dist="165100" dir="3000000" sx="98000" sy="98000" algn="ct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205" name="Freeform: Shape 204">
            <a:extLst>
              <a:ext uri="{FF2B5EF4-FFF2-40B4-BE49-F238E27FC236}">
                <a16:creationId xmlns:a16="http://schemas.microsoft.com/office/drawing/2014/main" id="{C8E47513-5304-4261-A46C-B07A4CDF0343}"/>
              </a:ext>
            </a:extLst>
          </p:cNvPr>
          <p:cNvSpPr/>
          <p:nvPr/>
        </p:nvSpPr>
        <p:spPr>
          <a:xfrm>
            <a:off x="6647343" y="3102516"/>
            <a:ext cx="1091349" cy="1091349"/>
          </a:xfrm>
          <a:custGeom>
            <a:avLst/>
            <a:gdLst>
              <a:gd name="connsiteX0" fmla="*/ 1091350 w 1091349"/>
              <a:gd name="connsiteY0" fmla="*/ 545675 h 1091349"/>
              <a:gd name="connsiteX1" fmla="*/ 1029329 w 1091349"/>
              <a:gd name="connsiteY1" fmla="*/ 675306 h 1091349"/>
              <a:gd name="connsiteX2" fmla="*/ 1018416 w 1091349"/>
              <a:gd name="connsiteY2" fmla="*/ 818645 h 1091349"/>
              <a:gd name="connsiteX3" fmla="*/ 899698 w 1091349"/>
              <a:gd name="connsiteY3" fmla="*/ 899698 h 1091349"/>
              <a:gd name="connsiteX4" fmla="*/ 818645 w 1091349"/>
              <a:gd name="connsiteY4" fmla="*/ 1018416 h 1091349"/>
              <a:gd name="connsiteX5" fmla="*/ 675306 w 1091349"/>
              <a:gd name="connsiteY5" fmla="*/ 1029329 h 1091349"/>
              <a:gd name="connsiteX6" fmla="*/ 545675 w 1091349"/>
              <a:gd name="connsiteY6" fmla="*/ 1091350 h 1091349"/>
              <a:gd name="connsiteX7" fmla="*/ 416044 w 1091349"/>
              <a:gd name="connsiteY7" fmla="*/ 1029329 h 1091349"/>
              <a:gd name="connsiteX8" fmla="*/ 272705 w 1091349"/>
              <a:gd name="connsiteY8" fmla="*/ 1018416 h 1091349"/>
              <a:gd name="connsiteX9" fmla="*/ 191652 w 1091349"/>
              <a:gd name="connsiteY9" fmla="*/ 899698 h 1091349"/>
              <a:gd name="connsiteX10" fmla="*/ 72934 w 1091349"/>
              <a:gd name="connsiteY10" fmla="*/ 818645 h 1091349"/>
              <a:gd name="connsiteX11" fmla="*/ 62021 w 1091349"/>
              <a:gd name="connsiteY11" fmla="*/ 675306 h 1091349"/>
              <a:gd name="connsiteX12" fmla="*/ 0 w 1091349"/>
              <a:gd name="connsiteY12" fmla="*/ 545675 h 1091349"/>
              <a:gd name="connsiteX13" fmla="*/ 62021 w 1091349"/>
              <a:gd name="connsiteY13" fmla="*/ 416044 h 1091349"/>
              <a:gd name="connsiteX14" fmla="*/ 72934 w 1091349"/>
              <a:gd name="connsiteY14" fmla="*/ 272704 h 1091349"/>
              <a:gd name="connsiteX15" fmla="*/ 191652 w 1091349"/>
              <a:gd name="connsiteY15" fmla="*/ 191652 h 1091349"/>
              <a:gd name="connsiteX16" fmla="*/ 272705 w 1091349"/>
              <a:gd name="connsiteY16" fmla="*/ 72934 h 1091349"/>
              <a:gd name="connsiteX17" fmla="*/ 416044 w 1091349"/>
              <a:gd name="connsiteY17" fmla="*/ 62021 h 1091349"/>
              <a:gd name="connsiteX18" fmla="*/ 545675 w 1091349"/>
              <a:gd name="connsiteY18" fmla="*/ 0 h 1091349"/>
              <a:gd name="connsiteX19" fmla="*/ 675306 w 1091349"/>
              <a:gd name="connsiteY19" fmla="*/ 62021 h 1091349"/>
              <a:gd name="connsiteX20" fmla="*/ 818645 w 1091349"/>
              <a:gd name="connsiteY20" fmla="*/ 72934 h 1091349"/>
              <a:gd name="connsiteX21" fmla="*/ 899698 w 1091349"/>
              <a:gd name="connsiteY21" fmla="*/ 191652 h 1091349"/>
              <a:gd name="connsiteX22" fmla="*/ 1018416 w 1091349"/>
              <a:gd name="connsiteY22" fmla="*/ 272704 h 1091349"/>
              <a:gd name="connsiteX23" fmla="*/ 1029329 w 1091349"/>
              <a:gd name="connsiteY23" fmla="*/ 416044 h 1091349"/>
              <a:gd name="connsiteX24" fmla="*/ 1091350 w 1091349"/>
              <a:gd name="connsiteY24" fmla="*/ 545675 h 10913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1091349" h="1091349">
                <a:moveTo>
                  <a:pt x="1091350" y="545675"/>
                </a:moveTo>
                <a:cubicBezTo>
                  <a:pt x="1091350" y="592523"/>
                  <a:pt x="1040775" y="632051"/>
                  <a:pt x="1029329" y="675306"/>
                </a:cubicBezTo>
                <a:cubicBezTo>
                  <a:pt x="1017351" y="720024"/>
                  <a:pt x="1041041" y="779516"/>
                  <a:pt x="1018416" y="818645"/>
                </a:cubicBezTo>
                <a:cubicBezTo>
                  <a:pt x="995391" y="858307"/>
                  <a:pt x="931906" y="867490"/>
                  <a:pt x="899698" y="899698"/>
                </a:cubicBezTo>
                <a:cubicBezTo>
                  <a:pt x="867490" y="931906"/>
                  <a:pt x="858307" y="995391"/>
                  <a:pt x="818645" y="1018416"/>
                </a:cubicBezTo>
                <a:cubicBezTo>
                  <a:pt x="779517" y="1041041"/>
                  <a:pt x="720025" y="1017484"/>
                  <a:pt x="675306" y="1029329"/>
                </a:cubicBezTo>
                <a:cubicBezTo>
                  <a:pt x="632051" y="1040908"/>
                  <a:pt x="592523" y="1091350"/>
                  <a:pt x="545675" y="1091350"/>
                </a:cubicBezTo>
                <a:cubicBezTo>
                  <a:pt x="498827" y="1091350"/>
                  <a:pt x="459299" y="1040775"/>
                  <a:pt x="416044" y="1029329"/>
                </a:cubicBezTo>
                <a:cubicBezTo>
                  <a:pt x="371325" y="1017351"/>
                  <a:pt x="311833" y="1041041"/>
                  <a:pt x="272705" y="1018416"/>
                </a:cubicBezTo>
                <a:cubicBezTo>
                  <a:pt x="233043" y="995391"/>
                  <a:pt x="223860" y="931906"/>
                  <a:pt x="191652" y="899698"/>
                </a:cubicBezTo>
                <a:cubicBezTo>
                  <a:pt x="159444" y="867490"/>
                  <a:pt x="95959" y="858307"/>
                  <a:pt x="72934" y="818645"/>
                </a:cubicBezTo>
                <a:cubicBezTo>
                  <a:pt x="50309" y="779516"/>
                  <a:pt x="73866" y="720024"/>
                  <a:pt x="62021" y="675306"/>
                </a:cubicBezTo>
                <a:cubicBezTo>
                  <a:pt x="50442" y="632051"/>
                  <a:pt x="0" y="592523"/>
                  <a:pt x="0" y="545675"/>
                </a:cubicBezTo>
                <a:cubicBezTo>
                  <a:pt x="0" y="498827"/>
                  <a:pt x="50575" y="459299"/>
                  <a:pt x="62021" y="416044"/>
                </a:cubicBezTo>
                <a:cubicBezTo>
                  <a:pt x="73999" y="371325"/>
                  <a:pt x="50309" y="311833"/>
                  <a:pt x="72934" y="272704"/>
                </a:cubicBezTo>
                <a:cubicBezTo>
                  <a:pt x="95959" y="233043"/>
                  <a:pt x="159444" y="223860"/>
                  <a:pt x="191652" y="191652"/>
                </a:cubicBezTo>
                <a:cubicBezTo>
                  <a:pt x="223860" y="159444"/>
                  <a:pt x="233043" y="95959"/>
                  <a:pt x="272705" y="72934"/>
                </a:cubicBezTo>
                <a:cubicBezTo>
                  <a:pt x="311833" y="50309"/>
                  <a:pt x="371325" y="73866"/>
                  <a:pt x="416044" y="62021"/>
                </a:cubicBezTo>
                <a:cubicBezTo>
                  <a:pt x="459299" y="50442"/>
                  <a:pt x="498827" y="0"/>
                  <a:pt x="545675" y="0"/>
                </a:cubicBezTo>
                <a:cubicBezTo>
                  <a:pt x="592523" y="0"/>
                  <a:pt x="632051" y="50575"/>
                  <a:pt x="675306" y="62021"/>
                </a:cubicBezTo>
                <a:cubicBezTo>
                  <a:pt x="720025" y="73999"/>
                  <a:pt x="779517" y="50309"/>
                  <a:pt x="818645" y="72934"/>
                </a:cubicBezTo>
                <a:cubicBezTo>
                  <a:pt x="858307" y="95959"/>
                  <a:pt x="867490" y="159444"/>
                  <a:pt x="899698" y="191652"/>
                </a:cubicBezTo>
                <a:cubicBezTo>
                  <a:pt x="931906" y="223860"/>
                  <a:pt x="995391" y="233043"/>
                  <a:pt x="1018416" y="272704"/>
                </a:cubicBezTo>
                <a:cubicBezTo>
                  <a:pt x="1041041" y="311833"/>
                  <a:pt x="1017484" y="371325"/>
                  <a:pt x="1029329" y="416044"/>
                </a:cubicBezTo>
                <a:cubicBezTo>
                  <a:pt x="1040775" y="459299"/>
                  <a:pt x="1091350" y="498827"/>
                  <a:pt x="1091350" y="545675"/>
                </a:cubicBezTo>
                <a:close/>
              </a:path>
            </a:pathLst>
          </a:custGeom>
          <a:solidFill>
            <a:schemeClr val="accent4"/>
          </a:solidFill>
          <a:ln w="13298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210" name="Graphic 2">
            <a:extLst>
              <a:ext uri="{FF2B5EF4-FFF2-40B4-BE49-F238E27FC236}">
                <a16:creationId xmlns:a16="http://schemas.microsoft.com/office/drawing/2014/main" id="{F00F6DD3-0601-4CFE-B2CA-49304A80BC78}"/>
              </a:ext>
            </a:extLst>
          </p:cNvPr>
          <p:cNvSpPr/>
          <p:nvPr/>
        </p:nvSpPr>
        <p:spPr>
          <a:xfrm rot="-4545151">
            <a:off x="6774984" y="3230513"/>
            <a:ext cx="835778" cy="835778"/>
          </a:xfrm>
          <a:custGeom>
            <a:avLst/>
            <a:gdLst>
              <a:gd name="connsiteX0" fmla="*/ 835778 w 835778"/>
              <a:gd name="connsiteY0" fmla="*/ 417889 h 835778"/>
              <a:gd name="connsiteX1" fmla="*/ 417889 w 835778"/>
              <a:gd name="connsiteY1" fmla="*/ 835778 h 835778"/>
              <a:gd name="connsiteX2" fmla="*/ 0 w 835778"/>
              <a:gd name="connsiteY2" fmla="*/ 417889 h 835778"/>
              <a:gd name="connsiteX3" fmla="*/ 417889 w 835778"/>
              <a:gd name="connsiteY3" fmla="*/ 0 h 835778"/>
              <a:gd name="connsiteX4" fmla="*/ 835778 w 835778"/>
              <a:gd name="connsiteY4" fmla="*/ 417889 h 8357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35778" h="835778">
                <a:moveTo>
                  <a:pt x="835778" y="417889"/>
                </a:moveTo>
                <a:cubicBezTo>
                  <a:pt x="835778" y="648683"/>
                  <a:pt x="648683" y="835778"/>
                  <a:pt x="417889" y="835778"/>
                </a:cubicBezTo>
                <a:cubicBezTo>
                  <a:pt x="187095" y="835778"/>
                  <a:pt x="0" y="648683"/>
                  <a:pt x="0" y="417889"/>
                </a:cubicBezTo>
                <a:cubicBezTo>
                  <a:pt x="0" y="187096"/>
                  <a:pt x="187095" y="0"/>
                  <a:pt x="417889" y="0"/>
                </a:cubicBezTo>
                <a:cubicBezTo>
                  <a:pt x="648683" y="0"/>
                  <a:pt x="835778" y="187096"/>
                  <a:pt x="835778" y="417889"/>
                </a:cubicBezTo>
                <a:close/>
              </a:path>
            </a:pathLst>
          </a:custGeom>
          <a:solidFill>
            <a:srgbClr val="FFFFFF"/>
          </a:solidFill>
          <a:ln w="13297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211" name="Graphic 2">
            <a:extLst>
              <a:ext uri="{FF2B5EF4-FFF2-40B4-BE49-F238E27FC236}">
                <a16:creationId xmlns:a16="http://schemas.microsoft.com/office/drawing/2014/main" id="{5793BE95-0C39-42FE-99C1-AFA9C11EC5E1}"/>
              </a:ext>
            </a:extLst>
          </p:cNvPr>
          <p:cNvSpPr/>
          <p:nvPr/>
        </p:nvSpPr>
        <p:spPr>
          <a:xfrm>
            <a:off x="6816635" y="3271808"/>
            <a:ext cx="752765" cy="752764"/>
          </a:xfrm>
          <a:custGeom>
            <a:avLst/>
            <a:gdLst>
              <a:gd name="connsiteX0" fmla="*/ 752765 w 752765"/>
              <a:gd name="connsiteY0" fmla="*/ 376383 h 752764"/>
              <a:gd name="connsiteX1" fmla="*/ 376382 w 752765"/>
              <a:gd name="connsiteY1" fmla="*/ 752765 h 752764"/>
              <a:gd name="connsiteX2" fmla="*/ 0 w 752765"/>
              <a:gd name="connsiteY2" fmla="*/ 376383 h 752764"/>
              <a:gd name="connsiteX3" fmla="*/ 376382 w 752765"/>
              <a:gd name="connsiteY3" fmla="*/ 0 h 752764"/>
              <a:gd name="connsiteX4" fmla="*/ 752765 w 752765"/>
              <a:gd name="connsiteY4" fmla="*/ 376383 h 7527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52765" h="752764">
                <a:moveTo>
                  <a:pt x="752765" y="376383"/>
                </a:moveTo>
                <a:cubicBezTo>
                  <a:pt x="752765" y="584253"/>
                  <a:pt x="584253" y="752765"/>
                  <a:pt x="376382" y="752765"/>
                </a:cubicBezTo>
                <a:cubicBezTo>
                  <a:pt x="168512" y="752765"/>
                  <a:pt x="0" y="584253"/>
                  <a:pt x="0" y="376383"/>
                </a:cubicBezTo>
                <a:cubicBezTo>
                  <a:pt x="0" y="168512"/>
                  <a:pt x="168512" y="0"/>
                  <a:pt x="376382" y="0"/>
                </a:cubicBezTo>
                <a:cubicBezTo>
                  <a:pt x="584253" y="0"/>
                  <a:pt x="752765" y="168512"/>
                  <a:pt x="752765" y="376383"/>
                </a:cubicBezTo>
                <a:close/>
              </a:path>
            </a:pathLst>
          </a:custGeom>
          <a:solidFill>
            <a:srgbClr val="FFFFFF"/>
          </a:solidFill>
          <a:ln w="10805" cap="flat">
            <a:noFill/>
            <a:prstDash val="solid"/>
            <a:miter/>
          </a:ln>
          <a:effectLst>
            <a:outerShdw blurRad="266700" dist="165100" dir="3000000" sx="98000" sy="98000" algn="ct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217" name="Freeform: Shape 216">
            <a:extLst>
              <a:ext uri="{FF2B5EF4-FFF2-40B4-BE49-F238E27FC236}">
                <a16:creationId xmlns:a16="http://schemas.microsoft.com/office/drawing/2014/main" id="{341815D2-0E5A-4EEE-8DCE-625F2B591DC5}"/>
              </a:ext>
            </a:extLst>
          </p:cNvPr>
          <p:cNvSpPr/>
          <p:nvPr/>
        </p:nvSpPr>
        <p:spPr>
          <a:xfrm>
            <a:off x="9453575" y="2497083"/>
            <a:ext cx="1091349" cy="1091349"/>
          </a:xfrm>
          <a:custGeom>
            <a:avLst/>
            <a:gdLst>
              <a:gd name="connsiteX0" fmla="*/ 1091350 w 1091349"/>
              <a:gd name="connsiteY0" fmla="*/ 545675 h 1091349"/>
              <a:gd name="connsiteX1" fmla="*/ 1029329 w 1091349"/>
              <a:gd name="connsiteY1" fmla="*/ 675306 h 1091349"/>
              <a:gd name="connsiteX2" fmla="*/ 1018416 w 1091349"/>
              <a:gd name="connsiteY2" fmla="*/ 818645 h 1091349"/>
              <a:gd name="connsiteX3" fmla="*/ 899698 w 1091349"/>
              <a:gd name="connsiteY3" fmla="*/ 899698 h 1091349"/>
              <a:gd name="connsiteX4" fmla="*/ 818645 w 1091349"/>
              <a:gd name="connsiteY4" fmla="*/ 1018415 h 1091349"/>
              <a:gd name="connsiteX5" fmla="*/ 675306 w 1091349"/>
              <a:gd name="connsiteY5" fmla="*/ 1029329 h 1091349"/>
              <a:gd name="connsiteX6" fmla="*/ 545675 w 1091349"/>
              <a:gd name="connsiteY6" fmla="*/ 1091350 h 1091349"/>
              <a:gd name="connsiteX7" fmla="*/ 416044 w 1091349"/>
              <a:gd name="connsiteY7" fmla="*/ 1029329 h 1091349"/>
              <a:gd name="connsiteX8" fmla="*/ 272704 w 1091349"/>
              <a:gd name="connsiteY8" fmla="*/ 1018415 h 1091349"/>
              <a:gd name="connsiteX9" fmla="*/ 191652 w 1091349"/>
              <a:gd name="connsiteY9" fmla="*/ 899698 h 1091349"/>
              <a:gd name="connsiteX10" fmla="*/ 72934 w 1091349"/>
              <a:gd name="connsiteY10" fmla="*/ 818645 h 1091349"/>
              <a:gd name="connsiteX11" fmla="*/ 62020 w 1091349"/>
              <a:gd name="connsiteY11" fmla="*/ 675306 h 1091349"/>
              <a:gd name="connsiteX12" fmla="*/ 0 w 1091349"/>
              <a:gd name="connsiteY12" fmla="*/ 545675 h 1091349"/>
              <a:gd name="connsiteX13" fmla="*/ 62020 w 1091349"/>
              <a:gd name="connsiteY13" fmla="*/ 416044 h 1091349"/>
              <a:gd name="connsiteX14" fmla="*/ 72934 w 1091349"/>
              <a:gd name="connsiteY14" fmla="*/ 272704 h 1091349"/>
              <a:gd name="connsiteX15" fmla="*/ 191652 w 1091349"/>
              <a:gd name="connsiteY15" fmla="*/ 191652 h 1091349"/>
              <a:gd name="connsiteX16" fmla="*/ 272704 w 1091349"/>
              <a:gd name="connsiteY16" fmla="*/ 72934 h 1091349"/>
              <a:gd name="connsiteX17" fmla="*/ 416044 w 1091349"/>
              <a:gd name="connsiteY17" fmla="*/ 62020 h 1091349"/>
              <a:gd name="connsiteX18" fmla="*/ 545675 w 1091349"/>
              <a:gd name="connsiteY18" fmla="*/ 0 h 1091349"/>
              <a:gd name="connsiteX19" fmla="*/ 675306 w 1091349"/>
              <a:gd name="connsiteY19" fmla="*/ 62020 h 1091349"/>
              <a:gd name="connsiteX20" fmla="*/ 818645 w 1091349"/>
              <a:gd name="connsiteY20" fmla="*/ 72934 h 1091349"/>
              <a:gd name="connsiteX21" fmla="*/ 899698 w 1091349"/>
              <a:gd name="connsiteY21" fmla="*/ 191652 h 1091349"/>
              <a:gd name="connsiteX22" fmla="*/ 1018416 w 1091349"/>
              <a:gd name="connsiteY22" fmla="*/ 272704 h 1091349"/>
              <a:gd name="connsiteX23" fmla="*/ 1029329 w 1091349"/>
              <a:gd name="connsiteY23" fmla="*/ 416044 h 1091349"/>
              <a:gd name="connsiteX24" fmla="*/ 1091350 w 1091349"/>
              <a:gd name="connsiteY24" fmla="*/ 545675 h 10913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1091349" h="1091349">
                <a:moveTo>
                  <a:pt x="1091350" y="545675"/>
                </a:moveTo>
                <a:cubicBezTo>
                  <a:pt x="1091350" y="592523"/>
                  <a:pt x="1040775" y="632051"/>
                  <a:pt x="1029329" y="675306"/>
                </a:cubicBezTo>
                <a:cubicBezTo>
                  <a:pt x="1017351" y="720024"/>
                  <a:pt x="1041041" y="779516"/>
                  <a:pt x="1018416" y="818645"/>
                </a:cubicBezTo>
                <a:cubicBezTo>
                  <a:pt x="995390" y="858306"/>
                  <a:pt x="931906" y="867490"/>
                  <a:pt x="899698" y="899698"/>
                </a:cubicBezTo>
                <a:cubicBezTo>
                  <a:pt x="867490" y="931906"/>
                  <a:pt x="858306" y="995391"/>
                  <a:pt x="818645" y="1018415"/>
                </a:cubicBezTo>
                <a:cubicBezTo>
                  <a:pt x="779517" y="1041041"/>
                  <a:pt x="720024" y="1017484"/>
                  <a:pt x="675306" y="1029329"/>
                </a:cubicBezTo>
                <a:cubicBezTo>
                  <a:pt x="632051" y="1040908"/>
                  <a:pt x="592523" y="1091350"/>
                  <a:pt x="545675" y="1091350"/>
                </a:cubicBezTo>
                <a:cubicBezTo>
                  <a:pt x="498826" y="1091350"/>
                  <a:pt x="459299" y="1040775"/>
                  <a:pt x="416044" y="1029329"/>
                </a:cubicBezTo>
                <a:cubicBezTo>
                  <a:pt x="371325" y="1017351"/>
                  <a:pt x="311833" y="1041041"/>
                  <a:pt x="272704" y="1018415"/>
                </a:cubicBezTo>
                <a:cubicBezTo>
                  <a:pt x="233043" y="995391"/>
                  <a:pt x="223860" y="931906"/>
                  <a:pt x="191652" y="899698"/>
                </a:cubicBezTo>
                <a:cubicBezTo>
                  <a:pt x="159443" y="867490"/>
                  <a:pt x="95959" y="858306"/>
                  <a:pt x="72934" y="818645"/>
                </a:cubicBezTo>
                <a:cubicBezTo>
                  <a:pt x="50309" y="779516"/>
                  <a:pt x="73866" y="720024"/>
                  <a:pt x="62020" y="675306"/>
                </a:cubicBezTo>
                <a:cubicBezTo>
                  <a:pt x="50441" y="632051"/>
                  <a:pt x="0" y="592523"/>
                  <a:pt x="0" y="545675"/>
                </a:cubicBezTo>
                <a:cubicBezTo>
                  <a:pt x="0" y="498827"/>
                  <a:pt x="50575" y="459298"/>
                  <a:pt x="62020" y="416044"/>
                </a:cubicBezTo>
                <a:cubicBezTo>
                  <a:pt x="73999" y="371325"/>
                  <a:pt x="50309" y="311833"/>
                  <a:pt x="72934" y="272704"/>
                </a:cubicBezTo>
                <a:cubicBezTo>
                  <a:pt x="95959" y="233043"/>
                  <a:pt x="159443" y="223860"/>
                  <a:pt x="191652" y="191652"/>
                </a:cubicBezTo>
                <a:cubicBezTo>
                  <a:pt x="223860" y="159443"/>
                  <a:pt x="233043" y="95959"/>
                  <a:pt x="272704" y="72934"/>
                </a:cubicBezTo>
                <a:cubicBezTo>
                  <a:pt x="311833" y="50309"/>
                  <a:pt x="371325" y="73866"/>
                  <a:pt x="416044" y="62020"/>
                </a:cubicBezTo>
                <a:cubicBezTo>
                  <a:pt x="459299" y="50442"/>
                  <a:pt x="498826" y="0"/>
                  <a:pt x="545675" y="0"/>
                </a:cubicBezTo>
                <a:cubicBezTo>
                  <a:pt x="592523" y="0"/>
                  <a:pt x="632051" y="50575"/>
                  <a:pt x="675306" y="62020"/>
                </a:cubicBezTo>
                <a:cubicBezTo>
                  <a:pt x="720024" y="73999"/>
                  <a:pt x="779517" y="50309"/>
                  <a:pt x="818645" y="72934"/>
                </a:cubicBezTo>
                <a:cubicBezTo>
                  <a:pt x="858306" y="95959"/>
                  <a:pt x="867490" y="159443"/>
                  <a:pt x="899698" y="191652"/>
                </a:cubicBezTo>
                <a:cubicBezTo>
                  <a:pt x="931906" y="223860"/>
                  <a:pt x="995390" y="233043"/>
                  <a:pt x="1018416" y="272704"/>
                </a:cubicBezTo>
                <a:cubicBezTo>
                  <a:pt x="1041041" y="311833"/>
                  <a:pt x="1017484" y="371325"/>
                  <a:pt x="1029329" y="416044"/>
                </a:cubicBezTo>
                <a:cubicBezTo>
                  <a:pt x="1040775" y="459298"/>
                  <a:pt x="1091350" y="498827"/>
                  <a:pt x="1091350" y="545675"/>
                </a:cubicBezTo>
                <a:close/>
              </a:path>
            </a:pathLst>
          </a:custGeom>
          <a:solidFill>
            <a:schemeClr val="accent6"/>
          </a:solidFill>
          <a:ln w="13298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222" name="Graphic 2">
            <a:extLst>
              <a:ext uri="{FF2B5EF4-FFF2-40B4-BE49-F238E27FC236}">
                <a16:creationId xmlns:a16="http://schemas.microsoft.com/office/drawing/2014/main" id="{931BAAB2-1655-4942-B6C3-331FC8FBD621}"/>
              </a:ext>
            </a:extLst>
          </p:cNvPr>
          <p:cNvSpPr/>
          <p:nvPr/>
        </p:nvSpPr>
        <p:spPr>
          <a:xfrm rot="-4613856">
            <a:off x="9581340" y="2624556"/>
            <a:ext cx="835842" cy="835842"/>
          </a:xfrm>
          <a:custGeom>
            <a:avLst/>
            <a:gdLst>
              <a:gd name="connsiteX0" fmla="*/ 835843 w 835842"/>
              <a:gd name="connsiteY0" fmla="*/ 417921 h 835842"/>
              <a:gd name="connsiteX1" fmla="*/ 417921 w 835842"/>
              <a:gd name="connsiteY1" fmla="*/ 835843 h 835842"/>
              <a:gd name="connsiteX2" fmla="*/ 0 w 835842"/>
              <a:gd name="connsiteY2" fmla="*/ 417921 h 835842"/>
              <a:gd name="connsiteX3" fmla="*/ 417921 w 835842"/>
              <a:gd name="connsiteY3" fmla="*/ 0 h 835842"/>
              <a:gd name="connsiteX4" fmla="*/ 835843 w 835842"/>
              <a:gd name="connsiteY4" fmla="*/ 417921 h 8358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35842" h="835842">
                <a:moveTo>
                  <a:pt x="835843" y="417921"/>
                </a:moveTo>
                <a:cubicBezTo>
                  <a:pt x="835843" y="648733"/>
                  <a:pt x="648733" y="835843"/>
                  <a:pt x="417921" y="835843"/>
                </a:cubicBezTo>
                <a:cubicBezTo>
                  <a:pt x="187110" y="835843"/>
                  <a:pt x="0" y="648733"/>
                  <a:pt x="0" y="417921"/>
                </a:cubicBezTo>
                <a:cubicBezTo>
                  <a:pt x="0" y="187110"/>
                  <a:pt x="187110" y="0"/>
                  <a:pt x="417921" y="0"/>
                </a:cubicBezTo>
                <a:cubicBezTo>
                  <a:pt x="648733" y="0"/>
                  <a:pt x="835843" y="187110"/>
                  <a:pt x="835843" y="417921"/>
                </a:cubicBezTo>
                <a:close/>
              </a:path>
            </a:pathLst>
          </a:custGeom>
          <a:solidFill>
            <a:srgbClr val="FFFFFF"/>
          </a:solidFill>
          <a:ln w="13298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223" name="Graphic 2">
            <a:extLst>
              <a:ext uri="{FF2B5EF4-FFF2-40B4-BE49-F238E27FC236}">
                <a16:creationId xmlns:a16="http://schemas.microsoft.com/office/drawing/2014/main" id="{AD3E8FA9-FAA9-4DFF-912E-82051BCE37C9}"/>
              </a:ext>
            </a:extLst>
          </p:cNvPr>
          <p:cNvSpPr/>
          <p:nvPr/>
        </p:nvSpPr>
        <p:spPr>
          <a:xfrm>
            <a:off x="9622867" y="2666376"/>
            <a:ext cx="752765" cy="752764"/>
          </a:xfrm>
          <a:custGeom>
            <a:avLst/>
            <a:gdLst>
              <a:gd name="connsiteX0" fmla="*/ 752765 w 752765"/>
              <a:gd name="connsiteY0" fmla="*/ 376383 h 752764"/>
              <a:gd name="connsiteX1" fmla="*/ 376383 w 752765"/>
              <a:gd name="connsiteY1" fmla="*/ 752765 h 752764"/>
              <a:gd name="connsiteX2" fmla="*/ 0 w 752765"/>
              <a:gd name="connsiteY2" fmla="*/ 376383 h 752764"/>
              <a:gd name="connsiteX3" fmla="*/ 376383 w 752765"/>
              <a:gd name="connsiteY3" fmla="*/ 0 h 752764"/>
              <a:gd name="connsiteX4" fmla="*/ 752765 w 752765"/>
              <a:gd name="connsiteY4" fmla="*/ 376383 h 7527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52765" h="752764">
                <a:moveTo>
                  <a:pt x="752765" y="376383"/>
                </a:moveTo>
                <a:cubicBezTo>
                  <a:pt x="752765" y="584253"/>
                  <a:pt x="584253" y="752765"/>
                  <a:pt x="376383" y="752765"/>
                </a:cubicBezTo>
                <a:cubicBezTo>
                  <a:pt x="168512" y="752765"/>
                  <a:pt x="0" y="584253"/>
                  <a:pt x="0" y="376383"/>
                </a:cubicBezTo>
                <a:cubicBezTo>
                  <a:pt x="0" y="168512"/>
                  <a:pt x="168512" y="0"/>
                  <a:pt x="376383" y="0"/>
                </a:cubicBezTo>
                <a:cubicBezTo>
                  <a:pt x="584253" y="0"/>
                  <a:pt x="752765" y="168512"/>
                  <a:pt x="752765" y="376383"/>
                </a:cubicBezTo>
                <a:close/>
              </a:path>
            </a:pathLst>
          </a:custGeom>
          <a:solidFill>
            <a:srgbClr val="FFFFFF"/>
          </a:solidFill>
          <a:ln w="10805" cap="flat">
            <a:noFill/>
            <a:prstDash val="solid"/>
            <a:miter/>
          </a:ln>
          <a:effectLst>
            <a:outerShdw blurRad="266700" dist="165100" dir="3000000" sx="98000" sy="98000" algn="ct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229" name="Freeform: Shape 228">
            <a:extLst>
              <a:ext uri="{FF2B5EF4-FFF2-40B4-BE49-F238E27FC236}">
                <a16:creationId xmlns:a16="http://schemas.microsoft.com/office/drawing/2014/main" id="{C45CF5D0-029D-4A57-BCD2-885734727C94}"/>
              </a:ext>
            </a:extLst>
          </p:cNvPr>
          <p:cNvSpPr/>
          <p:nvPr/>
        </p:nvSpPr>
        <p:spPr>
          <a:xfrm>
            <a:off x="4926604" y="4465638"/>
            <a:ext cx="1091349" cy="1091349"/>
          </a:xfrm>
          <a:custGeom>
            <a:avLst/>
            <a:gdLst>
              <a:gd name="connsiteX0" fmla="*/ 1091349 w 1091349"/>
              <a:gd name="connsiteY0" fmla="*/ 545675 h 1091349"/>
              <a:gd name="connsiteX1" fmla="*/ 1029329 w 1091349"/>
              <a:gd name="connsiteY1" fmla="*/ 675306 h 1091349"/>
              <a:gd name="connsiteX2" fmla="*/ 1018416 w 1091349"/>
              <a:gd name="connsiteY2" fmla="*/ 818645 h 1091349"/>
              <a:gd name="connsiteX3" fmla="*/ 899698 w 1091349"/>
              <a:gd name="connsiteY3" fmla="*/ 899698 h 1091349"/>
              <a:gd name="connsiteX4" fmla="*/ 818645 w 1091349"/>
              <a:gd name="connsiteY4" fmla="*/ 1018416 h 1091349"/>
              <a:gd name="connsiteX5" fmla="*/ 675306 w 1091349"/>
              <a:gd name="connsiteY5" fmla="*/ 1029329 h 1091349"/>
              <a:gd name="connsiteX6" fmla="*/ 545675 w 1091349"/>
              <a:gd name="connsiteY6" fmla="*/ 1091350 h 1091349"/>
              <a:gd name="connsiteX7" fmla="*/ 416044 w 1091349"/>
              <a:gd name="connsiteY7" fmla="*/ 1029329 h 1091349"/>
              <a:gd name="connsiteX8" fmla="*/ 272704 w 1091349"/>
              <a:gd name="connsiteY8" fmla="*/ 1018416 h 1091349"/>
              <a:gd name="connsiteX9" fmla="*/ 191652 w 1091349"/>
              <a:gd name="connsiteY9" fmla="*/ 899698 h 1091349"/>
              <a:gd name="connsiteX10" fmla="*/ 72934 w 1091349"/>
              <a:gd name="connsiteY10" fmla="*/ 818645 h 1091349"/>
              <a:gd name="connsiteX11" fmla="*/ 62021 w 1091349"/>
              <a:gd name="connsiteY11" fmla="*/ 675306 h 1091349"/>
              <a:gd name="connsiteX12" fmla="*/ 0 w 1091349"/>
              <a:gd name="connsiteY12" fmla="*/ 545675 h 1091349"/>
              <a:gd name="connsiteX13" fmla="*/ 62021 w 1091349"/>
              <a:gd name="connsiteY13" fmla="*/ 416044 h 1091349"/>
              <a:gd name="connsiteX14" fmla="*/ 72934 w 1091349"/>
              <a:gd name="connsiteY14" fmla="*/ 272705 h 1091349"/>
              <a:gd name="connsiteX15" fmla="*/ 191652 w 1091349"/>
              <a:gd name="connsiteY15" fmla="*/ 191652 h 1091349"/>
              <a:gd name="connsiteX16" fmla="*/ 272704 w 1091349"/>
              <a:gd name="connsiteY16" fmla="*/ 72934 h 1091349"/>
              <a:gd name="connsiteX17" fmla="*/ 416044 w 1091349"/>
              <a:gd name="connsiteY17" fmla="*/ 62021 h 1091349"/>
              <a:gd name="connsiteX18" fmla="*/ 545675 w 1091349"/>
              <a:gd name="connsiteY18" fmla="*/ 0 h 1091349"/>
              <a:gd name="connsiteX19" fmla="*/ 675306 w 1091349"/>
              <a:gd name="connsiteY19" fmla="*/ 62021 h 1091349"/>
              <a:gd name="connsiteX20" fmla="*/ 818645 w 1091349"/>
              <a:gd name="connsiteY20" fmla="*/ 72934 h 1091349"/>
              <a:gd name="connsiteX21" fmla="*/ 899698 w 1091349"/>
              <a:gd name="connsiteY21" fmla="*/ 191652 h 1091349"/>
              <a:gd name="connsiteX22" fmla="*/ 1018416 w 1091349"/>
              <a:gd name="connsiteY22" fmla="*/ 272705 h 1091349"/>
              <a:gd name="connsiteX23" fmla="*/ 1029329 w 1091349"/>
              <a:gd name="connsiteY23" fmla="*/ 416044 h 1091349"/>
              <a:gd name="connsiteX24" fmla="*/ 1091349 w 1091349"/>
              <a:gd name="connsiteY24" fmla="*/ 545675 h 10913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1091349" h="1091349">
                <a:moveTo>
                  <a:pt x="1091349" y="545675"/>
                </a:moveTo>
                <a:cubicBezTo>
                  <a:pt x="1091349" y="592523"/>
                  <a:pt x="1040775" y="632051"/>
                  <a:pt x="1029329" y="675306"/>
                </a:cubicBezTo>
                <a:cubicBezTo>
                  <a:pt x="1017351" y="720025"/>
                  <a:pt x="1041041" y="779516"/>
                  <a:pt x="1018416" y="818645"/>
                </a:cubicBezTo>
                <a:cubicBezTo>
                  <a:pt x="995391" y="858307"/>
                  <a:pt x="931906" y="867490"/>
                  <a:pt x="899698" y="899698"/>
                </a:cubicBezTo>
                <a:cubicBezTo>
                  <a:pt x="867490" y="931906"/>
                  <a:pt x="858307" y="995391"/>
                  <a:pt x="818645" y="1018416"/>
                </a:cubicBezTo>
                <a:cubicBezTo>
                  <a:pt x="779516" y="1041041"/>
                  <a:pt x="720025" y="1017484"/>
                  <a:pt x="675306" y="1029329"/>
                </a:cubicBezTo>
                <a:cubicBezTo>
                  <a:pt x="632051" y="1040908"/>
                  <a:pt x="592523" y="1091350"/>
                  <a:pt x="545675" y="1091350"/>
                </a:cubicBezTo>
                <a:cubicBezTo>
                  <a:pt x="498827" y="1091350"/>
                  <a:pt x="459298" y="1040775"/>
                  <a:pt x="416044" y="1029329"/>
                </a:cubicBezTo>
                <a:cubicBezTo>
                  <a:pt x="371325" y="1017351"/>
                  <a:pt x="311833" y="1041041"/>
                  <a:pt x="272704" y="1018416"/>
                </a:cubicBezTo>
                <a:cubicBezTo>
                  <a:pt x="233043" y="995391"/>
                  <a:pt x="223860" y="931906"/>
                  <a:pt x="191652" y="899698"/>
                </a:cubicBezTo>
                <a:cubicBezTo>
                  <a:pt x="159443" y="867490"/>
                  <a:pt x="95959" y="858307"/>
                  <a:pt x="72934" y="818645"/>
                </a:cubicBezTo>
                <a:cubicBezTo>
                  <a:pt x="50309" y="779516"/>
                  <a:pt x="73866" y="720025"/>
                  <a:pt x="62021" y="675306"/>
                </a:cubicBezTo>
                <a:cubicBezTo>
                  <a:pt x="50442" y="632051"/>
                  <a:pt x="0" y="592523"/>
                  <a:pt x="0" y="545675"/>
                </a:cubicBezTo>
                <a:cubicBezTo>
                  <a:pt x="0" y="498827"/>
                  <a:pt x="50575" y="459299"/>
                  <a:pt x="62021" y="416044"/>
                </a:cubicBezTo>
                <a:cubicBezTo>
                  <a:pt x="73999" y="371325"/>
                  <a:pt x="50309" y="311833"/>
                  <a:pt x="72934" y="272705"/>
                </a:cubicBezTo>
                <a:cubicBezTo>
                  <a:pt x="95959" y="233043"/>
                  <a:pt x="159443" y="223860"/>
                  <a:pt x="191652" y="191652"/>
                </a:cubicBezTo>
                <a:cubicBezTo>
                  <a:pt x="223860" y="159444"/>
                  <a:pt x="233043" y="95959"/>
                  <a:pt x="272704" y="72934"/>
                </a:cubicBezTo>
                <a:cubicBezTo>
                  <a:pt x="311833" y="50309"/>
                  <a:pt x="371325" y="73866"/>
                  <a:pt x="416044" y="62021"/>
                </a:cubicBezTo>
                <a:cubicBezTo>
                  <a:pt x="459298" y="50442"/>
                  <a:pt x="498827" y="0"/>
                  <a:pt x="545675" y="0"/>
                </a:cubicBezTo>
                <a:cubicBezTo>
                  <a:pt x="592523" y="0"/>
                  <a:pt x="632051" y="50575"/>
                  <a:pt x="675306" y="62021"/>
                </a:cubicBezTo>
                <a:cubicBezTo>
                  <a:pt x="720025" y="73999"/>
                  <a:pt x="779516" y="50309"/>
                  <a:pt x="818645" y="72934"/>
                </a:cubicBezTo>
                <a:cubicBezTo>
                  <a:pt x="858307" y="95959"/>
                  <a:pt x="867490" y="159444"/>
                  <a:pt x="899698" y="191652"/>
                </a:cubicBezTo>
                <a:cubicBezTo>
                  <a:pt x="931906" y="223860"/>
                  <a:pt x="995391" y="233043"/>
                  <a:pt x="1018416" y="272705"/>
                </a:cubicBezTo>
                <a:cubicBezTo>
                  <a:pt x="1041041" y="311833"/>
                  <a:pt x="1017484" y="371325"/>
                  <a:pt x="1029329" y="416044"/>
                </a:cubicBezTo>
                <a:cubicBezTo>
                  <a:pt x="1040775" y="459299"/>
                  <a:pt x="1091349" y="498827"/>
                  <a:pt x="1091349" y="545675"/>
                </a:cubicBezTo>
                <a:close/>
              </a:path>
            </a:pathLst>
          </a:custGeom>
          <a:solidFill>
            <a:schemeClr val="accent2"/>
          </a:solidFill>
          <a:ln w="13298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234" name="Graphic 2">
            <a:extLst>
              <a:ext uri="{FF2B5EF4-FFF2-40B4-BE49-F238E27FC236}">
                <a16:creationId xmlns:a16="http://schemas.microsoft.com/office/drawing/2014/main" id="{16849F6F-2E05-4C80-87B4-87D2C09862A7}"/>
              </a:ext>
            </a:extLst>
          </p:cNvPr>
          <p:cNvSpPr/>
          <p:nvPr/>
        </p:nvSpPr>
        <p:spPr>
          <a:xfrm rot="-4589761">
            <a:off x="5054044" y="4593404"/>
            <a:ext cx="835767" cy="835767"/>
          </a:xfrm>
          <a:custGeom>
            <a:avLst/>
            <a:gdLst>
              <a:gd name="connsiteX0" fmla="*/ 835768 w 835767"/>
              <a:gd name="connsiteY0" fmla="*/ 417884 h 835767"/>
              <a:gd name="connsiteX1" fmla="*/ 417884 w 835767"/>
              <a:gd name="connsiteY1" fmla="*/ 835768 h 835767"/>
              <a:gd name="connsiteX2" fmla="*/ 0 w 835767"/>
              <a:gd name="connsiteY2" fmla="*/ 417884 h 835767"/>
              <a:gd name="connsiteX3" fmla="*/ 417884 w 835767"/>
              <a:gd name="connsiteY3" fmla="*/ 0 h 835767"/>
              <a:gd name="connsiteX4" fmla="*/ 835768 w 835767"/>
              <a:gd name="connsiteY4" fmla="*/ 417884 h 8357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35767" h="835767">
                <a:moveTo>
                  <a:pt x="835768" y="417884"/>
                </a:moveTo>
                <a:cubicBezTo>
                  <a:pt x="835768" y="648675"/>
                  <a:pt x="648675" y="835768"/>
                  <a:pt x="417884" y="835768"/>
                </a:cubicBezTo>
                <a:cubicBezTo>
                  <a:pt x="187093" y="835768"/>
                  <a:pt x="0" y="648675"/>
                  <a:pt x="0" y="417884"/>
                </a:cubicBezTo>
                <a:cubicBezTo>
                  <a:pt x="0" y="187093"/>
                  <a:pt x="187093" y="0"/>
                  <a:pt x="417884" y="0"/>
                </a:cubicBezTo>
                <a:cubicBezTo>
                  <a:pt x="648675" y="0"/>
                  <a:pt x="835768" y="187093"/>
                  <a:pt x="835768" y="417884"/>
                </a:cubicBezTo>
                <a:close/>
              </a:path>
            </a:pathLst>
          </a:custGeom>
          <a:solidFill>
            <a:srgbClr val="FFFFFF"/>
          </a:solidFill>
          <a:ln w="13297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235" name="Graphic 2">
            <a:extLst>
              <a:ext uri="{FF2B5EF4-FFF2-40B4-BE49-F238E27FC236}">
                <a16:creationId xmlns:a16="http://schemas.microsoft.com/office/drawing/2014/main" id="{2009F747-DF45-4AC2-A35C-E3B1A7D7AF94}"/>
              </a:ext>
            </a:extLst>
          </p:cNvPr>
          <p:cNvSpPr/>
          <p:nvPr/>
        </p:nvSpPr>
        <p:spPr>
          <a:xfrm>
            <a:off x="5095896" y="4634930"/>
            <a:ext cx="752765" cy="752764"/>
          </a:xfrm>
          <a:custGeom>
            <a:avLst/>
            <a:gdLst>
              <a:gd name="connsiteX0" fmla="*/ 752765 w 752765"/>
              <a:gd name="connsiteY0" fmla="*/ 376382 h 752764"/>
              <a:gd name="connsiteX1" fmla="*/ 376383 w 752765"/>
              <a:gd name="connsiteY1" fmla="*/ 752765 h 752764"/>
              <a:gd name="connsiteX2" fmla="*/ 0 w 752765"/>
              <a:gd name="connsiteY2" fmla="*/ 376382 h 752764"/>
              <a:gd name="connsiteX3" fmla="*/ 376383 w 752765"/>
              <a:gd name="connsiteY3" fmla="*/ 0 h 752764"/>
              <a:gd name="connsiteX4" fmla="*/ 752765 w 752765"/>
              <a:gd name="connsiteY4" fmla="*/ 376382 h 7527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52765" h="752764">
                <a:moveTo>
                  <a:pt x="752765" y="376382"/>
                </a:moveTo>
                <a:cubicBezTo>
                  <a:pt x="752765" y="584253"/>
                  <a:pt x="584253" y="752765"/>
                  <a:pt x="376383" y="752765"/>
                </a:cubicBezTo>
                <a:cubicBezTo>
                  <a:pt x="168512" y="752765"/>
                  <a:pt x="0" y="584253"/>
                  <a:pt x="0" y="376382"/>
                </a:cubicBezTo>
                <a:cubicBezTo>
                  <a:pt x="0" y="168512"/>
                  <a:pt x="168512" y="0"/>
                  <a:pt x="376383" y="0"/>
                </a:cubicBezTo>
                <a:cubicBezTo>
                  <a:pt x="584253" y="0"/>
                  <a:pt x="752765" y="168512"/>
                  <a:pt x="752765" y="376382"/>
                </a:cubicBezTo>
                <a:close/>
              </a:path>
            </a:pathLst>
          </a:custGeom>
          <a:solidFill>
            <a:srgbClr val="FFFFFF"/>
          </a:solidFill>
          <a:ln w="10805" cap="flat">
            <a:noFill/>
            <a:prstDash val="solid"/>
            <a:miter/>
          </a:ln>
          <a:effectLst>
            <a:outerShdw blurRad="266700" dist="165100" dir="3000000" sx="98000" sy="98000" algn="ct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241" name="Freeform: Shape 240">
            <a:extLst>
              <a:ext uri="{FF2B5EF4-FFF2-40B4-BE49-F238E27FC236}">
                <a16:creationId xmlns:a16="http://schemas.microsoft.com/office/drawing/2014/main" id="{3AF646BB-A20A-49E6-828B-94A3A47EC290}"/>
              </a:ext>
            </a:extLst>
          </p:cNvPr>
          <p:cNvSpPr/>
          <p:nvPr/>
        </p:nvSpPr>
        <p:spPr>
          <a:xfrm>
            <a:off x="2743905" y="4465638"/>
            <a:ext cx="1091349" cy="1091349"/>
          </a:xfrm>
          <a:custGeom>
            <a:avLst/>
            <a:gdLst>
              <a:gd name="connsiteX0" fmla="*/ 1091350 w 1091349"/>
              <a:gd name="connsiteY0" fmla="*/ 545675 h 1091349"/>
              <a:gd name="connsiteX1" fmla="*/ 1029329 w 1091349"/>
              <a:gd name="connsiteY1" fmla="*/ 675306 h 1091349"/>
              <a:gd name="connsiteX2" fmla="*/ 1018415 w 1091349"/>
              <a:gd name="connsiteY2" fmla="*/ 818645 h 1091349"/>
              <a:gd name="connsiteX3" fmla="*/ 899698 w 1091349"/>
              <a:gd name="connsiteY3" fmla="*/ 899698 h 1091349"/>
              <a:gd name="connsiteX4" fmla="*/ 818645 w 1091349"/>
              <a:gd name="connsiteY4" fmla="*/ 1018416 h 1091349"/>
              <a:gd name="connsiteX5" fmla="*/ 675306 w 1091349"/>
              <a:gd name="connsiteY5" fmla="*/ 1029329 h 1091349"/>
              <a:gd name="connsiteX6" fmla="*/ 545675 w 1091349"/>
              <a:gd name="connsiteY6" fmla="*/ 1091350 h 1091349"/>
              <a:gd name="connsiteX7" fmla="*/ 416044 w 1091349"/>
              <a:gd name="connsiteY7" fmla="*/ 1029329 h 1091349"/>
              <a:gd name="connsiteX8" fmla="*/ 272704 w 1091349"/>
              <a:gd name="connsiteY8" fmla="*/ 1018416 h 1091349"/>
              <a:gd name="connsiteX9" fmla="*/ 191652 w 1091349"/>
              <a:gd name="connsiteY9" fmla="*/ 899698 h 1091349"/>
              <a:gd name="connsiteX10" fmla="*/ 72934 w 1091349"/>
              <a:gd name="connsiteY10" fmla="*/ 818645 h 1091349"/>
              <a:gd name="connsiteX11" fmla="*/ 62021 w 1091349"/>
              <a:gd name="connsiteY11" fmla="*/ 675306 h 1091349"/>
              <a:gd name="connsiteX12" fmla="*/ 0 w 1091349"/>
              <a:gd name="connsiteY12" fmla="*/ 545675 h 1091349"/>
              <a:gd name="connsiteX13" fmla="*/ 62021 w 1091349"/>
              <a:gd name="connsiteY13" fmla="*/ 416044 h 1091349"/>
              <a:gd name="connsiteX14" fmla="*/ 72934 w 1091349"/>
              <a:gd name="connsiteY14" fmla="*/ 272705 h 1091349"/>
              <a:gd name="connsiteX15" fmla="*/ 191652 w 1091349"/>
              <a:gd name="connsiteY15" fmla="*/ 191652 h 1091349"/>
              <a:gd name="connsiteX16" fmla="*/ 272704 w 1091349"/>
              <a:gd name="connsiteY16" fmla="*/ 72934 h 1091349"/>
              <a:gd name="connsiteX17" fmla="*/ 416044 w 1091349"/>
              <a:gd name="connsiteY17" fmla="*/ 62021 h 1091349"/>
              <a:gd name="connsiteX18" fmla="*/ 545675 w 1091349"/>
              <a:gd name="connsiteY18" fmla="*/ 0 h 1091349"/>
              <a:gd name="connsiteX19" fmla="*/ 675306 w 1091349"/>
              <a:gd name="connsiteY19" fmla="*/ 62021 h 1091349"/>
              <a:gd name="connsiteX20" fmla="*/ 818645 w 1091349"/>
              <a:gd name="connsiteY20" fmla="*/ 72934 h 1091349"/>
              <a:gd name="connsiteX21" fmla="*/ 899698 w 1091349"/>
              <a:gd name="connsiteY21" fmla="*/ 191652 h 1091349"/>
              <a:gd name="connsiteX22" fmla="*/ 1018415 w 1091349"/>
              <a:gd name="connsiteY22" fmla="*/ 272705 h 1091349"/>
              <a:gd name="connsiteX23" fmla="*/ 1029329 w 1091349"/>
              <a:gd name="connsiteY23" fmla="*/ 416044 h 1091349"/>
              <a:gd name="connsiteX24" fmla="*/ 1091350 w 1091349"/>
              <a:gd name="connsiteY24" fmla="*/ 545675 h 10913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1091349" h="1091349">
                <a:moveTo>
                  <a:pt x="1091350" y="545675"/>
                </a:moveTo>
                <a:cubicBezTo>
                  <a:pt x="1091350" y="592523"/>
                  <a:pt x="1040775" y="632051"/>
                  <a:pt x="1029329" y="675306"/>
                </a:cubicBezTo>
                <a:cubicBezTo>
                  <a:pt x="1017351" y="720025"/>
                  <a:pt x="1041041" y="779516"/>
                  <a:pt x="1018415" y="818645"/>
                </a:cubicBezTo>
                <a:cubicBezTo>
                  <a:pt x="995391" y="858307"/>
                  <a:pt x="931906" y="867490"/>
                  <a:pt x="899698" y="899698"/>
                </a:cubicBezTo>
                <a:cubicBezTo>
                  <a:pt x="867490" y="931906"/>
                  <a:pt x="858307" y="995391"/>
                  <a:pt x="818645" y="1018416"/>
                </a:cubicBezTo>
                <a:cubicBezTo>
                  <a:pt x="779516" y="1041041"/>
                  <a:pt x="720025" y="1017484"/>
                  <a:pt x="675306" y="1029329"/>
                </a:cubicBezTo>
                <a:cubicBezTo>
                  <a:pt x="632051" y="1040908"/>
                  <a:pt x="592523" y="1091350"/>
                  <a:pt x="545675" y="1091350"/>
                </a:cubicBezTo>
                <a:cubicBezTo>
                  <a:pt x="498827" y="1091350"/>
                  <a:pt x="459298" y="1040775"/>
                  <a:pt x="416044" y="1029329"/>
                </a:cubicBezTo>
                <a:cubicBezTo>
                  <a:pt x="371325" y="1017351"/>
                  <a:pt x="311833" y="1041041"/>
                  <a:pt x="272704" y="1018416"/>
                </a:cubicBezTo>
                <a:cubicBezTo>
                  <a:pt x="233043" y="995391"/>
                  <a:pt x="223860" y="931906"/>
                  <a:pt x="191652" y="899698"/>
                </a:cubicBezTo>
                <a:cubicBezTo>
                  <a:pt x="159444" y="867490"/>
                  <a:pt x="95959" y="858307"/>
                  <a:pt x="72934" y="818645"/>
                </a:cubicBezTo>
                <a:cubicBezTo>
                  <a:pt x="50309" y="779516"/>
                  <a:pt x="73866" y="720025"/>
                  <a:pt x="62021" y="675306"/>
                </a:cubicBezTo>
                <a:cubicBezTo>
                  <a:pt x="50442" y="632051"/>
                  <a:pt x="0" y="592523"/>
                  <a:pt x="0" y="545675"/>
                </a:cubicBezTo>
                <a:cubicBezTo>
                  <a:pt x="0" y="498827"/>
                  <a:pt x="50575" y="459299"/>
                  <a:pt x="62021" y="416044"/>
                </a:cubicBezTo>
                <a:cubicBezTo>
                  <a:pt x="73999" y="371325"/>
                  <a:pt x="50309" y="311833"/>
                  <a:pt x="72934" y="272705"/>
                </a:cubicBezTo>
                <a:cubicBezTo>
                  <a:pt x="95959" y="233043"/>
                  <a:pt x="159444" y="223860"/>
                  <a:pt x="191652" y="191652"/>
                </a:cubicBezTo>
                <a:cubicBezTo>
                  <a:pt x="223860" y="159444"/>
                  <a:pt x="233043" y="95959"/>
                  <a:pt x="272704" y="72934"/>
                </a:cubicBezTo>
                <a:cubicBezTo>
                  <a:pt x="311833" y="50309"/>
                  <a:pt x="371325" y="73866"/>
                  <a:pt x="416044" y="62021"/>
                </a:cubicBezTo>
                <a:cubicBezTo>
                  <a:pt x="459298" y="50442"/>
                  <a:pt x="498827" y="0"/>
                  <a:pt x="545675" y="0"/>
                </a:cubicBezTo>
                <a:cubicBezTo>
                  <a:pt x="592523" y="0"/>
                  <a:pt x="632051" y="50575"/>
                  <a:pt x="675306" y="62021"/>
                </a:cubicBezTo>
                <a:cubicBezTo>
                  <a:pt x="720025" y="73999"/>
                  <a:pt x="779516" y="50309"/>
                  <a:pt x="818645" y="72934"/>
                </a:cubicBezTo>
                <a:cubicBezTo>
                  <a:pt x="858307" y="95959"/>
                  <a:pt x="867490" y="159444"/>
                  <a:pt x="899698" y="191652"/>
                </a:cubicBezTo>
                <a:cubicBezTo>
                  <a:pt x="931906" y="223860"/>
                  <a:pt x="995391" y="233043"/>
                  <a:pt x="1018415" y="272705"/>
                </a:cubicBezTo>
                <a:cubicBezTo>
                  <a:pt x="1041041" y="311833"/>
                  <a:pt x="1017484" y="371325"/>
                  <a:pt x="1029329" y="416044"/>
                </a:cubicBezTo>
                <a:cubicBezTo>
                  <a:pt x="1040775" y="459299"/>
                  <a:pt x="1091350" y="498827"/>
                  <a:pt x="1091350" y="545675"/>
                </a:cubicBezTo>
                <a:close/>
              </a:path>
            </a:pathLst>
          </a:custGeom>
          <a:solidFill>
            <a:schemeClr val="accent5"/>
          </a:solidFill>
          <a:ln w="13298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246" name="Graphic 2">
            <a:extLst>
              <a:ext uri="{FF2B5EF4-FFF2-40B4-BE49-F238E27FC236}">
                <a16:creationId xmlns:a16="http://schemas.microsoft.com/office/drawing/2014/main" id="{70B80EFB-994F-4938-ACB6-46E369BB1785}"/>
              </a:ext>
            </a:extLst>
          </p:cNvPr>
          <p:cNvSpPr/>
          <p:nvPr/>
        </p:nvSpPr>
        <p:spPr>
          <a:xfrm rot="-4851759">
            <a:off x="2871661" y="4593554"/>
            <a:ext cx="835805" cy="835805"/>
          </a:xfrm>
          <a:custGeom>
            <a:avLst/>
            <a:gdLst>
              <a:gd name="connsiteX0" fmla="*/ 835805 w 835805"/>
              <a:gd name="connsiteY0" fmla="*/ 417903 h 835805"/>
              <a:gd name="connsiteX1" fmla="*/ 417903 w 835805"/>
              <a:gd name="connsiteY1" fmla="*/ 835805 h 835805"/>
              <a:gd name="connsiteX2" fmla="*/ 0 w 835805"/>
              <a:gd name="connsiteY2" fmla="*/ 417903 h 835805"/>
              <a:gd name="connsiteX3" fmla="*/ 417903 w 835805"/>
              <a:gd name="connsiteY3" fmla="*/ 0 h 835805"/>
              <a:gd name="connsiteX4" fmla="*/ 835805 w 835805"/>
              <a:gd name="connsiteY4" fmla="*/ 417903 h 8358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35805" h="835805">
                <a:moveTo>
                  <a:pt x="835805" y="417903"/>
                </a:moveTo>
                <a:cubicBezTo>
                  <a:pt x="835805" y="648704"/>
                  <a:pt x="648704" y="835805"/>
                  <a:pt x="417903" y="835805"/>
                </a:cubicBezTo>
                <a:cubicBezTo>
                  <a:pt x="187101" y="835805"/>
                  <a:pt x="0" y="648704"/>
                  <a:pt x="0" y="417903"/>
                </a:cubicBezTo>
                <a:cubicBezTo>
                  <a:pt x="0" y="187101"/>
                  <a:pt x="187101" y="0"/>
                  <a:pt x="417903" y="0"/>
                </a:cubicBezTo>
                <a:cubicBezTo>
                  <a:pt x="648704" y="0"/>
                  <a:pt x="835805" y="187101"/>
                  <a:pt x="835805" y="417903"/>
                </a:cubicBezTo>
                <a:close/>
              </a:path>
            </a:pathLst>
          </a:custGeom>
          <a:solidFill>
            <a:srgbClr val="FFFFFF"/>
          </a:solidFill>
          <a:ln w="13298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247" name="Graphic 2">
            <a:extLst>
              <a:ext uri="{FF2B5EF4-FFF2-40B4-BE49-F238E27FC236}">
                <a16:creationId xmlns:a16="http://schemas.microsoft.com/office/drawing/2014/main" id="{310D4AB0-3C5A-47EC-884A-88AEC0DC0DB7}"/>
              </a:ext>
            </a:extLst>
          </p:cNvPr>
          <p:cNvSpPr/>
          <p:nvPr/>
        </p:nvSpPr>
        <p:spPr>
          <a:xfrm>
            <a:off x="2913197" y="4634930"/>
            <a:ext cx="752765" cy="752764"/>
          </a:xfrm>
          <a:custGeom>
            <a:avLst/>
            <a:gdLst>
              <a:gd name="connsiteX0" fmla="*/ 752765 w 752765"/>
              <a:gd name="connsiteY0" fmla="*/ 376382 h 752764"/>
              <a:gd name="connsiteX1" fmla="*/ 376383 w 752765"/>
              <a:gd name="connsiteY1" fmla="*/ 752765 h 752764"/>
              <a:gd name="connsiteX2" fmla="*/ 0 w 752765"/>
              <a:gd name="connsiteY2" fmla="*/ 376382 h 752764"/>
              <a:gd name="connsiteX3" fmla="*/ 376383 w 752765"/>
              <a:gd name="connsiteY3" fmla="*/ 0 h 752764"/>
              <a:gd name="connsiteX4" fmla="*/ 752765 w 752765"/>
              <a:gd name="connsiteY4" fmla="*/ 376382 h 7527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52765" h="752764">
                <a:moveTo>
                  <a:pt x="752765" y="376382"/>
                </a:moveTo>
                <a:cubicBezTo>
                  <a:pt x="752765" y="584253"/>
                  <a:pt x="584253" y="752765"/>
                  <a:pt x="376383" y="752765"/>
                </a:cubicBezTo>
                <a:cubicBezTo>
                  <a:pt x="168512" y="752765"/>
                  <a:pt x="0" y="584253"/>
                  <a:pt x="0" y="376382"/>
                </a:cubicBezTo>
                <a:cubicBezTo>
                  <a:pt x="0" y="168512"/>
                  <a:pt x="168512" y="0"/>
                  <a:pt x="376383" y="0"/>
                </a:cubicBezTo>
                <a:cubicBezTo>
                  <a:pt x="584253" y="0"/>
                  <a:pt x="752765" y="168512"/>
                  <a:pt x="752765" y="376382"/>
                </a:cubicBezTo>
                <a:close/>
              </a:path>
            </a:pathLst>
          </a:custGeom>
          <a:solidFill>
            <a:srgbClr val="FFFFFF"/>
          </a:solidFill>
          <a:ln w="10805" cap="flat">
            <a:noFill/>
            <a:prstDash val="solid"/>
            <a:miter/>
          </a:ln>
          <a:effectLst>
            <a:outerShdw blurRad="266700" dist="165100" dir="3000000" sx="98000" sy="98000" algn="ct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253" name="Freeform: Shape 252">
            <a:extLst>
              <a:ext uri="{FF2B5EF4-FFF2-40B4-BE49-F238E27FC236}">
                <a16:creationId xmlns:a16="http://schemas.microsoft.com/office/drawing/2014/main" id="{C030C62E-88B8-4769-87CF-949CB48DD44B}"/>
              </a:ext>
            </a:extLst>
          </p:cNvPr>
          <p:cNvSpPr/>
          <p:nvPr/>
        </p:nvSpPr>
        <p:spPr>
          <a:xfrm>
            <a:off x="8362226" y="4465638"/>
            <a:ext cx="1091349" cy="1091349"/>
          </a:xfrm>
          <a:custGeom>
            <a:avLst/>
            <a:gdLst>
              <a:gd name="connsiteX0" fmla="*/ 1091350 w 1091349"/>
              <a:gd name="connsiteY0" fmla="*/ 545675 h 1091349"/>
              <a:gd name="connsiteX1" fmla="*/ 1029329 w 1091349"/>
              <a:gd name="connsiteY1" fmla="*/ 675306 h 1091349"/>
              <a:gd name="connsiteX2" fmla="*/ 1018416 w 1091349"/>
              <a:gd name="connsiteY2" fmla="*/ 818645 h 1091349"/>
              <a:gd name="connsiteX3" fmla="*/ 899698 w 1091349"/>
              <a:gd name="connsiteY3" fmla="*/ 899698 h 1091349"/>
              <a:gd name="connsiteX4" fmla="*/ 818645 w 1091349"/>
              <a:gd name="connsiteY4" fmla="*/ 1018416 h 1091349"/>
              <a:gd name="connsiteX5" fmla="*/ 675306 w 1091349"/>
              <a:gd name="connsiteY5" fmla="*/ 1029329 h 1091349"/>
              <a:gd name="connsiteX6" fmla="*/ 545675 w 1091349"/>
              <a:gd name="connsiteY6" fmla="*/ 1091350 h 1091349"/>
              <a:gd name="connsiteX7" fmla="*/ 416044 w 1091349"/>
              <a:gd name="connsiteY7" fmla="*/ 1029329 h 1091349"/>
              <a:gd name="connsiteX8" fmla="*/ 272704 w 1091349"/>
              <a:gd name="connsiteY8" fmla="*/ 1018416 h 1091349"/>
              <a:gd name="connsiteX9" fmla="*/ 191652 w 1091349"/>
              <a:gd name="connsiteY9" fmla="*/ 899698 h 1091349"/>
              <a:gd name="connsiteX10" fmla="*/ 72934 w 1091349"/>
              <a:gd name="connsiteY10" fmla="*/ 818645 h 1091349"/>
              <a:gd name="connsiteX11" fmla="*/ 62021 w 1091349"/>
              <a:gd name="connsiteY11" fmla="*/ 675306 h 1091349"/>
              <a:gd name="connsiteX12" fmla="*/ 0 w 1091349"/>
              <a:gd name="connsiteY12" fmla="*/ 545675 h 1091349"/>
              <a:gd name="connsiteX13" fmla="*/ 62021 w 1091349"/>
              <a:gd name="connsiteY13" fmla="*/ 416044 h 1091349"/>
              <a:gd name="connsiteX14" fmla="*/ 72934 w 1091349"/>
              <a:gd name="connsiteY14" fmla="*/ 272705 h 1091349"/>
              <a:gd name="connsiteX15" fmla="*/ 191652 w 1091349"/>
              <a:gd name="connsiteY15" fmla="*/ 191652 h 1091349"/>
              <a:gd name="connsiteX16" fmla="*/ 272704 w 1091349"/>
              <a:gd name="connsiteY16" fmla="*/ 72934 h 1091349"/>
              <a:gd name="connsiteX17" fmla="*/ 416044 w 1091349"/>
              <a:gd name="connsiteY17" fmla="*/ 62021 h 1091349"/>
              <a:gd name="connsiteX18" fmla="*/ 545675 w 1091349"/>
              <a:gd name="connsiteY18" fmla="*/ 0 h 1091349"/>
              <a:gd name="connsiteX19" fmla="*/ 675306 w 1091349"/>
              <a:gd name="connsiteY19" fmla="*/ 62021 h 1091349"/>
              <a:gd name="connsiteX20" fmla="*/ 818645 w 1091349"/>
              <a:gd name="connsiteY20" fmla="*/ 72934 h 1091349"/>
              <a:gd name="connsiteX21" fmla="*/ 899698 w 1091349"/>
              <a:gd name="connsiteY21" fmla="*/ 191652 h 1091349"/>
              <a:gd name="connsiteX22" fmla="*/ 1018416 w 1091349"/>
              <a:gd name="connsiteY22" fmla="*/ 272705 h 1091349"/>
              <a:gd name="connsiteX23" fmla="*/ 1029329 w 1091349"/>
              <a:gd name="connsiteY23" fmla="*/ 416044 h 1091349"/>
              <a:gd name="connsiteX24" fmla="*/ 1091350 w 1091349"/>
              <a:gd name="connsiteY24" fmla="*/ 545675 h 10913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1091349" h="1091349">
                <a:moveTo>
                  <a:pt x="1091350" y="545675"/>
                </a:moveTo>
                <a:cubicBezTo>
                  <a:pt x="1091350" y="592523"/>
                  <a:pt x="1040775" y="632051"/>
                  <a:pt x="1029329" y="675306"/>
                </a:cubicBezTo>
                <a:cubicBezTo>
                  <a:pt x="1017351" y="720025"/>
                  <a:pt x="1041041" y="779516"/>
                  <a:pt x="1018416" y="818645"/>
                </a:cubicBezTo>
                <a:cubicBezTo>
                  <a:pt x="995390" y="858307"/>
                  <a:pt x="931906" y="867490"/>
                  <a:pt x="899698" y="899698"/>
                </a:cubicBezTo>
                <a:cubicBezTo>
                  <a:pt x="867490" y="931906"/>
                  <a:pt x="858306" y="995391"/>
                  <a:pt x="818645" y="1018416"/>
                </a:cubicBezTo>
                <a:cubicBezTo>
                  <a:pt x="779517" y="1041041"/>
                  <a:pt x="720025" y="1017484"/>
                  <a:pt x="675306" y="1029329"/>
                </a:cubicBezTo>
                <a:cubicBezTo>
                  <a:pt x="632051" y="1040908"/>
                  <a:pt x="592523" y="1091350"/>
                  <a:pt x="545675" y="1091350"/>
                </a:cubicBezTo>
                <a:cubicBezTo>
                  <a:pt x="498827" y="1091350"/>
                  <a:pt x="459299" y="1040775"/>
                  <a:pt x="416044" y="1029329"/>
                </a:cubicBezTo>
                <a:cubicBezTo>
                  <a:pt x="371325" y="1017351"/>
                  <a:pt x="311833" y="1041041"/>
                  <a:pt x="272704" y="1018416"/>
                </a:cubicBezTo>
                <a:cubicBezTo>
                  <a:pt x="233043" y="995391"/>
                  <a:pt x="223860" y="931906"/>
                  <a:pt x="191652" y="899698"/>
                </a:cubicBezTo>
                <a:cubicBezTo>
                  <a:pt x="159444" y="867490"/>
                  <a:pt x="95959" y="858307"/>
                  <a:pt x="72934" y="818645"/>
                </a:cubicBezTo>
                <a:cubicBezTo>
                  <a:pt x="50309" y="779516"/>
                  <a:pt x="73866" y="720025"/>
                  <a:pt x="62021" y="675306"/>
                </a:cubicBezTo>
                <a:cubicBezTo>
                  <a:pt x="50442" y="632051"/>
                  <a:pt x="0" y="592523"/>
                  <a:pt x="0" y="545675"/>
                </a:cubicBezTo>
                <a:cubicBezTo>
                  <a:pt x="0" y="498827"/>
                  <a:pt x="50575" y="459299"/>
                  <a:pt x="62021" y="416044"/>
                </a:cubicBezTo>
                <a:cubicBezTo>
                  <a:pt x="73999" y="371325"/>
                  <a:pt x="50309" y="311833"/>
                  <a:pt x="72934" y="272705"/>
                </a:cubicBezTo>
                <a:cubicBezTo>
                  <a:pt x="95959" y="233043"/>
                  <a:pt x="159444" y="223860"/>
                  <a:pt x="191652" y="191652"/>
                </a:cubicBezTo>
                <a:cubicBezTo>
                  <a:pt x="223860" y="159444"/>
                  <a:pt x="233043" y="95959"/>
                  <a:pt x="272704" y="72934"/>
                </a:cubicBezTo>
                <a:cubicBezTo>
                  <a:pt x="311833" y="50309"/>
                  <a:pt x="371325" y="73866"/>
                  <a:pt x="416044" y="62021"/>
                </a:cubicBezTo>
                <a:cubicBezTo>
                  <a:pt x="459299" y="50442"/>
                  <a:pt x="498827" y="0"/>
                  <a:pt x="545675" y="0"/>
                </a:cubicBezTo>
                <a:cubicBezTo>
                  <a:pt x="592523" y="0"/>
                  <a:pt x="632051" y="50575"/>
                  <a:pt x="675306" y="62021"/>
                </a:cubicBezTo>
                <a:cubicBezTo>
                  <a:pt x="720025" y="73999"/>
                  <a:pt x="779517" y="50309"/>
                  <a:pt x="818645" y="72934"/>
                </a:cubicBezTo>
                <a:cubicBezTo>
                  <a:pt x="858306" y="95959"/>
                  <a:pt x="867490" y="159444"/>
                  <a:pt x="899698" y="191652"/>
                </a:cubicBezTo>
                <a:cubicBezTo>
                  <a:pt x="931906" y="223860"/>
                  <a:pt x="995390" y="233043"/>
                  <a:pt x="1018416" y="272705"/>
                </a:cubicBezTo>
                <a:cubicBezTo>
                  <a:pt x="1041041" y="311833"/>
                  <a:pt x="1017484" y="371325"/>
                  <a:pt x="1029329" y="416044"/>
                </a:cubicBezTo>
                <a:cubicBezTo>
                  <a:pt x="1040775" y="459299"/>
                  <a:pt x="1091350" y="498827"/>
                  <a:pt x="1091350" y="545675"/>
                </a:cubicBezTo>
                <a:close/>
              </a:path>
            </a:pathLst>
          </a:custGeom>
          <a:solidFill>
            <a:schemeClr val="accent1"/>
          </a:solidFill>
          <a:ln w="13298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258" name="Graphic 2">
            <a:extLst>
              <a:ext uri="{FF2B5EF4-FFF2-40B4-BE49-F238E27FC236}">
                <a16:creationId xmlns:a16="http://schemas.microsoft.com/office/drawing/2014/main" id="{CAC20ADD-4CD5-441F-96B2-1CB1AE171430}"/>
              </a:ext>
            </a:extLst>
          </p:cNvPr>
          <p:cNvSpPr/>
          <p:nvPr/>
        </p:nvSpPr>
        <p:spPr>
          <a:xfrm rot="-3338837">
            <a:off x="8490168" y="4593354"/>
            <a:ext cx="835834" cy="835834"/>
          </a:xfrm>
          <a:custGeom>
            <a:avLst/>
            <a:gdLst>
              <a:gd name="connsiteX0" fmla="*/ 835835 w 835834"/>
              <a:gd name="connsiteY0" fmla="*/ 417917 h 835834"/>
              <a:gd name="connsiteX1" fmla="*/ 417918 w 835834"/>
              <a:gd name="connsiteY1" fmla="*/ 835835 h 835834"/>
              <a:gd name="connsiteX2" fmla="*/ 1 w 835834"/>
              <a:gd name="connsiteY2" fmla="*/ 417917 h 835834"/>
              <a:gd name="connsiteX3" fmla="*/ 417918 w 835834"/>
              <a:gd name="connsiteY3" fmla="*/ 0 h 835834"/>
              <a:gd name="connsiteX4" fmla="*/ 835835 w 835834"/>
              <a:gd name="connsiteY4" fmla="*/ 417917 h 8358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35834" h="835834">
                <a:moveTo>
                  <a:pt x="835835" y="417917"/>
                </a:moveTo>
                <a:cubicBezTo>
                  <a:pt x="835835" y="648727"/>
                  <a:pt x="648727" y="835835"/>
                  <a:pt x="417918" y="835835"/>
                </a:cubicBezTo>
                <a:cubicBezTo>
                  <a:pt x="187109" y="835835"/>
                  <a:pt x="1" y="648727"/>
                  <a:pt x="1" y="417917"/>
                </a:cubicBezTo>
                <a:cubicBezTo>
                  <a:pt x="1" y="187108"/>
                  <a:pt x="187109" y="0"/>
                  <a:pt x="417918" y="0"/>
                </a:cubicBezTo>
                <a:cubicBezTo>
                  <a:pt x="648727" y="0"/>
                  <a:pt x="835835" y="187108"/>
                  <a:pt x="835835" y="417917"/>
                </a:cubicBezTo>
                <a:close/>
              </a:path>
            </a:pathLst>
          </a:custGeom>
          <a:solidFill>
            <a:srgbClr val="FFFFFF"/>
          </a:solidFill>
          <a:ln w="13298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259" name="Graphic 2">
            <a:extLst>
              <a:ext uri="{FF2B5EF4-FFF2-40B4-BE49-F238E27FC236}">
                <a16:creationId xmlns:a16="http://schemas.microsoft.com/office/drawing/2014/main" id="{350E0B51-49E7-44C2-AD31-630838FE8702}"/>
              </a:ext>
            </a:extLst>
          </p:cNvPr>
          <p:cNvSpPr/>
          <p:nvPr/>
        </p:nvSpPr>
        <p:spPr>
          <a:xfrm>
            <a:off x="8531518" y="4634930"/>
            <a:ext cx="752765" cy="752764"/>
          </a:xfrm>
          <a:custGeom>
            <a:avLst/>
            <a:gdLst>
              <a:gd name="connsiteX0" fmla="*/ 752765 w 752765"/>
              <a:gd name="connsiteY0" fmla="*/ 376382 h 752764"/>
              <a:gd name="connsiteX1" fmla="*/ 376383 w 752765"/>
              <a:gd name="connsiteY1" fmla="*/ 752765 h 752764"/>
              <a:gd name="connsiteX2" fmla="*/ 0 w 752765"/>
              <a:gd name="connsiteY2" fmla="*/ 376382 h 752764"/>
              <a:gd name="connsiteX3" fmla="*/ 376383 w 752765"/>
              <a:gd name="connsiteY3" fmla="*/ 0 h 752764"/>
              <a:gd name="connsiteX4" fmla="*/ 752765 w 752765"/>
              <a:gd name="connsiteY4" fmla="*/ 376382 h 7527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52765" h="752764">
                <a:moveTo>
                  <a:pt x="752765" y="376382"/>
                </a:moveTo>
                <a:cubicBezTo>
                  <a:pt x="752765" y="584253"/>
                  <a:pt x="584253" y="752765"/>
                  <a:pt x="376383" y="752765"/>
                </a:cubicBezTo>
                <a:cubicBezTo>
                  <a:pt x="168512" y="752765"/>
                  <a:pt x="0" y="584253"/>
                  <a:pt x="0" y="376382"/>
                </a:cubicBezTo>
                <a:cubicBezTo>
                  <a:pt x="0" y="168512"/>
                  <a:pt x="168512" y="0"/>
                  <a:pt x="376383" y="0"/>
                </a:cubicBezTo>
                <a:cubicBezTo>
                  <a:pt x="584253" y="0"/>
                  <a:pt x="752765" y="168512"/>
                  <a:pt x="752765" y="376382"/>
                </a:cubicBezTo>
                <a:close/>
              </a:path>
            </a:pathLst>
          </a:custGeom>
          <a:solidFill>
            <a:srgbClr val="FFFFFF"/>
          </a:solidFill>
          <a:ln w="10805" cap="flat">
            <a:noFill/>
            <a:prstDash val="solid"/>
            <a:miter/>
          </a:ln>
          <a:effectLst>
            <a:outerShdw blurRad="266700" dist="165100" dir="3000000" sx="98000" sy="98000" algn="ct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265" name="Freeform: Shape 264">
            <a:extLst>
              <a:ext uri="{FF2B5EF4-FFF2-40B4-BE49-F238E27FC236}">
                <a16:creationId xmlns:a16="http://schemas.microsoft.com/office/drawing/2014/main" id="{4D04F41B-8B17-4089-A910-310B80E60EF5}"/>
              </a:ext>
            </a:extLst>
          </p:cNvPr>
          <p:cNvSpPr/>
          <p:nvPr/>
        </p:nvSpPr>
        <p:spPr>
          <a:xfrm>
            <a:off x="10544791" y="4465638"/>
            <a:ext cx="1091349" cy="1091349"/>
          </a:xfrm>
          <a:custGeom>
            <a:avLst/>
            <a:gdLst>
              <a:gd name="connsiteX0" fmla="*/ 1091350 w 1091349"/>
              <a:gd name="connsiteY0" fmla="*/ 545675 h 1091349"/>
              <a:gd name="connsiteX1" fmla="*/ 1029329 w 1091349"/>
              <a:gd name="connsiteY1" fmla="*/ 675306 h 1091349"/>
              <a:gd name="connsiteX2" fmla="*/ 1018416 w 1091349"/>
              <a:gd name="connsiteY2" fmla="*/ 818645 h 1091349"/>
              <a:gd name="connsiteX3" fmla="*/ 899698 w 1091349"/>
              <a:gd name="connsiteY3" fmla="*/ 899698 h 1091349"/>
              <a:gd name="connsiteX4" fmla="*/ 818645 w 1091349"/>
              <a:gd name="connsiteY4" fmla="*/ 1018416 h 1091349"/>
              <a:gd name="connsiteX5" fmla="*/ 675306 w 1091349"/>
              <a:gd name="connsiteY5" fmla="*/ 1029329 h 1091349"/>
              <a:gd name="connsiteX6" fmla="*/ 545675 w 1091349"/>
              <a:gd name="connsiteY6" fmla="*/ 1091350 h 1091349"/>
              <a:gd name="connsiteX7" fmla="*/ 416044 w 1091349"/>
              <a:gd name="connsiteY7" fmla="*/ 1029329 h 1091349"/>
              <a:gd name="connsiteX8" fmla="*/ 272704 w 1091349"/>
              <a:gd name="connsiteY8" fmla="*/ 1018416 h 1091349"/>
              <a:gd name="connsiteX9" fmla="*/ 191652 w 1091349"/>
              <a:gd name="connsiteY9" fmla="*/ 899698 h 1091349"/>
              <a:gd name="connsiteX10" fmla="*/ 72934 w 1091349"/>
              <a:gd name="connsiteY10" fmla="*/ 818645 h 1091349"/>
              <a:gd name="connsiteX11" fmla="*/ 62021 w 1091349"/>
              <a:gd name="connsiteY11" fmla="*/ 675306 h 1091349"/>
              <a:gd name="connsiteX12" fmla="*/ 0 w 1091349"/>
              <a:gd name="connsiteY12" fmla="*/ 545675 h 1091349"/>
              <a:gd name="connsiteX13" fmla="*/ 62021 w 1091349"/>
              <a:gd name="connsiteY13" fmla="*/ 416044 h 1091349"/>
              <a:gd name="connsiteX14" fmla="*/ 72934 w 1091349"/>
              <a:gd name="connsiteY14" fmla="*/ 272705 h 1091349"/>
              <a:gd name="connsiteX15" fmla="*/ 191652 w 1091349"/>
              <a:gd name="connsiteY15" fmla="*/ 191652 h 1091349"/>
              <a:gd name="connsiteX16" fmla="*/ 272704 w 1091349"/>
              <a:gd name="connsiteY16" fmla="*/ 72934 h 1091349"/>
              <a:gd name="connsiteX17" fmla="*/ 416044 w 1091349"/>
              <a:gd name="connsiteY17" fmla="*/ 62021 h 1091349"/>
              <a:gd name="connsiteX18" fmla="*/ 545675 w 1091349"/>
              <a:gd name="connsiteY18" fmla="*/ 0 h 1091349"/>
              <a:gd name="connsiteX19" fmla="*/ 675306 w 1091349"/>
              <a:gd name="connsiteY19" fmla="*/ 62021 h 1091349"/>
              <a:gd name="connsiteX20" fmla="*/ 818645 w 1091349"/>
              <a:gd name="connsiteY20" fmla="*/ 72934 h 1091349"/>
              <a:gd name="connsiteX21" fmla="*/ 899698 w 1091349"/>
              <a:gd name="connsiteY21" fmla="*/ 191652 h 1091349"/>
              <a:gd name="connsiteX22" fmla="*/ 1018416 w 1091349"/>
              <a:gd name="connsiteY22" fmla="*/ 272705 h 1091349"/>
              <a:gd name="connsiteX23" fmla="*/ 1029329 w 1091349"/>
              <a:gd name="connsiteY23" fmla="*/ 416044 h 1091349"/>
              <a:gd name="connsiteX24" fmla="*/ 1091350 w 1091349"/>
              <a:gd name="connsiteY24" fmla="*/ 545675 h 10913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1091349" h="1091349">
                <a:moveTo>
                  <a:pt x="1091350" y="545675"/>
                </a:moveTo>
                <a:cubicBezTo>
                  <a:pt x="1091350" y="592523"/>
                  <a:pt x="1040775" y="632051"/>
                  <a:pt x="1029329" y="675306"/>
                </a:cubicBezTo>
                <a:cubicBezTo>
                  <a:pt x="1017351" y="720025"/>
                  <a:pt x="1041041" y="779516"/>
                  <a:pt x="1018416" y="818645"/>
                </a:cubicBezTo>
                <a:cubicBezTo>
                  <a:pt x="995391" y="858307"/>
                  <a:pt x="931906" y="867490"/>
                  <a:pt x="899698" y="899698"/>
                </a:cubicBezTo>
                <a:cubicBezTo>
                  <a:pt x="867490" y="931906"/>
                  <a:pt x="858306" y="995391"/>
                  <a:pt x="818645" y="1018416"/>
                </a:cubicBezTo>
                <a:cubicBezTo>
                  <a:pt x="779517" y="1041041"/>
                  <a:pt x="720025" y="1017484"/>
                  <a:pt x="675306" y="1029329"/>
                </a:cubicBezTo>
                <a:cubicBezTo>
                  <a:pt x="632051" y="1040908"/>
                  <a:pt x="592523" y="1091350"/>
                  <a:pt x="545675" y="1091350"/>
                </a:cubicBezTo>
                <a:cubicBezTo>
                  <a:pt x="498826" y="1091350"/>
                  <a:pt x="459299" y="1040775"/>
                  <a:pt x="416044" y="1029329"/>
                </a:cubicBezTo>
                <a:cubicBezTo>
                  <a:pt x="371325" y="1017351"/>
                  <a:pt x="311833" y="1041041"/>
                  <a:pt x="272704" y="1018416"/>
                </a:cubicBezTo>
                <a:cubicBezTo>
                  <a:pt x="233043" y="995391"/>
                  <a:pt x="223860" y="931906"/>
                  <a:pt x="191652" y="899698"/>
                </a:cubicBezTo>
                <a:cubicBezTo>
                  <a:pt x="159443" y="867490"/>
                  <a:pt x="95959" y="858307"/>
                  <a:pt x="72934" y="818645"/>
                </a:cubicBezTo>
                <a:cubicBezTo>
                  <a:pt x="50309" y="779516"/>
                  <a:pt x="73866" y="720025"/>
                  <a:pt x="62021" y="675306"/>
                </a:cubicBezTo>
                <a:cubicBezTo>
                  <a:pt x="50442" y="632051"/>
                  <a:pt x="0" y="592523"/>
                  <a:pt x="0" y="545675"/>
                </a:cubicBezTo>
                <a:cubicBezTo>
                  <a:pt x="0" y="498827"/>
                  <a:pt x="50575" y="459299"/>
                  <a:pt x="62021" y="416044"/>
                </a:cubicBezTo>
                <a:cubicBezTo>
                  <a:pt x="73999" y="371325"/>
                  <a:pt x="50309" y="311833"/>
                  <a:pt x="72934" y="272705"/>
                </a:cubicBezTo>
                <a:cubicBezTo>
                  <a:pt x="95959" y="233043"/>
                  <a:pt x="159443" y="223860"/>
                  <a:pt x="191652" y="191652"/>
                </a:cubicBezTo>
                <a:cubicBezTo>
                  <a:pt x="223860" y="159444"/>
                  <a:pt x="233043" y="95959"/>
                  <a:pt x="272704" y="72934"/>
                </a:cubicBezTo>
                <a:cubicBezTo>
                  <a:pt x="311833" y="50309"/>
                  <a:pt x="371325" y="73866"/>
                  <a:pt x="416044" y="62021"/>
                </a:cubicBezTo>
                <a:cubicBezTo>
                  <a:pt x="459299" y="50442"/>
                  <a:pt x="498826" y="0"/>
                  <a:pt x="545675" y="0"/>
                </a:cubicBezTo>
                <a:cubicBezTo>
                  <a:pt x="592523" y="0"/>
                  <a:pt x="632051" y="50575"/>
                  <a:pt x="675306" y="62021"/>
                </a:cubicBezTo>
                <a:cubicBezTo>
                  <a:pt x="720025" y="73999"/>
                  <a:pt x="779517" y="50309"/>
                  <a:pt x="818645" y="72934"/>
                </a:cubicBezTo>
                <a:cubicBezTo>
                  <a:pt x="858306" y="95959"/>
                  <a:pt x="867490" y="159444"/>
                  <a:pt x="899698" y="191652"/>
                </a:cubicBezTo>
                <a:cubicBezTo>
                  <a:pt x="931906" y="223860"/>
                  <a:pt x="995391" y="233043"/>
                  <a:pt x="1018416" y="272705"/>
                </a:cubicBezTo>
                <a:cubicBezTo>
                  <a:pt x="1041041" y="311833"/>
                  <a:pt x="1017484" y="371325"/>
                  <a:pt x="1029329" y="416044"/>
                </a:cubicBezTo>
                <a:cubicBezTo>
                  <a:pt x="1040908" y="459299"/>
                  <a:pt x="1091350" y="498827"/>
                  <a:pt x="1091350" y="545675"/>
                </a:cubicBezTo>
                <a:close/>
              </a:path>
            </a:pathLst>
          </a:custGeom>
          <a:solidFill>
            <a:schemeClr val="accent5"/>
          </a:solidFill>
          <a:ln w="13298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270" name="Graphic 2">
            <a:extLst>
              <a:ext uri="{FF2B5EF4-FFF2-40B4-BE49-F238E27FC236}">
                <a16:creationId xmlns:a16="http://schemas.microsoft.com/office/drawing/2014/main" id="{3E6BFED5-4ADF-4988-AC8F-ECF00C52E214}"/>
              </a:ext>
            </a:extLst>
          </p:cNvPr>
          <p:cNvSpPr/>
          <p:nvPr/>
        </p:nvSpPr>
        <p:spPr>
          <a:xfrm rot="-4613856">
            <a:off x="10672735" y="4593137"/>
            <a:ext cx="835842" cy="835842"/>
          </a:xfrm>
          <a:custGeom>
            <a:avLst/>
            <a:gdLst>
              <a:gd name="connsiteX0" fmla="*/ 835843 w 835842"/>
              <a:gd name="connsiteY0" fmla="*/ 417921 h 835842"/>
              <a:gd name="connsiteX1" fmla="*/ 417921 w 835842"/>
              <a:gd name="connsiteY1" fmla="*/ 835843 h 835842"/>
              <a:gd name="connsiteX2" fmla="*/ 0 w 835842"/>
              <a:gd name="connsiteY2" fmla="*/ 417921 h 835842"/>
              <a:gd name="connsiteX3" fmla="*/ 417921 w 835842"/>
              <a:gd name="connsiteY3" fmla="*/ 0 h 835842"/>
              <a:gd name="connsiteX4" fmla="*/ 835843 w 835842"/>
              <a:gd name="connsiteY4" fmla="*/ 417921 h 8358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35842" h="835842">
                <a:moveTo>
                  <a:pt x="835843" y="417921"/>
                </a:moveTo>
                <a:cubicBezTo>
                  <a:pt x="835843" y="648733"/>
                  <a:pt x="648733" y="835843"/>
                  <a:pt x="417921" y="835843"/>
                </a:cubicBezTo>
                <a:cubicBezTo>
                  <a:pt x="187110" y="835843"/>
                  <a:pt x="0" y="648733"/>
                  <a:pt x="0" y="417921"/>
                </a:cubicBezTo>
                <a:cubicBezTo>
                  <a:pt x="0" y="187110"/>
                  <a:pt x="187110" y="0"/>
                  <a:pt x="417921" y="0"/>
                </a:cubicBezTo>
                <a:cubicBezTo>
                  <a:pt x="648733" y="0"/>
                  <a:pt x="835843" y="187110"/>
                  <a:pt x="835843" y="417921"/>
                </a:cubicBezTo>
                <a:close/>
              </a:path>
            </a:pathLst>
          </a:custGeom>
          <a:solidFill>
            <a:srgbClr val="FFFFFF"/>
          </a:solidFill>
          <a:ln w="13298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271" name="Graphic 2">
            <a:extLst>
              <a:ext uri="{FF2B5EF4-FFF2-40B4-BE49-F238E27FC236}">
                <a16:creationId xmlns:a16="http://schemas.microsoft.com/office/drawing/2014/main" id="{8636B4B9-1CA4-400F-9946-9C2E86FC263E}"/>
              </a:ext>
            </a:extLst>
          </p:cNvPr>
          <p:cNvSpPr/>
          <p:nvPr/>
        </p:nvSpPr>
        <p:spPr>
          <a:xfrm>
            <a:off x="10714084" y="4634930"/>
            <a:ext cx="752765" cy="752764"/>
          </a:xfrm>
          <a:custGeom>
            <a:avLst/>
            <a:gdLst>
              <a:gd name="connsiteX0" fmla="*/ 752765 w 752765"/>
              <a:gd name="connsiteY0" fmla="*/ 376382 h 752764"/>
              <a:gd name="connsiteX1" fmla="*/ 376382 w 752765"/>
              <a:gd name="connsiteY1" fmla="*/ 752765 h 752764"/>
              <a:gd name="connsiteX2" fmla="*/ -1 w 752765"/>
              <a:gd name="connsiteY2" fmla="*/ 376382 h 752764"/>
              <a:gd name="connsiteX3" fmla="*/ 376382 w 752765"/>
              <a:gd name="connsiteY3" fmla="*/ 0 h 752764"/>
              <a:gd name="connsiteX4" fmla="*/ 752765 w 752765"/>
              <a:gd name="connsiteY4" fmla="*/ 376382 h 7527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52765" h="752764">
                <a:moveTo>
                  <a:pt x="752765" y="376382"/>
                </a:moveTo>
                <a:cubicBezTo>
                  <a:pt x="752765" y="584253"/>
                  <a:pt x="584253" y="752765"/>
                  <a:pt x="376382" y="752765"/>
                </a:cubicBezTo>
                <a:cubicBezTo>
                  <a:pt x="168512" y="752765"/>
                  <a:pt x="-1" y="584253"/>
                  <a:pt x="-1" y="376382"/>
                </a:cubicBezTo>
                <a:cubicBezTo>
                  <a:pt x="-1" y="168512"/>
                  <a:pt x="168512" y="0"/>
                  <a:pt x="376382" y="0"/>
                </a:cubicBezTo>
                <a:cubicBezTo>
                  <a:pt x="584252" y="0"/>
                  <a:pt x="752765" y="168512"/>
                  <a:pt x="752765" y="376382"/>
                </a:cubicBezTo>
                <a:close/>
              </a:path>
            </a:pathLst>
          </a:custGeom>
          <a:solidFill>
            <a:srgbClr val="FFFFFF"/>
          </a:solidFill>
          <a:ln w="10805" cap="flat">
            <a:noFill/>
            <a:prstDash val="solid"/>
            <a:miter/>
          </a:ln>
          <a:effectLst>
            <a:outerShdw blurRad="266700" dist="165100" dir="3000000" sx="98000" sy="98000" algn="ct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275" name="TextBox 274">
            <a:extLst>
              <a:ext uri="{FF2B5EF4-FFF2-40B4-BE49-F238E27FC236}">
                <a16:creationId xmlns:a16="http://schemas.microsoft.com/office/drawing/2014/main" id="{9F4D67E8-1B16-471D-B1B9-AECE3953B5DB}"/>
              </a:ext>
            </a:extLst>
          </p:cNvPr>
          <p:cNvSpPr txBox="1"/>
          <p:nvPr/>
        </p:nvSpPr>
        <p:spPr>
          <a:xfrm>
            <a:off x="615778" y="2183060"/>
            <a:ext cx="2543982" cy="892552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lnSpc>
                <a:spcPct val="150000"/>
              </a:lnSpc>
              <a:defRPr sz="1200" b="0" i="0">
                <a:solidFill>
                  <a:schemeClr val="tx1">
                    <a:lumMod val="75000"/>
                    <a:lumOff val="25000"/>
                  </a:schemeClr>
                </a:solidFill>
                <a:effectLst/>
              </a:defRPr>
            </a:lvl1pPr>
          </a:lstStyle>
          <a:p>
            <a:r>
              <a:rPr lang="it-IT" dirty="0"/>
              <a:t>Sed quia consequuntur magni dolores eos qui ratione voluptatem sequi nesciunt.</a:t>
            </a:r>
            <a:endParaRPr lang="en-ID" dirty="0"/>
          </a:p>
        </p:txBody>
      </p:sp>
      <p:sp>
        <p:nvSpPr>
          <p:cNvPr id="276" name="TextBox 275">
            <a:extLst>
              <a:ext uri="{FF2B5EF4-FFF2-40B4-BE49-F238E27FC236}">
                <a16:creationId xmlns:a16="http://schemas.microsoft.com/office/drawing/2014/main" id="{D2506F9D-C581-4E32-AFB7-853EF7855306}"/>
              </a:ext>
            </a:extLst>
          </p:cNvPr>
          <p:cNvSpPr txBox="1"/>
          <p:nvPr/>
        </p:nvSpPr>
        <p:spPr>
          <a:xfrm>
            <a:off x="615778" y="1581369"/>
            <a:ext cx="3734549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1600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</a:rPr>
              <a:t>Write Something About Here</a:t>
            </a:r>
            <a:endParaRPr lang="en-ID" sz="1600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277" name="TextBox 276">
            <a:extLst>
              <a:ext uri="{FF2B5EF4-FFF2-40B4-BE49-F238E27FC236}">
                <a16:creationId xmlns:a16="http://schemas.microsoft.com/office/drawing/2014/main" id="{63E0E714-304C-4D3E-9B81-8E8351FEFEFD}"/>
              </a:ext>
            </a:extLst>
          </p:cNvPr>
          <p:cNvSpPr txBox="1"/>
          <p:nvPr/>
        </p:nvSpPr>
        <p:spPr>
          <a:xfrm>
            <a:off x="615778" y="3132239"/>
            <a:ext cx="2653895" cy="615553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lnSpc>
                <a:spcPct val="150000"/>
              </a:lnSpc>
              <a:defRPr sz="1200" b="0" i="0">
                <a:solidFill>
                  <a:schemeClr val="tx1">
                    <a:lumMod val="75000"/>
                    <a:lumOff val="25000"/>
                  </a:schemeClr>
                </a:solidFill>
                <a:effectLst/>
              </a:defRPr>
            </a:lvl1pPr>
          </a:lstStyle>
          <a:p>
            <a:r>
              <a:rPr lang="it-IT" dirty="0"/>
              <a:t>Sed quia consequuntur magni dolores eos qui ratione</a:t>
            </a:r>
            <a:endParaRPr lang="en-ID" dirty="0"/>
          </a:p>
        </p:txBody>
      </p:sp>
      <p:sp>
        <p:nvSpPr>
          <p:cNvPr id="278" name="TextBox 277">
            <a:extLst>
              <a:ext uri="{FF2B5EF4-FFF2-40B4-BE49-F238E27FC236}">
                <a16:creationId xmlns:a16="http://schemas.microsoft.com/office/drawing/2014/main" id="{789C0AF0-23DD-4DB3-8B28-208DB0B18E3C}"/>
              </a:ext>
            </a:extLst>
          </p:cNvPr>
          <p:cNvSpPr txBox="1"/>
          <p:nvPr/>
        </p:nvSpPr>
        <p:spPr>
          <a:xfrm>
            <a:off x="3826931" y="3666764"/>
            <a:ext cx="11079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1400" spc="0" baseline="0" dirty="0">
                <a:solidFill>
                  <a:srgbClr val="000000"/>
                </a:solidFill>
                <a:latin typeface="+mj-lt"/>
                <a:cs typeface="Arial"/>
                <a:sym typeface="Arial"/>
                <a:rtl val="0"/>
              </a:rPr>
              <a:t>Nick Name</a:t>
            </a:r>
          </a:p>
        </p:txBody>
      </p:sp>
      <p:sp>
        <p:nvSpPr>
          <p:cNvPr id="279" name="TextBox 278">
            <a:extLst>
              <a:ext uri="{FF2B5EF4-FFF2-40B4-BE49-F238E27FC236}">
                <a16:creationId xmlns:a16="http://schemas.microsoft.com/office/drawing/2014/main" id="{73C61C10-B0C9-4C26-B6FF-C12457B1A4FD}"/>
              </a:ext>
            </a:extLst>
          </p:cNvPr>
          <p:cNvSpPr txBox="1"/>
          <p:nvPr/>
        </p:nvSpPr>
        <p:spPr>
          <a:xfrm>
            <a:off x="3937538" y="3879401"/>
            <a:ext cx="88678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1000" spc="0" baseline="0">
                <a:solidFill>
                  <a:schemeClr val="tx1">
                    <a:lumMod val="75000"/>
                    <a:lumOff val="25000"/>
                  </a:schemeClr>
                </a:solidFill>
                <a:cs typeface="Arial"/>
                <a:sym typeface="Arial"/>
                <a:rtl val="0"/>
              </a:rPr>
              <a:t>Job Position</a:t>
            </a:r>
          </a:p>
        </p:txBody>
      </p:sp>
      <p:sp>
        <p:nvSpPr>
          <p:cNvPr id="280" name="TextBox 279">
            <a:extLst>
              <a:ext uri="{FF2B5EF4-FFF2-40B4-BE49-F238E27FC236}">
                <a16:creationId xmlns:a16="http://schemas.microsoft.com/office/drawing/2014/main" id="{A89A232F-9927-40D6-A9F9-7989F7084231}"/>
              </a:ext>
            </a:extLst>
          </p:cNvPr>
          <p:cNvSpPr txBox="1"/>
          <p:nvPr/>
        </p:nvSpPr>
        <p:spPr>
          <a:xfrm>
            <a:off x="9445252" y="3666764"/>
            <a:ext cx="11079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1400" spc="0" baseline="0" dirty="0">
                <a:solidFill>
                  <a:srgbClr val="000000"/>
                </a:solidFill>
                <a:latin typeface="+mj-lt"/>
                <a:cs typeface="Arial"/>
                <a:sym typeface="Arial"/>
                <a:rtl val="0"/>
              </a:rPr>
              <a:t>Nick Name</a:t>
            </a:r>
          </a:p>
        </p:txBody>
      </p:sp>
      <p:sp>
        <p:nvSpPr>
          <p:cNvPr id="281" name="TextBox 280">
            <a:extLst>
              <a:ext uri="{FF2B5EF4-FFF2-40B4-BE49-F238E27FC236}">
                <a16:creationId xmlns:a16="http://schemas.microsoft.com/office/drawing/2014/main" id="{F18FBAA7-84CE-49AA-A42E-42AAF7024D39}"/>
              </a:ext>
            </a:extLst>
          </p:cNvPr>
          <p:cNvSpPr txBox="1"/>
          <p:nvPr/>
        </p:nvSpPr>
        <p:spPr>
          <a:xfrm>
            <a:off x="9555859" y="3879401"/>
            <a:ext cx="88678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1000" spc="0" baseline="0" dirty="0">
                <a:solidFill>
                  <a:schemeClr val="tx1">
                    <a:lumMod val="75000"/>
                    <a:lumOff val="25000"/>
                  </a:schemeClr>
                </a:solidFill>
                <a:cs typeface="Arial"/>
                <a:sym typeface="Arial"/>
                <a:rtl val="0"/>
              </a:rPr>
              <a:t>Job Position</a:t>
            </a:r>
          </a:p>
        </p:txBody>
      </p:sp>
      <p:sp>
        <p:nvSpPr>
          <p:cNvPr id="282" name="TextBox 281">
            <a:extLst>
              <a:ext uri="{FF2B5EF4-FFF2-40B4-BE49-F238E27FC236}">
                <a16:creationId xmlns:a16="http://schemas.microsoft.com/office/drawing/2014/main" id="{C27B04F0-28D7-44EC-BB20-EFC1AE802AD0}"/>
              </a:ext>
            </a:extLst>
          </p:cNvPr>
          <p:cNvSpPr txBox="1"/>
          <p:nvPr/>
        </p:nvSpPr>
        <p:spPr>
          <a:xfrm>
            <a:off x="7728905" y="1651151"/>
            <a:ext cx="11079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1400" spc="0" baseline="0" dirty="0">
                <a:solidFill>
                  <a:srgbClr val="000000"/>
                </a:solidFill>
                <a:latin typeface="+mj-lt"/>
                <a:cs typeface="Arial"/>
                <a:sym typeface="Arial"/>
                <a:rtl val="0"/>
              </a:rPr>
              <a:t>Nick Name</a:t>
            </a:r>
          </a:p>
        </p:txBody>
      </p:sp>
      <p:sp>
        <p:nvSpPr>
          <p:cNvPr id="283" name="TextBox 282">
            <a:extLst>
              <a:ext uri="{FF2B5EF4-FFF2-40B4-BE49-F238E27FC236}">
                <a16:creationId xmlns:a16="http://schemas.microsoft.com/office/drawing/2014/main" id="{781086A7-AF31-447E-9026-BAE13C5FDE86}"/>
              </a:ext>
            </a:extLst>
          </p:cNvPr>
          <p:cNvSpPr txBox="1"/>
          <p:nvPr/>
        </p:nvSpPr>
        <p:spPr>
          <a:xfrm>
            <a:off x="7839512" y="1863788"/>
            <a:ext cx="88678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1000" spc="0" baseline="0" dirty="0">
                <a:solidFill>
                  <a:schemeClr val="tx1">
                    <a:lumMod val="75000"/>
                    <a:lumOff val="25000"/>
                  </a:schemeClr>
                </a:solidFill>
                <a:cs typeface="Arial"/>
                <a:sym typeface="Arial"/>
                <a:rtl val="0"/>
              </a:rPr>
              <a:t>Job Position</a:t>
            </a:r>
          </a:p>
        </p:txBody>
      </p:sp>
      <p:sp>
        <p:nvSpPr>
          <p:cNvPr id="284" name="TextBox 283">
            <a:extLst>
              <a:ext uri="{FF2B5EF4-FFF2-40B4-BE49-F238E27FC236}">
                <a16:creationId xmlns:a16="http://schemas.microsoft.com/office/drawing/2014/main" id="{EB89F311-9EDD-406E-9A05-FEFB7171B421}"/>
              </a:ext>
            </a:extLst>
          </p:cNvPr>
          <p:cNvSpPr txBox="1"/>
          <p:nvPr/>
        </p:nvSpPr>
        <p:spPr>
          <a:xfrm>
            <a:off x="5546206" y="1651151"/>
            <a:ext cx="11079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1400" spc="0" baseline="0" dirty="0">
                <a:solidFill>
                  <a:srgbClr val="000000"/>
                </a:solidFill>
                <a:latin typeface="+mj-lt"/>
                <a:cs typeface="Arial"/>
                <a:sym typeface="Arial"/>
                <a:rtl val="0"/>
              </a:rPr>
              <a:t>Nick Name</a:t>
            </a:r>
          </a:p>
        </p:txBody>
      </p:sp>
      <p:sp>
        <p:nvSpPr>
          <p:cNvPr id="285" name="TextBox 284">
            <a:extLst>
              <a:ext uri="{FF2B5EF4-FFF2-40B4-BE49-F238E27FC236}">
                <a16:creationId xmlns:a16="http://schemas.microsoft.com/office/drawing/2014/main" id="{7E5E0AB0-60F7-4D65-91EE-714AD73B29B3}"/>
              </a:ext>
            </a:extLst>
          </p:cNvPr>
          <p:cNvSpPr txBox="1"/>
          <p:nvPr/>
        </p:nvSpPr>
        <p:spPr>
          <a:xfrm>
            <a:off x="5656813" y="1863788"/>
            <a:ext cx="88678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1000" spc="0" baseline="0" dirty="0">
                <a:solidFill>
                  <a:schemeClr val="tx1">
                    <a:lumMod val="75000"/>
                    <a:lumOff val="25000"/>
                  </a:schemeClr>
                </a:solidFill>
                <a:cs typeface="Arial"/>
                <a:sym typeface="Arial"/>
                <a:rtl val="0"/>
              </a:rPr>
              <a:t>Job Position</a:t>
            </a:r>
          </a:p>
        </p:txBody>
      </p:sp>
      <p:sp>
        <p:nvSpPr>
          <p:cNvPr id="286" name="TextBox 285">
            <a:extLst>
              <a:ext uri="{FF2B5EF4-FFF2-40B4-BE49-F238E27FC236}">
                <a16:creationId xmlns:a16="http://schemas.microsoft.com/office/drawing/2014/main" id="{A5483610-CEB3-4672-87FE-5D671B20D9DF}"/>
              </a:ext>
            </a:extLst>
          </p:cNvPr>
          <p:cNvSpPr txBox="1"/>
          <p:nvPr/>
        </p:nvSpPr>
        <p:spPr>
          <a:xfrm>
            <a:off x="8353903" y="5564391"/>
            <a:ext cx="11079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1400" spc="0" baseline="0" dirty="0">
                <a:solidFill>
                  <a:srgbClr val="000000"/>
                </a:solidFill>
                <a:latin typeface="+mj-lt"/>
                <a:cs typeface="Arial"/>
                <a:sym typeface="Arial"/>
                <a:rtl val="0"/>
              </a:rPr>
              <a:t>Nick Name</a:t>
            </a:r>
          </a:p>
        </p:txBody>
      </p:sp>
      <p:sp>
        <p:nvSpPr>
          <p:cNvPr id="287" name="TextBox 286">
            <a:extLst>
              <a:ext uri="{FF2B5EF4-FFF2-40B4-BE49-F238E27FC236}">
                <a16:creationId xmlns:a16="http://schemas.microsoft.com/office/drawing/2014/main" id="{DE5CDBE9-2AF6-4C6B-8608-0BCFD6B4E5A6}"/>
              </a:ext>
            </a:extLst>
          </p:cNvPr>
          <p:cNvSpPr txBox="1"/>
          <p:nvPr/>
        </p:nvSpPr>
        <p:spPr>
          <a:xfrm>
            <a:off x="8464510" y="5777028"/>
            <a:ext cx="88678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1000" spc="0" baseline="0" dirty="0">
                <a:solidFill>
                  <a:schemeClr val="tx1">
                    <a:lumMod val="75000"/>
                    <a:lumOff val="25000"/>
                  </a:schemeClr>
                </a:solidFill>
                <a:cs typeface="Arial"/>
                <a:sym typeface="Arial"/>
                <a:rtl val="0"/>
              </a:rPr>
              <a:t>Job Position</a:t>
            </a:r>
          </a:p>
        </p:txBody>
      </p:sp>
      <p:sp>
        <p:nvSpPr>
          <p:cNvPr id="288" name="TextBox 287">
            <a:extLst>
              <a:ext uri="{FF2B5EF4-FFF2-40B4-BE49-F238E27FC236}">
                <a16:creationId xmlns:a16="http://schemas.microsoft.com/office/drawing/2014/main" id="{BD9E2729-33CB-4183-BA32-B01BF358CC1D}"/>
              </a:ext>
            </a:extLst>
          </p:cNvPr>
          <p:cNvSpPr txBox="1"/>
          <p:nvPr/>
        </p:nvSpPr>
        <p:spPr>
          <a:xfrm>
            <a:off x="10536468" y="5564391"/>
            <a:ext cx="11079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1400" spc="0" baseline="0" dirty="0">
                <a:solidFill>
                  <a:srgbClr val="000000"/>
                </a:solidFill>
                <a:latin typeface="+mj-lt"/>
                <a:cs typeface="Arial"/>
                <a:sym typeface="Arial"/>
                <a:rtl val="0"/>
              </a:rPr>
              <a:t>Nick Name</a:t>
            </a:r>
          </a:p>
        </p:txBody>
      </p:sp>
      <p:sp>
        <p:nvSpPr>
          <p:cNvPr id="289" name="TextBox 288">
            <a:extLst>
              <a:ext uri="{FF2B5EF4-FFF2-40B4-BE49-F238E27FC236}">
                <a16:creationId xmlns:a16="http://schemas.microsoft.com/office/drawing/2014/main" id="{DB3D9635-A1C1-4B47-B72C-3969BAC94763}"/>
              </a:ext>
            </a:extLst>
          </p:cNvPr>
          <p:cNvSpPr txBox="1"/>
          <p:nvPr/>
        </p:nvSpPr>
        <p:spPr>
          <a:xfrm>
            <a:off x="10647075" y="5777028"/>
            <a:ext cx="88678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1000" spc="0" baseline="0" dirty="0">
                <a:solidFill>
                  <a:schemeClr val="tx1">
                    <a:lumMod val="75000"/>
                    <a:lumOff val="25000"/>
                  </a:schemeClr>
                </a:solidFill>
                <a:cs typeface="Arial"/>
                <a:sym typeface="Arial"/>
                <a:rtl val="0"/>
              </a:rPr>
              <a:t>Job Position</a:t>
            </a:r>
          </a:p>
        </p:txBody>
      </p:sp>
      <p:sp>
        <p:nvSpPr>
          <p:cNvPr id="290" name="TextBox 289">
            <a:extLst>
              <a:ext uri="{FF2B5EF4-FFF2-40B4-BE49-F238E27FC236}">
                <a16:creationId xmlns:a16="http://schemas.microsoft.com/office/drawing/2014/main" id="{5E6B3AF1-F6A6-46FD-B167-E1490813BE24}"/>
              </a:ext>
            </a:extLst>
          </p:cNvPr>
          <p:cNvSpPr txBox="1"/>
          <p:nvPr/>
        </p:nvSpPr>
        <p:spPr>
          <a:xfrm>
            <a:off x="4918281" y="5564391"/>
            <a:ext cx="11079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1400" spc="0" baseline="0" dirty="0">
                <a:solidFill>
                  <a:srgbClr val="000000"/>
                </a:solidFill>
                <a:latin typeface="+mj-lt"/>
                <a:cs typeface="Arial"/>
                <a:sym typeface="Arial"/>
                <a:rtl val="0"/>
              </a:rPr>
              <a:t>Nick Name</a:t>
            </a:r>
          </a:p>
        </p:txBody>
      </p:sp>
      <p:sp>
        <p:nvSpPr>
          <p:cNvPr id="291" name="TextBox 290">
            <a:extLst>
              <a:ext uri="{FF2B5EF4-FFF2-40B4-BE49-F238E27FC236}">
                <a16:creationId xmlns:a16="http://schemas.microsoft.com/office/drawing/2014/main" id="{B17A01EF-5A54-4106-9810-BB836B182AA0}"/>
              </a:ext>
            </a:extLst>
          </p:cNvPr>
          <p:cNvSpPr txBox="1"/>
          <p:nvPr/>
        </p:nvSpPr>
        <p:spPr>
          <a:xfrm>
            <a:off x="5028888" y="5777028"/>
            <a:ext cx="88678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1000" spc="0" baseline="0" dirty="0">
                <a:solidFill>
                  <a:schemeClr val="tx1">
                    <a:lumMod val="75000"/>
                    <a:lumOff val="25000"/>
                  </a:schemeClr>
                </a:solidFill>
                <a:cs typeface="Arial"/>
                <a:sym typeface="Arial"/>
                <a:rtl val="0"/>
              </a:rPr>
              <a:t>Job Position</a:t>
            </a:r>
          </a:p>
        </p:txBody>
      </p:sp>
      <p:sp>
        <p:nvSpPr>
          <p:cNvPr id="292" name="TextBox 291">
            <a:extLst>
              <a:ext uri="{FF2B5EF4-FFF2-40B4-BE49-F238E27FC236}">
                <a16:creationId xmlns:a16="http://schemas.microsoft.com/office/drawing/2014/main" id="{D7509B8F-90C5-46A3-9489-674F877F26DA}"/>
              </a:ext>
            </a:extLst>
          </p:cNvPr>
          <p:cNvSpPr txBox="1"/>
          <p:nvPr/>
        </p:nvSpPr>
        <p:spPr>
          <a:xfrm>
            <a:off x="2735582" y="5564391"/>
            <a:ext cx="11079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1400" spc="0" baseline="0" dirty="0">
                <a:solidFill>
                  <a:srgbClr val="000000"/>
                </a:solidFill>
                <a:latin typeface="+mj-lt"/>
                <a:cs typeface="Arial"/>
                <a:sym typeface="Arial"/>
                <a:rtl val="0"/>
              </a:rPr>
              <a:t>Nick Name</a:t>
            </a:r>
          </a:p>
        </p:txBody>
      </p:sp>
      <p:sp>
        <p:nvSpPr>
          <p:cNvPr id="293" name="TextBox 292">
            <a:extLst>
              <a:ext uri="{FF2B5EF4-FFF2-40B4-BE49-F238E27FC236}">
                <a16:creationId xmlns:a16="http://schemas.microsoft.com/office/drawing/2014/main" id="{95436B0F-8716-4C4A-A2D7-DE0D92741759}"/>
              </a:ext>
            </a:extLst>
          </p:cNvPr>
          <p:cNvSpPr txBox="1"/>
          <p:nvPr/>
        </p:nvSpPr>
        <p:spPr>
          <a:xfrm>
            <a:off x="2846189" y="5777028"/>
            <a:ext cx="88678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1000" spc="0" baseline="0" dirty="0">
                <a:solidFill>
                  <a:schemeClr val="tx1">
                    <a:lumMod val="75000"/>
                    <a:lumOff val="25000"/>
                  </a:schemeClr>
                </a:solidFill>
                <a:cs typeface="Arial"/>
                <a:sym typeface="Arial"/>
                <a:rtl val="0"/>
              </a:rPr>
              <a:t>Job Position</a:t>
            </a:r>
          </a:p>
        </p:txBody>
      </p:sp>
      <p:sp>
        <p:nvSpPr>
          <p:cNvPr id="294" name="TextBox 293">
            <a:extLst>
              <a:ext uri="{FF2B5EF4-FFF2-40B4-BE49-F238E27FC236}">
                <a16:creationId xmlns:a16="http://schemas.microsoft.com/office/drawing/2014/main" id="{1147713D-FA38-46D4-90C8-3619442ED517}"/>
              </a:ext>
            </a:extLst>
          </p:cNvPr>
          <p:cNvSpPr txBox="1"/>
          <p:nvPr/>
        </p:nvSpPr>
        <p:spPr>
          <a:xfrm>
            <a:off x="6639020" y="4227203"/>
            <a:ext cx="11079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1400" spc="0" baseline="0" dirty="0">
                <a:solidFill>
                  <a:srgbClr val="000000"/>
                </a:solidFill>
                <a:latin typeface="+mj-lt"/>
                <a:cs typeface="Arial"/>
                <a:sym typeface="Arial"/>
                <a:rtl val="0"/>
              </a:rPr>
              <a:t>Nick Name</a:t>
            </a:r>
          </a:p>
        </p:txBody>
      </p:sp>
      <p:sp>
        <p:nvSpPr>
          <p:cNvPr id="295" name="TextBox 294">
            <a:extLst>
              <a:ext uri="{FF2B5EF4-FFF2-40B4-BE49-F238E27FC236}">
                <a16:creationId xmlns:a16="http://schemas.microsoft.com/office/drawing/2014/main" id="{065D35B8-304E-47B6-A7C6-94ED578D3E60}"/>
              </a:ext>
            </a:extLst>
          </p:cNvPr>
          <p:cNvSpPr txBox="1"/>
          <p:nvPr/>
        </p:nvSpPr>
        <p:spPr>
          <a:xfrm>
            <a:off x="6749627" y="4439840"/>
            <a:ext cx="88678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1000" spc="0" baseline="0">
                <a:solidFill>
                  <a:schemeClr val="tx1">
                    <a:lumMod val="75000"/>
                    <a:lumOff val="25000"/>
                  </a:schemeClr>
                </a:solidFill>
                <a:cs typeface="Arial"/>
                <a:sym typeface="Arial"/>
                <a:rtl val="0"/>
              </a:rPr>
              <a:t>Job Position</a:t>
            </a:r>
          </a:p>
        </p:txBody>
      </p:sp>
      <p:grpSp>
        <p:nvGrpSpPr>
          <p:cNvPr id="299" name="Group 298">
            <a:extLst>
              <a:ext uri="{FF2B5EF4-FFF2-40B4-BE49-F238E27FC236}">
                <a16:creationId xmlns:a16="http://schemas.microsoft.com/office/drawing/2014/main" id="{454B86CD-7EC9-409D-AF7B-C52FA83D5E58}"/>
              </a:ext>
            </a:extLst>
          </p:cNvPr>
          <p:cNvGrpSpPr/>
          <p:nvPr/>
        </p:nvGrpSpPr>
        <p:grpSpPr>
          <a:xfrm>
            <a:off x="5925914" y="2211609"/>
            <a:ext cx="348579" cy="100553"/>
            <a:chOff x="5908981" y="2221769"/>
            <a:chExt cx="348579" cy="100553"/>
          </a:xfrm>
        </p:grpSpPr>
        <p:sp>
          <p:nvSpPr>
            <p:cNvPr id="296" name="Star: 5 Points 295">
              <a:extLst>
                <a:ext uri="{FF2B5EF4-FFF2-40B4-BE49-F238E27FC236}">
                  <a16:creationId xmlns:a16="http://schemas.microsoft.com/office/drawing/2014/main" id="{2AC3AD9C-D5B0-416A-8637-E442FFB22FEA}"/>
                </a:ext>
              </a:extLst>
            </p:cNvPr>
            <p:cNvSpPr/>
            <p:nvPr/>
          </p:nvSpPr>
          <p:spPr>
            <a:xfrm>
              <a:off x="5908981" y="2221769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97" name="Star: 5 Points 296">
              <a:extLst>
                <a:ext uri="{FF2B5EF4-FFF2-40B4-BE49-F238E27FC236}">
                  <a16:creationId xmlns:a16="http://schemas.microsoft.com/office/drawing/2014/main" id="{E75006AB-F07E-423F-B8B0-2346D4854ECF}"/>
                </a:ext>
              </a:extLst>
            </p:cNvPr>
            <p:cNvSpPr/>
            <p:nvPr/>
          </p:nvSpPr>
          <p:spPr>
            <a:xfrm>
              <a:off x="6032994" y="2221769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98" name="Star: 5 Points 297">
              <a:extLst>
                <a:ext uri="{FF2B5EF4-FFF2-40B4-BE49-F238E27FC236}">
                  <a16:creationId xmlns:a16="http://schemas.microsoft.com/office/drawing/2014/main" id="{774F9A14-C23C-48A8-A77C-9F4FDDA00ADD}"/>
                </a:ext>
              </a:extLst>
            </p:cNvPr>
            <p:cNvSpPr/>
            <p:nvPr/>
          </p:nvSpPr>
          <p:spPr>
            <a:xfrm>
              <a:off x="6157007" y="2221769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grpSp>
        <p:nvGrpSpPr>
          <p:cNvPr id="300" name="Group 299">
            <a:extLst>
              <a:ext uri="{FF2B5EF4-FFF2-40B4-BE49-F238E27FC236}">
                <a16:creationId xmlns:a16="http://schemas.microsoft.com/office/drawing/2014/main" id="{7443490F-2575-4B0E-8CAB-FE49B651A5A0}"/>
              </a:ext>
            </a:extLst>
          </p:cNvPr>
          <p:cNvGrpSpPr/>
          <p:nvPr/>
        </p:nvGrpSpPr>
        <p:grpSpPr>
          <a:xfrm>
            <a:off x="8108613" y="2211609"/>
            <a:ext cx="348579" cy="100553"/>
            <a:chOff x="5908981" y="2221769"/>
            <a:chExt cx="348579" cy="100553"/>
          </a:xfrm>
        </p:grpSpPr>
        <p:sp>
          <p:nvSpPr>
            <p:cNvPr id="301" name="Star: 5 Points 300">
              <a:extLst>
                <a:ext uri="{FF2B5EF4-FFF2-40B4-BE49-F238E27FC236}">
                  <a16:creationId xmlns:a16="http://schemas.microsoft.com/office/drawing/2014/main" id="{AD15C9B2-C883-4810-B6A8-761AD193F642}"/>
                </a:ext>
              </a:extLst>
            </p:cNvPr>
            <p:cNvSpPr/>
            <p:nvPr/>
          </p:nvSpPr>
          <p:spPr>
            <a:xfrm>
              <a:off x="5908981" y="2221769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302" name="Star: 5 Points 301">
              <a:extLst>
                <a:ext uri="{FF2B5EF4-FFF2-40B4-BE49-F238E27FC236}">
                  <a16:creationId xmlns:a16="http://schemas.microsoft.com/office/drawing/2014/main" id="{EBF292E4-E64C-4B7B-8FC4-043A3F20886C}"/>
                </a:ext>
              </a:extLst>
            </p:cNvPr>
            <p:cNvSpPr/>
            <p:nvPr/>
          </p:nvSpPr>
          <p:spPr>
            <a:xfrm>
              <a:off x="6032994" y="2221769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303" name="Star: 5 Points 302">
              <a:extLst>
                <a:ext uri="{FF2B5EF4-FFF2-40B4-BE49-F238E27FC236}">
                  <a16:creationId xmlns:a16="http://schemas.microsoft.com/office/drawing/2014/main" id="{D8753945-8B29-4569-983A-6DA9C0A1B56A}"/>
                </a:ext>
              </a:extLst>
            </p:cNvPr>
            <p:cNvSpPr/>
            <p:nvPr/>
          </p:nvSpPr>
          <p:spPr>
            <a:xfrm>
              <a:off x="6157007" y="2221769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grpSp>
        <p:nvGrpSpPr>
          <p:cNvPr id="304" name="Group 303">
            <a:extLst>
              <a:ext uri="{FF2B5EF4-FFF2-40B4-BE49-F238E27FC236}">
                <a16:creationId xmlns:a16="http://schemas.microsoft.com/office/drawing/2014/main" id="{9085561E-4251-4206-97E8-36CED0995871}"/>
              </a:ext>
            </a:extLst>
          </p:cNvPr>
          <p:cNvGrpSpPr/>
          <p:nvPr/>
        </p:nvGrpSpPr>
        <p:grpSpPr>
          <a:xfrm>
            <a:off x="7018728" y="4783223"/>
            <a:ext cx="348579" cy="100553"/>
            <a:chOff x="5908981" y="2221769"/>
            <a:chExt cx="348579" cy="100553"/>
          </a:xfrm>
        </p:grpSpPr>
        <p:sp>
          <p:nvSpPr>
            <p:cNvPr id="305" name="Star: 5 Points 304">
              <a:extLst>
                <a:ext uri="{FF2B5EF4-FFF2-40B4-BE49-F238E27FC236}">
                  <a16:creationId xmlns:a16="http://schemas.microsoft.com/office/drawing/2014/main" id="{B7E55503-1809-4C6E-983A-41FC688A6B71}"/>
                </a:ext>
              </a:extLst>
            </p:cNvPr>
            <p:cNvSpPr/>
            <p:nvPr/>
          </p:nvSpPr>
          <p:spPr>
            <a:xfrm>
              <a:off x="5908981" y="2221769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306" name="Star: 5 Points 305">
              <a:extLst>
                <a:ext uri="{FF2B5EF4-FFF2-40B4-BE49-F238E27FC236}">
                  <a16:creationId xmlns:a16="http://schemas.microsoft.com/office/drawing/2014/main" id="{D1D0D522-E32F-4B4F-8900-F36F5D9D3245}"/>
                </a:ext>
              </a:extLst>
            </p:cNvPr>
            <p:cNvSpPr/>
            <p:nvPr/>
          </p:nvSpPr>
          <p:spPr>
            <a:xfrm>
              <a:off x="6032994" y="2221769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307" name="Star: 5 Points 306">
              <a:extLst>
                <a:ext uri="{FF2B5EF4-FFF2-40B4-BE49-F238E27FC236}">
                  <a16:creationId xmlns:a16="http://schemas.microsoft.com/office/drawing/2014/main" id="{46BEBCA3-DECE-48C7-8F67-C07B198FE553}"/>
                </a:ext>
              </a:extLst>
            </p:cNvPr>
            <p:cNvSpPr/>
            <p:nvPr/>
          </p:nvSpPr>
          <p:spPr>
            <a:xfrm>
              <a:off x="6157007" y="2221769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grpSp>
        <p:nvGrpSpPr>
          <p:cNvPr id="308" name="Group 307">
            <a:extLst>
              <a:ext uri="{FF2B5EF4-FFF2-40B4-BE49-F238E27FC236}">
                <a16:creationId xmlns:a16="http://schemas.microsoft.com/office/drawing/2014/main" id="{3D62621B-F0B9-4219-B1D1-61DDEA92D235}"/>
              </a:ext>
            </a:extLst>
          </p:cNvPr>
          <p:cNvGrpSpPr/>
          <p:nvPr/>
        </p:nvGrpSpPr>
        <p:grpSpPr>
          <a:xfrm>
            <a:off x="4206639" y="4249823"/>
            <a:ext cx="348579" cy="100553"/>
            <a:chOff x="5908981" y="2221769"/>
            <a:chExt cx="348579" cy="100553"/>
          </a:xfrm>
        </p:grpSpPr>
        <p:sp>
          <p:nvSpPr>
            <p:cNvPr id="309" name="Star: 5 Points 308">
              <a:extLst>
                <a:ext uri="{FF2B5EF4-FFF2-40B4-BE49-F238E27FC236}">
                  <a16:creationId xmlns:a16="http://schemas.microsoft.com/office/drawing/2014/main" id="{648CBAE8-2EDA-4676-A154-6199FF485EC7}"/>
                </a:ext>
              </a:extLst>
            </p:cNvPr>
            <p:cNvSpPr/>
            <p:nvPr/>
          </p:nvSpPr>
          <p:spPr>
            <a:xfrm>
              <a:off x="5908981" y="2221769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310" name="Star: 5 Points 309">
              <a:extLst>
                <a:ext uri="{FF2B5EF4-FFF2-40B4-BE49-F238E27FC236}">
                  <a16:creationId xmlns:a16="http://schemas.microsoft.com/office/drawing/2014/main" id="{18146A1E-D2F0-490B-8294-90D60544B1A7}"/>
                </a:ext>
              </a:extLst>
            </p:cNvPr>
            <p:cNvSpPr/>
            <p:nvPr/>
          </p:nvSpPr>
          <p:spPr>
            <a:xfrm>
              <a:off x="6032994" y="2221769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311" name="Star: 5 Points 310">
              <a:extLst>
                <a:ext uri="{FF2B5EF4-FFF2-40B4-BE49-F238E27FC236}">
                  <a16:creationId xmlns:a16="http://schemas.microsoft.com/office/drawing/2014/main" id="{2C3D7430-D7B5-4A5E-9FBA-BD0DF0593E37}"/>
                </a:ext>
              </a:extLst>
            </p:cNvPr>
            <p:cNvSpPr/>
            <p:nvPr/>
          </p:nvSpPr>
          <p:spPr>
            <a:xfrm>
              <a:off x="6157007" y="2221769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grpSp>
        <p:nvGrpSpPr>
          <p:cNvPr id="312" name="Group 311">
            <a:extLst>
              <a:ext uri="{FF2B5EF4-FFF2-40B4-BE49-F238E27FC236}">
                <a16:creationId xmlns:a16="http://schemas.microsoft.com/office/drawing/2014/main" id="{2FD49DAB-7AE6-4EBA-9DCD-1FE8717D9B9E}"/>
              </a:ext>
            </a:extLst>
          </p:cNvPr>
          <p:cNvGrpSpPr/>
          <p:nvPr/>
        </p:nvGrpSpPr>
        <p:grpSpPr>
          <a:xfrm>
            <a:off x="9824960" y="4249823"/>
            <a:ext cx="348579" cy="100553"/>
            <a:chOff x="5908981" y="2221769"/>
            <a:chExt cx="348579" cy="100553"/>
          </a:xfrm>
        </p:grpSpPr>
        <p:sp>
          <p:nvSpPr>
            <p:cNvPr id="313" name="Star: 5 Points 312">
              <a:extLst>
                <a:ext uri="{FF2B5EF4-FFF2-40B4-BE49-F238E27FC236}">
                  <a16:creationId xmlns:a16="http://schemas.microsoft.com/office/drawing/2014/main" id="{9A1E59EF-35F5-4DDC-808D-0FB0E7802E91}"/>
                </a:ext>
              </a:extLst>
            </p:cNvPr>
            <p:cNvSpPr/>
            <p:nvPr/>
          </p:nvSpPr>
          <p:spPr>
            <a:xfrm>
              <a:off x="5908981" y="2221769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314" name="Star: 5 Points 313">
              <a:extLst>
                <a:ext uri="{FF2B5EF4-FFF2-40B4-BE49-F238E27FC236}">
                  <a16:creationId xmlns:a16="http://schemas.microsoft.com/office/drawing/2014/main" id="{9C68B593-160A-4E33-BBF9-A12F69758214}"/>
                </a:ext>
              </a:extLst>
            </p:cNvPr>
            <p:cNvSpPr/>
            <p:nvPr/>
          </p:nvSpPr>
          <p:spPr>
            <a:xfrm>
              <a:off x="6032994" y="2221769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315" name="Star: 5 Points 314">
              <a:extLst>
                <a:ext uri="{FF2B5EF4-FFF2-40B4-BE49-F238E27FC236}">
                  <a16:creationId xmlns:a16="http://schemas.microsoft.com/office/drawing/2014/main" id="{EE5FD02F-2284-4D80-8E21-CBE99986C76C}"/>
                </a:ext>
              </a:extLst>
            </p:cNvPr>
            <p:cNvSpPr/>
            <p:nvPr/>
          </p:nvSpPr>
          <p:spPr>
            <a:xfrm>
              <a:off x="6157007" y="2221769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grpSp>
        <p:nvGrpSpPr>
          <p:cNvPr id="316" name="Group 315">
            <a:extLst>
              <a:ext uri="{FF2B5EF4-FFF2-40B4-BE49-F238E27FC236}">
                <a16:creationId xmlns:a16="http://schemas.microsoft.com/office/drawing/2014/main" id="{ADDB255F-1A03-4B9C-807A-C74B1935D08B}"/>
              </a:ext>
            </a:extLst>
          </p:cNvPr>
          <p:cNvGrpSpPr/>
          <p:nvPr/>
        </p:nvGrpSpPr>
        <p:grpSpPr>
          <a:xfrm>
            <a:off x="5297989" y="6134286"/>
            <a:ext cx="348579" cy="100553"/>
            <a:chOff x="5908981" y="2221769"/>
            <a:chExt cx="348579" cy="100553"/>
          </a:xfrm>
        </p:grpSpPr>
        <p:sp>
          <p:nvSpPr>
            <p:cNvPr id="317" name="Star: 5 Points 316">
              <a:extLst>
                <a:ext uri="{FF2B5EF4-FFF2-40B4-BE49-F238E27FC236}">
                  <a16:creationId xmlns:a16="http://schemas.microsoft.com/office/drawing/2014/main" id="{97EF2058-7AAE-4C1A-B6C7-E187F871E547}"/>
                </a:ext>
              </a:extLst>
            </p:cNvPr>
            <p:cNvSpPr/>
            <p:nvPr/>
          </p:nvSpPr>
          <p:spPr>
            <a:xfrm>
              <a:off x="5908981" y="2221769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318" name="Star: 5 Points 317">
              <a:extLst>
                <a:ext uri="{FF2B5EF4-FFF2-40B4-BE49-F238E27FC236}">
                  <a16:creationId xmlns:a16="http://schemas.microsoft.com/office/drawing/2014/main" id="{F6EBA87E-C260-4B26-956A-4CC652AC6F53}"/>
                </a:ext>
              </a:extLst>
            </p:cNvPr>
            <p:cNvSpPr/>
            <p:nvPr/>
          </p:nvSpPr>
          <p:spPr>
            <a:xfrm>
              <a:off x="6032994" y="2221769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319" name="Star: 5 Points 318">
              <a:extLst>
                <a:ext uri="{FF2B5EF4-FFF2-40B4-BE49-F238E27FC236}">
                  <a16:creationId xmlns:a16="http://schemas.microsoft.com/office/drawing/2014/main" id="{FC9F0F7F-188D-4039-AA8B-9556F700ADFD}"/>
                </a:ext>
              </a:extLst>
            </p:cNvPr>
            <p:cNvSpPr/>
            <p:nvPr/>
          </p:nvSpPr>
          <p:spPr>
            <a:xfrm>
              <a:off x="6157007" y="2221769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grpSp>
        <p:nvGrpSpPr>
          <p:cNvPr id="320" name="Group 319">
            <a:extLst>
              <a:ext uri="{FF2B5EF4-FFF2-40B4-BE49-F238E27FC236}">
                <a16:creationId xmlns:a16="http://schemas.microsoft.com/office/drawing/2014/main" id="{69B303E6-7A37-4CB6-ABE1-2F1BFB32828F}"/>
              </a:ext>
            </a:extLst>
          </p:cNvPr>
          <p:cNvGrpSpPr/>
          <p:nvPr/>
        </p:nvGrpSpPr>
        <p:grpSpPr>
          <a:xfrm>
            <a:off x="3115290" y="6134286"/>
            <a:ext cx="348579" cy="100553"/>
            <a:chOff x="5908981" y="2221769"/>
            <a:chExt cx="348579" cy="100553"/>
          </a:xfrm>
        </p:grpSpPr>
        <p:sp>
          <p:nvSpPr>
            <p:cNvPr id="321" name="Star: 5 Points 320">
              <a:extLst>
                <a:ext uri="{FF2B5EF4-FFF2-40B4-BE49-F238E27FC236}">
                  <a16:creationId xmlns:a16="http://schemas.microsoft.com/office/drawing/2014/main" id="{594AD747-9A05-4FCF-BDEB-71C3DF4D4E63}"/>
                </a:ext>
              </a:extLst>
            </p:cNvPr>
            <p:cNvSpPr/>
            <p:nvPr/>
          </p:nvSpPr>
          <p:spPr>
            <a:xfrm>
              <a:off x="5908981" y="2221769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322" name="Star: 5 Points 321">
              <a:extLst>
                <a:ext uri="{FF2B5EF4-FFF2-40B4-BE49-F238E27FC236}">
                  <a16:creationId xmlns:a16="http://schemas.microsoft.com/office/drawing/2014/main" id="{3A116077-E758-4859-9551-3E8952CAE37B}"/>
                </a:ext>
              </a:extLst>
            </p:cNvPr>
            <p:cNvSpPr/>
            <p:nvPr/>
          </p:nvSpPr>
          <p:spPr>
            <a:xfrm>
              <a:off x="6032994" y="2221769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323" name="Star: 5 Points 322">
              <a:extLst>
                <a:ext uri="{FF2B5EF4-FFF2-40B4-BE49-F238E27FC236}">
                  <a16:creationId xmlns:a16="http://schemas.microsoft.com/office/drawing/2014/main" id="{09CA967D-A5A3-4932-9B6A-0B7CB2CDC118}"/>
                </a:ext>
              </a:extLst>
            </p:cNvPr>
            <p:cNvSpPr/>
            <p:nvPr/>
          </p:nvSpPr>
          <p:spPr>
            <a:xfrm>
              <a:off x="6157007" y="2221769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grpSp>
        <p:nvGrpSpPr>
          <p:cNvPr id="324" name="Group 323">
            <a:extLst>
              <a:ext uri="{FF2B5EF4-FFF2-40B4-BE49-F238E27FC236}">
                <a16:creationId xmlns:a16="http://schemas.microsoft.com/office/drawing/2014/main" id="{2753FDF7-AA61-487C-9854-D77E70578A33}"/>
              </a:ext>
            </a:extLst>
          </p:cNvPr>
          <p:cNvGrpSpPr/>
          <p:nvPr/>
        </p:nvGrpSpPr>
        <p:grpSpPr>
          <a:xfrm>
            <a:off x="8733611" y="6134286"/>
            <a:ext cx="348579" cy="100553"/>
            <a:chOff x="5908981" y="2221769"/>
            <a:chExt cx="348579" cy="100553"/>
          </a:xfrm>
        </p:grpSpPr>
        <p:sp>
          <p:nvSpPr>
            <p:cNvPr id="325" name="Star: 5 Points 324">
              <a:extLst>
                <a:ext uri="{FF2B5EF4-FFF2-40B4-BE49-F238E27FC236}">
                  <a16:creationId xmlns:a16="http://schemas.microsoft.com/office/drawing/2014/main" id="{83FD28D4-4F44-4B3A-BC4C-95402148E1C3}"/>
                </a:ext>
              </a:extLst>
            </p:cNvPr>
            <p:cNvSpPr/>
            <p:nvPr/>
          </p:nvSpPr>
          <p:spPr>
            <a:xfrm>
              <a:off x="5908981" y="2221769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326" name="Star: 5 Points 325">
              <a:extLst>
                <a:ext uri="{FF2B5EF4-FFF2-40B4-BE49-F238E27FC236}">
                  <a16:creationId xmlns:a16="http://schemas.microsoft.com/office/drawing/2014/main" id="{0102DD90-3BDB-4CE3-A646-2927248724F7}"/>
                </a:ext>
              </a:extLst>
            </p:cNvPr>
            <p:cNvSpPr/>
            <p:nvPr/>
          </p:nvSpPr>
          <p:spPr>
            <a:xfrm>
              <a:off x="6032994" y="2221769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327" name="Star: 5 Points 326">
              <a:extLst>
                <a:ext uri="{FF2B5EF4-FFF2-40B4-BE49-F238E27FC236}">
                  <a16:creationId xmlns:a16="http://schemas.microsoft.com/office/drawing/2014/main" id="{F582752B-385B-453F-83BB-55BD6DE944AB}"/>
                </a:ext>
              </a:extLst>
            </p:cNvPr>
            <p:cNvSpPr/>
            <p:nvPr/>
          </p:nvSpPr>
          <p:spPr>
            <a:xfrm>
              <a:off x="6157007" y="2221769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grpSp>
        <p:nvGrpSpPr>
          <p:cNvPr id="328" name="Group 327">
            <a:extLst>
              <a:ext uri="{FF2B5EF4-FFF2-40B4-BE49-F238E27FC236}">
                <a16:creationId xmlns:a16="http://schemas.microsoft.com/office/drawing/2014/main" id="{6DC1C460-B156-4F36-9A19-9B98EF3C7964}"/>
              </a:ext>
            </a:extLst>
          </p:cNvPr>
          <p:cNvGrpSpPr/>
          <p:nvPr/>
        </p:nvGrpSpPr>
        <p:grpSpPr>
          <a:xfrm>
            <a:off x="10916176" y="6134286"/>
            <a:ext cx="348579" cy="100553"/>
            <a:chOff x="5908981" y="2221769"/>
            <a:chExt cx="348579" cy="100553"/>
          </a:xfrm>
        </p:grpSpPr>
        <p:sp>
          <p:nvSpPr>
            <p:cNvPr id="329" name="Star: 5 Points 328">
              <a:extLst>
                <a:ext uri="{FF2B5EF4-FFF2-40B4-BE49-F238E27FC236}">
                  <a16:creationId xmlns:a16="http://schemas.microsoft.com/office/drawing/2014/main" id="{4043A133-8A34-48FB-AA42-3EC8CA875278}"/>
                </a:ext>
              </a:extLst>
            </p:cNvPr>
            <p:cNvSpPr/>
            <p:nvPr/>
          </p:nvSpPr>
          <p:spPr>
            <a:xfrm>
              <a:off x="5908981" y="2221769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330" name="Star: 5 Points 329">
              <a:extLst>
                <a:ext uri="{FF2B5EF4-FFF2-40B4-BE49-F238E27FC236}">
                  <a16:creationId xmlns:a16="http://schemas.microsoft.com/office/drawing/2014/main" id="{080C65A9-51A6-4235-8B88-9E3173259F40}"/>
                </a:ext>
              </a:extLst>
            </p:cNvPr>
            <p:cNvSpPr/>
            <p:nvPr/>
          </p:nvSpPr>
          <p:spPr>
            <a:xfrm>
              <a:off x="6032994" y="2221769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331" name="Star: 5 Points 330">
              <a:extLst>
                <a:ext uri="{FF2B5EF4-FFF2-40B4-BE49-F238E27FC236}">
                  <a16:creationId xmlns:a16="http://schemas.microsoft.com/office/drawing/2014/main" id="{D205638A-41F2-4BF6-85AC-18EA95BE330D}"/>
                </a:ext>
              </a:extLst>
            </p:cNvPr>
            <p:cNvSpPr/>
            <p:nvPr/>
          </p:nvSpPr>
          <p:spPr>
            <a:xfrm>
              <a:off x="6157007" y="2221769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93" name="Freeform: Shape 92">
            <a:extLst>
              <a:ext uri="{FF2B5EF4-FFF2-40B4-BE49-F238E27FC236}">
                <a16:creationId xmlns:a16="http://schemas.microsoft.com/office/drawing/2014/main" id="{778FE652-9104-4672-B5E2-84094D5B4B8B}"/>
              </a:ext>
            </a:extLst>
          </p:cNvPr>
          <p:cNvSpPr/>
          <p:nvPr/>
        </p:nvSpPr>
        <p:spPr>
          <a:xfrm>
            <a:off x="5922938" y="879742"/>
            <a:ext cx="354530" cy="389188"/>
          </a:xfrm>
          <a:custGeom>
            <a:avLst/>
            <a:gdLst>
              <a:gd name="connsiteX0" fmla="*/ 189148 w 423482"/>
              <a:gd name="connsiteY0" fmla="*/ 26 h 464876"/>
              <a:gd name="connsiteX1" fmla="*/ 268192 w 423482"/>
              <a:gd name="connsiteY1" fmla="*/ 30429 h 464876"/>
              <a:gd name="connsiteX2" fmla="*/ 265965 w 423482"/>
              <a:gd name="connsiteY2" fmla="*/ 15105 h 464876"/>
              <a:gd name="connsiteX3" fmla="*/ 308401 w 423482"/>
              <a:gd name="connsiteY3" fmla="*/ 124339 h 464876"/>
              <a:gd name="connsiteX4" fmla="*/ 255430 w 423482"/>
              <a:gd name="connsiteY4" fmla="*/ 242843 h 464876"/>
              <a:gd name="connsiteX5" fmla="*/ 246136 w 423482"/>
              <a:gd name="connsiteY5" fmla="*/ 246512 h 464876"/>
              <a:gd name="connsiteX6" fmla="*/ 250510 w 423482"/>
              <a:gd name="connsiteY6" fmla="*/ 270246 h 464876"/>
              <a:gd name="connsiteX7" fmla="*/ 268584 w 423482"/>
              <a:gd name="connsiteY7" fmla="*/ 291726 h 464876"/>
              <a:gd name="connsiteX8" fmla="*/ 373758 w 423482"/>
              <a:gd name="connsiteY8" fmla="*/ 330626 h 464876"/>
              <a:gd name="connsiteX9" fmla="*/ 401525 w 423482"/>
              <a:gd name="connsiteY9" fmla="*/ 359047 h 464876"/>
              <a:gd name="connsiteX10" fmla="*/ 421433 w 423482"/>
              <a:gd name="connsiteY10" fmla="*/ 416153 h 464876"/>
              <a:gd name="connsiteX11" fmla="*/ 386724 w 423482"/>
              <a:gd name="connsiteY11" fmla="*/ 464876 h 464876"/>
              <a:gd name="connsiteX12" fmla="*/ 246319 w 423482"/>
              <a:gd name="connsiteY12" fmla="*/ 464876 h 464876"/>
              <a:gd name="connsiteX13" fmla="*/ 223398 w 423482"/>
              <a:gd name="connsiteY13" fmla="*/ 379741 h 464876"/>
              <a:gd name="connsiteX14" fmla="*/ 235448 w 423482"/>
              <a:gd name="connsiteY14" fmla="*/ 346866 h 464876"/>
              <a:gd name="connsiteX15" fmla="*/ 217111 w 423482"/>
              <a:gd name="connsiteY15" fmla="*/ 334948 h 464876"/>
              <a:gd name="connsiteX16" fmla="*/ 211872 w 423482"/>
              <a:gd name="connsiteY16" fmla="*/ 331542 h 464876"/>
              <a:gd name="connsiteX17" fmla="*/ 205978 w 423482"/>
              <a:gd name="connsiteY17" fmla="*/ 335340 h 464876"/>
              <a:gd name="connsiteX18" fmla="*/ 188296 w 423482"/>
              <a:gd name="connsiteY18" fmla="*/ 346866 h 464876"/>
              <a:gd name="connsiteX19" fmla="*/ 200346 w 423482"/>
              <a:gd name="connsiteY19" fmla="*/ 379741 h 464876"/>
              <a:gd name="connsiteX20" fmla="*/ 177163 w 423482"/>
              <a:gd name="connsiteY20" fmla="*/ 464876 h 464876"/>
              <a:gd name="connsiteX21" fmla="*/ 36758 w 423482"/>
              <a:gd name="connsiteY21" fmla="*/ 464876 h 464876"/>
              <a:gd name="connsiteX22" fmla="*/ 2049 w 423482"/>
              <a:gd name="connsiteY22" fmla="*/ 416153 h 464876"/>
              <a:gd name="connsiteX23" fmla="*/ 21957 w 423482"/>
              <a:gd name="connsiteY23" fmla="*/ 359047 h 464876"/>
              <a:gd name="connsiteX24" fmla="*/ 49724 w 423482"/>
              <a:gd name="connsiteY24" fmla="*/ 330626 h 464876"/>
              <a:gd name="connsiteX25" fmla="*/ 154898 w 423482"/>
              <a:gd name="connsiteY25" fmla="*/ 291726 h 464876"/>
              <a:gd name="connsiteX26" fmla="*/ 172972 w 423482"/>
              <a:gd name="connsiteY26" fmla="*/ 270246 h 464876"/>
              <a:gd name="connsiteX27" fmla="*/ 177721 w 423482"/>
              <a:gd name="connsiteY27" fmla="*/ 244478 h 464876"/>
              <a:gd name="connsiteX28" fmla="*/ 169240 w 423482"/>
              <a:gd name="connsiteY28" fmla="*/ 240186 h 464876"/>
              <a:gd name="connsiteX29" fmla="*/ 116915 w 423482"/>
              <a:gd name="connsiteY29" fmla="*/ 120540 h 464876"/>
              <a:gd name="connsiteX30" fmla="*/ 117439 w 423482"/>
              <a:gd name="connsiteY30" fmla="*/ 92381 h 464876"/>
              <a:gd name="connsiteX31" fmla="*/ 158434 w 423482"/>
              <a:gd name="connsiteY31" fmla="*/ 14843 h 464876"/>
              <a:gd name="connsiteX32" fmla="*/ 143110 w 423482"/>
              <a:gd name="connsiteY32" fmla="*/ 7246 h 464876"/>
              <a:gd name="connsiteX33" fmla="*/ 189148 w 423482"/>
              <a:gd name="connsiteY33" fmla="*/ 26 h 464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423482" h="464876">
                <a:moveTo>
                  <a:pt x="189148" y="26"/>
                </a:moveTo>
                <a:cubicBezTo>
                  <a:pt x="214918" y="-449"/>
                  <a:pt x="246188" y="5347"/>
                  <a:pt x="268192" y="30429"/>
                </a:cubicBezTo>
                <a:lnTo>
                  <a:pt x="265965" y="15105"/>
                </a:lnTo>
                <a:cubicBezTo>
                  <a:pt x="265965" y="15105"/>
                  <a:pt x="316522" y="72996"/>
                  <a:pt x="308401" y="124339"/>
                </a:cubicBezTo>
                <a:cubicBezTo>
                  <a:pt x="302606" y="160488"/>
                  <a:pt x="288927" y="215719"/>
                  <a:pt x="255430" y="242843"/>
                </a:cubicBezTo>
                <a:lnTo>
                  <a:pt x="246136" y="246512"/>
                </a:lnTo>
                <a:lnTo>
                  <a:pt x="250510" y="270246"/>
                </a:lnTo>
                <a:cubicBezTo>
                  <a:pt x="252344" y="280069"/>
                  <a:pt x="259154" y="288320"/>
                  <a:pt x="268584" y="291726"/>
                </a:cubicBezTo>
                <a:lnTo>
                  <a:pt x="373758" y="330626"/>
                </a:lnTo>
                <a:cubicBezTo>
                  <a:pt x="386724" y="335472"/>
                  <a:pt x="396941" y="345950"/>
                  <a:pt x="401525" y="359047"/>
                </a:cubicBezTo>
                <a:lnTo>
                  <a:pt x="421433" y="416153"/>
                </a:lnTo>
                <a:cubicBezTo>
                  <a:pt x="429684" y="439990"/>
                  <a:pt x="412003" y="464876"/>
                  <a:pt x="386724" y="464876"/>
                </a:cubicBezTo>
                <a:lnTo>
                  <a:pt x="246319" y="464876"/>
                </a:lnTo>
                <a:lnTo>
                  <a:pt x="223398" y="379741"/>
                </a:lnTo>
                <a:lnTo>
                  <a:pt x="235448" y="346866"/>
                </a:lnTo>
                <a:lnTo>
                  <a:pt x="217111" y="334948"/>
                </a:lnTo>
                <a:lnTo>
                  <a:pt x="211872" y="331542"/>
                </a:lnTo>
                <a:lnTo>
                  <a:pt x="205978" y="335340"/>
                </a:lnTo>
                <a:lnTo>
                  <a:pt x="188296" y="346866"/>
                </a:lnTo>
                <a:lnTo>
                  <a:pt x="200346" y="379741"/>
                </a:lnTo>
                <a:lnTo>
                  <a:pt x="177163" y="464876"/>
                </a:lnTo>
                <a:lnTo>
                  <a:pt x="36758" y="464876"/>
                </a:lnTo>
                <a:cubicBezTo>
                  <a:pt x="11479" y="464876"/>
                  <a:pt x="-6202" y="439990"/>
                  <a:pt x="2049" y="416153"/>
                </a:cubicBezTo>
                <a:lnTo>
                  <a:pt x="21957" y="359047"/>
                </a:lnTo>
                <a:cubicBezTo>
                  <a:pt x="26410" y="345819"/>
                  <a:pt x="36627" y="335472"/>
                  <a:pt x="49724" y="330626"/>
                </a:cubicBezTo>
                <a:lnTo>
                  <a:pt x="154898" y="291726"/>
                </a:lnTo>
                <a:cubicBezTo>
                  <a:pt x="164328" y="288189"/>
                  <a:pt x="171139" y="280069"/>
                  <a:pt x="172972" y="270246"/>
                </a:cubicBezTo>
                <a:lnTo>
                  <a:pt x="177721" y="244478"/>
                </a:lnTo>
                <a:lnTo>
                  <a:pt x="169240" y="240186"/>
                </a:lnTo>
                <a:cubicBezTo>
                  <a:pt x="145861" y="222439"/>
                  <a:pt x="121368" y="187862"/>
                  <a:pt x="116915" y="120540"/>
                </a:cubicBezTo>
                <a:lnTo>
                  <a:pt x="117439" y="92381"/>
                </a:lnTo>
                <a:cubicBezTo>
                  <a:pt x="117439" y="92381"/>
                  <a:pt x="122023" y="28988"/>
                  <a:pt x="158434" y="14843"/>
                </a:cubicBezTo>
                <a:lnTo>
                  <a:pt x="143110" y="7246"/>
                </a:lnTo>
                <a:cubicBezTo>
                  <a:pt x="143110" y="7246"/>
                  <a:pt x="163379" y="501"/>
                  <a:pt x="189148" y="26"/>
                </a:cubicBezTo>
                <a:close/>
              </a:path>
            </a:pathLst>
          </a:custGeom>
          <a:solidFill>
            <a:schemeClr val="accent1"/>
          </a:solidFill>
          <a:ln w="13298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94" name="Freeform: Shape 93">
            <a:extLst>
              <a:ext uri="{FF2B5EF4-FFF2-40B4-BE49-F238E27FC236}">
                <a16:creationId xmlns:a16="http://schemas.microsoft.com/office/drawing/2014/main" id="{ABD21776-A8FE-4B02-853A-78B8B1B91B99}"/>
              </a:ext>
            </a:extLst>
          </p:cNvPr>
          <p:cNvSpPr/>
          <p:nvPr/>
        </p:nvSpPr>
        <p:spPr>
          <a:xfrm>
            <a:off x="8105755" y="889602"/>
            <a:ext cx="354296" cy="369468"/>
          </a:xfrm>
          <a:custGeom>
            <a:avLst/>
            <a:gdLst>
              <a:gd name="connsiteX0" fmla="*/ 421097 w 423202"/>
              <a:gd name="connsiteY0" fmla="*/ 392728 h 441320"/>
              <a:gd name="connsiteX1" fmla="*/ 401189 w 423202"/>
              <a:gd name="connsiteY1" fmla="*/ 335622 h 441320"/>
              <a:gd name="connsiteX2" fmla="*/ 373422 w 423202"/>
              <a:gd name="connsiteY2" fmla="*/ 307332 h 441320"/>
              <a:gd name="connsiteX3" fmla="*/ 268380 w 423202"/>
              <a:gd name="connsiteY3" fmla="*/ 268432 h 441320"/>
              <a:gd name="connsiteX4" fmla="*/ 250436 w 423202"/>
              <a:gd name="connsiteY4" fmla="*/ 246952 h 441320"/>
              <a:gd name="connsiteX5" fmla="*/ 245721 w 423202"/>
              <a:gd name="connsiteY5" fmla="*/ 221412 h 441320"/>
              <a:gd name="connsiteX6" fmla="*/ 296801 w 423202"/>
              <a:gd name="connsiteY6" fmla="*/ 155007 h 441320"/>
              <a:gd name="connsiteX7" fmla="*/ 291562 w 423202"/>
              <a:gd name="connsiteY7" fmla="*/ 208314 h 441320"/>
              <a:gd name="connsiteX8" fmla="*/ 320639 w 423202"/>
              <a:gd name="connsiteY8" fmla="*/ 107594 h 441320"/>
              <a:gd name="connsiteX9" fmla="*/ 258163 w 423202"/>
              <a:gd name="connsiteY9" fmla="*/ 5302 h 441320"/>
              <a:gd name="connsiteX10" fmla="*/ 187830 w 423202"/>
              <a:gd name="connsiteY10" fmla="*/ 6219 h 441320"/>
              <a:gd name="connsiteX11" fmla="*/ 121818 w 423202"/>
              <a:gd name="connsiteY11" fmla="*/ 153305 h 441320"/>
              <a:gd name="connsiteX12" fmla="*/ 165564 w 423202"/>
              <a:gd name="connsiteY12" fmla="*/ 212505 h 441320"/>
              <a:gd name="connsiteX13" fmla="*/ 177613 w 423202"/>
              <a:gd name="connsiteY13" fmla="*/ 221019 h 441320"/>
              <a:gd name="connsiteX14" fmla="*/ 172898 w 423202"/>
              <a:gd name="connsiteY14" fmla="*/ 246821 h 441320"/>
              <a:gd name="connsiteX15" fmla="*/ 154824 w 423202"/>
              <a:gd name="connsiteY15" fmla="*/ 268301 h 441320"/>
              <a:gd name="connsiteX16" fmla="*/ 49781 w 423202"/>
              <a:gd name="connsiteY16" fmla="*/ 307201 h 441320"/>
              <a:gd name="connsiteX17" fmla="*/ 22014 w 423202"/>
              <a:gd name="connsiteY17" fmla="*/ 335492 h 441320"/>
              <a:gd name="connsiteX18" fmla="*/ 2106 w 423202"/>
              <a:gd name="connsiteY18" fmla="*/ 392597 h 441320"/>
              <a:gd name="connsiteX19" fmla="*/ 36684 w 423202"/>
              <a:gd name="connsiteY19" fmla="*/ 441320 h 441320"/>
              <a:gd name="connsiteX20" fmla="*/ 152466 w 423202"/>
              <a:gd name="connsiteY20" fmla="*/ 441320 h 441320"/>
              <a:gd name="connsiteX21" fmla="*/ 129545 w 423202"/>
              <a:gd name="connsiteY21" fmla="*/ 348720 h 441320"/>
              <a:gd name="connsiteX22" fmla="*/ 298504 w 423202"/>
              <a:gd name="connsiteY22" fmla="*/ 348720 h 441320"/>
              <a:gd name="connsiteX23" fmla="*/ 269820 w 423202"/>
              <a:gd name="connsiteY23" fmla="*/ 441320 h 441320"/>
              <a:gd name="connsiteX24" fmla="*/ 386389 w 423202"/>
              <a:gd name="connsiteY24" fmla="*/ 441320 h 441320"/>
              <a:gd name="connsiteX25" fmla="*/ 421097 w 423202"/>
              <a:gd name="connsiteY25" fmla="*/ 392728 h 441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423202" h="441320">
                <a:moveTo>
                  <a:pt x="421097" y="392728"/>
                </a:moveTo>
                <a:lnTo>
                  <a:pt x="401189" y="335622"/>
                </a:lnTo>
                <a:cubicBezTo>
                  <a:pt x="396605" y="322525"/>
                  <a:pt x="386520" y="312047"/>
                  <a:pt x="373422" y="307332"/>
                </a:cubicBezTo>
                <a:lnTo>
                  <a:pt x="268380" y="268432"/>
                </a:lnTo>
                <a:cubicBezTo>
                  <a:pt x="259080" y="264896"/>
                  <a:pt x="252139" y="256775"/>
                  <a:pt x="250436" y="246952"/>
                </a:cubicBezTo>
                <a:lnTo>
                  <a:pt x="245721" y="221412"/>
                </a:lnTo>
                <a:cubicBezTo>
                  <a:pt x="285144" y="208707"/>
                  <a:pt x="295884" y="145970"/>
                  <a:pt x="296801" y="155007"/>
                </a:cubicBezTo>
                <a:cubicBezTo>
                  <a:pt x="297718" y="165092"/>
                  <a:pt x="291562" y="208314"/>
                  <a:pt x="291562" y="208314"/>
                </a:cubicBezTo>
                <a:cubicBezTo>
                  <a:pt x="291562" y="208314"/>
                  <a:pt x="324568" y="164568"/>
                  <a:pt x="320639" y="107594"/>
                </a:cubicBezTo>
                <a:cubicBezTo>
                  <a:pt x="316710" y="50750"/>
                  <a:pt x="282656" y="17745"/>
                  <a:pt x="258163" y="5302"/>
                </a:cubicBezTo>
                <a:cubicBezTo>
                  <a:pt x="233671" y="-7141"/>
                  <a:pt x="187830" y="6219"/>
                  <a:pt x="187830" y="6219"/>
                </a:cubicBezTo>
                <a:cubicBezTo>
                  <a:pt x="125747" y="-9105"/>
                  <a:pt x="96016" y="104582"/>
                  <a:pt x="121818" y="153305"/>
                </a:cubicBezTo>
                <a:cubicBezTo>
                  <a:pt x="139107" y="185917"/>
                  <a:pt x="156133" y="204123"/>
                  <a:pt x="165564" y="212505"/>
                </a:cubicBezTo>
                <a:cubicBezTo>
                  <a:pt x="168052" y="214732"/>
                  <a:pt x="172112" y="218137"/>
                  <a:pt x="177613" y="221019"/>
                </a:cubicBezTo>
                <a:lnTo>
                  <a:pt x="172898" y="246821"/>
                </a:lnTo>
                <a:cubicBezTo>
                  <a:pt x="171065" y="256644"/>
                  <a:pt x="164123" y="264765"/>
                  <a:pt x="154824" y="268301"/>
                </a:cubicBezTo>
                <a:lnTo>
                  <a:pt x="49781" y="307201"/>
                </a:lnTo>
                <a:cubicBezTo>
                  <a:pt x="36815" y="312047"/>
                  <a:pt x="26468" y="322394"/>
                  <a:pt x="22014" y="335492"/>
                </a:cubicBezTo>
                <a:lnTo>
                  <a:pt x="2106" y="392597"/>
                </a:lnTo>
                <a:cubicBezTo>
                  <a:pt x="-6276" y="416304"/>
                  <a:pt x="11405" y="441320"/>
                  <a:pt x="36684" y="441320"/>
                </a:cubicBezTo>
                <a:lnTo>
                  <a:pt x="152466" y="441320"/>
                </a:lnTo>
                <a:lnTo>
                  <a:pt x="129545" y="348720"/>
                </a:lnTo>
                <a:cubicBezTo>
                  <a:pt x="129545" y="348720"/>
                  <a:pt x="225943" y="382119"/>
                  <a:pt x="298504" y="348720"/>
                </a:cubicBezTo>
                <a:lnTo>
                  <a:pt x="269820" y="441320"/>
                </a:lnTo>
                <a:lnTo>
                  <a:pt x="386389" y="441320"/>
                </a:lnTo>
                <a:cubicBezTo>
                  <a:pt x="411798" y="441451"/>
                  <a:pt x="429480" y="416566"/>
                  <a:pt x="421097" y="392728"/>
                </a:cubicBezTo>
                <a:close/>
              </a:path>
            </a:pathLst>
          </a:custGeom>
          <a:solidFill>
            <a:schemeClr val="accent2"/>
          </a:solidFill>
          <a:ln w="13298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95" name="Freeform: Shape 94">
            <a:extLst>
              <a:ext uri="{FF2B5EF4-FFF2-40B4-BE49-F238E27FC236}">
                <a16:creationId xmlns:a16="http://schemas.microsoft.com/office/drawing/2014/main" id="{825C62A5-F4D8-4D51-9B53-2FA2AFEE875C}"/>
              </a:ext>
            </a:extLst>
          </p:cNvPr>
          <p:cNvSpPr/>
          <p:nvPr/>
        </p:nvSpPr>
        <p:spPr>
          <a:xfrm>
            <a:off x="4203780" y="2858024"/>
            <a:ext cx="354296" cy="369468"/>
          </a:xfrm>
          <a:custGeom>
            <a:avLst/>
            <a:gdLst>
              <a:gd name="connsiteX0" fmla="*/ 421097 w 423202"/>
              <a:gd name="connsiteY0" fmla="*/ 392728 h 441320"/>
              <a:gd name="connsiteX1" fmla="*/ 401189 w 423202"/>
              <a:gd name="connsiteY1" fmla="*/ 335622 h 441320"/>
              <a:gd name="connsiteX2" fmla="*/ 373422 w 423202"/>
              <a:gd name="connsiteY2" fmla="*/ 307332 h 441320"/>
              <a:gd name="connsiteX3" fmla="*/ 268380 w 423202"/>
              <a:gd name="connsiteY3" fmla="*/ 268432 h 441320"/>
              <a:gd name="connsiteX4" fmla="*/ 250436 w 423202"/>
              <a:gd name="connsiteY4" fmla="*/ 246952 h 441320"/>
              <a:gd name="connsiteX5" fmla="*/ 245721 w 423202"/>
              <a:gd name="connsiteY5" fmla="*/ 221412 h 441320"/>
              <a:gd name="connsiteX6" fmla="*/ 296801 w 423202"/>
              <a:gd name="connsiteY6" fmla="*/ 155007 h 441320"/>
              <a:gd name="connsiteX7" fmla="*/ 291562 w 423202"/>
              <a:gd name="connsiteY7" fmla="*/ 208314 h 441320"/>
              <a:gd name="connsiteX8" fmla="*/ 320639 w 423202"/>
              <a:gd name="connsiteY8" fmla="*/ 107594 h 441320"/>
              <a:gd name="connsiteX9" fmla="*/ 258163 w 423202"/>
              <a:gd name="connsiteY9" fmla="*/ 5302 h 441320"/>
              <a:gd name="connsiteX10" fmla="*/ 187830 w 423202"/>
              <a:gd name="connsiteY10" fmla="*/ 6219 h 441320"/>
              <a:gd name="connsiteX11" fmla="*/ 121818 w 423202"/>
              <a:gd name="connsiteY11" fmla="*/ 153305 h 441320"/>
              <a:gd name="connsiteX12" fmla="*/ 165564 w 423202"/>
              <a:gd name="connsiteY12" fmla="*/ 212505 h 441320"/>
              <a:gd name="connsiteX13" fmla="*/ 177613 w 423202"/>
              <a:gd name="connsiteY13" fmla="*/ 221019 h 441320"/>
              <a:gd name="connsiteX14" fmla="*/ 172898 w 423202"/>
              <a:gd name="connsiteY14" fmla="*/ 246821 h 441320"/>
              <a:gd name="connsiteX15" fmla="*/ 154824 w 423202"/>
              <a:gd name="connsiteY15" fmla="*/ 268301 h 441320"/>
              <a:gd name="connsiteX16" fmla="*/ 49781 w 423202"/>
              <a:gd name="connsiteY16" fmla="*/ 307201 h 441320"/>
              <a:gd name="connsiteX17" fmla="*/ 22014 w 423202"/>
              <a:gd name="connsiteY17" fmla="*/ 335492 h 441320"/>
              <a:gd name="connsiteX18" fmla="*/ 2106 w 423202"/>
              <a:gd name="connsiteY18" fmla="*/ 392597 h 441320"/>
              <a:gd name="connsiteX19" fmla="*/ 36684 w 423202"/>
              <a:gd name="connsiteY19" fmla="*/ 441320 h 441320"/>
              <a:gd name="connsiteX20" fmla="*/ 152466 w 423202"/>
              <a:gd name="connsiteY20" fmla="*/ 441320 h 441320"/>
              <a:gd name="connsiteX21" fmla="*/ 129545 w 423202"/>
              <a:gd name="connsiteY21" fmla="*/ 348720 h 441320"/>
              <a:gd name="connsiteX22" fmla="*/ 298504 w 423202"/>
              <a:gd name="connsiteY22" fmla="*/ 348720 h 441320"/>
              <a:gd name="connsiteX23" fmla="*/ 269820 w 423202"/>
              <a:gd name="connsiteY23" fmla="*/ 441320 h 441320"/>
              <a:gd name="connsiteX24" fmla="*/ 386389 w 423202"/>
              <a:gd name="connsiteY24" fmla="*/ 441320 h 441320"/>
              <a:gd name="connsiteX25" fmla="*/ 421097 w 423202"/>
              <a:gd name="connsiteY25" fmla="*/ 392728 h 441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423202" h="441320">
                <a:moveTo>
                  <a:pt x="421097" y="392728"/>
                </a:moveTo>
                <a:lnTo>
                  <a:pt x="401189" y="335622"/>
                </a:lnTo>
                <a:cubicBezTo>
                  <a:pt x="396605" y="322525"/>
                  <a:pt x="386520" y="312047"/>
                  <a:pt x="373422" y="307332"/>
                </a:cubicBezTo>
                <a:lnTo>
                  <a:pt x="268380" y="268432"/>
                </a:lnTo>
                <a:cubicBezTo>
                  <a:pt x="259080" y="264896"/>
                  <a:pt x="252139" y="256775"/>
                  <a:pt x="250436" y="246952"/>
                </a:cubicBezTo>
                <a:lnTo>
                  <a:pt x="245721" y="221412"/>
                </a:lnTo>
                <a:cubicBezTo>
                  <a:pt x="285144" y="208707"/>
                  <a:pt x="295884" y="145970"/>
                  <a:pt x="296801" y="155007"/>
                </a:cubicBezTo>
                <a:cubicBezTo>
                  <a:pt x="297718" y="165092"/>
                  <a:pt x="291562" y="208314"/>
                  <a:pt x="291562" y="208314"/>
                </a:cubicBezTo>
                <a:cubicBezTo>
                  <a:pt x="291562" y="208314"/>
                  <a:pt x="324568" y="164568"/>
                  <a:pt x="320639" y="107594"/>
                </a:cubicBezTo>
                <a:cubicBezTo>
                  <a:pt x="316710" y="50750"/>
                  <a:pt x="282656" y="17745"/>
                  <a:pt x="258163" y="5302"/>
                </a:cubicBezTo>
                <a:cubicBezTo>
                  <a:pt x="233671" y="-7141"/>
                  <a:pt x="187830" y="6219"/>
                  <a:pt x="187830" y="6219"/>
                </a:cubicBezTo>
                <a:cubicBezTo>
                  <a:pt x="125747" y="-9105"/>
                  <a:pt x="96016" y="104582"/>
                  <a:pt x="121818" y="153305"/>
                </a:cubicBezTo>
                <a:cubicBezTo>
                  <a:pt x="139107" y="185917"/>
                  <a:pt x="156133" y="204123"/>
                  <a:pt x="165564" y="212505"/>
                </a:cubicBezTo>
                <a:cubicBezTo>
                  <a:pt x="168052" y="214732"/>
                  <a:pt x="172112" y="218137"/>
                  <a:pt x="177613" y="221019"/>
                </a:cubicBezTo>
                <a:lnTo>
                  <a:pt x="172898" y="246821"/>
                </a:lnTo>
                <a:cubicBezTo>
                  <a:pt x="171065" y="256644"/>
                  <a:pt x="164123" y="264765"/>
                  <a:pt x="154824" y="268301"/>
                </a:cubicBezTo>
                <a:lnTo>
                  <a:pt x="49781" y="307201"/>
                </a:lnTo>
                <a:cubicBezTo>
                  <a:pt x="36815" y="312047"/>
                  <a:pt x="26468" y="322394"/>
                  <a:pt x="22014" y="335492"/>
                </a:cubicBezTo>
                <a:lnTo>
                  <a:pt x="2106" y="392597"/>
                </a:lnTo>
                <a:cubicBezTo>
                  <a:pt x="-6276" y="416304"/>
                  <a:pt x="11405" y="441320"/>
                  <a:pt x="36684" y="441320"/>
                </a:cubicBezTo>
                <a:lnTo>
                  <a:pt x="152466" y="441320"/>
                </a:lnTo>
                <a:lnTo>
                  <a:pt x="129545" y="348720"/>
                </a:lnTo>
                <a:cubicBezTo>
                  <a:pt x="129545" y="348720"/>
                  <a:pt x="225943" y="382119"/>
                  <a:pt x="298504" y="348720"/>
                </a:cubicBezTo>
                <a:lnTo>
                  <a:pt x="269820" y="441320"/>
                </a:lnTo>
                <a:lnTo>
                  <a:pt x="386389" y="441320"/>
                </a:lnTo>
                <a:cubicBezTo>
                  <a:pt x="411798" y="441451"/>
                  <a:pt x="429480" y="416566"/>
                  <a:pt x="421097" y="392728"/>
                </a:cubicBezTo>
                <a:close/>
              </a:path>
            </a:pathLst>
          </a:custGeom>
          <a:solidFill>
            <a:schemeClr val="accent3"/>
          </a:solidFill>
          <a:ln w="13298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96" name="Freeform: Shape 95">
            <a:extLst>
              <a:ext uri="{FF2B5EF4-FFF2-40B4-BE49-F238E27FC236}">
                <a16:creationId xmlns:a16="http://schemas.microsoft.com/office/drawing/2014/main" id="{645EA9F1-7D09-4B9A-A91C-4A547A8F9A37}"/>
              </a:ext>
            </a:extLst>
          </p:cNvPr>
          <p:cNvSpPr/>
          <p:nvPr/>
        </p:nvSpPr>
        <p:spPr>
          <a:xfrm>
            <a:off x="7015752" y="3453596"/>
            <a:ext cx="354530" cy="389188"/>
          </a:xfrm>
          <a:custGeom>
            <a:avLst/>
            <a:gdLst>
              <a:gd name="connsiteX0" fmla="*/ 189148 w 423482"/>
              <a:gd name="connsiteY0" fmla="*/ 26 h 464876"/>
              <a:gd name="connsiteX1" fmla="*/ 268192 w 423482"/>
              <a:gd name="connsiteY1" fmla="*/ 30429 h 464876"/>
              <a:gd name="connsiteX2" fmla="*/ 265965 w 423482"/>
              <a:gd name="connsiteY2" fmla="*/ 15105 h 464876"/>
              <a:gd name="connsiteX3" fmla="*/ 308401 w 423482"/>
              <a:gd name="connsiteY3" fmla="*/ 124339 h 464876"/>
              <a:gd name="connsiteX4" fmla="*/ 255430 w 423482"/>
              <a:gd name="connsiteY4" fmla="*/ 242843 h 464876"/>
              <a:gd name="connsiteX5" fmla="*/ 246136 w 423482"/>
              <a:gd name="connsiteY5" fmla="*/ 246512 h 464876"/>
              <a:gd name="connsiteX6" fmla="*/ 250510 w 423482"/>
              <a:gd name="connsiteY6" fmla="*/ 270246 h 464876"/>
              <a:gd name="connsiteX7" fmla="*/ 268584 w 423482"/>
              <a:gd name="connsiteY7" fmla="*/ 291726 h 464876"/>
              <a:gd name="connsiteX8" fmla="*/ 373758 w 423482"/>
              <a:gd name="connsiteY8" fmla="*/ 330626 h 464876"/>
              <a:gd name="connsiteX9" fmla="*/ 401525 w 423482"/>
              <a:gd name="connsiteY9" fmla="*/ 359047 h 464876"/>
              <a:gd name="connsiteX10" fmla="*/ 421433 w 423482"/>
              <a:gd name="connsiteY10" fmla="*/ 416153 h 464876"/>
              <a:gd name="connsiteX11" fmla="*/ 386724 w 423482"/>
              <a:gd name="connsiteY11" fmla="*/ 464876 h 464876"/>
              <a:gd name="connsiteX12" fmla="*/ 246319 w 423482"/>
              <a:gd name="connsiteY12" fmla="*/ 464876 h 464876"/>
              <a:gd name="connsiteX13" fmla="*/ 223398 w 423482"/>
              <a:gd name="connsiteY13" fmla="*/ 379741 h 464876"/>
              <a:gd name="connsiteX14" fmla="*/ 235448 w 423482"/>
              <a:gd name="connsiteY14" fmla="*/ 346866 h 464876"/>
              <a:gd name="connsiteX15" fmla="*/ 217111 w 423482"/>
              <a:gd name="connsiteY15" fmla="*/ 334948 h 464876"/>
              <a:gd name="connsiteX16" fmla="*/ 211872 w 423482"/>
              <a:gd name="connsiteY16" fmla="*/ 331542 h 464876"/>
              <a:gd name="connsiteX17" fmla="*/ 205978 w 423482"/>
              <a:gd name="connsiteY17" fmla="*/ 335340 h 464876"/>
              <a:gd name="connsiteX18" fmla="*/ 188296 w 423482"/>
              <a:gd name="connsiteY18" fmla="*/ 346866 h 464876"/>
              <a:gd name="connsiteX19" fmla="*/ 200346 w 423482"/>
              <a:gd name="connsiteY19" fmla="*/ 379741 h 464876"/>
              <a:gd name="connsiteX20" fmla="*/ 177163 w 423482"/>
              <a:gd name="connsiteY20" fmla="*/ 464876 h 464876"/>
              <a:gd name="connsiteX21" fmla="*/ 36758 w 423482"/>
              <a:gd name="connsiteY21" fmla="*/ 464876 h 464876"/>
              <a:gd name="connsiteX22" fmla="*/ 2049 w 423482"/>
              <a:gd name="connsiteY22" fmla="*/ 416153 h 464876"/>
              <a:gd name="connsiteX23" fmla="*/ 21957 w 423482"/>
              <a:gd name="connsiteY23" fmla="*/ 359047 h 464876"/>
              <a:gd name="connsiteX24" fmla="*/ 49724 w 423482"/>
              <a:gd name="connsiteY24" fmla="*/ 330626 h 464876"/>
              <a:gd name="connsiteX25" fmla="*/ 154898 w 423482"/>
              <a:gd name="connsiteY25" fmla="*/ 291726 h 464876"/>
              <a:gd name="connsiteX26" fmla="*/ 172972 w 423482"/>
              <a:gd name="connsiteY26" fmla="*/ 270246 h 464876"/>
              <a:gd name="connsiteX27" fmla="*/ 177721 w 423482"/>
              <a:gd name="connsiteY27" fmla="*/ 244478 h 464876"/>
              <a:gd name="connsiteX28" fmla="*/ 169240 w 423482"/>
              <a:gd name="connsiteY28" fmla="*/ 240186 h 464876"/>
              <a:gd name="connsiteX29" fmla="*/ 116915 w 423482"/>
              <a:gd name="connsiteY29" fmla="*/ 120540 h 464876"/>
              <a:gd name="connsiteX30" fmla="*/ 117439 w 423482"/>
              <a:gd name="connsiteY30" fmla="*/ 92381 h 464876"/>
              <a:gd name="connsiteX31" fmla="*/ 158434 w 423482"/>
              <a:gd name="connsiteY31" fmla="*/ 14843 h 464876"/>
              <a:gd name="connsiteX32" fmla="*/ 143110 w 423482"/>
              <a:gd name="connsiteY32" fmla="*/ 7246 h 464876"/>
              <a:gd name="connsiteX33" fmla="*/ 189148 w 423482"/>
              <a:gd name="connsiteY33" fmla="*/ 26 h 464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423482" h="464876">
                <a:moveTo>
                  <a:pt x="189148" y="26"/>
                </a:moveTo>
                <a:cubicBezTo>
                  <a:pt x="214918" y="-449"/>
                  <a:pt x="246188" y="5347"/>
                  <a:pt x="268192" y="30429"/>
                </a:cubicBezTo>
                <a:lnTo>
                  <a:pt x="265965" y="15105"/>
                </a:lnTo>
                <a:cubicBezTo>
                  <a:pt x="265965" y="15105"/>
                  <a:pt x="316522" y="72996"/>
                  <a:pt x="308401" y="124339"/>
                </a:cubicBezTo>
                <a:cubicBezTo>
                  <a:pt x="302606" y="160488"/>
                  <a:pt x="288927" y="215719"/>
                  <a:pt x="255430" y="242843"/>
                </a:cubicBezTo>
                <a:lnTo>
                  <a:pt x="246136" y="246512"/>
                </a:lnTo>
                <a:lnTo>
                  <a:pt x="250510" y="270246"/>
                </a:lnTo>
                <a:cubicBezTo>
                  <a:pt x="252344" y="280069"/>
                  <a:pt x="259154" y="288320"/>
                  <a:pt x="268584" y="291726"/>
                </a:cubicBezTo>
                <a:lnTo>
                  <a:pt x="373758" y="330626"/>
                </a:lnTo>
                <a:cubicBezTo>
                  <a:pt x="386724" y="335472"/>
                  <a:pt x="396941" y="345950"/>
                  <a:pt x="401525" y="359047"/>
                </a:cubicBezTo>
                <a:lnTo>
                  <a:pt x="421433" y="416153"/>
                </a:lnTo>
                <a:cubicBezTo>
                  <a:pt x="429684" y="439990"/>
                  <a:pt x="412003" y="464876"/>
                  <a:pt x="386724" y="464876"/>
                </a:cubicBezTo>
                <a:lnTo>
                  <a:pt x="246319" y="464876"/>
                </a:lnTo>
                <a:lnTo>
                  <a:pt x="223398" y="379741"/>
                </a:lnTo>
                <a:lnTo>
                  <a:pt x="235448" y="346866"/>
                </a:lnTo>
                <a:lnTo>
                  <a:pt x="217111" y="334948"/>
                </a:lnTo>
                <a:lnTo>
                  <a:pt x="211872" y="331542"/>
                </a:lnTo>
                <a:lnTo>
                  <a:pt x="205978" y="335340"/>
                </a:lnTo>
                <a:lnTo>
                  <a:pt x="188296" y="346866"/>
                </a:lnTo>
                <a:lnTo>
                  <a:pt x="200346" y="379741"/>
                </a:lnTo>
                <a:lnTo>
                  <a:pt x="177163" y="464876"/>
                </a:lnTo>
                <a:lnTo>
                  <a:pt x="36758" y="464876"/>
                </a:lnTo>
                <a:cubicBezTo>
                  <a:pt x="11479" y="464876"/>
                  <a:pt x="-6202" y="439990"/>
                  <a:pt x="2049" y="416153"/>
                </a:cubicBezTo>
                <a:lnTo>
                  <a:pt x="21957" y="359047"/>
                </a:lnTo>
                <a:cubicBezTo>
                  <a:pt x="26410" y="345819"/>
                  <a:pt x="36627" y="335472"/>
                  <a:pt x="49724" y="330626"/>
                </a:cubicBezTo>
                <a:lnTo>
                  <a:pt x="154898" y="291726"/>
                </a:lnTo>
                <a:cubicBezTo>
                  <a:pt x="164328" y="288189"/>
                  <a:pt x="171139" y="280069"/>
                  <a:pt x="172972" y="270246"/>
                </a:cubicBezTo>
                <a:lnTo>
                  <a:pt x="177721" y="244478"/>
                </a:lnTo>
                <a:lnTo>
                  <a:pt x="169240" y="240186"/>
                </a:lnTo>
                <a:cubicBezTo>
                  <a:pt x="145861" y="222439"/>
                  <a:pt x="121368" y="187862"/>
                  <a:pt x="116915" y="120540"/>
                </a:cubicBezTo>
                <a:lnTo>
                  <a:pt x="117439" y="92381"/>
                </a:lnTo>
                <a:cubicBezTo>
                  <a:pt x="117439" y="92381"/>
                  <a:pt x="122023" y="28988"/>
                  <a:pt x="158434" y="14843"/>
                </a:cubicBezTo>
                <a:lnTo>
                  <a:pt x="143110" y="7246"/>
                </a:lnTo>
                <a:cubicBezTo>
                  <a:pt x="143110" y="7246"/>
                  <a:pt x="163379" y="501"/>
                  <a:pt x="189148" y="26"/>
                </a:cubicBezTo>
                <a:close/>
              </a:path>
            </a:pathLst>
          </a:custGeom>
          <a:solidFill>
            <a:schemeClr val="accent4"/>
          </a:solidFill>
          <a:ln w="13298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97" name="Freeform: Shape 96">
            <a:extLst>
              <a:ext uri="{FF2B5EF4-FFF2-40B4-BE49-F238E27FC236}">
                <a16:creationId xmlns:a16="http://schemas.microsoft.com/office/drawing/2014/main" id="{E8CEC2DD-676E-4CA0-9D82-B0598301F3AD}"/>
              </a:ext>
            </a:extLst>
          </p:cNvPr>
          <p:cNvSpPr/>
          <p:nvPr/>
        </p:nvSpPr>
        <p:spPr>
          <a:xfrm>
            <a:off x="9822101" y="2858023"/>
            <a:ext cx="354296" cy="369468"/>
          </a:xfrm>
          <a:custGeom>
            <a:avLst/>
            <a:gdLst>
              <a:gd name="connsiteX0" fmla="*/ 421097 w 423202"/>
              <a:gd name="connsiteY0" fmla="*/ 392728 h 441320"/>
              <a:gd name="connsiteX1" fmla="*/ 401189 w 423202"/>
              <a:gd name="connsiteY1" fmla="*/ 335622 h 441320"/>
              <a:gd name="connsiteX2" fmla="*/ 373422 w 423202"/>
              <a:gd name="connsiteY2" fmla="*/ 307332 h 441320"/>
              <a:gd name="connsiteX3" fmla="*/ 268380 w 423202"/>
              <a:gd name="connsiteY3" fmla="*/ 268432 h 441320"/>
              <a:gd name="connsiteX4" fmla="*/ 250436 w 423202"/>
              <a:gd name="connsiteY4" fmla="*/ 246952 h 441320"/>
              <a:gd name="connsiteX5" fmla="*/ 245721 w 423202"/>
              <a:gd name="connsiteY5" fmla="*/ 221412 h 441320"/>
              <a:gd name="connsiteX6" fmla="*/ 296801 w 423202"/>
              <a:gd name="connsiteY6" fmla="*/ 155007 h 441320"/>
              <a:gd name="connsiteX7" fmla="*/ 291562 w 423202"/>
              <a:gd name="connsiteY7" fmla="*/ 208314 h 441320"/>
              <a:gd name="connsiteX8" fmla="*/ 320639 w 423202"/>
              <a:gd name="connsiteY8" fmla="*/ 107594 h 441320"/>
              <a:gd name="connsiteX9" fmla="*/ 258163 w 423202"/>
              <a:gd name="connsiteY9" fmla="*/ 5302 h 441320"/>
              <a:gd name="connsiteX10" fmla="*/ 187830 w 423202"/>
              <a:gd name="connsiteY10" fmla="*/ 6219 h 441320"/>
              <a:gd name="connsiteX11" fmla="*/ 121818 w 423202"/>
              <a:gd name="connsiteY11" fmla="*/ 153305 h 441320"/>
              <a:gd name="connsiteX12" fmla="*/ 165564 w 423202"/>
              <a:gd name="connsiteY12" fmla="*/ 212505 h 441320"/>
              <a:gd name="connsiteX13" fmla="*/ 177613 w 423202"/>
              <a:gd name="connsiteY13" fmla="*/ 221019 h 441320"/>
              <a:gd name="connsiteX14" fmla="*/ 172898 w 423202"/>
              <a:gd name="connsiteY14" fmla="*/ 246821 h 441320"/>
              <a:gd name="connsiteX15" fmla="*/ 154824 w 423202"/>
              <a:gd name="connsiteY15" fmla="*/ 268301 h 441320"/>
              <a:gd name="connsiteX16" fmla="*/ 49781 w 423202"/>
              <a:gd name="connsiteY16" fmla="*/ 307201 h 441320"/>
              <a:gd name="connsiteX17" fmla="*/ 22014 w 423202"/>
              <a:gd name="connsiteY17" fmla="*/ 335492 h 441320"/>
              <a:gd name="connsiteX18" fmla="*/ 2106 w 423202"/>
              <a:gd name="connsiteY18" fmla="*/ 392597 h 441320"/>
              <a:gd name="connsiteX19" fmla="*/ 36684 w 423202"/>
              <a:gd name="connsiteY19" fmla="*/ 441320 h 441320"/>
              <a:gd name="connsiteX20" fmla="*/ 152466 w 423202"/>
              <a:gd name="connsiteY20" fmla="*/ 441320 h 441320"/>
              <a:gd name="connsiteX21" fmla="*/ 129545 w 423202"/>
              <a:gd name="connsiteY21" fmla="*/ 348720 h 441320"/>
              <a:gd name="connsiteX22" fmla="*/ 298504 w 423202"/>
              <a:gd name="connsiteY22" fmla="*/ 348720 h 441320"/>
              <a:gd name="connsiteX23" fmla="*/ 269820 w 423202"/>
              <a:gd name="connsiteY23" fmla="*/ 441320 h 441320"/>
              <a:gd name="connsiteX24" fmla="*/ 386389 w 423202"/>
              <a:gd name="connsiteY24" fmla="*/ 441320 h 441320"/>
              <a:gd name="connsiteX25" fmla="*/ 421097 w 423202"/>
              <a:gd name="connsiteY25" fmla="*/ 392728 h 441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423202" h="441320">
                <a:moveTo>
                  <a:pt x="421097" y="392728"/>
                </a:moveTo>
                <a:lnTo>
                  <a:pt x="401189" y="335622"/>
                </a:lnTo>
                <a:cubicBezTo>
                  <a:pt x="396605" y="322525"/>
                  <a:pt x="386520" y="312047"/>
                  <a:pt x="373422" y="307332"/>
                </a:cubicBezTo>
                <a:lnTo>
                  <a:pt x="268380" y="268432"/>
                </a:lnTo>
                <a:cubicBezTo>
                  <a:pt x="259080" y="264896"/>
                  <a:pt x="252139" y="256775"/>
                  <a:pt x="250436" y="246952"/>
                </a:cubicBezTo>
                <a:lnTo>
                  <a:pt x="245721" y="221412"/>
                </a:lnTo>
                <a:cubicBezTo>
                  <a:pt x="285144" y="208707"/>
                  <a:pt x="295884" y="145970"/>
                  <a:pt x="296801" y="155007"/>
                </a:cubicBezTo>
                <a:cubicBezTo>
                  <a:pt x="297718" y="165092"/>
                  <a:pt x="291562" y="208314"/>
                  <a:pt x="291562" y="208314"/>
                </a:cubicBezTo>
                <a:cubicBezTo>
                  <a:pt x="291562" y="208314"/>
                  <a:pt x="324568" y="164568"/>
                  <a:pt x="320639" y="107594"/>
                </a:cubicBezTo>
                <a:cubicBezTo>
                  <a:pt x="316710" y="50750"/>
                  <a:pt x="282656" y="17745"/>
                  <a:pt x="258163" y="5302"/>
                </a:cubicBezTo>
                <a:cubicBezTo>
                  <a:pt x="233671" y="-7141"/>
                  <a:pt x="187830" y="6219"/>
                  <a:pt x="187830" y="6219"/>
                </a:cubicBezTo>
                <a:cubicBezTo>
                  <a:pt x="125747" y="-9105"/>
                  <a:pt x="96016" y="104582"/>
                  <a:pt x="121818" y="153305"/>
                </a:cubicBezTo>
                <a:cubicBezTo>
                  <a:pt x="139107" y="185917"/>
                  <a:pt x="156133" y="204123"/>
                  <a:pt x="165564" y="212505"/>
                </a:cubicBezTo>
                <a:cubicBezTo>
                  <a:pt x="168052" y="214732"/>
                  <a:pt x="172112" y="218137"/>
                  <a:pt x="177613" y="221019"/>
                </a:cubicBezTo>
                <a:lnTo>
                  <a:pt x="172898" y="246821"/>
                </a:lnTo>
                <a:cubicBezTo>
                  <a:pt x="171065" y="256644"/>
                  <a:pt x="164123" y="264765"/>
                  <a:pt x="154824" y="268301"/>
                </a:cubicBezTo>
                <a:lnTo>
                  <a:pt x="49781" y="307201"/>
                </a:lnTo>
                <a:cubicBezTo>
                  <a:pt x="36815" y="312047"/>
                  <a:pt x="26468" y="322394"/>
                  <a:pt x="22014" y="335492"/>
                </a:cubicBezTo>
                <a:lnTo>
                  <a:pt x="2106" y="392597"/>
                </a:lnTo>
                <a:cubicBezTo>
                  <a:pt x="-6276" y="416304"/>
                  <a:pt x="11405" y="441320"/>
                  <a:pt x="36684" y="441320"/>
                </a:cubicBezTo>
                <a:lnTo>
                  <a:pt x="152466" y="441320"/>
                </a:lnTo>
                <a:lnTo>
                  <a:pt x="129545" y="348720"/>
                </a:lnTo>
                <a:cubicBezTo>
                  <a:pt x="129545" y="348720"/>
                  <a:pt x="225943" y="382119"/>
                  <a:pt x="298504" y="348720"/>
                </a:cubicBezTo>
                <a:lnTo>
                  <a:pt x="269820" y="441320"/>
                </a:lnTo>
                <a:lnTo>
                  <a:pt x="386389" y="441320"/>
                </a:lnTo>
                <a:cubicBezTo>
                  <a:pt x="411798" y="441451"/>
                  <a:pt x="429480" y="416566"/>
                  <a:pt x="421097" y="392728"/>
                </a:cubicBezTo>
                <a:close/>
              </a:path>
            </a:pathLst>
          </a:custGeom>
          <a:solidFill>
            <a:schemeClr val="accent6"/>
          </a:solidFill>
          <a:ln w="13298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98" name="Freeform: Shape 97">
            <a:extLst>
              <a:ext uri="{FF2B5EF4-FFF2-40B4-BE49-F238E27FC236}">
                <a16:creationId xmlns:a16="http://schemas.microsoft.com/office/drawing/2014/main" id="{31DD9630-2605-4018-9342-827FADF88BFA}"/>
              </a:ext>
            </a:extLst>
          </p:cNvPr>
          <p:cNvSpPr/>
          <p:nvPr/>
        </p:nvSpPr>
        <p:spPr>
          <a:xfrm>
            <a:off x="3112314" y="4816718"/>
            <a:ext cx="354530" cy="389188"/>
          </a:xfrm>
          <a:custGeom>
            <a:avLst/>
            <a:gdLst>
              <a:gd name="connsiteX0" fmla="*/ 189148 w 423482"/>
              <a:gd name="connsiteY0" fmla="*/ 26 h 464876"/>
              <a:gd name="connsiteX1" fmla="*/ 268192 w 423482"/>
              <a:gd name="connsiteY1" fmla="*/ 30429 h 464876"/>
              <a:gd name="connsiteX2" fmla="*/ 265965 w 423482"/>
              <a:gd name="connsiteY2" fmla="*/ 15105 h 464876"/>
              <a:gd name="connsiteX3" fmla="*/ 308401 w 423482"/>
              <a:gd name="connsiteY3" fmla="*/ 124339 h 464876"/>
              <a:gd name="connsiteX4" fmla="*/ 255430 w 423482"/>
              <a:gd name="connsiteY4" fmla="*/ 242843 h 464876"/>
              <a:gd name="connsiteX5" fmla="*/ 246136 w 423482"/>
              <a:gd name="connsiteY5" fmla="*/ 246512 h 464876"/>
              <a:gd name="connsiteX6" fmla="*/ 250510 w 423482"/>
              <a:gd name="connsiteY6" fmla="*/ 270246 h 464876"/>
              <a:gd name="connsiteX7" fmla="*/ 268584 w 423482"/>
              <a:gd name="connsiteY7" fmla="*/ 291726 h 464876"/>
              <a:gd name="connsiteX8" fmla="*/ 373758 w 423482"/>
              <a:gd name="connsiteY8" fmla="*/ 330626 h 464876"/>
              <a:gd name="connsiteX9" fmla="*/ 401525 w 423482"/>
              <a:gd name="connsiteY9" fmla="*/ 359047 h 464876"/>
              <a:gd name="connsiteX10" fmla="*/ 421433 w 423482"/>
              <a:gd name="connsiteY10" fmla="*/ 416153 h 464876"/>
              <a:gd name="connsiteX11" fmla="*/ 386724 w 423482"/>
              <a:gd name="connsiteY11" fmla="*/ 464876 h 464876"/>
              <a:gd name="connsiteX12" fmla="*/ 246319 w 423482"/>
              <a:gd name="connsiteY12" fmla="*/ 464876 h 464876"/>
              <a:gd name="connsiteX13" fmla="*/ 223398 w 423482"/>
              <a:gd name="connsiteY13" fmla="*/ 379741 h 464876"/>
              <a:gd name="connsiteX14" fmla="*/ 235448 w 423482"/>
              <a:gd name="connsiteY14" fmla="*/ 346866 h 464876"/>
              <a:gd name="connsiteX15" fmla="*/ 217111 w 423482"/>
              <a:gd name="connsiteY15" fmla="*/ 334948 h 464876"/>
              <a:gd name="connsiteX16" fmla="*/ 211872 w 423482"/>
              <a:gd name="connsiteY16" fmla="*/ 331542 h 464876"/>
              <a:gd name="connsiteX17" fmla="*/ 205978 w 423482"/>
              <a:gd name="connsiteY17" fmla="*/ 335340 h 464876"/>
              <a:gd name="connsiteX18" fmla="*/ 188296 w 423482"/>
              <a:gd name="connsiteY18" fmla="*/ 346866 h 464876"/>
              <a:gd name="connsiteX19" fmla="*/ 200346 w 423482"/>
              <a:gd name="connsiteY19" fmla="*/ 379741 h 464876"/>
              <a:gd name="connsiteX20" fmla="*/ 177163 w 423482"/>
              <a:gd name="connsiteY20" fmla="*/ 464876 h 464876"/>
              <a:gd name="connsiteX21" fmla="*/ 36758 w 423482"/>
              <a:gd name="connsiteY21" fmla="*/ 464876 h 464876"/>
              <a:gd name="connsiteX22" fmla="*/ 2049 w 423482"/>
              <a:gd name="connsiteY22" fmla="*/ 416153 h 464876"/>
              <a:gd name="connsiteX23" fmla="*/ 21957 w 423482"/>
              <a:gd name="connsiteY23" fmla="*/ 359047 h 464876"/>
              <a:gd name="connsiteX24" fmla="*/ 49724 w 423482"/>
              <a:gd name="connsiteY24" fmla="*/ 330626 h 464876"/>
              <a:gd name="connsiteX25" fmla="*/ 154898 w 423482"/>
              <a:gd name="connsiteY25" fmla="*/ 291726 h 464876"/>
              <a:gd name="connsiteX26" fmla="*/ 172972 w 423482"/>
              <a:gd name="connsiteY26" fmla="*/ 270246 h 464876"/>
              <a:gd name="connsiteX27" fmla="*/ 177721 w 423482"/>
              <a:gd name="connsiteY27" fmla="*/ 244478 h 464876"/>
              <a:gd name="connsiteX28" fmla="*/ 169240 w 423482"/>
              <a:gd name="connsiteY28" fmla="*/ 240186 h 464876"/>
              <a:gd name="connsiteX29" fmla="*/ 116915 w 423482"/>
              <a:gd name="connsiteY29" fmla="*/ 120540 h 464876"/>
              <a:gd name="connsiteX30" fmla="*/ 117439 w 423482"/>
              <a:gd name="connsiteY30" fmla="*/ 92381 h 464876"/>
              <a:gd name="connsiteX31" fmla="*/ 158434 w 423482"/>
              <a:gd name="connsiteY31" fmla="*/ 14843 h 464876"/>
              <a:gd name="connsiteX32" fmla="*/ 143110 w 423482"/>
              <a:gd name="connsiteY32" fmla="*/ 7246 h 464876"/>
              <a:gd name="connsiteX33" fmla="*/ 189148 w 423482"/>
              <a:gd name="connsiteY33" fmla="*/ 26 h 464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423482" h="464876">
                <a:moveTo>
                  <a:pt x="189148" y="26"/>
                </a:moveTo>
                <a:cubicBezTo>
                  <a:pt x="214918" y="-449"/>
                  <a:pt x="246188" y="5347"/>
                  <a:pt x="268192" y="30429"/>
                </a:cubicBezTo>
                <a:lnTo>
                  <a:pt x="265965" y="15105"/>
                </a:lnTo>
                <a:cubicBezTo>
                  <a:pt x="265965" y="15105"/>
                  <a:pt x="316522" y="72996"/>
                  <a:pt x="308401" y="124339"/>
                </a:cubicBezTo>
                <a:cubicBezTo>
                  <a:pt x="302606" y="160488"/>
                  <a:pt x="288927" y="215719"/>
                  <a:pt x="255430" y="242843"/>
                </a:cubicBezTo>
                <a:lnTo>
                  <a:pt x="246136" y="246512"/>
                </a:lnTo>
                <a:lnTo>
                  <a:pt x="250510" y="270246"/>
                </a:lnTo>
                <a:cubicBezTo>
                  <a:pt x="252344" y="280069"/>
                  <a:pt x="259154" y="288320"/>
                  <a:pt x="268584" y="291726"/>
                </a:cubicBezTo>
                <a:lnTo>
                  <a:pt x="373758" y="330626"/>
                </a:lnTo>
                <a:cubicBezTo>
                  <a:pt x="386724" y="335472"/>
                  <a:pt x="396941" y="345950"/>
                  <a:pt x="401525" y="359047"/>
                </a:cubicBezTo>
                <a:lnTo>
                  <a:pt x="421433" y="416153"/>
                </a:lnTo>
                <a:cubicBezTo>
                  <a:pt x="429684" y="439990"/>
                  <a:pt x="412003" y="464876"/>
                  <a:pt x="386724" y="464876"/>
                </a:cubicBezTo>
                <a:lnTo>
                  <a:pt x="246319" y="464876"/>
                </a:lnTo>
                <a:lnTo>
                  <a:pt x="223398" y="379741"/>
                </a:lnTo>
                <a:lnTo>
                  <a:pt x="235448" y="346866"/>
                </a:lnTo>
                <a:lnTo>
                  <a:pt x="217111" y="334948"/>
                </a:lnTo>
                <a:lnTo>
                  <a:pt x="211872" y="331542"/>
                </a:lnTo>
                <a:lnTo>
                  <a:pt x="205978" y="335340"/>
                </a:lnTo>
                <a:lnTo>
                  <a:pt x="188296" y="346866"/>
                </a:lnTo>
                <a:lnTo>
                  <a:pt x="200346" y="379741"/>
                </a:lnTo>
                <a:lnTo>
                  <a:pt x="177163" y="464876"/>
                </a:lnTo>
                <a:lnTo>
                  <a:pt x="36758" y="464876"/>
                </a:lnTo>
                <a:cubicBezTo>
                  <a:pt x="11479" y="464876"/>
                  <a:pt x="-6202" y="439990"/>
                  <a:pt x="2049" y="416153"/>
                </a:cubicBezTo>
                <a:lnTo>
                  <a:pt x="21957" y="359047"/>
                </a:lnTo>
                <a:cubicBezTo>
                  <a:pt x="26410" y="345819"/>
                  <a:pt x="36627" y="335472"/>
                  <a:pt x="49724" y="330626"/>
                </a:cubicBezTo>
                <a:lnTo>
                  <a:pt x="154898" y="291726"/>
                </a:lnTo>
                <a:cubicBezTo>
                  <a:pt x="164328" y="288189"/>
                  <a:pt x="171139" y="280069"/>
                  <a:pt x="172972" y="270246"/>
                </a:cubicBezTo>
                <a:lnTo>
                  <a:pt x="177721" y="244478"/>
                </a:lnTo>
                <a:lnTo>
                  <a:pt x="169240" y="240186"/>
                </a:lnTo>
                <a:cubicBezTo>
                  <a:pt x="145861" y="222439"/>
                  <a:pt x="121368" y="187862"/>
                  <a:pt x="116915" y="120540"/>
                </a:cubicBezTo>
                <a:lnTo>
                  <a:pt x="117439" y="92381"/>
                </a:lnTo>
                <a:cubicBezTo>
                  <a:pt x="117439" y="92381"/>
                  <a:pt x="122023" y="28988"/>
                  <a:pt x="158434" y="14843"/>
                </a:cubicBezTo>
                <a:lnTo>
                  <a:pt x="143110" y="7246"/>
                </a:lnTo>
                <a:cubicBezTo>
                  <a:pt x="143110" y="7246"/>
                  <a:pt x="163379" y="501"/>
                  <a:pt x="189148" y="26"/>
                </a:cubicBezTo>
                <a:close/>
              </a:path>
            </a:pathLst>
          </a:custGeom>
          <a:solidFill>
            <a:schemeClr val="accent5"/>
          </a:solidFill>
          <a:ln w="13298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99" name="Freeform: Shape 98">
            <a:extLst>
              <a:ext uri="{FF2B5EF4-FFF2-40B4-BE49-F238E27FC236}">
                <a16:creationId xmlns:a16="http://schemas.microsoft.com/office/drawing/2014/main" id="{680E052D-6928-4105-AF5B-FBDF3981BCFF}"/>
              </a:ext>
            </a:extLst>
          </p:cNvPr>
          <p:cNvSpPr/>
          <p:nvPr/>
        </p:nvSpPr>
        <p:spPr>
          <a:xfrm>
            <a:off x="5295130" y="4826578"/>
            <a:ext cx="354296" cy="369468"/>
          </a:xfrm>
          <a:custGeom>
            <a:avLst/>
            <a:gdLst>
              <a:gd name="connsiteX0" fmla="*/ 421097 w 423202"/>
              <a:gd name="connsiteY0" fmla="*/ 392728 h 441320"/>
              <a:gd name="connsiteX1" fmla="*/ 401189 w 423202"/>
              <a:gd name="connsiteY1" fmla="*/ 335622 h 441320"/>
              <a:gd name="connsiteX2" fmla="*/ 373422 w 423202"/>
              <a:gd name="connsiteY2" fmla="*/ 307332 h 441320"/>
              <a:gd name="connsiteX3" fmla="*/ 268380 w 423202"/>
              <a:gd name="connsiteY3" fmla="*/ 268432 h 441320"/>
              <a:gd name="connsiteX4" fmla="*/ 250436 w 423202"/>
              <a:gd name="connsiteY4" fmla="*/ 246952 h 441320"/>
              <a:gd name="connsiteX5" fmla="*/ 245721 w 423202"/>
              <a:gd name="connsiteY5" fmla="*/ 221412 h 441320"/>
              <a:gd name="connsiteX6" fmla="*/ 296801 w 423202"/>
              <a:gd name="connsiteY6" fmla="*/ 155007 h 441320"/>
              <a:gd name="connsiteX7" fmla="*/ 291562 w 423202"/>
              <a:gd name="connsiteY7" fmla="*/ 208314 h 441320"/>
              <a:gd name="connsiteX8" fmla="*/ 320639 w 423202"/>
              <a:gd name="connsiteY8" fmla="*/ 107594 h 441320"/>
              <a:gd name="connsiteX9" fmla="*/ 258163 w 423202"/>
              <a:gd name="connsiteY9" fmla="*/ 5302 h 441320"/>
              <a:gd name="connsiteX10" fmla="*/ 187830 w 423202"/>
              <a:gd name="connsiteY10" fmla="*/ 6219 h 441320"/>
              <a:gd name="connsiteX11" fmla="*/ 121818 w 423202"/>
              <a:gd name="connsiteY11" fmla="*/ 153305 h 441320"/>
              <a:gd name="connsiteX12" fmla="*/ 165564 w 423202"/>
              <a:gd name="connsiteY12" fmla="*/ 212505 h 441320"/>
              <a:gd name="connsiteX13" fmla="*/ 177613 w 423202"/>
              <a:gd name="connsiteY13" fmla="*/ 221019 h 441320"/>
              <a:gd name="connsiteX14" fmla="*/ 172898 w 423202"/>
              <a:gd name="connsiteY14" fmla="*/ 246821 h 441320"/>
              <a:gd name="connsiteX15" fmla="*/ 154824 w 423202"/>
              <a:gd name="connsiteY15" fmla="*/ 268301 h 441320"/>
              <a:gd name="connsiteX16" fmla="*/ 49781 w 423202"/>
              <a:gd name="connsiteY16" fmla="*/ 307201 h 441320"/>
              <a:gd name="connsiteX17" fmla="*/ 22014 w 423202"/>
              <a:gd name="connsiteY17" fmla="*/ 335492 h 441320"/>
              <a:gd name="connsiteX18" fmla="*/ 2106 w 423202"/>
              <a:gd name="connsiteY18" fmla="*/ 392597 h 441320"/>
              <a:gd name="connsiteX19" fmla="*/ 36684 w 423202"/>
              <a:gd name="connsiteY19" fmla="*/ 441320 h 441320"/>
              <a:gd name="connsiteX20" fmla="*/ 152466 w 423202"/>
              <a:gd name="connsiteY20" fmla="*/ 441320 h 441320"/>
              <a:gd name="connsiteX21" fmla="*/ 129545 w 423202"/>
              <a:gd name="connsiteY21" fmla="*/ 348720 h 441320"/>
              <a:gd name="connsiteX22" fmla="*/ 298504 w 423202"/>
              <a:gd name="connsiteY22" fmla="*/ 348720 h 441320"/>
              <a:gd name="connsiteX23" fmla="*/ 269820 w 423202"/>
              <a:gd name="connsiteY23" fmla="*/ 441320 h 441320"/>
              <a:gd name="connsiteX24" fmla="*/ 386389 w 423202"/>
              <a:gd name="connsiteY24" fmla="*/ 441320 h 441320"/>
              <a:gd name="connsiteX25" fmla="*/ 421097 w 423202"/>
              <a:gd name="connsiteY25" fmla="*/ 392728 h 441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423202" h="441320">
                <a:moveTo>
                  <a:pt x="421097" y="392728"/>
                </a:moveTo>
                <a:lnTo>
                  <a:pt x="401189" y="335622"/>
                </a:lnTo>
                <a:cubicBezTo>
                  <a:pt x="396605" y="322525"/>
                  <a:pt x="386520" y="312047"/>
                  <a:pt x="373422" y="307332"/>
                </a:cubicBezTo>
                <a:lnTo>
                  <a:pt x="268380" y="268432"/>
                </a:lnTo>
                <a:cubicBezTo>
                  <a:pt x="259080" y="264896"/>
                  <a:pt x="252139" y="256775"/>
                  <a:pt x="250436" y="246952"/>
                </a:cubicBezTo>
                <a:lnTo>
                  <a:pt x="245721" y="221412"/>
                </a:lnTo>
                <a:cubicBezTo>
                  <a:pt x="285144" y="208707"/>
                  <a:pt x="295884" y="145970"/>
                  <a:pt x="296801" y="155007"/>
                </a:cubicBezTo>
                <a:cubicBezTo>
                  <a:pt x="297718" y="165092"/>
                  <a:pt x="291562" y="208314"/>
                  <a:pt x="291562" y="208314"/>
                </a:cubicBezTo>
                <a:cubicBezTo>
                  <a:pt x="291562" y="208314"/>
                  <a:pt x="324568" y="164568"/>
                  <a:pt x="320639" y="107594"/>
                </a:cubicBezTo>
                <a:cubicBezTo>
                  <a:pt x="316710" y="50750"/>
                  <a:pt x="282656" y="17745"/>
                  <a:pt x="258163" y="5302"/>
                </a:cubicBezTo>
                <a:cubicBezTo>
                  <a:pt x="233671" y="-7141"/>
                  <a:pt x="187830" y="6219"/>
                  <a:pt x="187830" y="6219"/>
                </a:cubicBezTo>
                <a:cubicBezTo>
                  <a:pt x="125747" y="-9105"/>
                  <a:pt x="96016" y="104582"/>
                  <a:pt x="121818" y="153305"/>
                </a:cubicBezTo>
                <a:cubicBezTo>
                  <a:pt x="139107" y="185917"/>
                  <a:pt x="156133" y="204123"/>
                  <a:pt x="165564" y="212505"/>
                </a:cubicBezTo>
                <a:cubicBezTo>
                  <a:pt x="168052" y="214732"/>
                  <a:pt x="172112" y="218137"/>
                  <a:pt x="177613" y="221019"/>
                </a:cubicBezTo>
                <a:lnTo>
                  <a:pt x="172898" y="246821"/>
                </a:lnTo>
                <a:cubicBezTo>
                  <a:pt x="171065" y="256644"/>
                  <a:pt x="164123" y="264765"/>
                  <a:pt x="154824" y="268301"/>
                </a:cubicBezTo>
                <a:lnTo>
                  <a:pt x="49781" y="307201"/>
                </a:lnTo>
                <a:cubicBezTo>
                  <a:pt x="36815" y="312047"/>
                  <a:pt x="26468" y="322394"/>
                  <a:pt x="22014" y="335492"/>
                </a:cubicBezTo>
                <a:lnTo>
                  <a:pt x="2106" y="392597"/>
                </a:lnTo>
                <a:cubicBezTo>
                  <a:pt x="-6276" y="416304"/>
                  <a:pt x="11405" y="441320"/>
                  <a:pt x="36684" y="441320"/>
                </a:cubicBezTo>
                <a:lnTo>
                  <a:pt x="152466" y="441320"/>
                </a:lnTo>
                <a:lnTo>
                  <a:pt x="129545" y="348720"/>
                </a:lnTo>
                <a:cubicBezTo>
                  <a:pt x="129545" y="348720"/>
                  <a:pt x="225943" y="382119"/>
                  <a:pt x="298504" y="348720"/>
                </a:cubicBezTo>
                <a:lnTo>
                  <a:pt x="269820" y="441320"/>
                </a:lnTo>
                <a:lnTo>
                  <a:pt x="386389" y="441320"/>
                </a:lnTo>
                <a:cubicBezTo>
                  <a:pt x="411798" y="441451"/>
                  <a:pt x="429480" y="416566"/>
                  <a:pt x="421097" y="392728"/>
                </a:cubicBezTo>
                <a:close/>
              </a:path>
            </a:pathLst>
          </a:custGeom>
          <a:solidFill>
            <a:schemeClr val="accent2"/>
          </a:solidFill>
          <a:ln w="13298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00" name="Freeform: Shape 99">
            <a:extLst>
              <a:ext uri="{FF2B5EF4-FFF2-40B4-BE49-F238E27FC236}">
                <a16:creationId xmlns:a16="http://schemas.microsoft.com/office/drawing/2014/main" id="{EBAEE216-F340-449D-B155-9438C363254D}"/>
              </a:ext>
            </a:extLst>
          </p:cNvPr>
          <p:cNvSpPr/>
          <p:nvPr/>
        </p:nvSpPr>
        <p:spPr>
          <a:xfrm>
            <a:off x="8730752" y="4826578"/>
            <a:ext cx="354296" cy="369468"/>
          </a:xfrm>
          <a:custGeom>
            <a:avLst/>
            <a:gdLst>
              <a:gd name="connsiteX0" fmla="*/ 421097 w 423202"/>
              <a:gd name="connsiteY0" fmla="*/ 392728 h 441320"/>
              <a:gd name="connsiteX1" fmla="*/ 401189 w 423202"/>
              <a:gd name="connsiteY1" fmla="*/ 335622 h 441320"/>
              <a:gd name="connsiteX2" fmla="*/ 373422 w 423202"/>
              <a:gd name="connsiteY2" fmla="*/ 307332 h 441320"/>
              <a:gd name="connsiteX3" fmla="*/ 268380 w 423202"/>
              <a:gd name="connsiteY3" fmla="*/ 268432 h 441320"/>
              <a:gd name="connsiteX4" fmla="*/ 250436 w 423202"/>
              <a:gd name="connsiteY4" fmla="*/ 246952 h 441320"/>
              <a:gd name="connsiteX5" fmla="*/ 245721 w 423202"/>
              <a:gd name="connsiteY5" fmla="*/ 221412 h 441320"/>
              <a:gd name="connsiteX6" fmla="*/ 296801 w 423202"/>
              <a:gd name="connsiteY6" fmla="*/ 155007 h 441320"/>
              <a:gd name="connsiteX7" fmla="*/ 291562 w 423202"/>
              <a:gd name="connsiteY7" fmla="*/ 208314 h 441320"/>
              <a:gd name="connsiteX8" fmla="*/ 320639 w 423202"/>
              <a:gd name="connsiteY8" fmla="*/ 107594 h 441320"/>
              <a:gd name="connsiteX9" fmla="*/ 258163 w 423202"/>
              <a:gd name="connsiteY9" fmla="*/ 5302 h 441320"/>
              <a:gd name="connsiteX10" fmla="*/ 187830 w 423202"/>
              <a:gd name="connsiteY10" fmla="*/ 6219 h 441320"/>
              <a:gd name="connsiteX11" fmla="*/ 121818 w 423202"/>
              <a:gd name="connsiteY11" fmla="*/ 153305 h 441320"/>
              <a:gd name="connsiteX12" fmla="*/ 165564 w 423202"/>
              <a:gd name="connsiteY12" fmla="*/ 212505 h 441320"/>
              <a:gd name="connsiteX13" fmla="*/ 177613 w 423202"/>
              <a:gd name="connsiteY13" fmla="*/ 221019 h 441320"/>
              <a:gd name="connsiteX14" fmla="*/ 172898 w 423202"/>
              <a:gd name="connsiteY14" fmla="*/ 246821 h 441320"/>
              <a:gd name="connsiteX15" fmla="*/ 154824 w 423202"/>
              <a:gd name="connsiteY15" fmla="*/ 268301 h 441320"/>
              <a:gd name="connsiteX16" fmla="*/ 49781 w 423202"/>
              <a:gd name="connsiteY16" fmla="*/ 307201 h 441320"/>
              <a:gd name="connsiteX17" fmla="*/ 22014 w 423202"/>
              <a:gd name="connsiteY17" fmla="*/ 335492 h 441320"/>
              <a:gd name="connsiteX18" fmla="*/ 2106 w 423202"/>
              <a:gd name="connsiteY18" fmla="*/ 392597 h 441320"/>
              <a:gd name="connsiteX19" fmla="*/ 36684 w 423202"/>
              <a:gd name="connsiteY19" fmla="*/ 441320 h 441320"/>
              <a:gd name="connsiteX20" fmla="*/ 152466 w 423202"/>
              <a:gd name="connsiteY20" fmla="*/ 441320 h 441320"/>
              <a:gd name="connsiteX21" fmla="*/ 129545 w 423202"/>
              <a:gd name="connsiteY21" fmla="*/ 348720 h 441320"/>
              <a:gd name="connsiteX22" fmla="*/ 298504 w 423202"/>
              <a:gd name="connsiteY22" fmla="*/ 348720 h 441320"/>
              <a:gd name="connsiteX23" fmla="*/ 269820 w 423202"/>
              <a:gd name="connsiteY23" fmla="*/ 441320 h 441320"/>
              <a:gd name="connsiteX24" fmla="*/ 386389 w 423202"/>
              <a:gd name="connsiteY24" fmla="*/ 441320 h 441320"/>
              <a:gd name="connsiteX25" fmla="*/ 421097 w 423202"/>
              <a:gd name="connsiteY25" fmla="*/ 392728 h 441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423202" h="441320">
                <a:moveTo>
                  <a:pt x="421097" y="392728"/>
                </a:moveTo>
                <a:lnTo>
                  <a:pt x="401189" y="335622"/>
                </a:lnTo>
                <a:cubicBezTo>
                  <a:pt x="396605" y="322525"/>
                  <a:pt x="386520" y="312047"/>
                  <a:pt x="373422" y="307332"/>
                </a:cubicBezTo>
                <a:lnTo>
                  <a:pt x="268380" y="268432"/>
                </a:lnTo>
                <a:cubicBezTo>
                  <a:pt x="259080" y="264896"/>
                  <a:pt x="252139" y="256775"/>
                  <a:pt x="250436" y="246952"/>
                </a:cubicBezTo>
                <a:lnTo>
                  <a:pt x="245721" y="221412"/>
                </a:lnTo>
                <a:cubicBezTo>
                  <a:pt x="285144" y="208707"/>
                  <a:pt x="295884" y="145970"/>
                  <a:pt x="296801" y="155007"/>
                </a:cubicBezTo>
                <a:cubicBezTo>
                  <a:pt x="297718" y="165092"/>
                  <a:pt x="291562" y="208314"/>
                  <a:pt x="291562" y="208314"/>
                </a:cubicBezTo>
                <a:cubicBezTo>
                  <a:pt x="291562" y="208314"/>
                  <a:pt x="324568" y="164568"/>
                  <a:pt x="320639" y="107594"/>
                </a:cubicBezTo>
                <a:cubicBezTo>
                  <a:pt x="316710" y="50750"/>
                  <a:pt x="282656" y="17745"/>
                  <a:pt x="258163" y="5302"/>
                </a:cubicBezTo>
                <a:cubicBezTo>
                  <a:pt x="233671" y="-7141"/>
                  <a:pt x="187830" y="6219"/>
                  <a:pt x="187830" y="6219"/>
                </a:cubicBezTo>
                <a:cubicBezTo>
                  <a:pt x="125747" y="-9105"/>
                  <a:pt x="96016" y="104582"/>
                  <a:pt x="121818" y="153305"/>
                </a:cubicBezTo>
                <a:cubicBezTo>
                  <a:pt x="139107" y="185917"/>
                  <a:pt x="156133" y="204123"/>
                  <a:pt x="165564" y="212505"/>
                </a:cubicBezTo>
                <a:cubicBezTo>
                  <a:pt x="168052" y="214732"/>
                  <a:pt x="172112" y="218137"/>
                  <a:pt x="177613" y="221019"/>
                </a:cubicBezTo>
                <a:lnTo>
                  <a:pt x="172898" y="246821"/>
                </a:lnTo>
                <a:cubicBezTo>
                  <a:pt x="171065" y="256644"/>
                  <a:pt x="164123" y="264765"/>
                  <a:pt x="154824" y="268301"/>
                </a:cubicBezTo>
                <a:lnTo>
                  <a:pt x="49781" y="307201"/>
                </a:lnTo>
                <a:cubicBezTo>
                  <a:pt x="36815" y="312047"/>
                  <a:pt x="26468" y="322394"/>
                  <a:pt x="22014" y="335492"/>
                </a:cubicBezTo>
                <a:lnTo>
                  <a:pt x="2106" y="392597"/>
                </a:lnTo>
                <a:cubicBezTo>
                  <a:pt x="-6276" y="416304"/>
                  <a:pt x="11405" y="441320"/>
                  <a:pt x="36684" y="441320"/>
                </a:cubicBezTo>
                <a:lnTo>
                  <a:pt x="152466" y="441320"/>
                </a:lnTo>
                <a:lnTo>
                  <a:pt x="129545" y="348720"/>
                </a:lnTo>
                <a:cubicBezTo>
                  <a:pt x="129545" y="348720"/>
                  <a:pt x="225943" y="382119"/>
                  <a:pt x="298504" y="348720"/>
                </a:cubicBezTo>
                <a:lnTo>
                  <a:pt x="269820" y="441320"/>
                </a:lnTo>
                <a:lnTo>
                  <a:pt x="386389" y="441320"/>
                </a:lnTo>
                <a:cubicBezTo>
                  <a:pt x="411798" y="441451"/>
                  <a:pt x="429480" y="416566"/>
                  <a:pt x="421097" y="392728"/>
                </a:cubicBezTo>
                <a:close/>
              </a:path>
            </a:pathLst>
          </a:custGeom>
          <a:solidFill>
            <a:schemeClr val="accent1"/>
          </a:solidFill>
          <a:ln w="13298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01" name="Freeform: Shape 100">
            <a:extLst>
              <a:ext uri="{FF2B5EF4-FFF2-40B4-BE49-F238E27FC236}">
                <a16:creationId xmlns:a16="http://schemas.microsoft.com/office/drawing/2014/main" id="{AD2E8239-B341-4F65-934B-6E92A8B64FC1}"/>
              </a:ext>
            </a:extLst>
          </p:cNvPr>
          <p:cNvSpPr/>
          <p:nvPr/>
        </p:nvSpPr>
        <p:spPr>
          <a:xfrm>
            <a:off x="10913201" y="4816718"/>
            <a:ext cx="354530" cy="389188"/>
          </a:xfrm>
          <a:custGeom>
            <a:avLst/>
            <a:gdLst>
              <a:gd name="connsiteX0" fmla="*/ 189148 w 423482"/>
              <a:gd name="connsiteY0" fmla="*/ 26 h 464876"/>
              <a:gd name="connsiteX1" fmla="*/ 268192 w 423482"/>
              <a:gd name="connsiteY1" fmla="*/ 30429 h 464876"/>
              <a:gd name="connsiteX2" fmla="*/ 265965 w 423482"/>
              <a:gd name="connsiteY2" fmla="*/ 15105 h 464876"/>
              <a:gd name="connsiteX3" fmla="*/ 308401 w 423482"/>
              <a:gd name="connsiteY3" fmla="*/ 124339 h 464876"/>
              <a:gd name="connsiteX4" fmla="*/ 255430 w 423482"/>
              <a:gd name="connsiteY4" fmla="*/ 242843 h 464876"/>
              <a:gd name="connsiteX5" fmla="*/ 246136 w 423482"/>
              <a:gd name="connsiteY5" fmla="*/ 246512 h 464876"/>
              <a:gd name="connsiteX6" fmla="*/ 250510 w 423482"/>
              <a:gd name="connsiteY6" fmla="*/ 270246 h 464876"/>
              <a:gd name="connsiteX7" fmla="*/ 268584 w 423482"/>
              <a:gd name="connsiteY7" fmla="*/ 291726 h 464876"/>
              <a:gd name="connsiteX8" fmla="*/ 373758 w 423482"/>
              <a:gd name="connsiteY8" fmla="*/ 330626 h 464876"/>
              <a:gd name="connsiteX9" fmla="*/ 401525 w 423482"/>
              <a:gd name="connsiteY9" fmla="*/ 359047 h 464876"/>
              <a:gd name="connsiteX10" fmla="*/ 421433 w 423482"/>
              <a:gd name="connsiteY10" fmla="*/ 416153 h 464876"/>
              <a:gd name="connsiteX11" fmla="*/ 386724 w 423482"/>
              <a:gd name="connsiteY11" fmla="*/ 464876 h 464876"/>
              <a:gd name="connsiteX12" fmla="*/ 246319 w 423482"/>
              <a:gd name="connsiteY12" fmla="*/ 464876 h 464876"/>
              <a:gd name="connsiteX13" fmla="*/ 223398 w 423482"/>
              <a:gd name="connsiteY13" fmla="*/ 379741 h 464876"/>
              <a:gd name="connsiteX14" fmla="*/ 235448 w 423482"/>
              <a:gd name="connsiteY14" fmla="*/ 346866 h 464876"/>
              <a:gd name="connsiteX15" fmla="*/ 217111 w 423482"/>
              <a:gd name="connsiteY15" fmla="*/ 334948 h 464876"/>
              <a:gd name="connsiteX16" fmla="*/ 211872 w 423482"/>
              <a:gd name="connsiteY16" fmla="*/ 331542 h 464876"/>
              <a:gd name="connsiteX17" fmla="*/ 205978 w 423482"/>
              <a:gd name="connsiteY17" fmla="*/ 335340 h 464876"/>
              <a:gd name="connsiteX18" fmla="*/ 188296 w 423482"/>
              <a:gd name="connsiteY18" fmla="*/ 346866 h 464876"/>
              <a:gd name="connsiteX19" fmla="*/ 200346 w 423482"/>
              <a:gd name="connsiteY19" fmla="*/ 379741 h 464876"/>
              <a:gd name="connsiteX20" fmla="*/ 177163 w 423482"/>
              <a:gd name="connsiteY20" fmla="*/ 464876 h 464876"/>
              <a:gd name="connsiteX21" fmla="*/ 36758 w 423482"/>
              <a:gd name="connsiteY21" fmla="*/ 464876 h 464876"/>
              <a:gd name="connsiteX22" fmla="*/ 2049 w 423482"/>
              <a:gd name="connsiteY22" fmla="*/ 416153 h 464876"/>
              <a:gd name="connsiteX23" fmla="*/ 21957 w 423482"/>
              <a:gd name="connsiteY23" fmla="*/ 359047 h 464876"/>
              <a:gd name="connsiteX24" fmla="*/ 49724 w 423482"/>
              <a:gd name="connsiteY24" fmla="*/ 330626 h 464876"/>
              <a:gd name="connsiteX25" fmla="*/ 154898 w 423482"/>
              <a:gd name="connsiteY25" fmla="*/ 291726 h 464876"/>
              <a:gd name="connsiteX26" fmla="*/ 172972 w 423482"/>
              <a:gd name="connsiteY26" fmla="*/ 270246 h 464876"/>
              <a:gd name="connsiteX27" fmla="*/ 177721 w 423482"/>
              <a:gd name="connsiteY27" fmla="*/ 244478 h 464876"/>
              <a:gd name="connsiteX28" fmla="*/ 169240 w 423482"/>
              <a:gd name="connsiteY28" fmla="*/ 240186 h 464876"/>
              <a:gd name="connsiteX29" fmla="*/ 116915 w 423482"/>
              <a:gd name="connsiteY29" fmla="*/ 120540 h 464876"/>
              <a:gd name="connsiteX30" fmla="*/ 117439 w 423482"/>
              <a:gd name="connsiteY30" fmla="*/ 92381 h 464876"/>
              <a:gd name="connsiteX31" fmla="*/ 158434 w 423482"/>
              <a:gd name="connsiteY31" fmla="*/ 14843 h 464876"/>
              <a:gd name="connsiteX32" fmla="*/ 143110 w 423482"/>
              <a:gd name="connsiteY32" fmla="*/ 7246 h 464876"/>
              <a:gd name="connsiteX33" fmla="*/ 189148 w 423482"/>
              <a:gd name="connsiteY33" fmla="*/ 26 h 464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423482" h="464876">
                <a:moveTo>
                  <a:pt x="189148" y="26"/>
                </a:moveTo>
                <a:cubicBezTo>
                  <a:pt x="214918" y="-449"/>
                  <a:pt x="246188" y="5347"/>
                  <a:pt x="268192" y="30429"/>
                </a:cubicBezTo>
                <a:lnTo>
                  <a:pt x="265965" y="15105"/>
                </a:lnTo>
                <a:cubicBezTo>
                  <a:pt x="265965" y="15105"/>
                  <a:pt x="316522" y="72996"/>
                  <a:pt x="308401" y="124339"/>
                </a:cubicBezTo>
                <a:cubicBezTo>
                  <a:pt x="302606" y="160488"/>
                  <a:pt x="288927" y="215719"/>
                  <a:pt x="255430" y="242843"/>
                </a:cubicBezTo>
                <a:lnTo>
                  <a:pt x="246136" y="246512"/>
                </a:lnTo>
                <a:lnTo>
                  <a:pt x="250510" y="270246"/>
                </a:lnTo>
                <a:cubicBezTo>
                  <a:pt x="252344" y="280069"/>
                  <a:pt x="259154" y="288320"/>
                  <a:pt x="268584" y="291726"/>
                </a:cubicBezTo>
                <a:lnTo>
                  <a:pt x="373758" y="330626"/>
                </a:lnTo>
                <a:cubicBezTo>
                  <a:pt x="386724" y="335472"/>
                  <a:pt x="396941" y="345950"/>
                  <a:pt x="401525" y="359047"/>
                </a:cubicBezTo>
                <a:lnTo>
                  <a:pt x="421433" y="416153"/>
                </a:lnTo>
                <a:cubicBezTo>
                  <a:pt x="429684" y="439990"/>
                  <a:pt x="412003" y="464876"/>
                  <a:pt x="386724" y="464876"/>
                </a:cubicBezTo>
                <a:lnTo>
                  <a:pt x="246319" y="464876"/>
                </a:lnTo>
                <a:lnTo>
                  <a:pt x="223398" y="379741"/>
                </a:lnTo>
                <a:lnTo>
                  <a:pt x="235448" y="346866"/>
                </a:lnTo>
                <a:lnTo>
                  <a:pt x="217111" y="334948"/>
                </a:lnTo>
                <a:lnTo>
                  <a:pt x="211872" y="331542"/>
                </a:lnTo>
                <a:lnTo>
                  <a:pt x="205978" y="335340"/>
                </a:lnTo>
                <a:lnTo>
                  <a:pt x="188296" y="346866"/>
                </a:lnTo>
                <a:lnTo>
                  <a:pt x="200346" y="379741"/>
                </a:lnTo>
                <a:lnTo>
                  <a:pt x="177163" y="464876"/>
                </a:lnTo>
                <a:lnTo>
                  <a:pt x="36758" y="464876"/>
                </a:lnTo>
                <a:cubicBezTo>
                  <a:pt x="11479" y="464876"/>
                  <a:pt x="-6202" y="439990"/>
                  <a:pt x="2049" y="416153"/>
                </a:cubicBezTo>
                <a:lnTo>
                  <a:pt x="21957" y="359047"/>
                </a:lnTo>
                <a:cubicBezTo>
                  <a:pt x="26410" y="345819"/>
                  <a:pt x="36627" y="335472"/>
                  <a:pt x="49724" y="330626"/>
                </a:cubicBezTo>
                <a:lnTo>
                  <a:pt x="154898" y="291726"/>
                </a:lnTo>
                <a:cubicBezTo>
                  <a:pt x="164328" y="288189"/>
                  <a:pt x="171139" y="280069"/>
                  <a:pt x="172972" y="270246"/>
                </a:cubicBezTo>
                <a:lnTo>
                  <a:pt x="177721" y="244478"/>
                </a:lnTo>
                <a:lnTo>
                  <a:pt x="169240" y="240186"/>
                </a:lnTo>
                <a:cubicBezTo>
                  <a:pt x="145861" y="222439"/>
                  <a:pt x="121368" y="187862"/>
                  <a:pt x="116915" y="120540"/>
                </a:cubicBezTo>
                <a:lnTo>
                  <a:pt x="117439" y="92381"/>
                </a:lnTo>
                <a:cubicBezTo>
                  <a:pt x="117439" y="92381"/>
                  <a:pt x="122023" y="28988"/>
                  <a:pt x="158434" y="14843"/>
                </a:cubicBezTo>
                <a:lnTo>
                  <a:pt x="143110" y="7246"/>
                </a:lnTo>
                <a:cubicBezTo>
                  <a:pt x="143110" y="7246"/>
                  <a:pt x="163379" y="501"/>
                  <a:pt x="189148" y="26"/>
                </a:cubicBezTo>
                <a:close/>
              </a:path>
            </a:pathLst>
          </a:custGeom>
          <a:solidFill>
            <a:schemeClr val="accent5"/>
          </a:solidFill>
          <a:ln w="13298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41480106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: Shape 8">
            <a:extLst>
              <a:ext uri="{FF2B5EF4-FFF2-40B4-BE49-F238E27FC236}">
                <a16:creationId xmlns:a16="http://schemas.microsoft.com/office/drawing/2014/main" id="{A3B51A37-D1B0-4D29-B3C8-DB4CC4E64F9F}"/>
              </a:ext>
            </a:extLst>
          </p:cNvPr>
          <p:cNvSpPr/>
          <p:nvPr/>
        </p:nvSpPr>
        <p:spPr>
          <a:xfrm>
            <a:off x="5869126" y="2317671"/>
            <a:ext cx="3892595" cy="529403"/>
          </a:xfrm>
          <a:custGeom>
            <a:avLst/>
            <a:gdLst>
              <a:gd name="connsiteX0" fmla="*/ 3892334 w 3892595"/>
              <a:gd name="connsiteY0" fmla="*/ 529404 h 529403"/>
              <a:gd name="connsiteX1" fmla="*/ 3882904 w 3892595"/>
              <a:gd name="connsiteY1" fmla="*/ 529404 h 529403"/>
              <a:gd name="connsiteX2" fmla="*/ 3882904 w 3892595"/>
              <a:gd name="connsiteY2" fmla="*/ 85134 h 529403"/>
              <a:gd name="connsiteX3" fmla="*/ 3807331 w 3892595"/>
              <a:gd name="connsiteY3" fmla="*/ 9561 h 529403"/>
              <a:gd name="connsiteX4" fmla="*/ 85003 w 3892595"/>
              <a:gd name="connsiteY4" fmla="*/ 9561 h 529403"/>
              <a:gd name="connsiteX5" fmla="*/ 9430 w 3892595"/>
              <a:gd name="connsiteY5" fmla="*/ 85134 h 529403"/>
              <a:gd name="connsiteX6" fmla="*/ 9430 w 3892595"/>
              <a:gd name="connsiteY6" fmla="*/ 529404 h 529403"/>
              <a:gd name="connsiteX7" fmla="*/ 0 w 3892595"/>
              <a:gd name="connsiteY7" fmla="*/ 529404 h 529403"/>
              <a:gd name="connsiteX8" fmla="*/ 0 w 3892595"/>
              <a:gd name="connsiteY8" fmla="*/ 85134 h 529403"/>
              <a:gd name="connsiteX9" fmla="*/ 85134 w 3892595"/>
              <a:gd name="connsiteY9" fmla="*/ 0 h 529403"/>
              <a:gd name="connsiteX10" fmla="*/ 3807462 w 3892595"/>
              <a:gd name="connsiteY10" fmla="*/ 0 h 529403"/>
              <a:gd name="connsiteX11" fmla="*/ 3892596 w 3892595"/>
              <a:gd name="connsiteY11" fmla="*/ 85134 h 529403"/>
              <a:gd name="connsiteX12" fmla="*/ 3892596 w 3892595"/>
              <a:gd name="connsiteY12" fmla="*/ 529404 h 5294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892595" h="529403">
                <a:moveTo>
                  <a:pt x="3892334" y="529404"/>
                </a:moveTo>
                <a:lnTo>
                  <a:pt x="3882904" y="529404"/>
                </a:lnTo>
                <a:lnTo>
                  <a:pt x="3882904" y="85134"/>
                </a:lnTo>
                <a:cubicBezTo>
                  <a:pt x="3882904" y="43484"/>
                  <a:pt x="3848981" y="9561"/>
                  <a:pt x="3807331" y="9561"/>
                </a:cubicBezTo>
                <a:lnTo>
                  <a:pt x="85003" y="9561"/>
                </a:lnTo>
                <a:cubicBezTo>
                  <a:pt x="43353" y="9561"/>
                  <a:pt x="9430" y="43484"/>
                  <a:pt x="9430" y="85134"/>
                </a:cubicBezTo>
                <a:lnTo>
                  <a:pt x="9430" y="529404"/>
                </a:lnTo>
                <a:lnTo>
                  <a:pt x="0" y="529404"/>
                </a:lnTo>
                <a:lnTo>
                  <a:pt x="0" y="85134"/>
                </a:lnTo>
                <a:cubicBezTo>
                  <a:pt x="0" y="38245"/>
                  <a:pt x="38114" y="0"/>
                  <a:pt x="85134" y="0"/>
                </a:cubicBezTo>
                <a:lnTo>
                  <a:pt x="3807462" y="0"/>
                </a:lnTo>
                <a:cubicBezTo>
                  <a:pt x="3854351" y="0"/>
                  <a:pt x="3892596" y="38114"/>
                  <a:pt x="3892596" y="85134"/>
                </a:cubicBezTo>
                <a:lnTo>
                  <a:pt x="3892596" y="529404"/>
                </a:lnTo>
                <a:close/>
              </a:path>
            </a:pathLst>
          </a:custGeom>
          <a:noFill/>
          <a:ln w="12700" cap="flat">
            <a:solidFill>
              <a:schemeClr val="bg2">
                <a:lumMod val="85000"/>
              </a:schemeClr>
            </a:solidFill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82C6E880-31F5-40C6-8C3C-0730A150CD63}"/>
              </a:ext>
            </a:extLst>
          </p:cNvPr>
          <p:cNvSpPr/>
          <p:nvPr/>
        </p:nvSpPr>
        <p:spPr>
          <a:xfrm>
            <a:off x="7276590" y="1389545"/>
            <a:ext cx="1069939" cy="757072"/>
          </a:xfrm>
          <a:custGeom>
            <a:avLst/>
            <a:gdLst>
              <a:gd name="connsiteX0" fmla="*/ 915258 w 1069939"/>
              <a:gd name="connsiteY0" fmla="*/ 757072 h 757072"/>
              <a:gd name="connsiteX1" fmla="*/ 154682 w 1069939"/>
              <a:gd name="connsiteY1" fmla="*/ 757072 h 757072"/>
              <a:gd name="connsiteX2" fmla="*/ 0 w 1069939"/>
              <a:gd name="connsiteY2" fmla="*/ 602390 h 757072"/>
              <a:gd name="connsiteX3" fmla="*/ 0 w 1069939"/>
              <a:gd name="connsiteY3" fmla="*/ 245481 h 757072"/>
              <a:gd name="connsiteX4" fmla="*/ 118664 w 1069939"/>
              <a:gd name="connsiteY4" fmla="*/ 94990 h 757072"/>
              <a:gd name="connsiteX5" fmla="*/ 499017 w 1069939"/>
              <a:gd name="connsiteY5" fmla="*/ 4224 h 757072"/>
              <a:gd name="connsiteX6" fmla="*/ 570923 w 1069939"/>
              <a:gd name="connsiteY6" fmla="*/ 4224 h 757072"/>
              <a:gd name="connsiteX7" fmla="*/ 951145 w 1069939"/>
              <a:gd name="connsiteY7" fmla="*/ 94990 h 757072"/>
              <a:gd name="connsiteX8" fmla="*/ 1069940 w 1069939"/>
              <a:gd name="connsiteY8" fmla="*/ 245481 h 757072"/>
              <a:gd name="connsiteX9" fmla="*/ 1069940 w 1069939"/>
              <a:gd name="connsiteY9" fmla="*/ 602390 h 757072"/>
              <a:gd name="connsiteX10" fmla="*/ 915258 w 1069939"/>
              <a:gd name="connsiteY10" fmla="*/ 757072 h 757072"/>
              <a:gd name="connsiteX11" fmla="*/ 534904 w 1069939"/>
              <a:gd name="connsiteY11" fmla="*/ 9463 h 757072"/>
              <a:gd name="connsiteX12" fmla="*/ 501244 w 1069939"/>
              <a:gd name="connsiteY12" fmla="*/ 13392 h 757072"/>
              <a:gd name="connsiteX13" fmla="*/ 120890 w 1069939"/>
              <a:gd name="connsiteY13" fmla="*/ 104158 h 757072"/>
              <a:gd name="connsiteX14" fmla="*/ 9430 w 1069939"/>
              <a:gd name="connsiteY14" fmla="*/ 245350 h 757072"/>
              <a:gd name="connsiteX15" fmla="*/ 9430 w 1069939"/>
              <a:gd name="connsiteY15" fmla="*/ 602259 h 757072"/>
              <a:gd name="connsiteX16" fmla="*/ 154551 w 1069939"/>
              <a:gd name="connsiteY16" fmla="*/ 747380 h 757072"/>
              <a:gd name="connsiteX17" fmla="*/ 915127 w 1069939"/>
              <a:gd name="connsiteY17" fmla="*/ 747380 h 757072"/>
              <a:gd name="connsiteX18" fmla="*/ 1060248 w 1069939"/>
              <a:gd name="connsiteY18" fmla="*/ 602259 h 757072"/>
              <a:gd name="connsiteX19" fmla="*/ 1060248 w 1069939"/>
              <a:gd name="connsiteY19" fmla="*/ 245481 h 757072"/>
              <a:gd name="connsiteX20" fmla="*/ 948788 w 1069939"/>
              <a:gd name="connsiteY20" fmla="*/ 104289 h 757072"/>
              <a:gd name="connsiteX21" fmla="*/ 568565 w 1069939"/>
              <a:gd name="connsiteY21" fmla="*/ 13523 h 757072"/>
              <a:gd name="connsiteX22" fmla="*/ 534904 w 1069939"/>
              <a:gd name="connsiteY22" fmla="*/ 9463 h 7570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1069939" h="757072">
                <a:moveTo>
                  <a:pt x="915258" y="757072"/>
                </a:moveTo>
                <a:lnTo>
                  <a:pt x="154682" y="757072"/>
                </a:lnTo>
                <a:cubicBezTo>
                  <a:pt x="69417" y="757072"/>
                  <a:pt x="0" y="687655"/>
                  <a:pt x="0" y="602390"/>
                </a:cubicBezTo>
                <a:lnTo>
                  <a:pt x="0" y="245481"/>
                </a:lnTo>
                <a:cubicBezTo>
                  <a:pt x="0" y="173575"/>
                  <a:pt x="48854" y="111755"/>
                  <a:pt x="118664" y="94990"/>
                </a:cubicBezTo>
                <a:lnTo>
                  <a:pt x="499017" y="4224"/>
                </a:lnTo>
                <a:cubicBezTo>
                  <a:pt x="522462" y="-1408"/>
                  <a:pt x="547347" y="-1408"/>
                  <a:pt x="570923" y="4224"/>
                </a:cubicBezTo>
                <a:lnTo>
                  <a:pt x="951145" y="94990"/>
                </a:lnTo>
                <a:cubicBezTo>
                  <a:pt x="1021086" y="111755"/>
                  <a:pt x="1069940" y="173575"/>
                  <a:pt x="1069940" y="245481"/>
                </a:cubicBezTo>
                <a:lnTo>
                  <a:pt x="1069940" y="602390"/>
                </a:lnTo>
                <a:cubicBezTo>
                  <a:pt x="1069940" y="687655"/>
                  <a:pt x="1000523" y="757072"/>
                  <a:pt x="915258" y="757072"/>
                </a:cubicBezTo>
                <a:close/>
                <a:moveTo>
                  <a:pt x="534904" y="9463"/>
                </a:moveTo>
                <a:cubicBezTo>
                  <a:pt x="523510" y="9463"/>
                  <a:pt x="512246" y="10773"/>
                  <a:pt x="501244" y="13392"/>
                </a:cubicBezTo>
                <a:lnTo>
                  <a:pt x="120890" y="104158"/>
                </a:lnTo>
                <a:cubicBezTo>
                  <a:pt x="55272" y="119875"/>
                  <a:pt x="9430" y="177898"/>
                  <a:pt x="9430" y="245350"/>
                </a:cubicBezTo>
                <a:lnTo>
                  <a:pt x="9430" y="602259"/>
                </a:lnTo>
                <a:cubicBezTo>
                  <a:pt x="9430" y="682285"/>
                  <a:pt x="74525" y="747380"/>
                  <a:pt x="154551" y="747380"/>
                </a:cubicBezTo>
                <a:lnTo>
                  <a:pt x="915127" y="747380"/>
                </a:lnTo>
                <a:cubicBezTo>
                  <a:pt x="995153" y="747380"/>
                  <a:pt x="1060248" y="682285"/>
                  <a:pt x="1060248" y="602259"/>
                </a:cubicBezTo>
                <a:lnTo>
                  <a:pt x="1060248" y="245481"/>
                </a:lnTo>
                <a:cubicBezTo>
                  <a:pt x="1060248" y="178029"/>
                  <a:pt x="1014406" y="120006"/>
                  <a:pt x="948788" y="104289"/>
                </a:cubicBezTo>
                <a:lnTo>
                  <a:pt x="568565" y="13523"/>
                </a:lnTo>
                <a:cubicBezTo>
                  <a:pt x="557563" y="10904"/>
                  <a:pt x="546299" y="9463"/>
                  <a:pt x="534904" y="9463"/>
                </a:cubicBezTo>
                <a:close/>
              </a:path>
            </a:pathLst>
          </a:custGeom>
          <a:noFill/>
          <a:ln w="12700" cap="flat">
            <a:solidFill>
              <a:schemeClr val="bg2">
                <a:lumMod val="85000"/>
              </a:schemeClr>
            </a:solidFill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602F567F-7D5E-41DA-AF02-5E233DBBC53C}"/>
              </a:ext>
            </a:extLst>
          </p:cNvPr>
          <p:cNvSpPr/>
          <p:nvPr/>
        </p:nvSpPr>
        <p:spPr>
          <a:xfrm>
            <a:off x="7161463" y="345440"/>
            <a:ext cx="1300064" cy="1404975"/>
          </a:xfrm>
          <a:custGeom>
            <a:avLst/>
            <a:gdLst>
              <a:gd name="connsiteX0" fmla="*/ 650032 w 1300064"/>
              <a:gd name="connsiteY0" fmla="*/ 1404976 h 1404975"/>
              <a:gd name="connsiteX1" fmla="*/ 494433 w 1300064"/>
              <a:gd name="connsiteY1" fmla="*/ 1363326 h 1404975"/>
              <a:gd name="connsiteX2" fmla="*/ 155599 w 1300064"/>
              <a:gd name="connsiteY2" fmla="*/ 1167779 h 1404975"/>
              <a:gd name="connsiteX3" fmla="*/ 0 w 1300064"/>
              <a:gd name="connsiteY3" fmla="*/ 898231 h 1404975"/>
              <a:gd name="connsiteX4" fmla="*/ 0 w 1300064"/>
              <a:gd name="connsiteY4" fmla="*/ 506876 h 1404975"/>
              <a:gd name="connsiteX5" fmla="*/ 155599 w 1300064"/>
              <a:gd name="connsiteY5" fmla="*/ 237328 h 1404975"/>
              <a:gd name="connsiteX6" fmla="*/ 494433 w 1300064"/>
              <a:gd name="connsiteY6" fmla="*/ 41781 h 1404975"/>
              <a:gd name="connsiteX7" fmla="*/ 650032 w 1300064"/>
              <a:gd name="connsiteY7" fmla="*/ 0 h 1404975"/>
              <a:gd name="connsiteX8" fmla="*/ 805631 w 1300064"/>
              <a:gd name="connsiteY8" fmla="*/ 41650 h 1404975"/>
              <a:gd name="connsiteX9" fmla="*/ 1144465 w 1300064"/>
              <a:gd name="connsiteY9" fmla="*/ 237197 h 1404975"/>
              <a:gd name="connsiteX10" fmla="*/ 1300064 w 1300064"/>
              <a:gd name="connsiteY10" fmla="*/ 506745 h 1404975"/>
              <a:gd name="connsiteX11" fmla="*/ 1300064 w 1300064"/>
              <a:gd name="connsiteY11" fmla="*/ 897969 h 1404975"/>
              <a:gd name="connsiteX12" fmla="*/ 1144465 w 1300064"/>
              <a:gd name="connsiteY12" fmla="*/ 1167517 h 1404975"/>
              <a:gd name="connsiteX13" fmla="*/ 805631 w 1300064"/>
              <a:gd name="connsiteY13" fmla="*/ 1363064 h 1404975"/>
              <a:gd name="connsiteX14" fmla="*/ 650032 w 1300064"/>
              <a:gd name="connsiteY14" fmla="*/ 1404976 h 14049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300064" h="1404975">
                <a:moveTo>
                  <a:pt x="650032" y="1404976"/>
                </a:moveTo>
                <a:cubicBezTo>
                  <a:pt x="595415" y="1404976"/>
                  <a:pt x="541584" y="1390569"/>
                  <a:pt x="494433" y="1363326"/>
                </a:cubicBezTo>
                <a:lnTo>
                  <a:pt x="155599" y="1167779"/>
                </a:lnTo>
                <a:cubicBezTo>
                  <a:pt x="59594" y="1112376"/>
                  <a:pt x="0" y="1009036"/>
                  <a:pt x="0" y="898231"/>
                </a:cubicBezTo>
                <a:lnTo>
                  <a:pt x="0" y="506876"/>
                </a:lnTo>
                <a:cubicBezTo>
                  <a:pt x="0" y="396070"/>
                  <a:pt x="59594" y="292731"/>
                  <a:pt x="155599" y="237328"/>
                </a:cubicBezTo>
                <a:lnTo>
                  <a:pt x="494433" y="41781"/>
                </a:lnTo>
                <a:cubicBezTo>
                  <a:pt x="541584" y="14407"/>
                  <a:pt x="595415" y="0"/>
                  <a:pt x="650032" y="0"/>
                </a:cubicBezTo>
                <a:cubicBezTo>
                  <a:pt x="704649" y="0"/>
                  <a:pt x="758480" y="14407"/>
                  <a:pt x="805631" y="41650"/>
                </a:cubicBezTo>
                <a:lnTo>
                  <a:pt x="1144465" y="237197"/>
                </a:lnTo>
                <a:cubicBezTo>
                  <a:pt x="1240470" y="292600"/>
                  <a:pt x="1300064" y="395939"/>
                  <a:pt x="1300064" y="506745"/>
                </a:cubicBezTo>
                <a:lnTo>
                  <a:pt x="1300064" y="897969"/>
                </a:lnTo>
                <a:cubicBezTo>
                  <a:pt x="1300064" y="1008905"/>
                  <a:pt x="1240470" y="1112114"/>
                  <a:pt x="1144465" y="1167517"/>
                </a:cubicBezTo>
                <a:lnTo>
                  <a:pt x="805631" y="1363064"/>
                </a:lnTo>
                <a:cubicBezTo>
                  <a:pt x="758480" y="1390569"/>
                  <a:pt x="704649" y="1404976"/>
                  <a:pt x="650032" y="1404976"/>
                </a:cubicBezTo>
                <a:close/>
              </a:path>
            </a:pathLst>
          </a:custGeom>
          <a:solidFill>
            <a:srgbClr val="FFFFFF"/>
          </a:solidFill>
          <a:ln w="13086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4BC70AA2-54FD-4079-82AE-9F802EE6B7A8}"/>
              </a:ext>
            </a:extLst>
          </p:cNvPr>
          <p:cNvSpPr/>
          <p:nvPr/>
        </p:nvSpPr>
        <p:spPr>
          <a:xfrm>
            <a:off x="7237167" y="421274"/>
            <a:ext cx="1148656" cy="1253306"/>
          </a:xfrm>
          <a:custGeom>
            <a:avLst/>
            <a:gdLst>
              <a:gd name="connsiteX0" fmla="*/ 574328 w 1148656"/>
              <a:gd name="connsiteY0" fmla="*/ 1253306 h 1253306"/>
              <a:gd name="connsiteX1" fmla="*/ 456581 w 1148656"/>
              <a:gd name="connsiteY1" fmla="*/ 1221741 h 1253306"/>
              <a:gd name="connsiteX2" fmla="*/ 117747 w 1148656"/>
              <a:gd name="connsiteY2" fmla="*/ 1026194 h 1253306"/>
              <a:gd name="connsiteX3" fmla="*/ 0 w 1148656"/>
              <a:gd name="connsiteY3" fmla="*/ 822265 h 1253306"/>
              <a:gd name="connsiteX4" fmla="*/ 0 w 1148656"/>
              <a:gd name="connsiteY4" fmla="*/ 431041 h 1253306"/>
              <a:gd name="connsiteX5" fmla="*/ 117747 w 1148656"/>
              <a:gd name="connsiteY5" fmla="*/ 227112 h 1253306"/>
              <a:gd name="connsiteX6" fmla="*/ 456581 w 1148656"/>
              <a:gd name="connsiteY6" fmla="*/ 31565 h 1253306"/>
              <a:gd name="connsiteX7" fmla="*/ 574328 w 1148656"/>
              <a:gd name="connsiteY7" fmla="*/ 0 h 1253306"/>
              <a:gd name="connsiteX8" fmla="*/ 692075 w 1148656"/>
              <a:gd name="connsiteY8" fmla="*/ 31565 h 1253306"/>
              <a:gd name="connsiteX9" fmla="*/ 1030909 w 1148656"/>
              <a:gd name="connsiteY9" fmla="*/ 227112 h 1253306"/>
              <a:gd name="connsiteX10" fmla="*/ 1148657 w 1148656"/>
              <a:gd name="connsiteY10" fmla="*/ 431041 h 1253306"/>
              <a:gd name="connsiteX11" fmla="*/ 1148657 w 1148656"/>
              <a:gd name="connsiteY11" fmla="*/ 822265 h 1253306"/>
              <a:gd name="connsiteX12" fmla="*/ 1030909 w 1148656"/>
              <a:gd name="connsiteY12" fmla="*/ 1026194 h 1253306"/>
              <a:gd name="connsiteX13" fmla="*/ 692075 w 1148656"/>
              <a:gd name="connsiteY13" fmla="*/ 1221741 h 1253306"/>
              <a:gd name="connsiteX14" fmla="*/ 574328 w 1148656"/>
              <a:gd name="connsiteY14" fmla="*/ 1253306 h 12533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148656" h="1253306">
                <a:moveTo>
                  <a:pt x="574328" y="1253306"/>
                </a:moveTo>
                <a:cubicBezTo>
                  <a:pt x="533071" y="1253306"/>
                  <a:pt x="492337" y="1242435"/>
                  <a:pt x="456581" y="1221741"/>
                </a:cubicBezTo>
                <a:lnTo>
                  <a:pt x="117747" y="1026194"/>
                </a:lnTo>
                <a:cubicBezTo>
                  <a:pt x="45187" y="984282"/>
                  <a:pt x="0" y="906221"/>
                  <a:pt x="0" y="822265"/>
                </a:cubicBezTo>
                <a:lnTo>
                  <a:pt x="0" y="431041"/>
                </a:lnTo>
                <a:cubicBezTo>
                  <a:pt x="0" y="347216"/>
                  <a:pt x="45056" y="269024"/>
                  <a:pt x="117747" y="227112"/>
                </a:cubicBezTo>
                <a:lnTo>
                  <a:pt x="456581" y="31565"/>
                </a:lnTo>
                <a:cubicBezTo>
                  <a:pt x="492337" y="10871"/>
                  <a:pt x="533071" y="0"/>
                  <a:pt x="574328" y="0"/>
                </a:cubicBezTo>
                <a:cubicBezTo>
                  <a:pt x="615586" y="0"/>
                  <a:pt x="656319" y="10871"/>
                  <a:pt x="692075" y="31565"/>
                </a:cubicBezTo>
                <a:lnTo>
                  <a:pt x="1030909" y="227112"/>
                </a:lnTo>
                <a:cubicBezTo>
                  <a:pt x="1103470" y="269024"/>
                  <a:pt x="1148657" y="347216"/>
                  <a:pt x="1148657" y="431041"/>
                </a:cubicBezTo>
                <a:lnTo>
                  <a:pt x="1148657" y="822265"/>
                </a:lnTo>
                <a:cubicBezTo>
                  <a:pt x="1148657" y="906090"/>
                  <a:pt x="1103601" y="984282"/>
                  <a:pt x="1030909" y="1026194"/>
                </a:cubicBezTo>
                <a:lnTo>
                  <a:pt x="692075" y="1221741"/>
                </a:lnTo>
                <a:cubicBezTo>
                  <a:pt x="656319" y="1242435"/>
                  <a:pt x="615586" y="1253306"/>
                  <a:pt x="574328" y="1253306"/>
                </a:cubicBezTo>
                <a:close/>
              </a:path>
            </a:pathLst>
          </a:custGeom>
          <a:solidFill>
            <a:schemeClr val="accent5"/>
          </a:solidFill>
          <a:ln w="13086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515A2C61-1B1E-4614-BA61-89D619C96EA2}"/>
              </a:ext>
            </a:extLst>
          </p:cNvPr>
          <p:cNvSpPr/>
          <p:nvPr/>
        </p:nvSpPr>
        <p:spPr>
          <a:xfrm>
            <a:off x="7403309" y="677987"/>
            <a:ext cx="816502" cy="739881"/>
          </a:xfrm>
          <a:custGeom>
            <a:avLst/>
            <a:gdLst>
              <a:gd name="connsiteX0" fmla="*/ 265029 w 816502"/>
              <a:gd name="connsiteY0" fmla="*/ 739881 h 739881"/>
              <a:gd name="connsiteX1" fmla="*/ 159463 w 816502"/>
              <a:gd name="connsiteY1" fmla="*/ 678978 h 739881"/>
              <a:gd name="connsiteX2" fmla="*/ 16307 w 816502"/>
              <a:gd name="connsiteY2" fmla="*/ 430910 h 739881"/>
              <a:gd name="connsiteX3" fmla="*/ 16307 w 816502"/>
              <a:gd name="connsiteY3" fmla="*/ 308972 h 739881"/>
              <a:gd name="connsiteX4" fmla="*/ 159463 w 816502"/>
              <a:gd name="connsiteY4" fmla="*/ 60904 h 739881"/>
              <a:gd name="connsiteX5" fmla="*/ 265029 w 816502"/>
              <a:gd name="connsiteY5" fmla="*/ 0 h 739881"/>
              <a:gd name="connsiteX6" fmla="*/ 551473 w 816502"/>
              <a:gd name="connsiteY6" fmla="*/ 0 h 739881"/>
              <a:gd name="connsiteX7" fmla="*/ 657039 w 816502"/>
              <a:gd name="connsiteY7" fmla="*/ 60904 h 739881"/>
              <a:gd name="connsiteX8" fmla="*/ 800196 w 816502"/>
              <a:gd name="connsiteY8" fmla="*/ 308972 h 739881"/>
              <a:gd name="connsiteX9" fmla="*/ 800196 w 816502"/>
              <a:gd name="connsiteY9" fmla="*/ 430910 h 739881"/>
              <a:gd name="connsiteX10" fmla="*/ 657039 w 816502"/>
              <a:gd name="connsiteY10" fmla="*/ 678978 h 739881"/>
              <a:gd name="connsiteX11" fmla="*/ 551473 w 816502"/>
              <a:gd name="connsiteY11" fmla="*/ 739881 h 739881"/>
              <a:gd name="connsiteX12" fmla="*/ 265029 w 816502"/>
              <a:gd name="connsiteY12" fmla="*/ 739881 h 7398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816502" h="739881">
                <a:moveTo>
                  <a:pt x="265029" y="739881"/>
                </a:moveTo>
                <a:cubicBezTo>
                  <a:pt x="221676" y="739881"/>
                  <a:pt x="181205" y="716568"/>
                  <a:pt x="159463" y="678978"/>
                </a:cubicBezTo>
                <a:lnTo>
                  <a:pt x="16307" y="430910"/>
                </a:lnTo>
                <a:cubicBezTo>
                  <a:pt x="-5436" y="393320"/>
                  <a:pt x="-5436" y="346562"/>
                  <a:pt x="16307" y="308972"/>
                </a:cubicBezTo>
                <a:lnTo>
                  <a:pt x="159463" y="60904"/>
                </a:lnTo>
                <a:cubicBezTo>
                  <a:pt x="181205" y="23314"/>
                  <a:pt x="221676" y="0"/>
                  <a:pt x="265029" y="0"/>
                </a:cubicBezTo>
                <a:lnTo>
                  <a:pt x="551473" y="0"/>
                </a:lnTo>
                <a:cubicBezTo>
                  <a:pt x="594826" y="0"/>
                  <a:pt x="635297" y="23314"/>
                  <a:pt x="657039" y="60904"/>
                </a:cubicBezTo>
                <a:lnTo>
                  <a:pt x="800196" y="308972"/>
                </a:lnTo>
                <a:cubicBezTo>
                  <a:pt x="821938" y="346562"/>
                  <a:pt x="821938" y="393320"/>
                  <a:pt x="800196" y="430910"/>
                </a:cubicBezTo>
                <a:lnTo>
                  <a:pt x="657039" y="678978"/>
                </a:lnTo>
                <a:cubicBezTo>
                  <a:pt x="635297" y="716568"/>
                  <a:pt x="594826" y="739881"/>
                  <a:pt x="551473" y="739881"/>
                </a:cubicBezTo>
                <a:lnTo>
                  <a:pt x="265029" y="739881"/>
                </a:lnTo>
                <a:close/>
              </a:path>
            </a:pathLst>
          </a:custGeom>
          <a:solidFill>
            <a:srgbClr val="FFFFFF"/>
          </a:solidFill>
          <a:ln w="13086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32" name="Freeform: Shape 31">
            <a:extLst>
              <a:ext uri="{FF2B5EF4-FFF2-40B4-BE49-F238E27FC236}">
                <a16:creationId xmlns:a16="http://schemas.microsoft.com/office/drawing/2014/main" id="{1D60B68C-5ADE-45E4-AEB3-214EDCDDFD19}"/>
              </a:ext>
            </a:extLst>
          </p:cNvPr>
          <p:cNvSpPr/>
          <p:nvPr/>
        </p:nvSpPr>
        <p:spPr>
          <a:xfrm>
            <a:off x="6409663" y="4059778"/>
            <a:ext cx="503208" cy="428159"/>
          </a:xfrm>
          <a:custGeom>
            <a:avLst/>
            <a:gdLst>
              <a:gd name="connsiteX0" fmla="*/ 503208 w 503208"/>
              <a:gd name="connsiteY0" fmla="*/ 428159 h 428159"/>
              <a:gd name="connsiteX1" fmla="*/ 493778 w 503208"/>
              <a:gd name="connsiteY1" fmla="*/ 428159 h 428159"/>
              <a:gd name="connsiteX2" fmla="*/ 493778 w 503208"/>
              <a:gd name="connsiteY2" fmla="*/ 86968 h 428159"/>
              <a:gd name="connsiteX3" fmla="*/ 416241 w 503208"/>
              <a:gd name="connsiteY3" fmla="*/ 9430 h 428159"/>
              <a:gd name="connsiteX4" fmla="*/ 0 w 503208"/>
              <a:gd name="connsiteY4" fmla="*/ 9430 h 428159"/>
              <a:gd name="connsiteX5" fmla="*/ 0 w 503208"/>
              <a:gd name="connsiteY5" fmla="*/ 0 h 428159"/>
              <a:gd name="connsiteX6" fmla="*/ 416241 w 503208"/>
              <a:gd name="connsiteY6" fmla="*/ 0 h 428159"/>
              <a:gd name="connsiteX7" fmla="*/ 503208 w 503208"/>
              <a:gd name="connsiteY7" fmla="*/ 86968 h 428159"/>
              <a:gd name="connsiteX8" fmla="*/ 503208 w 503208"/>
              <a:gd name="connsiteY8" fmla="*/ 428159 h 4281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03208" h="428159">
                <a:moveTo>
                  <a:pt x="503208" y="428159"/>
                </a:moveTo>
                <a:lnTo>
                  <a:pt x="493778" y="428159"/>
                </a:lnTo>
                <a:lnTo>
                  <a:pt x="493778" y="86968"/>
                </a:lnTo>
                <a:cubicBezTo>
                  <a:pt x="493778" y="44270"/>
                  <a:pt x="458939" y="9430"/>
                  <a:pt x="416241" y="9430"/>
                </a:cubicBezTo>
                <a:lnTo>
                  <a:pt x="0" y="9430"/>
                </a:lnTo>
                <a:lnTo>
                  <a:pt x="0" y="0"/>
                </a:lnTo>
                <a:lnTo>
                  <a:pt x="416241" y="0"/>
                </a:lnTo>
                <a:cubicBezTo>
                  <a:pt x="464178" y="0"/>
                  <a:pt x="503208" y="39031"/>
                  <a:pt x="503208" y="86968"/>
                </a:cubicBezTo>
                <a:lnTo>
                  <a:pt x="503208" y="428159"/>
                </a:lnTo>
                <a:close/>
              </a:path>
            </a:pathLst>
          </a:custGeom>
          <a:noFill/>
          <a:ln w="12700" cap="flat">
            <a:solidFill>
              <a:schemeClr val="bg2">
                <a:lumMod val="85000"/>
              </a:schemeClr>
            </a:solidFill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33" name="Freeform: Shape 32">
            <a:extLst>
              <a:ext uri="{FF2B5EF4-FFF2-40B4-BE49-F238E27FC236}">
                <a16:creationId xmlns:a16="http://schemas.microsoft.com/office/drawing/2014/main" id="{DE741FBD-0682-40C7-A560-6C73D96C4F00}"/>
              </a:ext>
            </a:extLst>
          </p:cNvPr>
          <p:cNvSpPr/>
          <p:nvPr/>
        </p:nvSpPr>
        <p:spPr>
          <a:xfrm>
            <a:off x="4838741" y="4059778"/>
            <a:ext cx="503208" cy="428159"/>
          </a:xfrm>
          <a:custGeom>
            <a:avLst/>
            <a:gdLst>
              <a:gd name="connsiteX0" fmla="*/ 9430 w 503208"/>
              <a:gd name="connsiteY0" fmla="*/ 428159 h 428159"/>
              <a:gd name="connsiteX1" fmla="*/ 0 w 503208"/>
              <a:gd name="connsiteY1" fmla="*/ 428159 h 428159"/>
              <a:gd name="connsiteX2" fmla="*/ 0 w 503208"/>
              <a:gd name="connsiteY2" fmla="*/ 86968 h 428159"/>
              <a:gd name="connsiteX3" fmla="*/ 86968 w 503208"/>
              <a:gd name="connsiteY3" fmla="*/ 0 h 428159"/>
              <a:gd name="connsiteX4" fmla="*/ 503208 w 503208"/>
              <a:gd name="connsiteY4" fmla="*/ 0 h 428159"/>
              <a:gd name="connsiteX5" fmla="*/ 503208 w 503208"/>
              <a:gd name="connsiteY5" fmla="*/ 9430 h 428159"/>
              <a:gd name="connsiteX6" fmla="*/ 86968 w 503208"/>
              <a:gd name="connsiteY6" fmla="*/ 9430 h 428159"/>
              <a:gd name="connsiteX7" fmla="*/ 9430 w 503208"/>
              <a:gd name="connsiteY7" fmla="*/ 86968 h 428159"/>
              <a:gd name="connsiteX8" fmla="*/ 9430 w 503208"/>
              <a:gd name="connsiteY8" fmla="*/ 428159 h 4281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03208" h="428159">
                <a:moveTo>
                  <a:pt x="9430" y="428159"/>
                </a:moveTo>
                <a:lnTo>
                  <a:pt x="0" y="428159"/>
                </a:lnTo>
                <a:lnTo>
                  <a:pt x="0" y="86968"/>
                </a:lnTo>
                <a:cubicBezTo>
                  <a:pt x="0" y="39031"/>
                  <a:pt x="39031" y="0"/>
                  <a:pt x="86968" y="0"/>
                </a:cubicBezTo>
                <a:lnTo>
                  <a:pt x="503208" y="0"/>
                </a:lnTo>
                <a:lnTo>
                  <a:pt x="503208" y="9430"/>
                </a:lnTo>
                <a:lnTo>
                  <a:pt x="86968" y="9430"/>
                </a:lnTo>
                <a:cubicBezTo>
                  <a:pt x="44270" y="9430"/>
                  <a:pt x="9430" y="44270"/>
                  <a:pt x="9430" y="86968"/>
                </a:cubicBezTo>
                <a:lnTo>
                  <a:pt x="9430" y="428159"/>
                </a:lnTo>
                <a:close/>
              </a:path>
            </a:pathLst>
          </a:custGeom>
          <a:noFill/>
          <a:ln w="12700" cap="flat">
            <a:solidFill>
              <a:schemeClr val="bg2">
                <a:lumMod val="85000"/>
              </a:schemeClr>
            </a:solidFill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35" name="Freeform: Shape 34">
            <a:extLst>
              <a:ext uri="{FF2B5EF4-FFF2-40B4-BE49-F238E27FC236}">
                <a16:creationId xmlns:a16="http://schemas.microsoft.com/office/drawing/2014/main" id="{4D2B4EC9-5C58-480A-9ECE-5AB3A1074720}"/>
              </a:ext>
            </a:extLst>
          </p:cNvPr>
          <p:cNvSpPr/>
          <p:nvPr/>
        </p:nvSpPr>
        <p:spPr>
          <a:xfrm>
            <a:off x="6385825" y="5407354"/>
            <a:ext cx="1069939" cy="756940"/>
          </a:xfrm>
          <a:custGeom>
            <a:avLst/>
            <a:gdLst>
              <a:gd name="connsiteX0" fmla="*/ 915258 w 1069939"/>
              <a:gd name="connsiteY0" fmla="*/ 756941 h 756940"/>
              <a:gd name="connsiteX1" fmla="*/ 154682 w 1069939"/>
              <a:gd name="connsiteY1" fmla="*/ 756941 h 756940"/>
              <a:gd name="connsiteX2" fmla="*/ 0 w 1069939"/>
              <a:gd name="connsiteY2" fmla="*/ 602259 h 756940"/>
              <a:gd name="connsiteX3" fmla="*/ 0 w 1069939"/>
              <a:gd name="connsiteY3" fmla="*/ 245350 h 756940"/>
              <a:gd name="connsiteX4" fmla="*/ 118664 w 1069939"/>
              <a:gd name="connsiteY4" fmla="*/ 94990 h 756940"/>
              <a:gd name="connsiteX5" fmla="*/ 499017 w 1069939"/>
              <a:gd name="connsiteY5" fmla="*/ 4224 h 756940"/>
              <a:gd name="connsiteX6" fmla="*/ 570923 w 1069939"/>
              <a:gd name="connsiteY6" fmla="*/ 4224 h 756940"/>
              <a:gd name="connsiteX7" fmla="*/ 951145 w 1069939"/>
              <a:gd name="connsiteY7" fmla="*/ 94990 h 756940"/>
              <a:gd name="connsiteX8" fmla="*/ 1069940 w 1069939"/>
              <a:gd name="connsiteY8" fmla="*/ 245481 h 756940"/>
              <a:gd name="connsiteX9" fmla="*/ 1069940 w 1069939"/>
              <a:gd name="connsiteY9" fmla="*/ 602390 h 756940"/>
              <a:gd name="connsiteX10" fmla="*/ 915258 w 1069939"/>
              <a:gd name="connsiteY10" fmla="*/ 756941 h 756940"/>
              <a:gd name="connsiteX11" fmla="*/ 534904 w 1069939"/>
              <a:gd name="connsiteY11" fmla="*/ 9463 h 756940"/>
              <a:gd name="connsiteX12" fmla="*/ 501244 w 1069939"/>
              <a:gd name="connsiteY12" fmla="*/ 13392 h 756940"/>
              <a:gd name="connsiteX13" fmla="*/ 120891 w 1069939"/>
              <a:gd name="connsiteY13" fmla="*/ 104158 h 756940"/>
              <a:gd name="connsiteX14" fmla="*/ 9430 w 1069939"/>
              <a:gd name="connsiteY14" fmla="*/ 245350 h 756940"/>
              <a:gd name="connsiteX15" fmla="*/ 9430 w 1069939"/>
              <a:gd name="connsiteY15" fmla="*/ 602259 h 756940"/>
              <a:gd name="connsiteX16" fmla="*/ 154551 w 1069939"/>
              <a:gd name="connsiteY16" fmla="*/ 747380 h 756940"/>
              <a:gd name="connsiteX17" fmla="*/ 915127 w 1069939"/>
              <a:gd name="connsiteY17" fmla="*/ 747380 h 756940"/>
              <a:gd name="connsiteX18" fmla="*/ 1060248 w 1069939"/>
              <a:gd name="connsiteY18" fmla="*/ 602259 h 756940"/>
              <a:gd name="connsiteX19" fmla="*/ 1060248 w 1069939"/>
              <a:gd name="connsiteY19" fmla="*/ 245350 h 756940"/>
              <a:gd name="connsiteX20" fmla="*/ 948788 w 1069939"/>
              <a:gd name="connsiteY20" fmla="*/ 104158 h 756940"/>
              <a:gd name="connsiteX21" fmla="*/ 568565 w 1069939"/>
              <a:gd name="connsiteY21" fmla="*/ 13392 h 756940"/>
              <a:gd name="connsiteX22" fmla="*/ 534904 w 1069939"/>
              <a:gd name="connsiteY22" fmla="*/ 9463 h 7569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1069939" h="756940">
                <a:moveTo>
                  <a:pt x="915258" y="756941"/>
                </a:moveTo>
                <a:lnTo>
                  <a:pt x="154682" y="756941"/>
                </a:lnTo>
                <a:cubicBezTo>
                  <a:pt x="69417" y="756941"/>
                  <a:pt x="0" y="687524"/>
                  <a:pt x="0" y="602259"/>
                </a:cubicBezTo>
                <a:lnTo>
                  <a:pt x="0" y="245350"/>
                </a:lnTo>
                <a:cubicBezTo>
                  <a:pt x="0" y="173445"/>
                  <a:pt x="48854" y="111624"/>
                  <a:pt x="118664" y="94990"/>
                </a:cubicBezTo>
                <a:lnTo>
                  <a:pt x="499017" y="4224"/>
                </a:lnTo>
                <a:cubicBezTo>
                  <a:pt x="522593" y="-1408"/>
                  <a:pt x="547347" y="-1408"/>
                  <a:pt x="570923" y="4224"/>
                </a:cubicBezTo>
                <a:lnTo>
                  <a:pt x="951145" y="94990"/>
                </a:lnTo>
                <a:cubicBezTo>
                  <a:pt x="1021086" y="111755"/>
                  <a:pt x="1069940" y="173576"/>
                  <a:pt x="1069940" y="245481"/>
                </a:cubicBezTo>
                <a:lnTo>
                  <a:pt x="1069940" y="602390"/>
                </a:lnTo>
                <a:cubicBezTo>
                  <a:pt x="1069940" y="687524"/>
                  <a:pt x="1000523" y="756941"/>
                  <a:pt x="915258" y="756941"/>
                </a:cubicBezTo>
                <a:close/>
                <a:moveTo>
                  <a:pt x="534904" y="9463"/>
                </a:moveTo>
                <a:cubicBezTo>
                  <a:pt x="523510" y="9463"/>
                  <a:pt x="512246" y="10773"/>
                  <a:pt x="501244" y="13392"/>
                </a:cubicBezTo>
                <a:lnTo>
                  <a:pt x="120891" y="104158"/>
                </a:lnTo>
                <a:cubicBezTo>
                  <a:pt x="55272" y="119876"/>
                  <a:pt x="9430" y="177898"/>
                  <a:pt x="9430" y="245350"/>
                </a:cubicBezTo>
                <a:lnTo>
                  <a:pt x="9430" y="602259"/>
                </a:lnTo>
                <a:cubicBezTo>
                  <a:pt x="9430" y="682285"/>
                  <a:pt x="74525" y="747380"/>
                  <a:pt x="154551" y="747380"/>
                </a:cubicBezTo>
                <a:lnTo>
                  <a:pt x="915127" y="747380"/>
                </a:lnTo>
                <a:cubicBezTo>
                  <a:pt x="995153" y="747380"/>
                  <a:pt x="1060248" y="682285"/>
                  <a:pt x="1060248" y="602259"/>
                </a:cubicBezTo>
                <a:lnTo>
                  <a:pt x="1060248" y="245350"/>
                </a:lnTo>
                <a:cubicBezTo>
                  <a:pt x="1060248" y="177898"/>
                  <a:pt x="1014406" y="119876"/>
                  <a:pt x="948788" y="104158"/>
                </a:cubicBezTo>
                <a:lnTo>
                  <a:pt x="568565" y="13392"/>
                </a:lnTo>
                <a:cubicBezTo>
                  <a:pt x="557694" y="10773"/>
                  <a:pt x="546299" y="9463"/>
                  <a:pt x="534904" y="9463"/>
                </a:cubicBezTo>
                <a:close/>
              </a:path>
            </a:pathLst>
          </a:custGeom>
          <a:noFill/>
          <a:ln w="12700" cap="flat">
            <a:solidFill>
              <a:schemeClr val="bg2">
                <a:lumMod val="85000"/>
              </a:schemeClr>
            </a:solidFill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38" name="Freeform: Shape 37">
            <a:extLst>
              <a:ext uri="{FF2B5EF4-FFF2-40B4-BE49-F238E27FC236}">
                <a16:creationId xmlns:a16="http://schemas.microsoft.com/office/drawing/2014/main" id="{AECD4B79-7D64-490F-8616-27EE30CE050C}"/>
              </a:ext>
            </a:extLst>
          </p:cNvPr>
          <p:cNvSpPr/>
          <p:nvPr/>
        </p:nvSpPr>
        <p:spPr>
          <a:xfrm>
            <a:off x="6326493" y="4386824"/>
            <a:ext cx="1148656" cy="1253306"/>
          </a:xfrm>
          <a:custGeom>
            <a:avLst/>
            <a:gdLst>
              <a:gd name="connsiteX0" fmla="*/ 574328 w 1148656"/>
              <a:gd name="connsiteY0" fmla="*/ 1253306 h 1253306"/>
              <a:gd name="connsiteX1" fmla="*/ 456581 w 1148656"/>
              <a:gd name="connsiteY1" fmla="*/ 1221741 h 1253306"/>
              <a:gd name="connsiteX2" fmla="*/ 117747 w 1148656"/>
              <a:gd name="connsiteY2" fmla="*/ 1026194 h 1253306"/>
              <a:gd name="connsiteX3" fmla="*/ 0 w 1148656"/>
              <a:gd name="connsiteY3" fmla="*/ 822265 h 1253306"/>
              <a:gd name="connsiteX4" fmla="*/ 0 w 1148656"/>
              <a:gd name="connsiteY4" fmla="*/ 431041 h 1253306"/>
              <a:gd name="connsiteX5" fmla="*/ 117747 w 1148656"/>
              <a:gd name="connsiteY5" fmla="*/ 227112 h 1253306"/>
              <a:gd name="connsiteX6" fmla="*/ 456581 w 1148656"/>
              <a:gd name="connsiteY6" fmla="*/ 31565 h 1253306"/>
              <a:gd name="connsiteX7" fmla="*/ 574328 w 1148656"/>
              <a:gd name="connsiteY7" fmla="*/ 0 h 1253306"/>
              <a:gd name="connsiteX8" fmla="*/ 692075 w 1148656"/>
              <a:gd name="connsiteY8" fmla="*/ 31565 h 1253306"/>
              <a:gd name="connsiteX9" fmla="*/ 1030909 w 1148656"/>
              <a:gd name="connsiteY9" fmla="*/ 227112 h 1253306"/>
              <a:gd name="connsiteX10" fmla="*/ 1148656 w 1148656"/>
              <a:gd name="connsiteY10" fmla="*/ 431041 h 1253306"/>
              <a:gd name="connsiteX11" fmla="*/ 1148656 w 1148656"/>
              <a:gd name="connsiteY11" fmla="*/ 822265 h 1253306"/>
              <a:gd name="connsiteX12" fmla="*/ 1030909 w 1148656"/>
              <a:gd name="connsiteY12" fmla="*/ 1026194 h 1253306"/>
              <a:gd name="connsiteX13" fmla="*/ 692075 w 1148656"/>
              <a:gd name="connsiteY13" fmla="*/ 1221741 h 1253306"/>
              <a:gd name="connsiteX14" fmla="*/ 574328 w 1148656"/>
              <a:gd name="connsiteY14" fmla="*/ 1253306 h 12533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148656" h="1253306">
                <a:moveTo>
                  <a:pt x="574328" y="1253306"/>
                </a:moveTo>
                <a:cubicBezTo>
                  <a:pt x="533071" y="1253306"/>
                  <a:pt x="492337" y="1242435"/>
                  <a:pt x="456581" y="1221741"/>
                </a:cubicBezTo>
                <a:lnTo>
                  <a:pt x="117747" y="1026194"/>
                </a:lnTo>
                <a:cubicBezTo>
                  <a:pt x="45187" y="984282"/>
                  <a:pt x="0" y="906089"/>
                  <a:pt x="0" y="822265"/>
                </a:cubicBezTo>
                <a:lnTo>
                  <a:pt x="0" y="431041"/>
                </a:lnTo>
                <a:cubicBezTo>
                  <a:pt x="0" y="347217"/>
                  <a:pt x="45056" y="269024"/>
                  <a:pt x="117747" y="227112"/>
                </a:cubicBezTo>
                <a:lnTo>
                  <a:pt x="456581" y="31565"/>
                </a:lnTo>
                <a:cubicBezTo>
                  <a:pt x="492337" y="10871"/>
                  <a:pt x="533071" y="0"/>
                  <a:pt x="574328" y="0"/>
                </a:cubicBezTo>
                <a:cubicBezTo>
                  <a:pt x="615586" y="0"/>
                  <a:pt x="656319" y="10871"/>
                  <a:pt x="692075" y="31565"/>
                </a:cubicBezTo>
                <a:lnTo>
                  <a:pt x="1030909" y="227112"/>
                </a:lnTo>
                <a:cubicBezTo>
                  <a:pt x="1103470" y="269024"/>
                  <a:pt x="1148656" y="347217"/>
                  <a:pt x="1148656" y="431041"/>
                </a:cubicBezTo>
                <a:lnTo>
                  <a:pt x="1148656" y="822265"/>
                </a:lnTo>
                <a:cubicBezTo>
                  <a:pt x="1148656" y="906089"/>
                  <a:pt x="1103601" y="984282"/>
                  <a:pt x="1030909" y="1026194"/>
                </a:cubicBezTo>
                <a:lnTo>
                  <a:pt x="692075" y="1221741"/>
                </a:lnTo>
                <a:cubicBezTo>
                  <a:pt x="656319" y="1242435"/>
                  <a:pt x="615586" y="1253306"/>
                  <a:pt x="574328" y="1253306"/>
                </a:cubicBezTo>
                <a:close/>
              </a:path>
            </a:pathLst>
          </a:custGeom>
          <a:solidFill>
            <a:schemeClr val="accent2"/>
          </a:solidFill>
          <a:ln w="13086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41" name="Freeform: Shape 40">
            <a:extLst>
              <a:ext uri="{FF2B5EF4-FFF2-40B4-BE49-F238E27FC236}">
                <a16:creationId xmlns:a16="http://schemas.microsoft.com/office/drawing/2014/main" id="{2C57B456-1551-4A98-9A56-7C6E566DF203}"/>
              </a:ext>
            </a:extLst>
          </p:cNvPr>
          <p:cNvSpPr/>
          <p:nvPr/>
        </p:nvSpPr>
        <p:spPr>
          <a:xfrm>
            <a:off x="6492636" y="4643537"/>
            <a:ext cx="816502" cy="739881"/>
          </a:xfrm>
          <a:custGeom>
            <a:avLst/>
            <a:gdLst>
              <a:gd name="connsiteX0" fmla="*/ 265029 w 816502"/>
              <a:gd name="connsiteY0" fmla="*/ 739881 h 739881"/>
              <a:gd name="connsiteX1" fmla="*/ 159463 w 816502"/>
              <a:gd name="connsiteY1" fmla="*/ 678978 h 739881"/>
              <a:gd name="connsiteX2" fmla="*/ 16307 w 816502"/>
              <a:gd name="connsiteY2" fmla="*/ 430910 h 739881"/>
              <a:gd name="connsiteX3" fmla="*/ 16307 w 816502"/>
              <a:gd name="connsiteY3" fmla="*/ 308972 h 739881"/>
              <a:gd name="connsiteX4" fmla="*/ 159463 w 816502"/>
              <a:gd name="connsiteY4" fmla="*/ 60904 h 739881"/>
              <a:gd name="connsiteX5" fmla="*/ 265029 w 816502"/>
              <a:gd name="connsiteY5" fmla="*/ 0 h 739881"/>
              <a:gd name="connsiteX6" fmla="*/ 551473 w 816502"/>
              <a:gd name="connsiteY6" fmla="*/ 0 h 739881"/>
              <a:gd name="connsiteX7" fmla="*/ 657039 w 816502"/>
              <a:gd name="connsiteY7" fmla="*/ 60904 h 739881"/>
              <a:gd name="connsiteX8" fmla="*/ 800196 w 816502"/>
              <a:gd name="connsiteY8" fmla="*/ 308972 h 739881"/>
              <a:gd name="connsiteX9" fmla="*/ 800196 w 816502"/>
              <a:gd name="connsiteY9" fmla="*/ 430910 h 739881"/>
              <a:gd name="connsiteX10" fmla="*/ 656908 w 816502"/>
              <a:gd name="connsiteY10" fmla="*/ 678978 h 739881"/>
              <a:gd name="connsiteX11" fmla="*/ 551342 w 816502"/>
              <a:gd name="connsiteY11" fmla="*/ 739881 h 739881"/>
              <a:gd name="connsiteX12" fmla="*/ 265029 w 816502"/>
              <a:gd name="connsiteY12" fmla="*/ 739881 h 7398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816502" h="739881">
                <a:moveTo>
                  <a:pt x="265029" y="739881"/>
                </a:moveTo>
                <a:cubicBezTo>
                  <a:pt x="221676" y="739881"/>
                  <a:pt x="181205" y="716568"/>
                  <a:pt x="159463" y="678978"/>
                </a:cubicBezTo>
                <a:lnTo>
                  <a:pt x="16307" y="430910"/>
                </a:lnTo>
                <a:cubicBezTo>
                  <a:pt x="-5436" y="393320"/>
                  <a:pt x="-5436" y="346561"/>
                  <a:pt x="16307" y="308972"/>
                </a:cubicBezTo>
                <a:lnTo>
                  <a:pt x="159463" y="60904"/>
                </a:lnTo>
                <a:cubicBezTo>
                  <a:pt x="181205" y="23314"/>
                  <a:pt x="221676" y="0"/>
                  <a:pt x="265029" y="0"/>
                </a:cubicBezTo>
                <a:lnTo>
                  <a:pt x="551473" y="0"/>
                </a:lnTo>
                <a:cubicBezTo>
                  <a:pt x="594826" y="0"/>
                  <a:pt x="635297" y="23314"/>
                  <a:pt x="657039" y="60904"/>
                </a:cubicBezTo>
                <a:lnTo>
                  <a:pt x="800196" y="308972"/>
                </a:lnTo>
                <a:cubicBezTo>
                  <a:pt x="821938" y="346561"/>
                  <a:pt x="821938" y="393320"/>
                  <a:pt x="800196" y="430910"/>
                </a:cubicBezTo>
                <a:lnTo>
                  <a:pt x="656908" y="678978"/>
                </a:lnTo>
                <a:cubicBezTo>
                  <a:pt x="635166" y="716568"/>
                  <a:pt x="594695" y="739881"/>
                  <a:pt x="551342" y="739881"/>
                </a:cubicBezTo>
                <a:lnTo>
                  <a:pt x="265029" y="739881"/>
                </a:lnTo>
                <a:close/>
              </a:path>
            </a:pathLst>
          </a:custGeom>
          <a:solidFill>
            <a:srgbClr val="FFFFFF"/>
          </a:solidFill>
          <a:ln w="13086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54" name="Freeform: Shape 53">
            <a:extLst>
              <a:ext uri="{FF2B5EF4-FFF2-40B4-BE49-F238E27FC236}">
                <a16:creationId xmlns:a16="http://schemas.microsoft.com/office/drawing/2014/main" id="{061E3238-7FBA-4AD6-9E8B-6876FC07BD6D}"/>
              </a:ext>
            </a:extLst>
          </p:cNvPr>
          <p:cNvSpPr/>
          <p:nvPr/>
        </p:nvSpPr>
        <p:spPr>
          <a:xfrm>
            <a:off x="5339985" y="3668521"/>
            <a:ext cx="1069939" cy="757071"/>
          </a:xfrm>
          <a:custGeom>
            <a:avLst/>
            <a:gdLst>
              <a:gd name="connsiteX0" fmla="*/ 915258 w 1069939"/>
              <a:gd name="connsiteY0" fmla="*/ 757072 h 757071"/>
              <a:gd name="connsiteX1" fmla="*/ 154682 w 1069939"/>
              <a:gd name="connsiteY1" fmla="*/ 757072 h 757071"/>
              <a:gd name="connsiteX2" fmla="*/ 0 w 1069939"/>
              <a:gd name="connsiteY2" fmla="*/ 602390 h 757071"/>
              <a:gd name="connsiteX3" fmla="*/ 0 w 1069939"/>
              <a:gd name="connsiteY3" fmla="*/ 245481 h 757071"/>
              <a:gd name="connsiteX4" fmla="*/ 118664 w 1069939"/>
              <a:gd name="connsiteY4" fmla="*/ 94990 h 757071"/>
              <a:gd name="connsiteX5" fmla="*/ 499017 w 1069939"/>
              <a:gd name="connsiteY5" fmla="*/ 4224 h 757071"/>
              <a:gd name="connsiteX6" fmla="*/ 570923 w 1069939"/>
              <a:gd name="connsiteY6" fmla="*/ 4224 h 757071"/>
              <a:gd name="connsiteX7" fmla="*/ 951145 w 1069939"/>
              <a:gd name="connsiteY7" fmla="*/ 94990 h 757071"/>
              <a:gd name="connsiteX8" fmla="*/ 1069940 w 1069939"/>
              <a:gd name="connsiteY8" fmla="*/ 245481 h 757071"/>
              <a:gd name="connsiteX9" fmla="*/ 1069940 w 1069939"/>
              <a:gd name="connsiteY9" fmla="*/ 602390 h 757071"/>
              <a:gd name="connsiteX10" fmla="*/ 915258 w 1069939"/>
              <a:gd name="connsiteY10" fmla="*/ 757072 h 757071"/>
              <a:gd name="connsiteX11" fmla="*/ 534905 w 1069939"/>
              <a:gd name="connsiteY11" fmla="*/ 9463 h 757071"/>
              <a:gd name="connsiteX12" fmla="*/ 501244 w 1069939"/>
              <a:gd name="connsiteY12" fmla="*/ 13392 h 757071"/>
              <a:gd name="connsiteX13" fmla="*/ 120891 w 1069939"/>
              <a:gd name="connsiteY13" fmla="*/ 104159 h 757071"/>
              <a:gd name="connsiteX14" fmla="*/ 9430 w 1069939"/>
              <a:gd name="connsiteY14" fmla="*/ 245350 h 757071"/>
              <a:gd name="connsiteX15" fmla="*/ 9430 w 1069939"/>
              <a:gd name="connsiteY15" fmla="*/ 602259 h 757071"/>
              <a:gd name="connsiteX16" fmla="*/ 154551 w 1069939"/>
              <a:gd name="connsiteY16" fmla="*/ 747380 h 757071"/>
              <a:gd name="connsiteX17" fmla="*/ 915127 w 1069939"/>
              <a:gd name="connsiteY17" fmla="*/ 747380 h 757071"/>
              <a:gd name="connsiteX18" fmla="*/ 1060248 w 1069939"/>
              <a:gd name="connsiteY18" fmla="*/ 602259 h 757071"/>
              <a:gd name="connsiteX19" fmla="*/ 1060248 w 1069939"/>
              <a:gd name="connsiteY19" fmla="*/ 245350 h 757071"/>
              <a:gd name="connsiteX20" fmla="*/ 948787 w 1069939"/>
              <a:gd name="connsiteY20" fmla="*/ 104159 h 757071"/>
              <a:gd name="connsiteX21" fmla="*/ 568565 w 1069939"/>
              <a:gd name="connsiteY21" fmla="*/ 13392 h 757071"/>
              <a:gd name="connsiteX22" fmla="*/ 534905 w 1069939"/>
              <a:gd name="connsiteY22" fmla="*/ 9463 h 7570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1069939" h="757071">
                <a:moveTo>
                  <a:pt x="915258" y="757072"/>
                </a:moveTo>
                <a:lnTo>
                  <a:pt x="154682" y="757072"/>
                </a:lnTo>
                <a:cubicBezTo>
                  <a:pt x="69417" y="757072"/>
                  <a:pt x="0" y="687655"/>
                  <a:pt x="0" y="602390"/>
                </a:cubicBezTo>
                <a:lnTo>
                  <a:pt x="0" y="245481"/>
                </a:lnTo>
                <a:cubicBezTo>
                  <a:pt x="0" y="173576"/>
                  <a:pt x="48854" y="111755"/>
                  <a:pt x="118664" y="94990"/>
                </a:cubicBezTo>
                <a:lnTo>
                  <a:pt x="499017" y="4224"/>
                </a:lnTo>
                <a:cubicBezTo>
                  <a:pt x="522462" y="-1408"/>
                  <a:pt x="547478" y="-1408"/>
                  <a:pt x="570923" y="4224"/>
                </a:cubicBezTo>
                <a:lnTo>
                  <a:pt x="951145" y="94990"/>
                </a:lnTo>
                <a:cubicBezTo>
                  <a:pt x="1021086" y="111755"/>
                  <a:pt x="1069940" y="173576"/>
                  <a:pt x="1069940" y="245481"/>
                </a:cubicBezTo>
                <a:lnTo>
                  <a:pt x="1069940" y="602390"/>
                </a:lnTo>
                <a:cubicBezTo>
                  <a:pt x="1069940" y="687655"/>
                  <a:pt x="1000523" y="757072"/>
                  <a:pt x="915258" y="757072"/>
                </a:cubicBezTo>
                <a:close/>
                <a:moveTo>
                  <a:pt x="534905" y="9463"/>
                </a:moveTo>
                <a:cubicBezTo>
                  <a:pt x="523510" y="9463"/>
                  <a:pt x="512115" y="10773"/>
                  <a:pt x="501244" y="13392"/>
                </a:cubicBezTo>
                <a:lnTo>
                  <a:pt x="120891" y="104159"/>
                </a:lnTo>
                <a:cubicBezTo>
                  <a:pt x="55272" y="119875"/>
                  <a:pt x="9430" y="177898"/>
                  <a:pt x="9430" y="245350"/>
                </a:cubicBezTo>
                <a:lnTo>
                  <a:pt x="9430" y="602259"/>
                </a:lnTo>
                <a:cubicBezTo>
                  <a:pt x="9430" y="682285"/>
                  <a:pt x="74525" y="747380"/>
                  <a:pt x="154551" y="747380"/>
                </a:cubicBezTo>
                <a:lnTo>
                  <a:pt x="915127" y="747380"/>
                </a:lnTo>
                <a:cubicBezTo>
                  <a:pt x="995153" y="747380"/>
                  <a:pt x="1060248" y="682285"/>
                  <a:pt x="1060248" y="602259"/>
                </a:cubicBezTo>
                <a:lnTo>
                  <a:pt x="1060248" y="245350"/>
                </a:lnTo>
                <a:cubicBezTo>
                  <a:pt x="1060248" y="177898"/>
                  <a:pt x="1014406" y="119875"/>
                  <a:pt x="948787" y="104159"/>
                </a:cubicBezTo>
                <a:lnTo>
                  <a:pt x="568565" y="13392"/>
                </a:lnTo>
                <a:cubicBezTo>
                  <a:pt x="557694" y="10773"/>
                  <a:pt x="546299" y="9463"/>
                  <a:pt x="534905" y="9463"/>
                </a:cubicBezTo>
                <a:close/>
              </a:path>
            </a:pathLst>
          </a:custGeom>
          <a:noFill/>
          <a:ln w="12700" cap="flat">
            <a:solidFill>
              <a:schemeClr val="bg2">
                <a:lumMod val="85000"/>
              </a:schemeClr>
            </a:solidFill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57" name="Freeform: Shape 56">
            <a:extLst>
              <a:ext uri="{FF2B5EF4-FFF2-40B4-BE49-F238E27FC236}">
                <a16:creationId xmlns:a16="http://schemas.microsoft.com/office/drawing/2014/main" id="{4DA34A1C-223C-437B-813F-FEDAFE3E7A9E}"/>
              </a:ext>
            </a:extLst>
          </p:cNvPr>
          <p:cNvSpPr/>
          <p:nvPr/>
        </p:nvSpPr>
        <p:spPr>
          <a:xfrm>
            <a:off x="5299251" y="2668293"/>
            <a:ext cx="1148656" cy="1253436"/>
          </a:xfrm>
          <a:custGeom>
            <a:avLst/>
            <a:gdLst>
              <a:gd name="connsiteX0" fmla="*/ 574328 w 1148656"/>
              <a:gd name="connsiteY0" fmla="*/ 1253437 h 1253436"/>
              <a:gd name="connsiteX1" fmla="*/ 456581 w 1148656"/>
              <a:gd name="connsiteY1" fmla="*/ 1221872 h 1253436"/>
              <a:gd name="connsiteX2" fmla="*/ 117747 w 1148656"/>
              <a:gd name="connsiteY2" fmla="*/ 1026194 h 1253436"/>
              <a:gd name="connsiteX3" fmla="*/ 0 w 1148656"/>
              <a:gd name="connsiteY3" fmla="*/ 822265 h 1253436"/>
              <a:gd name="connsiteX4" fmla="*/ 0 w 1148656"/>
              <a:gd name="connsiteY4" fmla="*/ 431041 h 1253436"/>
              <a:gd name="connsiteX5" fmla="*/ 117747 w 1148656"/>
              <a:gd name="connsiteY5" fmla="*/ 227112 h 1253436"/>
              <a:gd name="connsiteX6" fmla="*/ 456581 w 1148656"/>
              <a:gd name="connsiteY6" fmla="*/ 31565 h 1253436"/>
              <a:gd name="connsiteX7" fmla="*/ 574328 w 1148656"/>
              <a:gd name="connsiteY7" fmla="*/ 0 h 1253436"/>
              <a:gd name="connsiteX8" fmla="*/ 692075 w 1148656"/>
              <a:gd name="connsiteY8" fmla="*/ 31565 h 1253436"/>
              <a:gd name="connsiteX9" fmla="*/ 1030909 w 1148656"/>
              <a:gd name="connsiteY9" fmla="*/ 227112 h 1253436"/>
              <a:gd name="connsiteX10" fmla="*/ 1148656 w 1148656"/>
              <a:gd name="connsiteY10" fmla="*/ 431041 h 1253436"/>
              <a:gd name="connsiteX11" fmla="*/ 1148656 w 1148656"/>
              <a:gd name="connsiteY11" fmla="*/ 822265 h 1253436"/>
              <a:gd name="connsiteX12" fmla="*/ 1030909 w 1148656"/>
              <a:gd name="connsiteY12" fmla="*/ 1026194 h 1253436"/>
              <a:gd name="connsiteX13" fmla="*/ 692075 w 1148656"/>
              <a:gd name="connsiteY13" fmla="*/ 1221872 h 1253436"/>
              <a:gd name="connsiteX14" fmla="*/ 574328 w 1148656"/>
              <a:gd name="connsiteY14" fmla="*/ 1253437 h 12534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148656" h="1253436">
                <a:moveTo>
                  <a:pt x="574328" y="1253437"/>
                </a:moveTo>
                <a:cubicBezTo>
                  <a:pt x="533071" y="1253437"/>
                  <a:pt x="492337" y="1242566"/>
                  <a:pt x="456581" y="1221872"/>
                </a:cubicBezTo>
                <a:lnTo>
                  <a:pt x="117747" y="1026194"/>
                </a:lnTo>
                <a:cubicBezTo>
                  <a:pt x="45187" y="984282"/>
                  <a:pt x="0" y="906089"/>
                  <a:pt x="0" y="822265"/>
                </a:cubicBezTo>
                <a:lnTo>
                  <a:pt x="0" y="431041"/>
                </a:lnTo>
                <a:cubicBezTo>
                  <a:pt x="0" y="347216"/>
                  <a:pt x="45056" y="269024"/>
                  <a:pt x="117747" y="227112"/>
                </a:cubicBezTo>
                <a:lnTo>
                  <a:pt x="456581" y="31565"/>
                </a:lnTo>
                <a:cubicBezTo>
                  <a:pt x="492337" y="10871"/>
                  <a:pt x="533071" y="0"/>
                  <a:pt x="574328" y="0"/>
                </a:cubicBezTo>
                <a:cubicBezTo>
                  <a:pt x="615586" y="0"/>
                  <a:pt x="656319" y="10871"/>
                  <a:pt x="692075" y="31565"/>
                </a:cubicBezTo>
                <a:lnTo>
                  <a:pt x="1030909" y="227112"/>
                </a:lnTo>
                <a:cubicBezTo>
                  <a:pt x="1103470" y="269024"/>
                  <a:pt x="1148656" y="347216"/>
                  <a:pt x="1148656" y="431041"/>
                </a:cubicBezTo>
                <a:lnTo>
                  <a:pt x="1148656" y="822265"/>
                </a:lnTo>
                <a:cubicBezTo>
                  <a:pt x="1148656" y="906089"/>
                  <a:pt x="1103601" y="984282"/>
                  <a:pt x="1030909" y="1026194"/>
                </a:cubicBezTo>
                <a:lnTo>
                  <a:pt x="692075" y="1221872"/>
                </a:lnTo>
                <a:cubicBezTo>
                  <a:pt x="656319" y="1242435"/>
                  <a:pt x="615586" y="1253437"/>
                  <a:pt x="574328" y="1253437"/>
                </a:cubicBezTo>
                <a:close/>
              </a:path>
            </a:pathLst>
          </a:custGeom>
          <a:solidFill>
            <a:schemeClr val="accent4"/>
          </a:solidFill>
          <a:ln w="13086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60" name="Freeform: Shape 59">
            <a:extLst>
              <a:ext uri="{FF2B5EF4-FFF2-40B4-BE49-F238E27FC236}">
                <a16:creationId xmlns:a16="http://schemas.microsoft.com/office/drawing/2014/main" id="{5DCCB635-507E-41E0-B637-5DE8F5026C50}"/>
              </a:ext>
            </a:extLst>
          </p:cNvPr>
          <p:cNvSpPr/>
          <p:nvPr/>
        </p:nvSpPr>
        <p:spPr>
          <a:xfrm>
            <a:off x="5465263" y="2925005"/>
            <a:ext cx="816502" cy="739881"/>
          </a:xfrm>
          <a:custGeom>
            <a:avLst/>
            <a:gdLst>
              <a:gd name="connsiteX0" fmla="*/ 265160 w 816502"/>
              <a:gd name="connsiteY0" fmla="*/ 739882 h 739881"/>
              <a:gd name="connsiteX1" fmla="*/ 159594 w 816502"/>
              <a:gd name="connsiteY1" fmla="*/ 678978 h 739881"/>
              <a:gd name="connsiteX2" fmla="*/ 16307 w 816502"/>
              <a:gd name="connsiteY2" fmla="*/ 430910 h 739881"/>
              <a:gd name="connsiteX3" fmla="*/ 16307 w 816502"/>
              <a:gd name="connsiteY3" fmla="*/ 308972 h 739881"/>
              <a:gd name="connsiteX4" fmla="*/ 159463 w 816502"/>
              <a:gd name="connsiteY4" fmla="*/ 60904 h 739881"/>
              <a:gd name="connsiteX5" fmla="*/ 265029 w 816502"/>
              <a:gd name="connsiteY5" fmla="*/ 0 h 739881"/>
              <a:gd name="connsiteX6" fmla="*/ 551473 w 816502"/>
              <a:gd name="connsiteY6" fmla="*/ 0 h 739881"/>
              <a:gd name="connsiteX7" fmla="*/ 657039 w 816502"/>
              <a:gd name="connsiteY7" fmla="*/ 60904 h 739881"/>
              <a:gd name="connsiteX8" fmla="*/ 800196 w 816502"/>
              <a:gd name="connsiteY8" fmla="*/ 308972 h 739881"/>
              <a:gd name="connsiteX9" fmla="*/ 800196 w 816502"/>
              <a:gd name="connsiteY9" fmla="*/ 430910 h 739881"/>
              <a:gd name="connsiteX10" fmla="*/ 657039 w 816502"/>
              <a:gd name="connsiteY10" fmla="*/ 678978 h 739881"/>
              <a:gd name="connsiteX11" fmla="*/ 551473 w 816502"/>
              <a:gd name="connsiteY11" fmla="*/ 739882 h 739881"/>
              <a:gd name="connsiteX12" fmla="*/ 265160 w 816502"/>
              <a:gd name="connsiteY12" fmla="*/ 739882 h 7398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816502" h="739881">
                <a:moveTo>
                  <a:pt x="265160" y="739882"/>
                </a:moveTo>
                <a:cubicBezTo>
                  <a:pt x="221807" y="739882"/>
                  <a:pt x="181336" y="716568"/>
                  <a:pt x="159594" y="678978"/>
                </a:cubicBezTo>
                <a:lnTo>
                  <a:pt x="16307" y="430910"/>
                </a:lnTo>
                <a:cubicBezTo>
                  <a:pt x="-5436" y="393320"/>
                  <a:pt x="-5436" y="346562"/>
                  <a:pt x="16307" y="308972"/>
                </a:cubicBezTo>
                <a:lnTo>
                  <a:pt x="159463" y="60904"/>
                </a:lnTo>
                <a:cubicBezTo>
                  <a:pt x="181205" y="23314"/>
                  <a:pt x="221676" y="0"/>
                  <a:pt x="265029" y="0"/>
                </a:cubicBezTo>
                <a:lnTo>
                  <a:pt x="551473" y="0"/>
                </a:lnTo>
                <a:cubicBezTo>
                  <a:pt x="594826" y="0"/>
                  <a:pt x="635297" y="23314"/>
                  <a:pt x="657039" y="60904"/>
                </a:cubicBezTo>
                <a:lnTo>
                  <a:pt x="800196" y="308972"/>
                </a:lnTo>
                <a:cubicBezTo>
                  <a:pt x="821938" y="346562"/>
                  <a:pt x="821938" y="393320"/>
                  <a:pt x="800196" y="430910"/>
                </a:cubicBezTo>
                <a:lnTo>
                  <a:pt x="657039" y="678978"/>
                </a:lnTo>
                <a:cubicBezTo>
                  <a:pt x="635297" y="716568"/>
                  <a:pt x="594826" y="739882"/>
                  <a:pt x="551473" y="739882"/>
                </a:cubicBezTo>
                <a:lnTo>
                  <a:pt x="265160" y="739882"/>
                </a:lnTo>
                <a:close/>
              </a:path>
            </a:pathLst>
          </a:custGeom>
          <a:solidFill>
            <a:srgbClr val="FFFFFF"/>
          </a:solidFill>
          <a:ln w="13086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50" name="Freeform: Shape 149">
            <a:extLst>
              <a:ext uri="{FF2B5EF4-FFF2-40B4-BE49-F238E27FC236}">
                <a16:creationId xmlns:a16="http://schemas.microsoft.com/office/drawing/2014/main" id="{30900E6F-F3F3-4A3F-8586-4F5478672217}"/>
              </a:ext>
            </a:extLst>
          </p:cNvPr>
          <p:cNvSpPr/>
          <p:nvPr/>
        </p:nvSpPr>
        <p:spPr>
          <a:xfrm>
            <a:off x="5655550" y="3034720"/>
            <a:ext cx="423482" cy="464876"/>
          </a:xfrm>
          <a:custGeom>
            <a:avLst/>
            <a:gdLst>
              <a:gd name="connsiteX0" fmla="*/ 189148 w 423482"/>
              <a:gd name="connsiteY0" fmla="*/ 26 h 464876"/>
              <a:gd name="connsiteX1" fmla="*/ 268192 w 423482"/>
              <a:gd name="connsiteY1" fmla="*/ 30429 h 464876"/>
              <a:gd name="connsiteX2" fmla="*/ 265965 w 423482"/>
              <a:gd name="connsiteY2" fmla="*/ 15105 h 464876"/>
              <a:gd name="connsiteX3" fmla="*/ 308401 w 423482"/>
              <a:gd name="connsiteY3" fmla="*/ 124339 h 464876"/>
              <a:gd name="connsiteX4" fmla="*/ 255430 w 423482"/>
              <a:gd name="connsiteY4" fmla="*/ 242843 h 464876"/>
              <a:gd name="connsiteX5" fmla="*/ 246136 w 423482"/>
              <a:gd name="connsiteY5" fmla="*/ 246512 h 464876"/>
              <a:gd name="connsiteX6" fmla="*/ 250510 w 423482"/>
              <a:gd name="connsiteY6" fmla="*/ 270246 h 464876"/>
              <a:gd name="connsiteX7" fmla="*/ 268584 w 423482"/>
              <a:gd name="connsiteY7" fmla="*/ 291726 h 464876"/>
              <a:gd name="connsiteX8" fmla="*/ 373758 w 423482"/>
              <a:gd name="connsiteY8" fmla="*/ 330626 h 464876"/>
              <a:gd name="connsiteX9" fmla="*/ 401525 w 423482"/>
              <a:gd name="connsiteY9" fmla="*/ 359047 h 464876"/>
              <a:gd name="connsiteX10" fmla="*/ 421433 w 423482"/>
              <a:gd name="connsiteY10" fmla="*/ 416153 h 464876"/>
              <a:gd name="connsiteX11" fmla="*/ 386724 w 423482"/>
              <a:gd name="connsiteY11" fmla="*/ 464876 h 464876"/>
              <a:gd name="connsiteX12" fmla="*/ 246319 w 423482"/>
              <a:gd name="connsiteY12" fmla="*/ 464876 h 464876"/>
              <a:gd name="connsiteX13" fmla="*/ 223398 w 423482"/>
              <a:gd name="connsiteY13" fmla="*/ 379741 h 464876"/>
              <a:gd name="connsiteX14" fmla="*/ 235448 w 423482"/>
              <a:gd name="connsiteY14" fmla="*/ 346866 h 464876"/>
              <a:gd name="connsiteX15" fmla="*/ 217111 w 423482"/>
              <a:gd name="connsiteY15" fmla="*/ 334948 h 464876"/>
              <a:gd name="connsiteX16" fmla="*/ 211872 w 423482"/>
              <a:gd name="connsiteY16" fmla="*/ 331542 h 464876"/>
              <a:gd name="connsiteX17" fmla="*/ 205978 w 423482"/>
              <a:gd name="connsiteY17" fmla="*/ 335340 h 464876"/>
              <a:gd name="connsiteX18" fmla="*/ 188296 w 423482"/>
              <a:gd name="connsiteY18" fmla="*/ 346866 h 464876"/>
              <a:gd name="connsiteX19" fmla="*/ 200346 w 423482"/>
              <a:gd name="connsiteY19" fmla="*/ 379741 h 464876"/>
              <a:gd name="connsiteX20" fmla="*/ 177163 w 423482"/>
              <a:gd name="connsiteY20" fmla="*/ 464876 h 464876"/>
              <a:gd name="connsiteX21" fmla="*/ 36758 w 423482"/>
              <a:gd name="connsiteY21" fmla="*/ 464876 h 464876"/>
              <a:gd name="connsiteX22" fmla="*/ 2049 w 423482"/>
              <a:gd name="connsiteY22" fmla="*/ 416153 h 464876"/>
              <a:gd name="connsiteX23" fmla="*/ 21957 w 423482"/>
              <a:gd name="connsiteY23" fmla="*/ 359047 h 464876"/>
              <a:gd name="connsiteX24" fmla="*/ 49724 w 423482"/>
              <a:gd name="connsiteY24" fmla="*/ 330626 h 464876"/>
              <a:gd name="connsiteX25" fmla="*/ 154898 w 423482"/>
              <a:gd name="connsiteY25" fmla="*/ 291726 h 464876"/>
              <a:gd name="connsiteX26" fmla="*/ 172972 w 423482"/>
              <a:gd name="connsiteY26" fmla="*/ 270246 h 464876"/>
              <a:gd name="connsiteX27" fmla="*/ 177721 w 423482"/>
              <a:gd name="connsiteY27" fmla="*/ 244478 h 464876"/>
              <a:gd name="connsiteX28" fmla="*/ 169240 w 423482"/>
              <a:gd name="connsiteY28" fmla="*/ 240186 h 464876"/>
              <a:gd name="connsiteX29" fmla="*/ 116915 w 423482"/>
              <a:gd name="connsiteY29" fmla="*/ 120540 h 464876"/>
              <a:gd name="connsiteX30" fmla="*/ 117439 w 423482"/>
              <a:gd name="connsiteY30" fmla="*/ 92381 h 464876"/>
              <a:gd name="connsiteX31" fmla="*/ 158434 w 423482"/>
              <a:gd name="connsiteY31" fmla="*/ 14843 h 464876"/>
              <a:gd name="connsiteX32" fmla="*/ 143110 w 423482"/>
              <a:gd name="connsiteY32" fmla="*/ 7246 h 464876"/>
              <a:gd name="connsiteX33" fmla="*/ 189148 w 423482"/>
              <a:gd name="connsiteY33" fmla="*/ 26 h 464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423482" h="464876">
                <a:moveTo>
                  <a:pt x="189148" y="26"/>
                </a:moveTo>
                <a:cubicBezTo>
                  <a:pt x="214918" y="-449"/>
                  <a:pt x="246188" y="5347"/>
                  <a:pt x="268192" y="30429"/>
                </a:cubicBezTo>
                <a:lnTo>
                  <a:pt x="265965" y="15105"/>
                </a:lnTo>
                <a:cubicBezTo>
                  <a:pt x="265965" y="15105"/>
                  <a:pt x="316522" y="72996"/>
                  <a:pt x="308401" y="124339"/>
                </a:cubicBezTo>
                <a:cubicBezTo>
                  <a:pt x="302606" y="160488"/>
                  <a:pt x="288927" y="215719"/>
                  <a:pt x="255430" y="242843"/>
                </a:cubicBezTo>
                <a:lnTo>
                  <a:pt x="246136" y="246512"/>
                </a:lnTo>
                <a:lnTo>
                  <a:pt x="250510" y="270246"/>
                </a:lnTo>
                <a:cubicBezTo>
                  <a:pt x="252344" y="280069"/>
                  <a:pt x="259154" y="288320"/>
                  <a:pt x="268584" y="291726"/>
                </a:cubicBezTo>
                <a:lnTo>
                  <a:pt x="373758" y="330626"/>
                </a:lnTo>
                <a:cubicBezTo>
                  <a:pt x="386724" y="335472"/>
                  <a:pt x="396941" y="345950"/>
                  <a:pt x="401525" y="359047"/>
                </a:cubicBezTo>
                <a:lnTo>
                  <a:pt x="421433" y="416153"/>
                </a:lnTo>
                <a:cubicBezTo>
                  <a:pt x="429684" y="439990"/>
                  <a:pt x="412003" y="464876"/>
                  <a:pt x="386724" y="464876"/>
                </a:cubicBezTo>
                <a:lnTo>
                  <a:pt x="246319" y="464876"/>
                </a:lnTo>
                <a:lnTo>
                  <a:pt x="223398" y="379741"/>
                </a:lnTo>
                <a:lnTo>
                  <a:pt x="235448" y="346866"/>
                </a:lnTo>
                <a:lnTo>
                  <a:pt x="217111" y="334948"/>
                </a:lnTo>
                <a:lnTo>
                  <a:pt x="211872" y="331542"/>
                </a:lnTo>
                <a:lnTo>
                  <a:pt x="205978" y="335340"/>
                </a:lnTo>
                <a:lnTo>
                  <a:pt x="188296" y="346866"/>
                </a:lnTo>
                <a:lnTo>
                  <a:pt x="200346" y="379741"/>
                </a:lnTo>
                <a:lnTo>
                  <a:pt x="177163" y="464876"/>
                </a:lnTo>
                <a:lnTo>
                  <a:pt x="36758" y="464876"/>
                </a:lnTo>
                <a:cubicBezTo>
                  <a:pt x="11479" y="464876"/>
                  <a:pt x="-6202" y="439990"/>
                  <a:pt x="2049" y="416153"/>
                </a:cubicBezTo>
                <a:lnTo>
                  <a:pt x="21957" y="359047"/>
                </a:lnTo>
                <a:cubicBezTo>
                  <a:pt x="26410" y="345819"/>
                  <a:pt x="36627" y="335472"/>
                  <a:pt x="49724" y="330626"/>
                </a:cubicBezTo>
                <a:lnTo>
                  <a:pt x="154898" y="291726"/>
                </a:lnTo>
                <a:cubicBezTo>
                  <a:pt x="164328" y="288189"/>
                  <a:pt x="171139" y="280069"/>
                  <a:pt x="172972" y="270246"/>
                </a:cubicBezTo>
                <a:lnTo>
                  <a:pt x="177721" y="244478"/>
                </a:lnTo>
                <a:lnTo>
                  <a:pt x="169240" y="240186"/>
                </a:lnTo>
                <a:cubicBezTo>
                  <a:pt x="145861" y="222439"/>
                  <a:pt x="121368" y="187862"/>
                  <a:pt x="116915" y="120540"/>
                </a:cubicBezTo>
                <a:lnTo>
                  <a:pt x="117439" y="92381"/>
                </a:lnTo>
                <a:cubicBezTo>
                  <a:pt x="117439" y="92381"/>
                  <a:pt x="122023" y="28988"/>
                  <a:pt x="158434" y="14843"/>
                </a:cubicBezTo>
                <a:lnTo>
                  <a:pt x="143110" y="7246"/>
                </a:lnTo>
                <a:cubicBezTo>
                  <a:pt x="143110" y="7246"/>
                  <a:pt x="163379" y="501"/>
                  <a:pt x="189148" y="26"/>
                </a:cubicBezTo>
                <a:close/>
              </a:path>
            </a:pathLst>
          </a:custGeom>
          <a:solidFill>
            <a:srgbClr val="00C4E8"/>
          </a:solidFill>
          <a:ln w="13086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74" name="Freeform: Shape 73">
            <a:extLst>
              <a:ext uri="{FF2B5EF4-FFF2-40B4-BE49-F238E27FC236}">
                <a16:creationId xmlns:a16="http://schemas.microsoft.com/office/drawing/2014/main" id="{CEDA3E97-BE90-46FE-8515-2C0DD57A928C}"/>
              </a:ext>
            </a:extLst>
          </p:cNvPr>
          <p:cNvSpPr/>
          <p:nvPr/>
        </p:nvSpPr>
        <p:spPr>
          <a:xfrm>
            <a:off x="4324530" y="5407354"/>
            <a:ext cx="1069939" cy="756940"/>
          </a:xfrm>
          <a:custGeom>
            <a:avLst/>
            <a:gdLst>
              <a:gd name="connsiteX0" fmla="*/ 915258 w 1069939"/>
              <a:gd name="connsiteY0" fmla="*/ 756941 h 756940"/>
              <a:gd name="connsiteX1" fmla="*/ 154682 w 1069939"/>
              <a:gd name="connsiteY1" fmla="*/ 756941 h 756940"/>
              <a:gd name="connsiteX2" fmla="*/ 0 w 1069939"/>
              <a:gd name="connsiteY2" fmla="*/ 602259 h 756940"/>
              <a:gd name="connsiteX3" fmla="*/ 0 w 1069939"/>
              <a:gd name="connsiteY3" fmla="*/ 245350 h 756940"/>
              <a:gd name="connsiteX4" fmla="*/ 118664 w 1069939"/>
              <a:gd name="connsiteY4" fmla="*/ 94990 h 756940"/>
              <a:gd name="connsiteX5" fmla="*/ 499017 w 1069939"/>
              <a:gd name="connsiteY5" fmla="*/ 4224 h 756940"/>
              <a:gd name="connsiteX6" fmla="*/ 570923 w 1069939"/>
              <a:gd name="connsiteY6" fmla="*/ 4224 h 756940"/>
              <a:gd name="connsiteX7" fmla="*/ 951145 w 1069939"/>
              <a:gd name="connsiteY7" fmla="*/ 94990 h 756940"/>
              <a:gd name="connsiteX8" fmla="*/ 1069940 w 1069939"/>
              <a:gd name="connsiteY8" fmla="*/ 245481 h 756940"/>
              <a:gd name="connsiteX9" fmla="*/ 1069940 w 1069939"/>
              <a:gd name="connsiteY9" fmla="*/ 602390 h 756940"/>
              <a:gd name="connsiteX10" fmla="*/ 915258 w 1069939"/>
              <a:gd name="connsiteY10" fmla="*/ 756941 h 756940"/>
              <a:gd name="connsiteX11" fmla="*/ 535036 w 1069939"/>
              <a:gd name="connsiteY11" fmla="*/ 9463 h 756940"/>
              <a:gd name="connsiteX12" fmla="*/ 501375 w 1069939"/>
              <a:gd name="connsiteY12" fmla="*/ 13392 h 756940"/>
              <a:gd name="connsiteX13" fmla="*/ 121022 w 1069939"/>
              <a:gd name="connsiteY13" fmla="*/ 104158 h 756940"/>
              <a:gd name="connsiteX14" fmla="*/ 9561 w 1069939"/>
              <a:gd name="connsiteY14" fmla="*/ 245350 h 756940"/>
              <a:gd name="connsiteX15" fmla="*/ 9561 w 1069939"/>
              <a:gd name="connsiteY15" fmla="*/ 602259 h 756940"/>
              <a:gd name="connsiteX16" fmla="*/ 154682 w 1069939"/>
              <a:gd name="connsiteY16" fmla="*/ 747380 h 756940"/>
              <a:gd name="connsiteX17" fmla="*/ 915258 w 1069939"/>
              <a:gd name="connsiteY17" fmla="*/ 747380 h 756940"/>
              <a:gd name="connsiteX18" fmla="*/ 1060379 w 1069939"/>
              <a:gd name="connsiteY18" fmla="*/ 602259 h 756940"/>
              <a:gd name="connsiteX19" fmla="*/ 1060379 w 1069939"/>
              <a:gd name="connsiteY19" fmla="*/ 245350 h 756940"/>
              <a:gd name="connsiteX20" fmla="*/ 948919 w 1069939"/>
              <a:gd name="connsiteY20" fmla="*/ 104158 h 756940"/>
              <a:gd name="connsiteX21" fmla="*/ 568696 w 1069939"/>
              <a:gd name="connsiteY21" fmla="*/ 13392 h 756940"/>
              <a:gd name="connsiteX22" fmla="*/ 535036 w 1069939"/>
              <a:gd name="connsiteY22" fmla="*/ 9463 h 7569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1069939" h="756940">
                <a:moveTo>
                  <a:pt x="915258" y="756941"/>
                </a:moveTo>
                <a:lnTo>
                  <a:pt x="154682" y="756941"/>
                </a:lnTo>
                <a:cubicBezTo>
                  <a:pt x="69417" y="756941"/>
                  <a:pt x="0" y="687524"/>
                  <a:pt x="0" y="602259"/>
                </a:cubicBezTo>
                <a:lnTo>
                  <a:pt x="0" y="245350"/>
                </a:lnTo>
                <a:cubicBezTo>
                  <a:pt x="0" y="173445"/>
                  <a:pt x="48854" y="111624"/>
                  <a:pt x="118664" y="94990"/>
                </a:cubicBezTo>
                <a:lnTo>
                  <a:pt x="499017" y="4224"/>
                </a:lnTo>
                <a:cubicBezTo>
                  <a:pt x="522593" y="-1408"/>
                  <a:pt x="547347" y="-1408"/>
                  <a:pt x="570923" y="4224"/>
                </a:cubicBezTo>
                <a:lnTo>
                  <a:pt x="951145" y="94990"/>
                </a:lnTo>
                <a:cubicBezTo>
                  <a:pt x="1021086" y="111755"/>
                  <a:pt x="1069940" y="173576"/>
                  <a:pt x="1069940" y="245481"/>
                </a:cubicBezTo>
                <a:lnTo>
                  <a:pt x="1069940" y="602390"/>
                </a:lnTo>
                <a:cubicBezTo>
                  <a:pt x="1069940" y="687524"/>
                  <a:pt x="1000523" y="756941"/>
                  <a:pt x="915258" y="756941"/>
                </a:cubicBezTo>
                <a:close/>
                <a:moveTo>
                  <a:pt x="535036" y="9463"/>
                </a:moveTo>
                <a:cubicBezTo>
                  <a:pt x="523641" y="9463"/>
                  <a:pt x="512377" y="10773"/>
                  <a:pt x="501375" y="13392"/>
                </a:cubicBezTo>
                <a:lnTo>
                  <a:pt x="121022" y="104158"/>
                </a:lnTo>
                <a:cubicBezTo>
                  <a:pt x="55403" y="119876"/>
                  <a:pt x="9561" y="177898"/>
                  <a:pt x="9561" y="245350"/>
                </a:cubicBezTo>
                <a:lnTo>
                  <a:pt x="9561" y="602259"/>
                </a:lnTo>
                <a:cubicBezTo>
                  <a:pt x="9561" y="682285"/>
                  <a:pt x="74656" y="747380"/>
                  <a:pt x="154682" y="747380"/>
                </a:cubicBezTo>
                <a:lnTo>
                  <a:pt x="915258" y="747380"/>
                </a:lnTo>
                <a:cubicBezTo>
                  <a:pt x="995284" y="747380"/>
                  <a:pt x="1060379" y="682285"/>
                  <a:pt x="1060379" y="602259"/>
                </a:cubicBezTo>
                <a:lnTo>
                  <a:pt x="1060379" y="245350"/>
                </a:lnTo>
                <a:cubicBezTo>
                  <a:pt x="1060379" y="177898"/>
                  <a:pt x="1014537" y="119876"/>
                  <a:pt x="948919" y="104158"/>
                </a:cubicBezTo>
                <a:lnTo>
                  <a:pt x="568696" y="13392"/>
                </a:lnTo>
                <a:cubicBezTo>
                  <a:pt x="557694" y="10773"/>
                  <a:pt x="546299" y="9463"/>
                  <a:pt x="535036" y="9463"/>
                </a:cubicBezTo>
                <a:close/>
              </a:path>
            </a:pathLst>
          </a:custGeom>
          <a:noFill/>
          <a:ln w="12700" cap="flat">
            <a:solidFill>
              <a:schemeClr val="bg2">
                <a:lumMod val="85000"/>
              </a:schemeClr>
            </a:solidFill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77" name="Freeform: Shape 76">
            <a:extLst>
              <a:ext uri="{FF2B5EF4-FFF2-40B4-BE49-F238E27FC236}">
                <a16:creationId xmlns:a16="http://schemas.microsoft.com/office/drawing/2014/main" id="{0EF936B7-6820-436C-B5DD-B248FAA1322B}"/>
              </a:ext>
            </a:extLst>
          </p:cNvPr>
          <p:cNvSpPr/>
          <p:nvPr/>
        </p:nvSpPr>
        <p:spPr>
          <a:xfrm>
            <a:off x="4276331" y="4386824"/>
            <a:ext cx="1148656" cy="1253306"/>
          </a:xfrm>
          <a:custGeom>
            <a:avLst/>
            <a:gdLst>
              <a:gd name="connsiteX0" fmla="*/ 574328 w 1148656"/>
              <a:gd name="connsiteY0" fmla="*/ 1253306 h 1253306"/>
              <a:gd name="connsiteX1" fmla="*/ 456581 w 1148656"/>
              <a:gd name="connsiteY1" fmla="*/ 1221741 h 1253306"/>
              <a:gd name="connsiteX2" fmla="*/ 117747 w 1148656"/>
              <a:gd name="connsiteY2" fmla="*/ 1026194 h 1253306"/>
              <a:gd name="connsiteX3" fmla="*/ 0 w 1148656"/>
              <a:gd name="connsiteY3" fmla="*/ 822265 h 1253306"/>
              <a:gd name="connsiteX4" fmla="*/ 0 w 1148656"/>
              <a:gd name="connsiteY4" fmla="*/ 431041 h 1253306"/>
              <a:gd name="connsiteX5" fmla="*/ 117747 w 1148656"/>
              <a:gd name="connsiteY5" fmla="*/ 227112 h 1253306"/>
              <a:gd name="connsiteX6" fmla="*/ 456581 w 1148656"/>
              <a:gd name="connsiteY6" fmla="*/ 31565 h 1253306"/>
              <a:gd name="connsiteX7" fmla="*/ 574328 w 1148656"/>
              <a:gd name="connsiteY7" fmla="*/ 0 h 1253306"/>
              <a:gd name="connsiteX8" fmla="*/ 692075 w 1148656"/>
              <a:gd name="connsiteY8" fmla="*/ 31565 h 1253306"/>
              <a:gd name="connsiteX9" fmla="*/ 1030909 w 1148656"/>
              <a:gd name="connsiteY9" fmla="*/ 227112 h 1253306"/>
              <a:gd name="connsiteX10" fmla="*/ 1148656 w 1148656"/>
              <a:gd name="connsiteY10" fmla="*/ 431041 h 1253306"/>
              <a:gd name="connsiteX11" fmla="*/ 1148656 w 1148656"/>
              <a:gd name="connsiteY11" fmla="*/ 822265 h 1253306"/>
              <a:gd name="connsiteX12" fmla="*/ 1030909 w 1148656"/>
              <a:gd name="connsiteY12" fmla="*/ 1026194 h 1253306"/>
              <a:gd name="connsiteX13" fmla="*/ 692075 w 1148656"/>
              <a:gd name="connsiteY13" fmla="*/ 1221741 h 1253306"/>
              <a:gd name="connsiteX14" fmla="*/ 574328 w 1148656"/>
              <a:gd name="connsiteY14" fmla="*/ 1253306 h 12533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148656" h="1253306">
                <a:moveTo>
                  <a:pt x="574328" y="1253306"/>
                </a:moveTo>
                <a:cubicBezTo>
                  <a:pt x="533071" y="1253306"/>
                  <a:pt x="492337" y="1242435"/>
                  <a:pt x="456581" y="1221741"/>
                </a:cubicBezTo>
                <a:lnTo>
                  <a:pt x="117747" y="1026194"/>
                </a:lnTo>
                <a:cubicBezTo>
                  <a:pt x="45187" y="984282"/>
                  <a:pt x="0" y="906089"/>
                  <a:pt x="0" y="822265"/>
                </a:cubicBezTo>
                <a:lnTo>
                  <a:pt x="0" y="431041"/>
                </a:lnTo>
                <a:cubicBezTo>
                  <a:pt x="0" y="347217"/>
                  <a:pt x="45056" y="269024"/>
                  <a:pt x="117747" y="227112"/>
                </a:cubicBezTo>
                <a:lnTo>
                  <a:pt x="456581" y="31565"/>
                </a:lnTo>
                <a:cubicBezTo>
                  <a:pt x="492337" y="11002"/>
                  <a:pt x="533071" y="0"/>
                  <a:pt x="574328" y="0"/>
                </a:cubicBezTo>
                <a:cubicBezTo>
                  <a:pt x="615585" y="0"/>
                  <a:pt x="656319" y="10871"/>
                  <a:pt x="692075" y="31565"/>
                </a:cubicBezTo>
                <a:lnTo>
                  <a:pt x="1030909" y="227112"/>
                </a:lnTo>
                <a:cubicBezTo>
                  <a:pt x="1103470" y="269024"/>
                  <a:pt x="1148656" y="347085"/>
                  <a:pt x="1148656" y="431041"/>
                </a:cubicBezTo>
                <a:lnTo>
                  <a:pt x="1148656" y="822265"/>
                </a:lnTo>
                <a:cubicBezTo>
                  <a:pt x="1148656" y="906089"/>
                  <a:pt x="1103601" y="984282"/>
                  <a:pt x="1030909" y="1026194"/>
                </a:cubicBezTo>
                <a:lnTo>
                  <a:pt x="692075" y="1221741"/>
                </a:lnTo>
                <a:cubicBezTo>
                  <a:pt x="656319" y="1242435"/>
                  <a:pt x="615717" y="1253306"/>
                  <a:pt x="574328" y="1253306"/>
                </a:cubicBezTo>
                <a:close/>
              </a:path>
            </a:pathLst>
          </a:custGeom>
          <a:solidFill>
            <a:schemeClr val="accent1"/>
          </a:solidFill>
          <a:ln w="13086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80" name="Freeform: Shape 79">
            <a:extLst>
              <a:ext uri="{FF2B5EF4-FFF2-40B4-BE49-F238E27FC236}">
                <a16:creationId xmlns:a16="http://schemas.microsoft.com/office/drawing/2014/main" id="{9D559189-A2B2-426D-92D4-73D644670F4B}"/>
              </a:ext>
            </a:extLst>
          </p:cNvPr>
          <p:cNvSpPr/>
          <p:nvPr/>
        </p:nvSpPr>
        <p:spPr>
          <a:xfrm>
            <a:off x="4442474" y="4643537"/>
            <a:ext cx="816502" cy="739881"/>
          </a:xfrm>
          <a:custGeom>
            <a:avLst/>
            <a:gdLst>
              <a:gd name="connsiteX0" fmla="*/ 265029 w 816502"/>
              <a:gd name="connsiteY0" fmla="*/ 739881 h 739881"/>
              <a:gd name="connsiteX1" fmla="*/ 159463 w 816502"/>
              <a:gd name="connsiteY1" fmla="*/ 678978 h 739881"/>
              <a:gd name="connsiteX2" fmla="*/ 16306 w 816502"/>
              <a:gd name="connsiteY2" fmla="*/ 430910 h 739881"/>
              <a:gd name="connsiteX3" fmla="*/ 16306 w 816502"/>
              <a:gd name="connsiteY3" fmla="*/ 308972 h 739881"/>
              <a:gd name="connsiteX4" fmla="*/ 159463 w 816502"/>
              <a:gd name="connsiteY4" fmla="*/ 60904 h 739881"/>
              <a:gd name="connsiteX5" fmla="*/ 265029 w 816502"/>
              <a:gd name="connsiteY5" fmla="*/ 0 h 739881"/>
              <a:gd name="connsiteX6" fmla="*/ 551473 w 816502"/>
              <a:gd name="connsiteY6" fmla="*/ 0 h 739881"/>
              <a:gd name="connsiteX7" fmla="*/ 657039 w 816502"/>
              <a:gd name="connsiteY7" fmla="*/ 60904 h 739881"/>
              <a:gd name="connsiteX8" fmla="*/ 800196 w 816502"/>
              <a:gd name="connsiteY8" fmla="*/ 308972 h 739881"/>
              <a:gd name="connsiteX9" fmla="*/ 800196 w 816502"/>
              <a:gd name="connsiteY9" fmla="*/ 430910 h 739881"/>
              <a:gd name="connsiteX10" fmla="*/ 657039 w 816502"/>
              <a:gd name="connsiteY10" fmla="*/ 678978 h 739881"/>
              <a:gd name="connsiteX11" fmla="*/ 551473 w 816502"/>
              <a:gd name="connsiteY11" fmla="*/ 739881 h 739881"/>
              <a:gd name="connsiteX12" fmla="*/ 265029 w 816502"/>
              <a:gd name="connsiteY12" fmla="*/ 739881 h 7398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816502" h="739881">
                <a:moveTo>
                  <a:pt x="265029" y="739881"/>
                </a:moveTo>
                <a:cubicBezTo>
                  <a:pt x="221676" y="739881"/>
                  <a:pt x="181205" y="716568"/>
                  <a:pt x="159463" y="678978"/>
                </a:cubicBezTo>
                <a:lnTo>
                  <a:pt x="16306" y="430910"/>
                </a:lnTo>
                <a:cubicBezTo>
                  <a:pt x="-5435" y="393320"/>
                  <a:pt x="-5435" y="346561"/>
                  <a:pt x="16306" y="308972"/>
                </a:cubicBezTo>
                <a:lnTo>
                  <a:pt x="159463" y="60904"/>
                </a:lnTo>
                <a:cubicBezTo>
                  <a:pt x="181205" y="23314"/>
                  <a:pt x="221676" y="0"/>
                  <a:pt x="265029" y="0"/>
                </a:cubicBezTo>
                <a:lnTo>
                  <a:pt x="551473" y="0"/>
                </a:lnTo>
                <a:cubicBezTo>
                  <a:pt x="594826" y="0"/>
                  <a:pt x="635297" y="23314"/>
                  <a:pt x="657039" y="60904"/>
                </a:cubicBezTo>
                <a:lnTo>
                  <a:pt x="800196" y="308972"/>
                </a:lnTo>
                <a:cubicBezTo>
                  <a:pt x="821938" y="346561"/>
                  <a:pt x="821938" y="393320"/>
                  <a:pt x="800196" y="430910"/>
                </a:cubicBezTo>
                <a:lnTo>
                  <a:pt x="657039" y="678978"/>
                </a:lnTo>
                <a:cubicBezTo>
                  <a:pt x="635297" y="716568"/>
                  <a:pt x="594826" y="739881"/>
                  <a:pt x="551473" y="739881"/>
                </a:cubicBezTo>
                <a:lnTo>
                  <a:pt x="265029" y="739881"/>
                </a:lnTo>
                <a:close/>
              </a:path>
            </a:pathLst>
          </a:custGeom>
          <a:solidFill>
            <a:srgbClr val="FFFFFF"/>
          </a:solidFill>
          <a:ln w="13086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89" name="Freeform: Shape 88">
            <a:extLst>
              <a:ext uri="{FF2B5EF4-FFF2-40B4-BE49-F238E27FC236}">
                <a16:creationId xmlns:a16="http://schemas.microsoft.com/office/drawing/2014/main" id="{74B8FE77-C29D-4664-91C8-C7636A7A7422}"/>
              </a:ext>
            </a:extLst>
          </p:cNvPr>
          <p:cNvSpPr/>
          <p:nvPr/>
        </p:nvSpPr>
        <p:spPr>
          <a:xfrm>
            <a:off x="4638207" y="4767376"/>
            <a:ext cx="423202" cy="441320"/>
          </a:xfrm>
          <a:custGeom>
            <a:avLst/>
            <a:gdLst>
              <a:gd name="connsiteX0" fmla="*/ 421097 w 423202"/>
              <a:gd name="connsiteY0" fmla="*/ 392728 h 441320"/>
              <a:gd name="connsiteX1" fmla="*/ 401189 w 423202"/>
              <a:gd name="connsiteY1" fmla="*/ 335622 h 441320"/>
              <a:gd name="connsiteX2" fmla="*/ 373422 w 423202"/>
              <a:gd name="connsiteY2" fmla="*/ 307332 h 441320"/>
              <a:gd name="connsiteX3" fmla="*/ 268380 w 423202"/>
              <a:gd name="connsiteY3" fmla="*/ 268432 h 441320"/>
              <a:gd name="connsiteX4" fmla="*/ 250436 w 423202"/>
              <a:gd name="connsiteY4" fmla="*/ 246952 h 441320"/>
              <a:gd name="connsiteX5" fmla="*/ 245721 w 423202"/>
              <a:gd name="connsiteY5" fmla="*/ 221412 h 441320"/>
              <a:gd name="connsiteX6" fmla="*/ 296801 w 423202"/>
              <a:gd name="connsiteY6" fmla="*/ 155007 h 441320"/>
              <a:gd name="connsiteX7" fmla="*/ 291562 w 423202"/>
              <a:gd name="connsiteY7" fmla="*/ 208314 h 441320"/>
              <a:gd name="connsiteX8" fmla="*/ 320639 w 423202"/>
              <a:gd name="connsiteY8" fmla="*/ 107594 h 441320"/>
              <a:gd name="connsiteX9" fmla="*/ 258163 w 423202"/>
              <a:gd name="connsiteY9" fmla="*/ 5302 h 441320"/>
              <a:gd name="connsiteX10" fmla="*/ 187830 w 423202"/>
              <a:gd name="connsiteY10" fmla="*/ 6219 h 441320"/>
              <a:gd name="connsiteX11" fmla="*/ 121818 w 423202"/>
              <a:gd name="connsiteY11" fmla="*/ 153305 h 441320"/>
              <a:gd name="connsiteX12" fmla="*/ 165564 w 423202"/>
              <a:gd name="connsiteY12" fmla="*/ 212505 h 441320"/>
              <a:gd name="connsiteX13" fmla="*/ 177613 w 423202"/>
              <a:gd name="connsiteY13" fmla="*/ 221019 h 441320"/>
              <a:gd name="connsiteX14" fmla="*/ 172898 w 423202"/>
              <a:gd name="connsiteY14" fmla="*/ 246821 h 441320"/>
              <a:gd name="connsiteX15" fmla="*/ 154824 w 423202"/>
              <a:gd name="connsiteY15" fmla="*/ 268301 h 441320"/>
              <a:gd name="connsiteX16" fmla="*/ 49781 w 423202"/>
              <a:gd name="connsiteY16" fmla="*/ 307201 h 441320"/>
              <a:gd name="connsiteX17" fmla="*/ 22014 w 423202"/>
              <a:gd name="connsiteY17" fmla="*/ 335492 h 441320"/>
              <a:gd name="connsiteX18" fmla="*/ 2106 w 423202"/>
              <a:gd name="connsiteY18" fmla="*/ 392597 h 441320"/>
              <a:gd name="connsiteX19" fmla="*/ 36684 w 423202"/>
              <a:gd name="connsiteY19" fmla="*/ 441320 h 441320"/>
              <a:gd name="connsiteX20" fmla="*/ 152466 w 423202"/>
              <a:gd name="connsiteY20" fmla="*/ 441320 h 441320"/>
              <a:gd name="connsiteX21" fmla="*/ 129545 w 423202"/>
              <a:gd name="connsiteY21" fmla="*/ 348720 h 441320"/>
              <a:gd name="connsiteX22" fmla="*/ 298504 w 423202"/>
              <a:gd name="connsiteY22" fmla="*/ 348720 h 441320"/>
              <a:gd name="connsiteX23" fmla="*/ 269820 w 423202"/>
              <a:gd name="connsiteY23" fmla="*/ 441320 h 441320"/>
              <a:gd name="connsiteX24" fmla="*/ 386389 w 423202"/>
              <a:gd name="connsiteY24" fmla="*/ 441320 h 441320"/>
              <a:gd name="connsiteX25" fmla="*/ 421097 w 423202"/>
              <a:gd name="connsiteY25" fmla="*/ 392728 h 441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423202" h="441320">
                <a:moveTo>
                  <a:pt x="421097" y="392728"/>
                </a:moveTo>
                <a:lnTo>
                  <a:pt x="401189" y="335622"/>
                </a:lnTo>
                <a:cubicBezTo>
                  <a:pt x="396605" y="322525"/>
                  <a:pt x="386520" y="312047"/>
                  <a:pt x="373422" y="307332"/>
                </a:cubicBezTo>
                <a:lnTo>
                  <a:pt x="268380" y="268432"/>
                </a:lnTo>
                <a:cubicBezTo>
                  <a:pt x="259080" y="264896"/>
                  <a:pt x="252139" y="256775"/>
                  <a:pt x="250436" y="246952"/>
                </a:cubicBezTo>
                <a:lnTo>
                  <a:pt x="245721" y="221412"/>
                </a:lnTo>
                <a:cubicBezTo>
                  <a:pt x="285144" y="208707"/>
                  <a:pt x="295884" y="145970"/>
                  <a:pt x="296801" y="155007"/>
                </a:cubicBezTo>
                <a:cubicBezTo>
                  <a:pt x="297718" y="165092"/>
                  <a:pt x="291562" y="208314"/>
                  <a:pt x="291562" y="208314"/>
                </a:cubicBezTo>
                <a:cubicBezTo>
                  <a:pt x="291562" y="208314"/>
                  <a:pt x="324568" y="164568"/>
                  <a:pt x="320639" y="107594"/>
                </a:cubicBezTo>
                <a:cubicBezTo>
                  <a:pt x="316710" y="50750"/>
                  <a:pt x="282656" y="17745"/>
                  <a:pt x="258163" y="5302"/>
                </a:cubicBezTo>
                <a:cubicBezTo>
                  <a:pt x="233671" y="-7141"/>
                  <a:pt x="187830" y="6219"/>
                  <a:pt x="187830" y="6219"/>
                </a:cubicBezTo>
                <a:cubicBezTo>
                  <a:pt x="125747" y="-9105"/>
                  <a:pt x="96016" y="104582"/>
                  <a:pt x="121818" y="153305"/>
                </a:cubicBezTo>
                <a:cubicBezTo>
                  <a:pt x="139107" y="185917"/>
                  <a:pt x="156133" y="204123"/>
                  <a:pt x="165564" y="212505"/>
                </a:cubicBezTo>
                <a:cubicBezTo>
                  <a:pt x="168052" y="214732"/>
                  <a:pt x="172112" y="218137"/>
                  <a:pt x="177613" y="221019"/>
                </a:cubicBezTo>
                <a:lnTo>
                  <a:pt x="172898" y="246821"/>
                </a:lnTo>
                <a:cubicBezTo>
                  <a:pt x="171065" y="256644"/>
                  <a:pt x="164123" y="264765"/>
                  <a:pt x="154824" y="268301"/>
                </a:cubicBezTo>
                <a:lnTo>
                  <a:pt x="49781" y="307201"/>
                </a:lnTo>
                <a:cubicBezTo>
                  <a:pt x="36815" y="312047"/>
                  <a:pt x="26468" y="322394"/>
                  <a:pt x="22014" y="335492"/>
                </a:cubicBezTo>
                <a:lnTo>
                  <a:pt x="2106" y="392597"/>
                </a:lnTo>
                <a:cubicBezTo>
                  <a:pt x="-6276" y="416304"/>
                  <a:pt x="11405" y="441320"/>
                  <a:pt x="36684" y="441320"/>
                </a:cubicBezTo>
                <a:lnTo>
                  <a:pt x="152466" y="441320"/>
                </a:lnTo>
                <a:lnTo>
                  <a:pt x="129545" y="348720"/>
                </a:lnTo>
                <a:cubicBezTo>
                  <a:pt x="129545" y="348720"/>
                  <a:pt x="225943" y="382119"/>
                  <a:pt x="298504" y="348720"/>
                </a:cubicBezTo>
                <a:lnTo>
                  <a:pt x="269820" y="441320"/>
                </a:lnTo>
                <a:lnTo>
                  <a:pt x="386389" y="441320"/>
                </a:lnTo>
                <a:cubicBezTo>
                  <a:pt x="411798" y="441451"/>
                  <a:pt x="429480" y="416566"/>
                  <a:pt x="421097" y="392728"/>
                </a:cubicBezTo>
                <a:close/>
              </a:path>
            </a:pathLst>
          </a:custGeom>
          <a:solidFill>
            <a:schemeClr val="accent1"/>
          </a:solidFill>
          <a:ln w="13086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92" name="Freeform: Shape 91">
            <a:extLst>
              <a:ext uri="{FF2B5EF4-FFF2-40B4-BE49-F238E27FC236}">
                <a16:creationId xmlns:a16="http://schemas.microsoft.com/office/drawing/2014/main" id="{E0FA3968-0174-43EF-8229-77802DD7ED28}"/>
              </a:ext>
            </a:extLst>
          </p:cNvPr>
          <p:cNvSpPr/>
          <p:nvPr/>
        </p:nvSpPr>
        <p:spPr>
          <a:xfrm>
            <a:off x="10281171" y="4059778"/>
            <a:ext cx="503208" cy="428159"/>
          </a:xfrm>
          <a:custGeom>
            <a:avLst/>
            <a:gdLst>
              <a:gd name="connsiteX0" fmla="*/ 503209 w 503208"/>
              <a:gd name="connsiteY0" fmla="*/ 428159 h 428159"/>
              <a:gd name="connsiteX1" fmla="*/ 493778 w 503208"/>
              <a:gd name="connsiteY1" fmla="*/ 428159 h 428159"/>
              <a:gd name="connsiteX2" fmla="*/ 493778 w 503208"/>
              <a:gd name="connsiteY2" fmla="*/ 86968 h 428159"/>
              <a:gd name="connsiteX3" fmla="*/ 416241 w 503208"/>
              <a:gd name="connsiteY3" fmla="*/ 9430 h 428159"/>
              <a:gd name="connsiteX4" fmla="*/ 0 w 503208"/>
              <a:gd name="connsiteY4" fmla="*/ 9430 h 428159"/>
              <a:gd name="connsiteX5" fmla="*/ 0 w 503208"/>
              <a:gd name="connsiteY5" fmla="*/ 0 h 428159"/>
              <a:gd name="connsiteX6" fmla="*/ 416241 w 503208"/>
              <a:gd name="connsiteY6" fmla="*/ 0 h 428159"/>
              <a:gd name="connsiteX7" fmla="*/ 503209 w 503208"/>
              <a:gd name="connsiteY7" fmla="*/ 86968 h 428159"/>
              <a:gd name="connsiteX8" fmla="*/ 503209 w 503208"/>
              <a:gd name="connsiteY8" fmla="*/ 428159 h 4281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03208" h="428159">
                <a:moveTo>
                  <a:pt x="503209" y="428159"/>
                </a:moveTo>
                <a:lnTo>
                  <a:pt x="493778" y="428159"/>
                </a:lnTo>
                <a:lnTo>
                  <a:pt x="493778" y="86968"/>
                </a:lnTo>
                <a:cubicBezTo>
                  <a:pt x="493778" y="44270"/>
                  <a:pt x="458939" y="9430"/>
                  <a:pt x="416241" y="9430"/>
                </a:cubicBezTo>
                <a:lnTo>
                  <a:pt x="0" y="9430"/>
                </a:lnTo>
                <a:lnTo>
                  <a:pt x="0" y="0"/>
                </a:lnTo>
                <a:lnTo>
                  <a:pt x="416241" y="0"/>
                </a:lnTo>
                <a:cubicBezTo>
                  <a:pt x="464178" y="0"/>
                  <a:pt x="503209" y="39031"/>
                  <a:pt x="503209" y="86968"/>
                </a:cubicBezTo>
                <a:lnTo>
                  <a:pt x="503209" y="428159"/>
                </a:lnTo>
                <a:close/>
              </a:path>
            </a:pathLst>
          </a:custGeom>
          <a:noFill/>
          <a:ln w="12700" cap="flat">
            <a:solidFill>
              <a:schemeClr val="bg2">
                <a:lumMod val="85000"/>
              </a:schemeClr>
            </a:solidFill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93" name="Freeform: Shape 92">
            <a:extLst>
              <a:ext uri="{FF2B5EF4-FFF2-40B4-BE49-F238E27FC236}">
                <a16:creationId xmlns:a16="http://schemas.microsoft.com/office/drawing/2014/main" id="{06714531-C338-4B2B-B6A8-BF93F8DF1DC9}"/>
              </a:ext>
            </a:extLst>
          </p:cNvPr>
          <p:cNvSpPr/>
          <p:nvPr/>
        </p:nvSpPr>
        <p:spPr>
          <a:xfrm>
            <a:off x="8710250" y="4059778"/>
            <a:ext cx="503208" cy="428159"/>
          </a:xfrm>
          <a:custGeom>
            <a:avLst/>
            <a:gdLst>
              <a:gd name="connsiteX0" fmla="*/ 9430 w 503208"/>
              <a:gd name="connsiteY0" fmla="*/ 428159 h 428159"/>
              <a:gd name="connsiteX1" fmla="*/ 0 w 503208"/>
              <a:gd name="connsiteY1" fmla="*/ 428159 h 428159"/>
              <a:gd name="connsiteX2" fmla="*/ 0 w 503208"/>
              <a:gd name="connsiteY2" fmla="*/ 86968 h 428159"/>
              <a:gd name="connsiteX3" fmla="*/ 86968 w 503208"/>
              <a:gd name="connsiteY3" fmla="*/ 0 h 428159"/>
              <a:gd name="connsiteX4" fmla="*/ 503209 w 503208"/>
              <a:gd name="connsiteY4" fmla="*/ 0 h 428159"/>
              <a:gd name="connsiteX5" fmla="*/ 503209 w 503208"/>
              <a:gd name="connsiteY5" fmla="*/ 9430 h 428159"/>
              <a:gd name="connsiteX6" fmla="*/ 86968 w 503208"/>
              <a:gd name="connsiteY6" fmla="*/ 9430 h 428159"/>
              <a:gd name="connsiteX7" fmla="*/ 9430 w 503208"/>
              <a:gd name="connsiteY7" fmla="*/ 86968 h 428159"/>
              <a:gd name="connsiteX8" fmla="*/ 9430 w 503208"/>
              <a:gd name="connsiteY8" fmla="*/ 428159 h 4281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03208" h="428159">
                <a:moveTo>
                  <a:pt x="9430" y="428159"/>
                </a:moveTo>
                <a:lnTo>
                  <a:pt x="0" y="428159"/>
                </a:lnTo>
                <a:lnTo>
                  <a:pt x="0" y="86968"/>
                </a:lnTo>
                <a:cubicBezTo>
                  <a:pt x="0" y="39031"/>
                  <a:pt x="39031" y="0"/>
                  <a:pt x="86968" y="0"/>
                </a:cubicBezTo>
                <a:lnTo>
                  <a:pt x="503209" y="0"/>
                </a:lnTo>
                <a:lnTo>
                  <a:pt x="503209" y="9430"/>
                </a:lnTo>
                <a:lnTo>
                  <a:pt x="86968" y="9430"/>
                </a:lnTo>
                <a:cubicBezTo>
                  <a:pt x="44270" y="9430"/>
                  <a:pt x="9430" y="44270"/>
                  <a:pt x="9430" y="86968"/>
                </a:cubicBezTo>
                <a:lnTo>
                  <a:pt x="9430" y="428159"/>
                </a:lnTo>
                <a:close/>
              </a:path>
            </a:pathLst>
          </a:custGeom>
          <a:noFill/>
          <a:ln w="12700" cap="flat">
            <a:solidFill>
              <a:schemeClr val="bg2">
                <a:lumMod val="85000"/>
              </a:schemeClr>
            </a:solidFill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95" name="Freeform: Shape 94">
            <a:extLst>
              <a:ext uri="{FF2B5EF4-FFF2-40B4-BE49-F238E27FC236}">
                <a16:creationId xmlns:a16="http://schemas.microsoft.com/office/drawing/2014/main" id="{7ED59117-C334-4619-9F7C-2C9502F56ACD}"/>
              </a:ext>
            </a:extLst>
          </p:cNvPr>
          <p:cNvSpPr/>
          <p:nvPr/>
        </p:nvSpPr>
        <p:spPr>
          <a:xfrm>
            <a:off x="10255893" y="5407354"/>
            <a:ext cx="1069939" cy="756940"/>
          </a:xfrm>
          <a:custGeom>
            <a:avLst/>
            <a:gdLst>
              <a:gd name="connsiteX0" fmla="*/ 915258 w 1069939"/>
              <a:gd name="connsiteY0" fmla="*/ 756941 h 756940"/>
              <a:gd name="connsiteX1" fmla="*/ 154682 w 1069939"/>
              <a:gd name="connsiteY1" fmla="*/ 756941 h 756940"/>
              <a:gd name="connsiteX2" fmla="*/ 0 w 1069939"/>
              <a:gd name="connsiteY2" fmla="*/ 602259 h 756940"/>
              <a:gd name="connsiteX3" fmla="*/ 0 w 1069939"/>
              <a:gd name="connsiteY3" fmla="*/ 245350 h 756940"/>
              <a:gd name="connsiteX4" fmla="*/ 118664 w 1069939"/>
              <a:gd name="connsiteY4" fmla="*/ 94990 h 756940"/>
              <a:gd name="connsiteX5" fmla="*/ 499017 w 1069939"/>
              <a:gd name="connsiteY5" fmla="*/ 4224 h 756940"/>
              <a:gd name="connsiteX6" fmla="*/ 570923 w 1069939"/>
              <a:gd name="connsiteY6" fmla="*/ 4224 h 756940"/>
              <a:gd name="connsiteX7" fmla="*/ 951145 w 1069939"/>
              <a:gd name="connsiteY7" fmla="*/ 94990 h 756940"/>
              <a:gd name="connsiteX8" fmla="*/ 1069940 w 1069939"/>
              <a:gd name="connsiteY8" fmla="*/ 245481 h 756940"/>
              <a:gd name="connsiteX9" fmla="*/ 1069940 w 1069939"/>
              <a:gd name="connsiteY9" fmla="*/ 602390 h 756940"/>
              <a:gd name="connsiteX10" fmla="*/ 915258 w 1069939"/>
              <a:gd name="connsiteY10" fmla="*/ 756941 h 756940"/>
              <a:gd name="connsiteX11" fmla="*/ 534904 w 1069939"/>
              <a:gd name="connsiteY11" fmla="*/ 9463 h 756940"/>
              <a:gd name="connsiteX12" fmla="*/ 501244 w 1069939"/>
              <a:gd name="connsiteY12" fmla="*/ 13392 h 756940"/>
              <a:gd name="connsiteX13" fmla="*/ 120890 w 1069939"/>
              <a:gd name="connsiteY13" fmla="*/ 104158 h 756940"/>
              <a:gd name="connsiteX14" fmla="*/ 9430 w 1069939"/>
              <a:gd name="connsiteY14" fmla="*/ 245350 h 756940"/>
              <a:gd name="connsiteX15" fmla="*/ 9430 w 1069939"/>
              <a:gd name="connsiteY15" fmla="*/ 602259 h 756940"/>
              <a:gd name="connsiteX16" fmla="*/ 154551 w 1069939"/>
              <a:gd name="connsiteY16" fmla="*/ 747380 h 756940"/>
              <a:gd name="connsiteX17" fmla="*/ 915127 w 1069939"/>
              <a:gd name="connsiteY17" fmla="*/ 747380 h 756940"/>
              <a:gd name="connsiteX18" fmla="*/ 1060248 w 1069939"/>
              <a:gd name="connsiteY18" fmla="*/ 602259 h 756940"/>
              <a:gd name="connsiteX19" fmla="*/ 1060248 w 1069939"/>
              <a:gd name="connsiteY19" fmla="*/ 245350 h 756940"/>
              <a:gd name="connsiteX20" fmla="*/ 948788 w 1069939"/>
              <a:gd name="connsiteY20" fmla="*/ 104158 h 756940"/>
              <a:gd name="connsiteX21" fmla="*/ 568565 w 1069939"/>
              <a:gd name="connsiteY21" fmla="*/ 13392 h 756940"/>
              <a:gd name="connsiteX22" fmla="*/ 534904 w 1069939"/>
              <a:gd name="connsiteY22" fmla="*/ 9463 h 7569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1069939" h="756940">
                <a:moveTo>
                  <a:pt x="915258" y="756941"/>
                </a:moveTo>
                <a:lnTo>
                  <a:pt x="154682" y="756941"/>
                </a:lnTo>
                <a:cubicBezTo>
                  <a:pt x="69417" y="756941"/>
                  <a:pt x="0" y="687524"/>
                  <a:pt x="0" y="602259"/>
                </a:cubicBezTo>
                <a:lnTo>
                  <a:pt x="0" y="245350"/>
                </a:lnTo>
                <a:cubicBezTo>
                  <a:pt x="0" y="173445"/>
                  <a:pt x="48854" y="111624"/>
                  <a:pt x="118664" y="94990"/>
                </a:cubicBezTo>
                <a:lnTo>
                  <a:pt x="499017" y="4224"/>
                </a:lnTo>
                <a:cubicBezTo>
                  <a:pt x="522593" y="-1408"/>
                  <a:pt x="547347" y="-1408"/>
                  <a:pt x="570923" y="4224"/>
                </a:cubicBezTo>
                <a:lnTo>
                  <a:pt x="951145" y="94990"/>
                </a:lnTo>
                <a:cubicBezTo>
                  <a:pt x="1021086" y="111755"/>
                  <a:pt x="1069940" y="173576"/>
                  <a:pt x="1069940" y="245481"/>
                </a:cubicBezTo>
                <a:lnTo>
                  <a:pt x="1069940" y="602390"/>
                </a:lnTo>
                <a:cubicBezTo>
                  <a:pt x="1069940" y="687524"/>
                  <a:pt x="1000523" y="756941"/>
                  <a:pt x="915258" y="756941"/>
                </a:cubicBezTo>
                <a:close/>
                <a:moveTo>
                  <a:pt x="534904" y="9463"/>
                </a:moveTo>
                <a:cubicBezTo>
                  <a:pt x="523510" y="9463"/>
                  <a:pt x="512246" y="10773"/>
                  <a:pt x="501244" y="13392"/>
                </a:cubicBezTo>
                <a:lnTo>
                  <a:pt x="120890" y="104158"/>
                </a:lnTo>
                <a:cubicBezTo>
                  <a:pt x="55272" y="119876"/>
                  <a:pt x="9430" y="177898"/>
                  <a:pt x="9430" y="245350"/>
                </a:cubicBezTo>
                <a:lnTo>
                  <a:pt x="9430" y="602259"/>
                </a:lnTo>
                <a:cubicBezTo>
                  <a:pt x="9430" y="682285"/>
                  <a:pt x="74525" y="747380"/>
                  <a:pt x="154551" y="747380"/>
                </a:cubicBezTo>
                <a:lnTo>
                  <a:pt x="915127" y="747380"/>
                </a:lnTo>
                <a:cubicBezTo>
                  <a:pt x="995153" y="747380"/>
                  <a:pt x="1060248" y="682285"/>
                  <a:pt x="1060248" y="602259"/>
                </a:cubicBezTo>
                <a:lnTo>
                  <a:pt x="1060248" y="245350"/>
                </a:lnTo>
                <a:cubicBezTo>
                  <a:pt x="1060248" y="177898"/>
                  <a:pt x="1014406" y="119876"/>
                  <a:pt x="948788" y="104158"/>
                </a:cubicBezTo>
                <a:lnTo>
                  <a:pt x="568565" y="13392"/>
                </a:lnTo>
                <a:cubicBezTo>
                  <a:pt x="557694" y="10773"/>
                  <a:pt x="546299" y="9463"/>
                  <a:pt x="534904" y="9463"/>
                </a:cubicBezTo>
                <a:close/>
              </a:path>
            </a:pathLst>
          </a:custGeom>
          <a:noFill/>
          <a:ln w="12700" cap="flat">
            <a:solidFill>
              <a:schemeClr val="bg2">
                <a:lumMod val="85000"/>
              </a:schemeClr>
            </a:solidFill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98" name="Freeform: Shape 97">
            <a:extLst>
              <a:ext uri="{FF2B5EF4-FFF2-40B4-BE49-F238E27FC236}">
                <a16:creationId xmlns:a16="http://schemas.microsoft.com/office/drawing/2014/main" id="{4A49E30C-F4B5-4326-BD9E-FBB4EB140497}"/>
              </a:ext>
            </a:extLst>
          </p:cNvPr>
          <p:cNvSpPr/>
          <p:nvPr/>
        </p:nvSpPr>
        <p:spPr>
          <a:xfrm>
            <a:off x="10198002" y="4386824"/>
            <a:ext cx="1148656" cy="1253306"/>
          </a:xfrm>
          <a:custGeom>
            <a:avLst/>
            <a:gdLst>
              <a:gd name="connsiteX0" fmla="*/ 574328 w 1148656"/>
              <a:gd name="connsiteY0" fmla="*/ 1253306 h 1253306"/>
              <a:gd name="connsiteX1" fmla="*/ 456581 w 1148656"/>
              <a:gd name="connsiteY1" fmla="*/ 1221741 h 1253306"/>
              <a:gd name="connsiteX2" fmla="*/ 117747 w 1148656"/>
              <a:gd name="connsiteY2" fmla="*/ 1026194 h 1253306"/>
              <a:gd name="connsiteX3" fmla="*/ 0 w 1148656"/>
              <a:gd name="connsiteY3" fmla="*/ 822265 h 1253306"/>
              <a:gd name="connsiteX4" fmla="*/ 0 w 1148656"/>
              <a:gd name="connsiteY4" fmla="*/ 431041 h 1253306"/>
              <a:gd name="connsiteX5" fmla="*/ 117747 w 1148656"/>
              <a:gd name="connsiteY5" fmla="*/ 227112 h 1253306"/>
              <a:gd name="connsiteX6" fmla="*/ 456581 w 1148656"/>
              <a:gd name="connsiteY6" fmla="*/ 31565 h 1253306"/>
              <a:gd name="connsiteX7" fmla="*/ 574328 w 1148656"/>
              <a:gd name="connsiteY7" fmla="*/ 0 h 1253306"/>
              <a:gd name="connsiteX8" fmla="*/ 692075 w 1148656"/>
              <a:gd name="connsiteY8" fmla="*/ 31565 h 1253306"/>
              <a:gd name="connsiteX9" fmla="*/ 1030909 w 1148656"/>
              <a:gd name="connsiteY9" fmla="*/ 227112 h 1253306"/>
              <a:gd name="connsiteX10" fmla="*/ 1148656 w 1148656"/>
              <a:gd name="connsiteY10" fmla="*/ 431041 h 1253306"/>
              <a:gd name="connsiteX11" fmla="*/ 1148656 w 1148656"/>
              <a:gd name="connsiteY11" fmla="*/ 822265 h 1253306"/>
              <a:gd name="connsiteX12" fmla="*/ 1030909 w 1148656"/>
              <a:gd name="connsiteY12" fmla="*/ 1026194 h 1253306"/>
              <a:gd name="connsiteX13" fmla="*/ 692075 w 1148656"/>
              <a:gd name="connsiteY13" fmla="*/ 1221741 h 1253306"/>
              <a:gd name="connsiteX14" fmla="*/ 574328 w 1148656"/>
              <a:gd name="connsiteY14" fmla="*/ 1253306 h 12533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148656" h="1253306">
                <a:moveTo>
                  <a:pt x="574328" y="1253306"/>
                </a:moveTo>
                <a:cubicBezTo>
                  <a:pt x="533071" y="1253306"/>
                  <a:pt x="492337" y="1242435"/>
                  <a:pt x="456581" y="1221741"/>
                </a:cubicBezTo>
                <a:lnTo>
                  <a:pt x="117747" y="1026194"/>
                </a:lnTo>
                <a:cubicBezTo>
                  <a:pt x="45187" y="984282"/>
                  <a:pt x="0" y="906089"/>
                  <a:pt x="0" y="822265"/>
                </a:cubicBezTo>
                <a:lnTo>
                  <a:pt x="0" y="431041"/>
                </a:lnTo>
                <a:cubicBezTo>
                  <a:pt x="0" y="347217"/>
                  <a:pt x="45056" y="269024"/>
                  <a:pt x="117747" y="227112"/>
                </a:cubicBezTo>
                <a:lnTo>
                  <a:pt x="456581" y="31565"/>
                </a:lnTo>
                <a:cubicBezTo>
                  <a:pt x="492337" y="11002"/>
                  <a:pt x="533071" y="0"/>
                  <a:pt x="574328" y="0"/>
                </a:cubicBezTo>
                <a:cubicBezTo>
                  <a:pt x="615586" y="0"/>
                  <a:pt x="656319" y="10871"/>
                  <a:pt x="692075" y="31565"/>
                </a:cubicBezTo>
                <a:lnTo>
                  <a:pt x="1030909" y="227112"/>
                </a:lnTo>
                <a:cubicBezTo>
                  <a:pt x="1103470" y="269024"/>
                  <a:pt x="1148656" y="347217"/>
                  <a:pt x="1148656" y="431041"/>
                </a:cubicBezTo>
                <a:lnTo>
                  <a:pt x="1148656" y="822265"/>
                </a:lnTo>
                <a:cubicBezTo>
                  <a:pt x="1148656" y="906089"/>
                  <a:pt x="1103600" y="984282"/>
                  <a:pt x="1030909" y="1026194"/>
                </a:cubicBezTo>
                <a:lnTo>
                  <a:pt x="692075" y="1221741"/>
                </a:lnTo>
                <a:cubicBezTo>
                  <a:pt x="656319" y="1242435"/>
                  <a:pt x="615586" y="1253306"/>
                  <a:pt x="574328" y="1253306"/>
                </a:cubicBezTo>
                <a:close/>
              </a:path>
            </a:pathLst>
          </a:custGeom>
          <a:solidFill>
            <a:schemeClr val="accent6"/>
          </a:solidFill>
          <a:ln w="13086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01" name="Freeform: Shape 100">
            <a:extLst>
              <a:ext uri="{FF2B5EF4-FFF2-40B4-BE49-F238E27FC236}">
                <a16:creationId xmlns:a16="http://schemas.microsoft.com/office/drawing/2014/main" id="{3151E13D-9CD8-4CB8-832F-AFF13C0F8ABB}"/>
              </a:ext>
            </a:extLst>
          </p:cNvPr>
          <p:cNvSpPr/>
          <p:nvPr/>
        </p:nvSpPr>
        <p:spPr>
          <a:xfrm>
            <a:off x="10364145" y="4643537"/>
            <a:ext cx="816371" cy="739881"/>
          </a:xfrm>
          <a:custGeom>
            <a:avLst/>
            <a:gdLst>
              <a:gd name="connsiteX0" fmla="*/ 265029 w 816371"/>
              <a:gd name="connsiteY0" fmla="*/ 739881 h 739881"/>
              <a:gd name="connsiteX1" fmla="*/ 159463 w 816371"/>
              <a:gd name="connsiteY1" fmla="*/ 678978 h 739881"/>
              <a:gd name="connsiteX2" fmla="*/ 16306 w 816371"/>
              <a:gd name="connsiteY2" fmla="*/ 430910 h 739881"/>
              <a:gd name="connsiteX3" fmla="*/ 16306 w 816371"/>
              <a:gd name="connsiteY3" fmla="*/ 308972 h 739881"/>
              <a:gd name="connsiteX4" fmla="*/ 159463 w 816371"/>
              <a:gd name="connsiteY4" fmla="*/ 60904 h 739881"/>
              <a:gd name="connsiteX5" fmla="*/ 265029 w 816371"/>
              <a:gd name="connsiteY5" fmla="*/ 0 h 739881"/>
              <a:gd name="connsiteX6" fmla="*/ 551342 w 816371"/>
              <a:gd name="connsiteY6" fmla="*/ 0 h 739881"/>
              <a:gd name="connsiteX7" fmla="*/ 656908 w 816371"/>
              <a:gd name="connsiteY7" fmla="*/ 60904 h 739881"/>
              <a:gd name="connsiteX8" fmla="*/ 800064 w 816371"/>
              <a:gd name="connsiteY8" fmla="*/ 308972 h 739881"/>
              <a:gd name="connsiteX9" fmla="*/ 800064 w 816371"/>
              <a:gd name="connsiteY9" fmla="*/ 430910 h 739881"/>
              <a:gd name="connsiteX10" fmla="*/ 656908 w 816371"/>
              <a:gd name="connsiteY10" fmla="*/ 678978 h 739881"/>
              <a:gd name="connsiteX11" fmla="*/ 551342 w 816371"/>
              <a:gd name="connsiteY11" fmla="*/ 739881 h 739881"/>
              <a:gd name="connsiteX12" fmla="*/ 265029 w 816371"/>
              <a:gd name="connsiteY12" fmla="*/ 739881 h 7398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816371" h="739881">
                <a:moveTo>
                  <a:pt x="265029" y="739881"/>
                </a:moveTo>
                <a:cubicBezTo>
                  <a:pt x="221676" y="739881"/>
                  <a:pt x="181205" y="716568"/>
                  <a:pt x="159463" y="678978"/>
                </a:cubicBezTo>
                <a:lnTo>
                  <a:pt x="16306" y="430910"/>
                </a:lnTo>
                <a:cubicBezTo>
                  <a:pt x="-5435" y="393320"/>
                  <a:pt x="-5435" y="346561"/>
                  <a:pt x="16306" y="308972"/>
                </a:cubicBezTo>
                <a:lnTo>
                  <a:pt x="159463" y="60904"/>
                </a:lnTo>
                <a:cubicBezTo>
                  <a:pt x="181205" y="23314"/>
                  <a:pt x="221676" y="0"/>
                  <a:pt x="265029" y="0"/>
                </a:cubicBezTo>
                <a:lnTo>
                  <a:pt x="551342" y="0"/>
                </a:lnTo>
                <a:cubicBezTo>
                  <a:pt x="594695" y="0"/>
                  <a:pt x="635167" y="23314"/>
                  <a:pt x="656908" y="60904"/>
                </a:cubicBezTo>
                <a:lnTo>
                  <a:pt x="800064" y="308972"/>
                </a:lnTo>
                <a:cubicBezTo>
                  <a:pt x="821807" y="346561"/>
                  <a:pt x="821807" y="393320"/>
                  <a:pt x="800064" y="430910"/>
                </a:cubicBezTo>
                <a:lnTo>
                  <a:pt x="656908" y="678978"/>
                </a:lnTo>
                <a:cubicBezTo>
                  <a:pt x="635167" y="716568"/>
                  <a:pt x="594695" y="739881"/>
                  <a:pt x="551342" y="739881"/>
                </a:cubicBezTo>
                <a:lnTo>
                  <a:pt x="265029" y="739881"/>
                </a:lnTo>
                <a:close/>
              </a:path>
            </a:pathLst>
          </a:custGeom>
          <a:solidFill>
            <a:srgbClr val="FFFFFF"/>
          </a:solidFill>
          <a:ln w="13086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15" name="Freeform: Shape 114">
            <a:extLst>
              <a:ext uri="{FF2B5EF4-FFF2-40B4-BE49-F238E27FC236}">
                <a16:creationId xmlns:a16="http://schemas.microsoft.com/office/drawing/2014/main" id="{05296626-B52E-4DE7-A5B2-7403DF5D22DE}"/>
              </a:ext>
            </a:extLst>
          </p:cNvPr>
          <p:cNvSpPr/>
          <p:nvPr/>
        </p:nvSpPr>
        <p:spPr>
          <a:xfrm>
            <a:off x="9211493" y="3668521"/>
            <a:ext cx="1069939" cy="757071"/>
          </a:xfrm>
          <a:custGeom>
            <a:avLst/>
            <a:gdLst>
              <a:gd name="connsiteX0" fmla="*/ 915258 w 1069939"/>
              <a:gd name="connsiteY0" fmla="*/ 757072 h 757071"/>
              <a:gd name="connsiteX1" fmla="*/ 154683 w 1069939"/>
              <a:gd name="connsiteY1" fmla="*/ 757072 h 757071"/>
              <a:gd name="connsiteX2" fmla="*/ 0 w 1069939"/>
              <a:gd name="connsiteY2" fmla="*/ 602390 h 757071"/>
              <a:gd name="connsiteX3" fmla="*/ 0 w 1069939"/>
              <a:gd name="connsiteY3" fmla="*/ 245481 h 757071"/>
              <a:gd name="connsiteX4" fmla="*/ 118664 w 1069939"/>
              <a:gd name="connsiteY4" fmla="*/ 94990 h 757071"/>
              <a:gd name="connsiteX5" fmla="*/ 499017 w 1069939"/>
              <a:gd name="connsiteY5" fmla="*/ 4224 h 757071"/>
              <a:gd name="connsiteX6" fmla="*/ 570923 w 1069939"/>
              <a:gd name="connsiteY6" fmla="*/ 4224 h 757071"/>
              <a:gd name="connsiteX7" fmla="*/ 951145 w 1069939"/>
              <a:gd name="connsiteY7" fmla="*/ 94990 h 757071"/>
              <a:gd name="connsiteX8" fmla="*/ 1069940 w 1069939"/>
              <a:gd name="connsiteY8" fmla="*/ 245481 h 757071"/>
              <a:gd name="connsiteX9" fmla="*/ 1069940 w 1069939"/>
              <a:gd name="connsiteY9" fmla="*/ 602390 h 757071"/>
              <a:gd name="connsiteX10" fmla="*/ 915258 w 1069939"/>
              <a:gd name="connsiteY10" fmla="*/ 757072 h 757071"/>
              <a:gd name="connsiteX11" fmla="*/ 534905 w 1069939"/>
              <a:gd name="connsiteY11" fmla="*/ 9463 h 757071"/>
              <a:gd name="connsiteX12" fmla="*/ 501244 w 1069939"/>
              <a:gd name="connsiteY12" fmla="*/ 13392 h 757071"/>
              <a:gd name="connsiteX13" fmla="*/ 120891 w 1069939"/>
              <a:gd name="connsiteY13" fmla="*/ 104159 h 757071"/>
              <a:gd name="connsiteX14" fmla="*/ 9430 w 1069939"/>
              <a:gd name="connsiteY14" fmla="*/ 245350 h 757071"/>
              <a:gd name="connsiteX15" fmla="*/ 9430 w 1069939"/>
              <a:gd name="connsiteY15" fmla="*/ 602259 h 757071"/>
              <a:gd name="connsiteX16" fmla="*/ 154551 w 1069939"/>
              <a:gd name="connsiteY16" fmla="*/ 747380 h 757071"/>
              <a:gd name="connsiteX17" fmla="*/ 915127 w 1069939"/>
              <a:gd name="connsiteY17" fmla="*/ 747380 h 757071"/>
              <a:gd name="connsiteX18" fmla="*/ 1060248 w 1069939"/>
              <a:gd name="connsiteY18" fmla="*/ 602259 h 757071"/>
              <a:gd name="connsiteX19" fmla="*/ 1060248 w 1069939"/>
              <a:gd name="connsiteY19" fmla="*/ 245350 h 757071"/>
              <a:gd name="connsiteX20" fmla="*/ 948788 w 1069939"/>
              <a:gd name="connsiteY20" fmla="*/ 104159 h 757071"/>
              <a:gd name="connsiteX21" fmla="*/ 568696 w 1069939"/>
              <a:gd name="connsiteY21" fmla="*/ 13523 h 757071"/>
              <a:gd name="connsiteX22" fmla="*/ 534905 w 1069939"/>
              <a:gd name="connsiteY22" fmla="*/ 9463 h 7570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1069939" h="757071">
                <a:moveTo>
                  <a:pt x="915258" y="757072"/>
                </a:moveTo>
                <a:lnTo>
                  <a:pt x="154683" y="757072"/>
                </a:lnTo>
                <a:cubicBezTo>
                  <a:pt x="69417" y="757072"/>
                  <a:pt x="0" y="687655"/>
                  <a:pt x="0" y="602390"/>
                </a:cubicBezTo>
                <a:lnTo>
                  <a:pt x="0" y="245481"/>
                </a:lnTo>
                <a:cubicBezTo>
                  <a:pt x="0" y="173576"/>
                  <a:pt x="48854" y="111755"/>
                  <a:pt x="118664" y="94990"/>
                </a:cubicBezTo>
                <a:lnTo>
                  <a:pt x="499017" y="4224"/>
                </a:lnTo>
                <a:cubicBezTo>
                  <a:pt x="522462" y="-1408"/>
                  <a:pt x="547478" y="-1408"/>
                  <a:pt x="570923" y="4224"/>
                </a:cubicBezTo>
                <a:lnTo>
                  <a:pt x="951145" y="94990"/>
                </a:lnTo>
                <a:cubicBezTo>
                  <a:pt x="1021086" y="111755"/>
                  <a:pt x="1069940" y="173576"/>
                  <a:pt x="1069940" y="245481"/>
                </a:cubicBezTo>
                <a:lnTo>
                  <a:pt x="1069940" y="602390"/>
                </a:lnTo>
                <a:cubicBezTo>
                  <a:pt x="1069809" y="687655"/>
                  <a:pt x="1000523" y="757072"/>
                  <a:pt x="915258" y="757072"/>
                </a:cubicBezTo>
                <a:close/>
                <a:moveTo>
                  <a:pt x="534905" y="9463"/>
                </a:moveTo>
                <a:cubicBezTo>
                  <a:pt x="523510" y="9463"/>
                  <a:pt x="512115" y="10773"/>
                  <a:pt x="501244" y="13392"/>
                </a:cubicBezTo>
                <a:lnTo>
                  <a:pt x="120891" y="104159"/>
                </a:lnTo>
                <a:cubicBezTo>
                  <a:pt x="55272" y="119875"/>
                  <a:pt x="9430" y="177898"/>
                  <a:pt x="9430" y="245350"/>
                </a:cubicBezTo>
                <a:lnTo>
                  <a:pt x="9430" y="602259"/>
                </a:lnTo>
                <a:cubicBezTo>
                  <a:pt x="9430" y="682285"/>
                  <a:pt x="74525" y="747380"/>
                  <a:pt x="154551" y="747380"/>
                </a:cubicBezTo>
                <a:lnTo>
                  <a:pt x="915127" y="747380"/>
                </a:lnTo>
                <a:cubicBezTo>
                  <a:pt x="995153" y="747380"/>
                  <a:pt x="1060248" y="682285"/>
                  <a:pt x="1060248" y="602259"/>
                </a:cubicBezTo>
                <a:lnTo>
                  <a:pt x="1060248" y="245350"/>
                </a:lnTo>
                <a:cubicBezTo>
                  <a:pt x="1060248" y="177898"/>
                  <a:pt x="1014406" y="119875"/>
                  <a:pt x="948788" y="104159"/>
                </a:cubicBezTo>
                <a:lnTo>
                  <a:pt x="568696" y="13523"/>
                </a:lnTo>
                <a:cubicBezTo>
                  <a:pt x="557695" y="10773"/>
                  <a:pt x="546300" y="9463"/>
                  <a:pt x="534905" y="9463"/>
                </a:cubicBezTo>
                <a:close/>
              </a:path>
            </a:pathLst>
          </a:custGeom>
          <a:noFill/>
          <a:ln w="12700" cap="flat">
            <a:solidFill>
              <a:schemeClr val="bg2">
                <a:lumMod val="85000"/>
              </a:schemeClr>
            </a:solidFill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18" name="Freeform: Shape 117">
            <a:extLst>
              <a:ext uri="{FF2B5EF4-FFF2-40B4-BE49-F238E27FC236}">
                <a16:creationId xmlns:a16="http://schemas.microsoft.com/office/drawing/2014/main" id="{7709141F-B9D7-4283-B72B-172373DAA8CE}"/>
              </a:ext>
            </a:extLst>
          </p:cNvPr>
          <p:cNvSpPr/>
          <p:nvPr/>
        </p:nvSpPr>
        <p:spPr>
          <a:xfrm>
            <a:off x="9184905" y="2668293"/>
            <a:ext cx="1148656" cy="1253436"/>
          </a:xfrm>
          <a:custGeom>
            <a:avLst/>
            <a:gdLst>
              <a:gd name="connsiteX0" fmla="*/ 574328 w 1148656"/>
              <a:gd name="connsiteY0" fmla="*/ 1253437 h 1253436"/>
              <a:gd name="connsiteX1" fmla="*/ 456581 w 1148656"/>
              <a:gd name="connsiteY1" fmla="*/ 1221872 h 1253436"/>
              <a:gd name="connsiteX2" fmla="*/ 117747 w 1148656"/>
              <a:gd name="connsiteY2" fmla="*/ 1026194 h 1253436"/>
              <a:gd name="connsiteX3" fmla="*/ 0 w 1148656"/>
              <a:gd name="connsiteY3" fmla="*/ 822265 h 1253436"/>
              <a:gd name="connsiteX4" fmla="*/ 0 w 1148656"/>
              <a:gd name="connsiteY4" fmla="*/ 431041 h 1253436"/>
              <a:gd name="connsiteX5" fmla="*/ 117747 w 1148656"/>
              <a:gd name="connsiteY5" fmla="*/ 227112 h 1253436"/>
              <a:gd name="connsiteX6" fmla="*/ 456581 w 1148656"/>
              <a:gd name="connsiteY6" fmla="*/ 31565 h 1253436"/>
              <a:gd name="connsiteX7" fmla="*/ 574328 w 1148656"/>
              <a:gd name="connsiteY7" fmla="*/ 0 h 1253436"/>
              <a:gd name="connsiteX8" fmla="*/ 692076 w 1148656"/>
              <a:gd name="connsiteY8" fmla="*/ 31565 h 1253436"/>
              <a:gd name="connsiteX9" fmla="*/ 1030910 w 1148656"/>
              <a:gd name="connsiteY9" fmla="*/ 227112 h 1253436"/>
              <a:gd name="connsiteX10" fmla="*/ 1148657 w 1148656"/>
              <a:gd name="connsiteY10" fmla="*/ 431041 h 1253436"/>
              <a:gd name="connsiteX11" fmla="*/ 1148657 w 1148656"/>
              <a:gd name="connsiteY11" fmla="*/ 822265 h 1253436"/>
              <a:gd name="connsiteX12" fmla="*/ 1030910 w 1148656"/>
              <a:gd name="connsiteY12" fmla="*/ 1026194 h 1253436"/>
              <a:gd name="connsiteX13" fmla="*/ 692076 w 1148656"/>
              <a:gd name="connsiteY13" fmla="*/ 1221872 h 1253436"/>
              <a:gd name="connsiteX14" fmla="*/ 574328 w 1148656"/>
              <a:gd name="connsiteY14" fmla="*/ 1253437 h 12534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148656" h="1253436">
                <a:moveTo>
                  <a:pt x="574328" y="1253437"/>
                </a:moveTo>
                <a:cubicBezTo>
                  <a:pt x="533071" y="1253437"/>
                  <a:pt x="492338" y="1242566"/>
                  <a:pt x="456581" y="1221872"/>
                </a:cubicBezTo>
                <a:lnTo>
                  <a:pt x="117747" y="1026194"/>
                </a:lnTo>
                <a:cubicBezTo>
                  <a:pt x="45187" y="984282"/>
                  <a:pt x="0" y="906089"/>
                  <a:pt x="0" y="822265"/>
                </a:cubicBezTo>
                <a:lnTo>
                  <a:pt x="0" y="431041"/>
                </a:lnTo>
                <a:cubicBezTo>
                  <a:pt x="0" y="347216"/>
                  <a:pt x="45056" y="269024"/>
                  <a:pt x="117747" y="227112"/>
                </a:cubicBezTo>
                <a:lnTo>
                  <a:pt x="456581" y="31565"/>
                </a:lnTo>
                <a:cubicBezTo>
                  <a:pt x="492338" y="10871"/>
                  <a:pt x="533071" y="0"/>
                  <a:pt x="574328" y="0"/>
                </a:cubicBezTo>
                <a:cubicBezTo>
                  <a:pt x="615586" y="0"/>
                  <a:pt x="656319" y="10871"/>
                  <a:pt x="692076" y="31565"/>
                </a:cubicBezTo>
                <a:lnTo>
                  <a:pt x="1030910" y="227112"/>
                </a:lnTo>
                <a:cubicBezTo>
                  <a:pt x="1103470" y="269024"/>
                  <a:pt x="1148657" y="347216"/>
                  <a:pt x="1148657" y="431041"/>
                </a:cubicBezTo>
                <a:lnTo>
                  <a:pt x="1148657" y="822265"/>
                </a:lnTo>
                <a:cubicBezTo>
                  <a:pt x="1148657" y="906089"/>
                  <a:pt x="1103601" y="984282"/>
                  <a:pt x="1030910" y="1026194"/>
                </a:cubicBezTo>
                <a:lnTo>
                  <a:pt x="692076" y="1221872"/>
                </a:lnTo>
                <a:cubicBezTo>
                  <a:pt x="656188" y="1242435"/>
                  <a:pt x="615586" y="1253437"/>
                  <a:pt x="574328" y="1253437"/>
                </a:cubicBezTo>
                <a:close/>
              </a:path>
            </a:pathLst>
          </a:custGeom>
          <a:solidFill>
            <a:schemeClr val="accent4"/>
          </a:solidFill>
          <a:ln w="13086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21" name="Freeform: Shape 120">
            <a:extLst>
              <a:ext uri="{FF2B5EF4-FFF2-40B4-BE49-F238E27FC236}">
                <a16:creationId xmlns:a16="http://schemas.microsoft.com/office/drawing/2014/main" id="{D9C69D00-53B6-4A9C-AF10-9821EE5A02D7}"/>
              </a:ext>
            </a:extLst>
          </p:cNvPr>
          <p:cNvSpPr/>
          <p:nvPr/>
        </p:nvSpPr>
        <p:spPr>
          <a:xfrm>
            <a:off x="9350917" y="2925005"/>
            <a:ext cx="816502" cy="739881"/>
          </a:xfrm>
          <a:custGeom>
            <a:avLst/>
            <a:gdLst>
              <a:gd name="connsiteX0" fmla="*/ 265029 w 816502"/>
              <a:gd name="connsiteY0" fmla="*/ 739882 h 739881"/>
              <a:gd name="connsiteX1" fmla="*/ 159463 w 816502"/>
              <a:gd name="connsiteY1" fmla="*/ 678978 h 739881"/>
              <a:gd name="connsiteX2" fmla="*/ 16307 w 816502"/>
              <a:gd name="connsiteY2" fmla="*/ 430910 h 739881"/>
              <a:gd name="connsiteX3" fmla="*/ 16307 w 816502"/>
              <a:gd name="connsiteY3" fmla="*/ 308972 h 739881"/>
              <a:gd name="connsiteX4" fmla="*/ 159463 w 816502"/>
              <a:gd name="connsiteY4" fmla="*/ 60904 h 739881"/>
              <a:gd name="connsiteX5" fmla="*/ 265029 w 816502"/>
              <a:gd name="connsiteY5" fmla="*/ 0 h 739881"/>
              <a:gd name="connsiteX6" fmla="*/ 551473 w 816502"/>
              <a:gd name="connsiteY6" fmla="*/ 0 h 739881"/>
              <a:gd name="connsiteX7" fmla="*/ 657040 w 816502"/>
              <a:gd name="connsiteY7" fmla="*/ 60904 h 739881"/>
              <a:gd name="connsiteX8" fmla="*/ 800196 w 816502"/>
              <a:gd name="connsiteY8" fmla="*/ 308972 h 739881"/>
              <a:gd name="connsiteX9" fmla="*/ 800196 w 816502"/>
              <a:gd name="connsiteY9" fmla="*/ 430910 h 739881"/>
              <a:gd name="connsiteX10" fmla="*/ 657040 w 816502"/>
              <a:gd name="connsiteY10" fmla="*/ 678978 h 739881"/>
              <a:gd name="connsiteX11" fmla="*/ 551473 w 816502"/>
              <a:gd name="connsiteY11" fmla="*/ 739882 h 739881"/>
              <a:gd name="connsiteX12" fmla="*/ 265029 w 816502"/>
              <a:gd name="connsiteY12" fmla="*/ 739882 h 7398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816502" h="739881">
                <a:moveTo>
                  <a:pt x="265029" y="739882"/>
                </a:moveTo>
                <a:cubicBezTo>
                  <a:pt x="221546" y="739882"/>
                  <a:pt x="181205" y="716568"/>
                  <a:pt x="159463" y="678978"/>
                </a:cubicBezTo>
                <a:lnTo>
                  <a:pt x="16307" y="430910"/>
                </a:lnTo>
                <a:cubicBezTo>
                  <a:pt x="-5436" y="393320"/>
                  <a:pt x="-5436" y="346562"/>
                  <a:pt x="16307" y="308972"/>
                </a:cubicBezTo>
                <a:lnTo>
                  <a:pt x="159463" y="60904"/>
                </a:lnTo>
                <a:cubicBezTo>
                  <a:pt x="181205" y="23314"/>
                  <a:pt x="221546" y="0"/>
                  <a:pt x="265029" y="0"/>
                </a:cubicBezTo>
                <a:lnTo>
                  <a:pt x="551473" y="0"/>
                </a:lnTo>
                <a:cubicBezTo>
                  <a:pt x="594826" y="0"/>
                  <a:pt x="635298" y="23314"/>
                  <a:pt x="657040" y="60904"/>
                </a:cubicBezTo>
                <a:lnTo>
                  <a:pt x="800196" y="308972"/>
                </a:lnTo>
                <a:cubicBezTo>
                  <a:pt x="821938" y="346562"/>
                  <a:pt x="821938" y="393320"/>
                  <a:pt x="800196" y="430910"/>
                </a:cubicBezTo>
                <a:lnTo>
                  <a:pt x="657040" y="678978"/>
                </a:lnTo>
                <a:cubicBezTo>
                  <a:pt x="635298" y="716568"/>
                  <a:pt x="594826" y="739882"/>
                  <a:pt x="551473" y="739882"/>
                </a:cubicBezTo>
                <a:lnTo>
                  <a:pt x="265029" y="739882"/>
                </a:lnTo>
                <a:close/>
              </a:path>
            </a:pathLst>
          </a:custGeom>
          <a:solidFill>
            <a:srgbClr val="FFFFFF"/>
          </a:solidFill>
          <a:ln w="13086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32" name="Freeform: Shape 131">
            <a:extLst>
              <a:ext uri="{FF2B5EF4-FFF2-40B4-BE49-F238E27FC236}">
                <a16:creationId xmlns:a16="http://schemas.microsoft.com/office/drawing/2014/main" id="{490DF588-5229-46BA-9B5E-4C99A986207C}"/>
              </a:ext>
            </a:extLst>
          </p:cNvPr>
          <p:cNvSpPr/>
          <p:nvPr/>
        </p:nvSpPr>
        <p:spPr>
          <a:xfrm>
            <a:off x="8194599" y="5407354"/>
            <a:ext cx="1070071" cy="756940"/>
          </a:xfrm>
          <a:custGeom>
            <a:avLst/>
            <a:gdLst>
              <a:gd name="connsiteX0" fmla="*/ 915258 w 1070071"/>
              <a:gd name="connsiteY0" fmla="*/ 756941 h 756940"/>
              <a:gd name="connsiteX1" fmla="*/ 154682 w 1070071"/>
              <a:gd name="connsiteY1" fmla="*/ 756941 h 756940"/>
              <a:gd name="connsiteX2" fmla="*/ 0 w 1070071"/>
              <a:gd name="connsiteY2" fmla="*/ 602259 h 756940"/>
              <a:gd name="connsiteX3" fmla="*/ 0 w 1070071"/>
              <a:gd name="connsiteY3" fmla="*/ 245350 h 756940"/>
              <a:gd name="connsiteX4" fmla="*/ 118795 w 1070071"/>
              <a:gd name="connsiteY4" fmla="*/ 94990 h 756940"/>
              <a:gd name="connsiteX5" fmla="*/ 499148 w 1070071"/>
              <a:gd name="connsiteY5" fmla="*/ 4224 h 756940"/>
              <a:gd name="connsiteX6" fmla="*/ 571054 w 1070071"/>
              <a:gd name="connsiteY6" fmla="*/ 4224 h 756940"/>
              <a:gd name="connsiteX7" fmla="*/ 951276 w 1070071"/>
              <a:gd name="connsiteY7" fmla="*/ 94990 h 756940"/>
              <a:gd name="connsiteX8" fmla="*/ 1070071 w 1070071"/>
              <a:gd name="connsiteY8" fmla="*/ 245481 h 756940"/>
              <a:gd name="connsiteX9" fmla="*/ 1070071 w 1070071"/>
              <a:gd name="connsiteY9" fmla="*/ 602390 h 756940"/>
              <a:gd name="connsiteX10" fmla="*/ 915258 w 1070071"/>
              <a:gd name="connsiteY10" fmla="*/ 756941 h 756940"/>
              <a:gd name="connsiteX11" fmla="*/ 535036 w 1070071"/>
              <a:gd name="connsiteY11" fmla="*/ 9463 h 756940"/>
              <a:gd name="connsiteX12" fmla="*/ 501375 w 1070071"/>
              <a:gd name="connsiteY12" fmla="*/ 13392 h 756940"/>
              <a:gd name="connsiteX13" fmla="*/ 121021 w 1070071"/>
              <a:gd name="connsiteY13" fmla="*/ 104158 h 756940"/>
              <a:gd name="connsiteX14" fmla="*/ 9561 w 1070071"/>
              <a:gd name="connsiteY14" fmla="*/ 245350 h 756940"/>
              <a:gd name="connsiteX15" fmla="*/ 9561 w 1070071"/>
              <a:gd name="connsiteY15" fmla="*/ 602259 h 756940"/>
              <a:gd name="connsiteX16" fmla="*/ 154682 w 1070071"/>
              <a:gd name="connsiteY16" fmla="*/ 747380 h 756940"/>
              <a:gd name="connsiteX17" fmla="*/ 915258 w 1070071"/>
              <a:gd name="connsiteY17" fmla="*/ 747380 h 756940"/>
              <a:gd name="connsiteX18" fmla="*/ 1060379 w 1070071"/>
              <a:gd name="connsiteY18" fmla="*/ 602259 h 756940"/>
              <a:gd name="connsiteX19" fmla="*/ 1060379 w 1070071"/>
              <a:gd name="connsiteY19" fmla="*/ 245350 h 756940"/>
              <a:gd name="connsiteX20" fmla="*/ 948919 w 1070071"/>
              <a:gd name="connsiteY20" fmla="*/ 104158 h 756940"/>
              <a:gd name="connsiteX21" fmla="*/ 568696 w 1070071"/>
              <a:gd name="connsiteY21" fmla="*/ 13392 h 756940"/>
              <a:gd name="connsiteX22" fmla="*/ 535036 w 1070071"/>
              <a:gd name="connsiteY22" fmla="*/ 9463 h 7569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1070071" h="756940">
                <a:moveTo>
                  <a:pt x="915258" y="756941"/>
                </a:moveTo>
                <a:lnTo>
                  <a:pt x="154682" y="756941"/>
                </a:lnTo>
                <a:cubicBezTo>
                  <a:pt x="69417" y="756941"/>
                  <a:pt x="0" y="687524"/>
                  <a:pt x="0" y="602259"/>
                </a:cubicBezTo>
                <a:lnTo>
                  <a:pt x="0" y="245350"/>
                </a:lnTo>
                <a:cubicBezTo>
                  <a:pt x="0" y="173445"/>
                  <a:pt x="48854" y="111624"/>
                  <a:pt x="118795" y="94990"/>
                </a:cubicBezTo>
                <a:lnTo>
                  <a:pt x="499148" y="4224"/>
                </a:lnTo>
                <a:cubicBezTo>
                  <a:pt x="522724" y="-1408"/>
                  <a:pt x="547478" y="-1408"/>
                  <a:pt x="571054" y="4224"/>
                </a:cubicBezTo>
                <a:lnTo>
                  <a:pt x="951276" y="94990"/>
                </a:lnTo>
                <a:cubicBezTo>
                  <a:pt x="1021217" y="111755"/>
                  <a:pt x="1070071" y="173576"/>
                  <a:pt x="1070071" y="245481"/>
                </a:cubicBezTo>
                <a:lnTo>
                  <a:pt x="1070071" y="602390"/>
                </a:lnTo>
                <a:cubicBezTo>
                  <a:pt x="1069940" y="687524"/>
                  <a:pt x="1000523" y="756941"/>
                  <a:pt x="915258" y="756941"/>
                </a:cubicBezTo>
                <a:close/>
                <a:moveTo>
                  <a:pt x="535036" y="9463"/>
                </a:moveTo>
                <a:cubicBezTo>
                  <a:pt x="523641" y="9463"/>
                  <a:pt x="512377" y="10773"/>
                  <a:pt x="501375" y="13392"/>
                </a:cubicBezTo>
                <a:lnTo>
                  <a:pt x="121021" y="104158"/>
                </a:lnTo>
                <a:cubicBezTo>
                  <a:pt x="55403" y="119876"/>
                  <a:pt x="9561" y="177898"/>
                  <a:pt x="9561" y="245350"/>
                </a:cubicBezTo>
                <a:lnTo>
                  <a:pt x="9561" y="602259"/>
                </a:lnTo>
                <a:cubicBezTo>
                  <a:pt x="9561" y="682285"/>
                  <a:pt x="74656" y="747380"/>
                  <a:pt x="154682" y="747380"/>
                </a:cubicBezTo>
                <a:lnTo>
                  <a:pt x="915258" y="747380"/>
                </a:lnTo>
                <a:cubicBezTo>
                  <a:pt x="995284" y="747380"/>
                  <a:pt x="1060379" y="682285"/>
                  <a:pt x="1060379" y="602259"/>
                </a:cubicBezTo>
                <a:lnTo>
                  <a:pt x="1060379" y="245350"/>
                </a:lnTo>
                <a:cubicBezTo>
                  <a:pt x="1060379" y="177898"/>
                  <a:pt x="1014537" y="119876"/>
                  <a:pt x="948919" y="104158"/>
                </a:cubicBezTo>
                <a:lnTo>
                  <a:pt x="568696" y="13392"/>
                </a:lnTo>
                <a:cubicBezTo>
                  <a:pt x="557694" y="10773"/>
                  <a:pt x="546299" y="9463"/>
                  <a:pt x="535036" y="9463"/>
                </a:cubicBezTo>
                <a:close/>
              </a:path>
            </a:pathLst>
          </a:custGeom>
          <a:noFill/>
          <a:ln w="12700" cap="flat">
            <a:solidFill>
              <a:schemeClr val="bg2">
                <a:lumMod val="85000"/>
              </a:schemeClr>
            </a:solidFill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135" name="Freeform: Shape 134">
            <a:extLst>
              <a:ext uri="{FF2B5EF4-FFF2-40B4-BE49-F238E27FC236}">
                <a16:creationId xmlns:a16="http://schemas.microsoft.com/office/drawing/2014/main" id="{82127C09-C66E-491C-A1E6-BCC88DC20AC8}"/>
              </a:ext>
            </a:extLst>
          </p:cNvPr>
          <p:cNvSpPr/>
          <p:nvPr/>
        </p:nvSpPr>
        <p:spPr>
          <a:xfrm>
            <a:off x="8147840" y="4386824"/>
            <a:ext cx="1148656" cy="1253306"/>
          </a:xfrm>
          <a:custGeom>
            <a:avLst/>
            <a:gdLst>
              <a:gd name="connsiteX0" fmla="*/ 574328 w 1148656"/>
              <a:gd name="connsiteY0" fmla="*/ 1253306 h 1253306"/>
              <a:gd name="connsiteX1" fmla="*/ 456581 w 1148656"/>
              <a:gd name="connsiteY1" fmla="*/ 1221741 h 1253306"/>
              <a:gd name="connsiteX2" fmla="*/ 117747 w 1148656"/>
              <a:gd name="connsiteY2" fmla="*/ 1026194 h 1253306"/>
              <a:gd name="connsiteX3" fmla="*/ 0 w 1148656"/>
              <a:gd name="connsiteY3" fmla="*/ 822265 h 1253306"/>
              <a:gd name="connsiteX4" fmla="*/ 0 w 1148656"/>
              <a:gd name="connsiteY4" fmla="*/ 431041 h 1253306"/>
              <a:gd name="connsiteX5" fmla="*/ 117747 w 1148656"/>
              <a:gd name="connsiteY5" fmla="*/ 227112 h 1253306"/>
              <a:gd name="connsiteX6" fmla="*/ 456581 w 1148656"/>
              <a:gd name="connsiteY6" fmla="*/ 31565 h 1253306"/>
              <a:gd name="connsiteX7" fmla="*/ 574328 w 1148656"/>
              <a:gd name="connsiteY7" fmla="*/ 0 h 1253306"/>
              <a:gd name="connsiteX8" fmla="*/ 692075 w 1148656"/>
              <a:gd name="connsiteY8" fmla="*/ 31565 h 1253306"/>
              <a:gd name="connsiteX9" fmla="*/ 1030909 w 1148656"/>
              <a:gd name="connsiteY9" fmla="*/ 227112 h 1253306"/>
              <a:gd name="connsiteX10" fmla="*/ 1148657 w 1148656"/>
              <a:gd name="connsiteY10" fmla="*/ 431041 h 1253306"/>
              <a:gd name="connsiteX11" fmla="*/ 1148657 w 1148656"/>
              <a:gd name="connsiteY11" fmla="*/ 822265 h 1253306"/>
              <a:gd name="connsiteX12" fmla="*/ 1030909 w 1148656"/>
              <a:gd name="connsiteY12" fmla="*/ 1026194 h 1253306"/>
              <a:gd name="connsiteX13" fmla="*/ 692075 w 1148656"/>
              <a:gd name="connsiteY13" fmla="*/ 1221741 h 1253306"/>
              <a:gd name="connsiteX14" fmla="*/ 574328 w 1148656"/>
              <a:gd name="connsiteY14" fmla="*/ 1253306 h 12533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148656" h="1253306">
                <a:moveTo>
                  <a:pt x="574328" y="1253306"/>
                </a:moveTo>
                <a:cubicBezTo>
                  <a:pt x="533071" y="1253306"/>
                  <a:pt x="492337" y="1242435"/>
                  <a:pt x="456581" y="1221741"/>
                </a:cubicBezTo>
                <a:lnTo>
                  <a:pt x="117747" y="1026194"/>
                </a:lnTo>
                <a:cubicBezTo>
                  <a:pt x="45187" y="984282"/>
                  <a:pt x="0" y="906089"/>
                  <a:pt x="0" y="822265"/>
                </a:cubicBezTo>
                <a:lnTo>
                  <a:pt x="0" y="431041"/>
                </a:lnTo>
                <a:cubicBezTo>
                  <a:pt x="0" y="347217"/>
                  <a:pt x="45056" y="269024"/>
                  <a:pt x="117747" y="227112"/>
                </a:cubicBezTo>
                <a:lnTo>
                  <a:pt x="456581" y="31565"/>
                </a:lnTo>
                <a:cubicBezTo>
                  <a:pt x="492337" y="11002"/>
                  <a:pt x="533071" y="0"/>
                  <a:pt x="574328" y="0"/>
                </a:cubicBezTo>
                <a:cubicBezTo>
                  <a:pt x="615586" y="0"/>
                  <a:pt x="656319" y="10871"/>
                  <a:pt x="692075" y="31565"/>
                </a:cubicBezTo>
                <a:lnTo>
                  <a:pt x="1030909" y="227112"/>
                </a:lnTo>
                <a:cubicBezTo>
                  <a:pt x="1103470" y="269024"/>
                  <a:pt x="1148657" y="347217"/>
                  <a:pt x="1148657" y="431041"/>
                </a:cubicBezTo>
                <a:lnTo>
                  <a:pt x="1148657" y="822265"/>
                </a:lnTo>
                <a:cubicBezTo>
                  <a:pt x="1148657" y="906089"/>
                  <a:pt x="1103601" y="984282"/>
                  <a:pt x="1030909" y="1026194"/>
                </a:cubicBezTo>
                <a:lnTo>
                  <a:pt x="692075" y="1221741"/>
                </a:lnTo>
                <a:cubicBezTo>
                  <a:pt x="656319" y="1242435"/>
                  <a:pt x="615586" y="1253306"/>
                  <a:pt x="574328" y="1253306"/>
                </a:cubicBezTo>
                <a:close/>
              </a:path>
            </a:pathLst>
          </a:custGeom>
          <a:solidFill>
            <a:schemeClr val="accent3"/>
          </a:solidFill>
          <a:ln w="13086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38" name="Freeform: Shape 137">
            <a:extLst>
              <a:ext uri="{FF2B5EF4-FFF2-40B4-BE49-F238E27FC236}">
                <a16:creationId xmlns:a16="http://schemas.microsoft.com/office/drawing/2014/main" id="{92BDC20D-E382-46AB-840F-7FCE2391E4CF}"/>
              </a:ext>
            </a:extLst>
          </p:cNvPr>
          <p:cNvSpPr/>
          <p:nvPr/>
        </p:nvSpPr>
        <p:spPr>
          <a:xfrm>
            <a:off x="8313983" y="4643537"/>
            <a:ext cx="816370" cy="739881"/>
          </a:xfrm>
          <a:custGeom>
            <a:avLst/>
            <a:gdLst>
              <a:gd name="connsiteX0" fmla="*/ 265029 w 816370"/>
              <a:gd name="connsiteY0" fmla="*/ 739881 h 739881"/>
              <a:gd name="connsiteX1" fmla="*/ 159463 w 816370"/>
              <a:gd name="connsiteY1" fmla="*/ 678978 h 739881"/>
              <a:gd name="connsiteX2" fmla="*/ 16306 w 816370"/>
              <a:gd name="connsiteY2" fmla="*/ 430910 h 739881"/>
              <a:gd name="connsiteX3" fmla="*/ 16306 w 816370"/>
              <a:gd name="connsiteY3" fmla="*/ 308972 h 739881"/>
              <a:gd name="connsiteX4" fmla="*/ 159463 w 816370"/>
              <a:gd name="connsiteY4" fmla="*/ 60904 h 739881"/>
              <a:gd name="connsiteX5" fmla="*/ 265029 w 816370"/>
              <a:gd name="connsiteY5" fmla="*/ 0 h 739881"/>
              <a:gd name="connsiteX6" fmla="*/ 551342 w 816370"/>
              <a:gd name="connsiteY6" fmla="*/ 0 h 739881"/>
              <a:gd name="connsiteX7" fmla="*/ 656908 w 816370"/>
              <a:gd name="connsiteY7" fmla="*/ 60904 h 739881"/>
              <a:gd name="connsiteX8" fmla="*/ 800065 w 816370"/>
              <a:gd name="connsiteY8" fmla="*/ 308972 h 739881"/>
              <a:gd name="connsiteX9" fmla="*/ 800065 w 816370"/>
              <a:gd name="connsiteY9" fmla="*/ 430910 h 739881"/>
              <a:gd name="connsiteX10" fmla="*/ 657039 w 816370"/>
              <a:gd name="connsiteY10" fmla="*/ 678978 h 739881"/>
              <a:gd name="connsiteX11" fmla="*/ 551473 w 816370"/>
              <a:gd name="connsiteY11" fmla="*/ 739881 h 739881"/>
              <a:gd name="connsiteX12" fmla="*/ 265029 w 816370"/>
              <a:gd name="connsiteY12" fmla="*/ 739881 h 7398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816370" h="739881">
                <a:moveTo>
                  <a:pt x="265029" y="739881"/>
                </a:moveTo>
                <a:cubicBezTo>
                  <a:pt x="221676" y="739881"/>
                  <a:pt x="181205" y="716568"/>
                  <a:pt x="159463" y="678978"/>
                </a:cubicBezTo>
                <a:lnTo>
                  <a:pt x="16306" y="430910"/>
                </a:lnTo>
                <a:cubicBezTo>
                  <a:pt x="-5435" y="393320"/>
                  <a:pt x="-5435" y="346561"/>
                  <a:pt x="16306" y="308972"/>
                </a:cubicBezTo>
                <a:lnTo>
                  <a:pt x="159463" y="60904"/>
                </a:lnTo>
                <a:cubicBezTo>
                  <a:pt x="181205" y="23314"/>
                  <a:pt x="221676" y="0"/>
                  <a:pt x="265029" y="0"/>
                </a:cubicBezTo>
                <a:lnTo>
                  <a:pt x="551342" y="0"/>
                </a:lnTo>
                <a:cubicBezTo>
                  <a:pt x="594695" y="0"/>
                  <a:pt x="635166" y="23314"/>
                  <a:pt x="656908" y="60904"/>
                </a:cubicBezTo>
                <a:lnTo>
                  <a:pt x="800065" y="308972"/>
                </a:lnTo>
                <a:cubicBezTo>
                  <a:pt x="821806" y="346561"/>
                  <a:pt x="821806" y="393320"/>
                  <a:pt x="800065" y="430910"/>
                </a:cubicBezTo>
                <a:lnTo>
                  <a:pt x="657039" y="678978"/>
                </a:lnTo>
                <a:cubicBezTo>
                  <a:pt x="635297" y="716568"/>
                  <a:pt x="594826" y="739881"/>
                  <a:pt x="551473" y="739881"/>
                </a:cubicBezTo>
                <a:lnTo>
                  <a:pt x="265029" y="739881"/>
                </a:lnTo>
                <a:close/>
              </a:path>
            </a:pathLst>
          </a:custGeom>
          <a:solidFill>
            <a:srgbClr val="FFFFFF"/>
          </a:solidFill>
          <a:ln w="13086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5FB51A71-8282-4E8B-8F17-4E7883AB6277}"/>
              </a:ext>
            </a:extLst>
          </p:cNvPr>
          <p:cNvSpPr txBox="1"/>
          <p:nvPr/>
        </p:nvSpPr>
        <p:spPr>
          <a:xfrm>
            <a:off x="615778" y="1664900"/>
            <a:ext cx="4270258" cy="615553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lnSpc>
                <a:spcPct val="150000"/>
              </a:lnSpc>
              <a:defRPr sz="1200" b="0" i="0">
                <a:solidFill>
                  <a:schemeClr val="tx1">
                    <a:lumMod val="75000"/>
                    <a:lumOff val="25000"/>
                  </a:schemeClr>
                </a:solidFill>
                <a:effectLst/>
              </a:defRPr>
            </a:lvl1pPr>
          </a:lstStyle>
          <a:p>
            <a:r>
              <a:rPr lang="it-IT" dirty="0"/>
              <a:t>Sed quia consequuntur magni dolores eos qui ratione voluptatem sequi nesciunt.</a:t>
            </a:r>
            <a:endParaRPr lang="en-ID" dirty="0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235628D3-042F-4EB3-8796-A3FBF98A560E}"/>
              </a:ext>
            </a:extLst>
          </p:cNvPr>
          <p:cNvSpPr txBox="1"/>
          <p:nvPr/>
        </p:nvSpPr>
        <p:spPr>
          <a:xfrm>
            <a:off x="615778" y="1063209"/>
            <a:ext cx="3734549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1600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</a:rPr>
              <a:t>Write Something About Here</a:t>
            </a:r>
            <a:endParaRPr lang="en-ID" sz="1600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58E7AAB1-66C8-43E8-A6CB-D1D60B18FCFC}"/>
              </a:ext>
            </a:extLst>
          </p:cNvPr>
          <p:cNvSpPr txBox="1"/>
          <p:nvPr/>
        </p:nvSpPr>
        <p:spPr>
          <a:xfrm>
            <a:off x="615778" y="5293503"/>
            <a:ext cx="2653895" cy="61555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t-IT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Sed quia consequuntur magni dolores eos qui ratione</a:t>
            </a:r>
            <a:endParaRPr lang="en-ID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720B75E0-79CE-47EB-9E81-E21AC192C213}"/>
              </a:ext>
            </a:extLst>
          </p:cNvPr>
          <p:cNvSpPr txBox="1"/>
          <p:nvPr/>
        </p:nvSpPr>
        <p:spPr>
          <a:xfrm>
            <a:off x="7304183" y="1646563"/>
            <a:ext cx="97654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1200" spc="0" baseline="0" dirty="0">
                <a:solidFill>
                  <a:srgbClr val="000000"/>
                </a:solidFill>
                <a:latin typeface="+mj-lt"/>
                <a:cs typeface="Arial"/>
                <a:sym typeface="Arial"/>
                <a:rtl val="0"/>
              </a:rPr>
              <a:t>Nick Name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C50384EE-C0EC-401E-B48E-14FF32633D10}"/>
              </a:ext>
            </a:extLst>
          </p:cNvPr>
          <p:cNvSpPr txBox="1"/>
          <p:nvPr/>
        </p:nvSpPr>
        <p:spPr>
          <a:xfrm>
            <a:off x="7470895" y="1859200"/>
            <a:ext cx="64312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1000" spc="0" baseline="0" dirty="0">
                <a:solidFill>
                  <a:schemeClr val="tx1">
                    <a:lumMod val="75000"/>
                    <a:lumOff val="25000"/>
                  </a:schemeClr>
                </a:solidFill>
                <a:cs typeface="Arial"/>
                <a:sym typeface="Arial"/>
                <a:rtl val="0"/>
              </a:rPr>
              <a:t>Position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AF86062D-4C8F-4117-976E-1D273392D302}"/>
              </a:ext>
            </a:extLst>
          </p:cNvPr>
          <p:cNvSpPr txBox="1"/>
          <p:nvPr/>
        </p:nvSpPr>
        <p:spPr>
          <a:xfrm>
            <a:off x="5383943" y="3921927"/>
            <a:ext cx="97654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1200" spc="0" baseline="0" dirty="0">
                <a:solidFill>
                  <a:srgbClr val="000000"/>
                </a:solidFill>
                <a:latin typeface="+mj-lt"/>
                <a:cs typeface="Arial"/>
                <a:sym typeface="Arial"/>
                <a:rtl val="0"/>
              </a:rPr>
              <a:t>Nick Name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F00EEB2E-EA27-40D9-ACEC-E771F242F0EB}"/>
              </a:ext>
            </a:extLst>
          </p:cNvPr>
          <p:cNvSpPr txBox="1"/>
          <p:nvPr/>
        </p:nvSpPr>
        <p:spPr>
          <a:xfrm>
            <a:off x="5550655" y="4134564"/>
            <a:ext cx="64312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1000" spc="0" baseline="0" dirty="0">
                <a:solidFill>
                  <a:schemeClr val="tx1">
                    <a:lumMod val="75000"/>
                    <a:lumOff val="25000"/>
                  </a:schemeClr>
                </a:solidFill>
                <a:cs typeface="Arial"/>
                <a:sym typeface="Arial"/>
                <a:rtl val="0"/>
              </a:rPr>
              <a:t>Position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D781322B-2B6A-49CF-B598-B17AA674AF91}"/>
              </a:ext>
            </a:extLst>
          </p:cNvPr>
          <p:cNvSpPr txBox="1"/>
          <p:nvPr/>
        </p:nvSpPr>
        <p:spPr>
          <a:xfrm>
            <a:off x="9244743" y="3921927"/>
            <a:ext cx="97654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1200" spc="0" baseline="0" dirty="0">
                <a:solidFill>
                  <a:srgbClr val="000000"/>
                </a:solidFill>
                <a:latin typeface="+mj-lt"/>
                <a:cs typeface="Arial"/>
                <a:sym typeface="Arial"/>
                <a:rtl val="0"/>
              </a:rPr>
              <a:t>Nick Name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26F4B6AF-1D55-4642-A539-A48F00372781}"/>
              </a:ext>
            </a:extLst>
          </p:cNvPr>
          <p:cNvSpPr txBox="1"/>
          <p:nvPr/>
        </p:nvSpPr>
        <p:spPr>
          <a:xfrm>
            <a:off x="9411455" y="4134564"/>
            <a:ext cx="64312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1000" spc="0" baseline="0" dirty="0">
                <a:solidFill>
                  <a:schemeClr val="tx1">
                    <a:lumMod val="75000"/>
                    <a:lumOff val="25000"/>
                  </a:schemeClr>
                </a:solidFill>
                <a:cs typeface="Arial"/>
                <a:sym typeface="Arial"/>
                <a:rtl val="0"/>
              </a:rPr>
              <a:t>Position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B732532D-3CA8-423D-809F-AB794987CE16}"/>
              </a:ext>
            </a:extLst>
          </p:cNvPr>
          <p:cNvSpPr txBox="1"/>
          <p:nvPr/>
        </p:nvSpPr>
        <p:spPr>
          <a:xfrm>
            <a:off x="8240369" y="5649127"/>
            <a:ext cx="97654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1200" spc="0" baseline="0" dirty="0">
                <a:solidFill>
                  <a:srgbClr val="000000"/>
                </a:solidFill>
                <a:latin typeface="+mj-lt"/>
                <a:cs typeface="Arial"/>
                <a:sym typeface="Arial"/>
                <a:rtl val="0"/>
              </a:rPr>
              <a:t>Nick Name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25AC13BC-E9C7-4B74-BC57-F6B5CED5E3D6}"/>
              </a:ext>
            </a:extLst>
          </p:cNvPr>
          <p:cNvSpPr txBox="1"/>
          <p:nvPr/>
        </p:nvSpPr>
        <p:spPr>
          <a:xfrm>
            <a:off x="8407081" y="5861764"/>
            <a:ext cx="64312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1000" spc="0" baseline="0" dirty="0">
                <a:solidFill>
                  <a:schemeClr val="tx1">
                    <a:lumMod val="75000"/>
                    <a:lumOff val="25000"/>
                  </a:schemeClr>
                </a:solidFill>
                <a:cs typeface="Arial"/>
                <a:sym typeface="Arial"/>
                <a:rtl val="0"/>
              </a:rPr>
              <a:t>Position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646C909F-02A0-4477-9666-F5095D178E34}"/>
              </a:ext>
            </a:extLst>
          </p:cNvPr>
          <p:cNvSpPr txBox="1"/>
          <p:nvPr/>
        </p:nvSpPr>
        <p:spPr>
          <a:xfrm>
            <a:off x="10286373" y="5649127"/>
            <a:ext cx="97654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1200" spc="0" baseline="0" dirty="0">
                <a:solidFill>
                  <a:srgbClr val="000000"/>
                </a:solidFill>
                <a:latin typeface="+mj-lt"/>
                <a:cs typeface="Arial"/>
                <a:sym typeface="Arial"/>
                <a:rtl val="0"/>
              </a:rPr>
              <a:t>Nick Name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DE26ED4F-EEBA-447A-B17F-D599C9646A53}"/>
              </a:ext>
            </a:extLst>
          </p:cNvPr>
          <p:cNvSpPr txBox="1"/>
          <p:nvPr/>
        </p:nvSpPr>
        <p:spPr>
          <a:xfrm>
            <a:off x="10453085" y="5861764"/>
            <a:ext cx="64312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1000" spc="0" baseline="0" dirty="0">
                <a:solidFill>
                  <a:schemeClr val="tx1">
                    <a:lumMod val="75000"/>
                    <a:lumOff val="25000"/>
                  </a:schemeClr>
                </a:solidFill>
                <a:cs typeface="Arial"/>
                <a:sym typeface="Arial"/>
                <a:rtl val="0"/>
              </a:rPr>
              <a:t>Position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CD5D58B7-A234-462E-92AB-B0125CA0D95E}"/>
              </a:ext>
            </a:extLst>
          </p:cNvPr>
          <p:cNvSpPr txBox="1"/>
          <p:nvPr/>
        </p:nvSpPr>
        <p:spPr>
          <a:xfrm>
            <a:off x="6443065" y="5649127"/>
            <a:ext cx="97654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1200" spc="0" baseline="0" dirty="0">
                <a:solidFill>
                  <a:srgbClr val="000000"/>
                </a:solidFill>
                <a:latin typeface="+mj-lt"/>
                <a:cs typeface="Arial"/>
                <a:sym typeface="Arial"/>
                <a:rtl val="0"/>
              </a:rPr>
              <a:t>Nick Name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F92AAD5E-212F-4661-AD75-861CDBA689D4}"/>
              </a:ext>
            </a:extLst>
          </p:cNvPr>
          <p:cNvSpPr txBox="1"/>
          <p:nvPr/>
        </p:nvSpPr>
        <p:spPr>
          <a:xfrm>
            <a:off x="6609777" y="5861764"/>
            <a:ext cx="64312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1000" spc="0" baseline="0" dirty="0">
                <a:solidFill>
                  <a:schemeClr val="tx1">
                    <a:lumMod val="75000"/>
                    <a:lumOff val="25000"/>
                  </a:schemeClr>
                </a:solidFill>
                <a:cs typeface="Arial"/>
                <a:sym typeface="Arial"/>
                <a:rtl val="0"/>
              </a:rPr>
              <a:t>Position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0EC61729-815E-4FAD-99EC-C22EDC2D7EF3}"/>
              </a:ext>
            </a:extLst>
          </p:cNvPr>
          <p:cNvSpPr txBox="1"/>
          <p:nvPr/>
        </p:nvSpPr>
        <p:spPr>
          <a:xfrm>
            <a:off x="4367827" y="5649127"/>
            <a:ext cx="97654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1200" spc="0" baseline="0" dirty="0">
                <a:solidFill>
                  <a:srgbClr val="000000"/>
                </a:solidFill>
                <a:latin typeface="+mj-lt"/>
                <a:cs typeface="Arial"/>
                <a:sym typeface="Arial"/>
                <a:rtl val="0"/>
              </a:rPr>
              <a:t>Nick Name</a:t>
            </a: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542A2DC3-4383-434F-8980-D0620C915EF3}"/>
              </a:ext>
            </a:extLst>
          </p:cNvPr>
          <p:cNvSpPr txBox="1"/>
          <p:nvPr/>
        </p:nvSpPr>
        <p:spPr>
          <a:xfrm>
            <a:off x="4534539" y="5861764"/>
            <a:ext cx="64312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1000" spc="0" baseline="0" dirty="0">
                <a:solidFill>
                  <a:schemeClr val="tx1">
                    <a:lumMod val="75000"/>
                    <a:lumOff val="25000"/>
                  </a:schemeClr>
                </a:solidFill>
                <a:cs typeface="Arial"/>
                <a:sym typeface="Arial"/>
                <a:rtl val="0"/>
              </a:rPr>
              <a:t>Position</a:t>
            </a:r>
          </a:p>
        </p:txBody>
      </p:sp>
      <p:sp>
        <p:nvSpPr>
          <p:cNvPr id="67" name="Freeform: Shape 66">
            <a:extLst>
              <a:ext uri="{FF2B5EF4-FFF2-40B4-BE49-F238E27FC236}">
                <a16:creationId xmlns:a16="http://schemas.microsoft.com/office/drawing/2014/main" id="{F6D7EFCD-7D9B-4BF4-874F-1DEE1F1309BB}"/>
              </a:ext>
            </a:extLst>
          </p:cNvPr>
          <p:cNvSpPr/>
          <p:nvPr/>
        </p:nvSpPr>
        <p:spPr>
          <a:xfrm>
            <a:off x="8510567" y="4767376"/>
            <a:ext cx="423202" cy="441320"/>
          </a:xfrm>
          <a:custGeom>
            <a:avLst/>
            <a:gdLst>
              <a:gd name="connsiteX0" fmla="*/ 421097 w 423202"/>
              <a:gd name="connsiteY0" fmla="*/ 392728 h 441320"/>
              <a:gd name="connsiteX1" fmla="*/ 401189 w 423202"/>
              <a:gd name="connsiteY1" fmla="*/ 335622 h 441320"/>
              <a:gd name="connsiteX2" fmla="*/ 373422 w 423202"/>
              <a:gd name="connsiteY2" fmla="*/ 307332 h 441320"/>
              <a:gd name="connsiteX3" fmla="*/ 268380 w 423202"/>
              <a:gd name="connsiteY3" fmla="*/ 268432 h 441320"/>
              <a:gd name="connsiteX4" fmla="*/ 250436 w 423202"/>
              <a:gd name="connsiteY4" fmla="*/ 246952 h 441320"/>
              <a:gd name="connsiteX5" fmla="*/ 245721 w 423202"/>
              <a:gd name="connsiteY5" fmla="*/ 221412 h 441320"/>
              <a:gd name="connsiteX6" fmla="*/ 296801 w 423202"/>
              <a:gd name="connsiteY6" fmla="*/ 155007 h 441320"/>
              <a:gd name="connsiteX7" fmla="*/ 291562 w 423202"/>
              <a:gd name="connsiteY7" fmla="*/ 208314 h 441320"/>
              <a:gd name="connsiteX8" fmla="*/ 320639 w 423202"/>
              <a:gd name="connsiteY8" fmla="*/ 107594 h 441320"/>
              <a:gd name="connsiteX9" fmla="*/ 258163 w 423202"/>
              <a:gd name="connsiteY9" fmla="*/ 5302 h 441320"/>
              <a:gd name="connsiteX10" fmla="*/ 187830 w 423202"/>
              <a:gd name="connsiteY10" fmla="*/ 6219 h 441320"/>
              <a:gd name="connsiteX11" fmla="*/ 121818 w 423202"/>
              <a:gd name="connsiteY11" fmla="*/ 153305 h 441320"/>
              <a:gd name="connsiteX12" fmla="*/ 165564 w 423202"/>
              <a:gd name="connsiteY12" fmla="*/ 212505 h 441320"/>
              <a:gd name="connsiteX13" fmla="*/ 177613 w 423202"/>
              <a:gd name="connsiteY13" fmla="*/ 221019 h 441320"/>
              <a:gd name="connsiteX14" fmla="*/ 172898 w 423202"/>
              <a:gd name="connsiteY14" fmla="*/ 246821 h 441320"/>
              <a:gd name="connsiteX15" fmla="*/ 154824 w 423202"/>
              <a:gd name="connsiteY15" fmla="*/ 268301 h 441320"/>
              <a:gd name="connsiteX16" fmla="*/ 49781 w 423202"/>
              <a:gd name="connsiteY16" fmla="*/ 307201 h 441320"/>
              <a:gd name="connsiteX17" fmla="*/ 22014 w 423202"/>
              <a:gd name="connsiteY17" fmla="*/ 335492 h 441320"/>
              <a:gd name="connsiteX18" fmla="*/ 2106 w 423202"/>
              <a:gd name="connsiteY18" fmla="*/ 392597 h 441320"/>
              <a:gd name="connsiteX19" fmla="*/ 36684 w 423202"/>
              <a:gd name="connsiteY19" fmla="*/ 441320 h 441320"/>
              <a:gd name="connsiteX20" fmla="*/ 152466 w 423202"/>
              <a:gd name="connsiteY20" fmla="*/ 441320 h 441320"/>
              <a:gd name="connsiteX21" fmla="*/ 129545 w 423202"/>
              <a:gd name="connsiteY21" fmla="*/ 348720 h 441320"/>
              <a:gd name="connsiteX22" fmla="*/ 298504 w 423202"/>
              <a:gd name="connsiteY22" fmla="*/ 348720 h 441320"/>
              <a:gd name="connsiteX23" fmla="*/ 269820 w 423202"/>
              <a:gd name="connsiteY23" fmla="*/ 441320 h 441320"/>
              <a:gd name="connsiteX24" fmla="*/ 386389 w 423202"/>
              <a:gd name="connsiteY24" fmla="*/ 441320 h 441320"/>
              <a:gd name="connsiteX25" fmla="*/ 421097 w 423202"/>
              <a:gd name="connsiteY25" fmla="*/ 392728 h 441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423202" h="441320">
                <a:moveTo>
                  <a:pt x="421097" y="392728"/>
                </a:moveTo>
                <a:lnTo>
                  <a:pt x="401189" y="335622"/>
                </a:lnTo>
                <a:cubicBezTo>
                  <a:pt x="396605" y="322525"/>
                  <a:pt x="386520" y="312047"/>
                  <a:pt x="373422" y="307332"/>
                </a:cubicBezTo>
                <a:lnTo>
                  <a:pt x="268380" y="268432"/>
                </a:lnTo>
                <a:cubicBezTo>
                  <a:pt x="259080" y="264896"/>
                  <a:pt x="252139" y="256775"/>
                  <a:pt x="250436" y="246952"/>
                </a:cubicBezTo>
                <a:lnTo>
                  <a:pt x="245721" y="221412"/>
                </a:lnTo>
                <a:cubicBezTo>
                  <a:pt x="285144" y="208707"/>
                  <a:pt x="295884" y="145970"/>
                  <a:pt x="296801" y="155007"/>
                </a:cubicBezTo>
                <a:cubicBezTo>
                  <a:pt x="297718" y="165092"/>
                  <a:pt x="291562" y="208314"/>
                  <a:pt x="291562" y="208314"/>
                </a:cubicBezTo>
                <a:cubicBezTo>
                  <a:pt x="291562" y="208314"/>
                  <a:pt x="324568" y="164568"/>
                  <a:pt x="320639" y="107594"/>
                </a:cubicBezTo>
                <a:cubicBezTo>
                  <a:pt x="316710" y="50750"/>
                  <a:pt x="282656" y="17745"/>
                  <a:pt x="258163" y="5302"/>
                </a:cubicBezTo>
                <a:cubicBezTo>
                  <a:pt x="233671" y="-7141"/>
                  <a:pt x="187830" y="6219"/>
                  <a:pt x="187830" y="6219"/>
                </a:cubicBezTo>
                <a:cubicBezTo>
                  <a:pt x="125747" y="-9105"/>
                  <a:pt x="96016" y="104582"/>
                  <a:pt x="121818" y="153305"/>
                </a:cubicBezTo>
                <a:cubicBezTo>
                  <a:pt x="139107" y="185917"/>
                  <a:pt x="156133" y="204123"/>
                  <a:pt x="165564" y="212505"/>
                </a:cubicBezTo>
                <a:cubicBezTo>
                  <a:pt x="168052" y="214732"/>
                  <a:pt x="172112" y="218137"/>
                  <a:pt x="177613" y="221019"/>
                </a:cubicBezTo>
                <a:lnTo>
                  <a:pt x="172898" y="246821"/>
                </a:lnTo>
                <a:cubicBezTo>
                  <a:pt x="171065" y="256644"/>
                  <a:pt x="164123" y="264765"/>
                  <a:pt x="154824" y="268301"/>
                </a:cubicBezTo>
                <a:lnTo>
                  <a:pt x="49781" y="307201"/>
                </a:lnTo>
                <a:cubicBezTo>
                  <a:pt x="36815" y="312047"/>
                  <a:pt x="26468" y="322394"/>
                  <a:pt x="22014" y="335492"/>
                </a:cubicBezTo>
                <a:lnTo>
                  <a:pt x="2106" y="392597"/>
                </a:lnTo>
                <a:cubicBezTo>
                  <a:pt x="-6276" y="416304"/>
                  <a:pt x="11405" y="441320"/>
                  <a:pt x="36684" y="441320"/>
                </a:cubicBezTo>
                <a:lnTo>
                  <a:pt x="152466" y="441320"/>
                </a:lnTo>
                <a:lnTo>
                  <a:pt x="129545" y="348720"/>
                </a:lnTo>
                <a:cubicBezTo>
                  <a:pt x="129545" y="348720"/>
                  <a:pt x="225943" y="382119"/>
                  <a:pt x="298504" y="348720"/>
                </a:cubicBezTo>
                <a:lnTo>
                  <a:pt x="269820" y="441320"/>
                </a:lnTo>
                <a:lnTo>
                  <a:pt x="386389" y="441320"/>
                </a:lnTo>
                <a:cubicBezTo>
                  <a:pt x="411798" y="441451"/>
                  <a:pt x="429480" y="416566"/>
                  <a:pt x="421097" y="392728"/>
                </a:cubicBezTo>
                <a:close/>
              </a:path>
            </a:pathLst>
          </a:custGeom>
          <a:solidFill>
            <a:schemeClr val="accent3"/>
          </a:solidFill>
          <a:ln w="13086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69" name="Freeform: Shape 68">
            <a:extLst>
              <a:ext uri="{FF2B5EF4-FFF2-40B4-BE49-F238E27FC236}">
                <a16:creationId xmlns:a16="http://schemas.microsoft.com/office/drawing/2014/main" id="{9521D350-883E-4911-A9D8-7793C2493F93}"/>
              </a:ext>
            </a:extLst>
          </p:cNvPr>
          <p:cNvSpPr/>
          <p:nvPr/>
        </p:nvSpPr>
        <p:spPr>
          <a:xfrm>
            <a:off x="9547632" y="3074351"/>
            <a:ext cx="423202" cy="441320"/>
          </a:xfrm>
          <a:custGeom>
            <a:avLst/>
            <a:gdLst>
              <a:gd name="connsiteX0" fmla="*/ 421097 w 423202"/>
              <a:gd name="connsiteY0" fmla="*/ 392728 h 441320"/>
              <a:gd name="connsiteX1" fmla="*/ 401189 w 423202"/>
              <a:gd name="connsiteY1" fmla="*/ 335622 h 441320"/>
              <a:gd name="connsiteX2" fmla="*/ 373422 w 423202"/>
              <a:gd name="connsiteY2" fmla="*/ 307332 h 441320"/>
              <a:gd name="connsiteX3" fmla="*/ 268380 w 423202"/>
              <a:gd name="connsiteY3" fmla="*/ 268432 h 441320"/>
              <a:gd name="connsiteX4" fmla="*/ 250436 w 423202"/>
              <a:gd name="connsiteY4" fmla="*/ 246952 h 441320"/>
              <a:gd name="connsiteX5" fmla="*/ 245721 w 423202"/>
              <a:gd name="connsiteY5" fmla="*/ 221412 h 441320"/>
              <a:gd name="connsiteX6" fmla="*/ 296801 w 423202"/>
              <a:gd name="connsiteY6" fmla="*/ 155007 h 441320"/>
              <a:gd name="connsiteX7" fmla="*/ 291562 w 423202"/>
              <a:gd name="connsiteY7" fmla="*/ 208314 h 441320"/>
              <a:gd name="connsiteX8" fmla="*/ 320639 w 423202"/>
              <a:gd name="connsiteY8" fmla="*/ 107594 h 441320"/>
              <a:gd name="connsiteX9" fmla="*/ 258163 w 423202"/>
              <a:gd name="connsiteY9" fmla="*/ 5302 h 441320"/>
              <a:gd name="connsiteX10" fmla="*/ 187830 w 423202"/>
              <a:gd name="connsiteY10" fmla="*/ 6219 h 441320"/>
              <a:gd name="connsiteX11" fmla="*/ 121818 w 423202"/>
              <a:gd name="connsiteY11" fmla="*/ 153305 h 441320"/>
              <a:gd name="connsiteX12" fmla="*/ 165564 w 423202"/>
              <a:gd name="connsiteY12" fmla="*/ 212505 h 441320"/>
              <a:gd name="connsiteX13" fmla="*/ 177613 w 423202"/>
              <a:gd name="connsiteY13" fmla="*/ 221019 h 441320"/>
              <a:gd name="connsiteX14" fmla="*/ 172898 w 423202"/>
              <a:gd name="connsiteY14" fmla="*/ 246821 h 441320"/>
              <a:gd name="connsiteX15" fmla="*/ 154824 w 423202"/>
              <a:gd name="connsiteY15" fmla="*/ 268301 h 441320"/>
              <a:gd name="connsiteX16" fmla="*/ 49781 w 423202"/>
              <a:gd name="connsiteY16" fmla="*/ 307201 h 441320"/>
              <a:gd name="connsiteX17" fmla="*/ 22014 w 423202"/>
              <a:gd name="connsiteY17" fmla="*/ 335492 h 441320"/>
              <a:gd name="connsiteX18" fmla="*/ 2106 w 423202"/>
              <a:gd name="connsiteY18" fmla="*/ 392597 h 441320"/>
              <a:gd name="connsiteX19" fmla="*/ 36684 w 423202"/>
              <a:gd name="connsiteY19" fmla="*/ 441320 h 441320"/>
              <a:gd name="connsiteX20" fmla="*/ 152466 w 423202"/>
              <a:gd name="connsiteY20" fmla="*/ 441320 h 441320"/>
              <a:gd name="connsiteX21" fmla="*/ 129545 w 423202"/>
              <a:gd name="connsiteY21" fmla="*/ 348720 h 441320"/>
              <a:gd name="connsiteX22" fmla="*/ 298504 w 423202"/>
              <a:gd name="connsiteY22" fmla="*/ 348720 h 441320"/>
              <a:gd name="connsiteX23" fmla="*/ 269820 w 423202"/>
              <a:gd name="connsiteY23" fmla="*/ 441320 h 441320"/>
              <a:gd name="connsiteX24" fmla="*/ 386389 w 423202"/>
              <a:gd name="connsiteY24" fmla="*/ 441320 h 441320"/>
              <a:gd name="connsiteX25" fmla="*/ 421097 w 423202"/>
              <a:gd name="connsiteY25" fmla="*/ 392728 h 441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423202" h="441320">
                <a:moveTo>
                  <a:pt x="421097" y="392728"/>
                </a:moveTo>
                <a:lnTo>
                  <a:pt x="401189" y="335622"/>
                </a:lnTo>
                <a:cubicBezTo>
                  <a:pt x="396605" y="322525"/>
                  <a:pt x="386520" y="312047"/>
                  <a:pt x="373422" y="307332"/>
                </a:cubicBezTo>
                <a:lnTo>
                  <a:pt x="268380" y="268432"/>
                </a:lnTo>
                <a:cubicBezTo>
                  <a:pt x="259080" y="264896"/>
                  <a:pt x="252139" y="256775"/>
                  <a:pt x="250436" y="246952"/>
                </a:cubicBezTo>
                <a:lnTo>
                  <a:pt x="245721" y="221412"/>
                </a:lnTo>
                <a:cubicBezTo>
                  <a:pt x="285144" y="208707"/>
                  <a:pt x="295884" y="145970"/>
                  <a:pt x="296801" y="155007"/>
                </a:cubicBezTo>
                <a:cubicBezTo>
                  <a:pt x="297718" y="165092"/>
                  <a:pt x="291562" y="208314"/>
                  <a:pt x="291562" y="208314"/>
                </a:cubicBezTo>
                <a:cubicBezTo>
                  <a:pt x="291562" y="208314"/>
                  <a:pt x="324568" y="164568"/>
                  <a:pt x="320639" y="107594"/>
                </a:cubicBezTo>
                <a:cubicBezTo>
                  <a:pt x="316710" y="50750"/>
                  <a:pt x="282656" y="17745"/>
                  <a:pt x="258163" y="5302"/>
                </a:cubicBezTo>
                <a:cubicBezTo>
                  <a:pt x="233671" y="-7141"/>
                  <a:pt x="187830" y="6219"/>
                  <a:pt x="187830" y="6219"/>
                </a:cubicBezTo>
                <a:cubicBezTo>
                  <a:pt x="125747" y="-9105"/>
                  <a:pt x="96016" y="104582"/>
                  <a:pt x="121818" y="153305"/>
                </a:cubicBezTo>
                <a:cubicBezTo>
                  <a:pt x="139107" y="185917"/>
                  <a:pt x="156133" y="204123"/>
                  <a:pt x="165564" y="212505"/>
                </a:cubicBezTo>
                <a:cubicBezTo>
                  <a:pt x="168052" y="214732"/>
                  <a:pt x="172112" y="218137"/>
                  <a:pt x="177613" y="221019"/>
                </a:cubicBezTo>
                <a:lnTo>
                  <a:pt x="172898" y="246821"/>
                </a:lnTo>
                <a:cubicBezTo>
                  <a:pt x="171065" y="256644"/>
                  <a:pt x="164123" y="264765"/>
                  <a:pt x="154824" y="268301"/>
                </a:cubicBezTo>
                <a:lnTo>
                  <a:pt x="49781" y="307201"/>
                </a:lnTo>
                <a:cubicBezTo>
                  <a:pt x="36815" y="312047"/>
                  <a:pt x="26468" y="322394"/>
                  <a:pt x="22014" y="335492"/>
                </a:cubicBezTo>
                <a:lnTo>
                  <a:pt x="2106" y="392597"/>
                </a:lnTo>
                <a:cubicBezTo>
                  <a:pt x="-6276" y="416304"/>
                  <a:pt x="11405" y="441320"/>
                  <a:pt x="36684" y="441320"/>
                </a:cubicBezTo>
                <a:lnTo>
                  <a:pt x="152466" y="441320"/>
                </a:lnTo>
                <a:lnTo>
                  <a:pt x="129545" y="348720"/>
                </a:lnTo>
                <a:cubicBezTo>
                  <a:pt x="129545" y="348720"/>
                  <a:pt x="225943" y="382119"/>
                  <a:pt x="298504" y="348720"/>
                </a:cubicBezTo>
                <a:lnTo>
                  <a:pt x="269820" y="441320"/>
                </a:lnTo>
                <a:lnTo>
                  <a:pt x="386389" y="441320"/>
                </a:lnTo>
                <a:cubicBezTo>
                  <a:pt x="411798" y="441451"/>
                  <a:pt x="429480" y="416566"/>
                  <a:pt x="421097" y="392728"/>
                </a:cubicBezTo>
                <a:close/>
              </a:path>
            </a:pathLst>
          </a:custGeom>
          <a:solidFill>
            <a:schemeClr val="accent4"/>
          </a:solidFill>
          <a:ln w="13086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72" name="Freeform: Shape 71">
            <a:extLst>
              <a:ext uri="{FF2B5EF4-FFF2-40B4-BE49-F238E27FC236}">
                <a16:creationId xmlns:a16="http://schemas.microsoft.com/office/drawing/2014/main" id="{30F2C7DA-B045-4F21-AE38-7EA901972041}"/>
              </a:ext>
            </a:extLst>
          </p:cNvPr>
          <p:cNvSpPr/>
          <p:nvPr/>
        </p:nvSpPr>
        <p:spPr>
          <a:xfrm>
            <a:off x="6689080" y="4781039"/>
            <a:ext cx="423482" cy="464876"/>
          </a:xfrm>
          <a:custGeom>
            <a:avLst/>
            <a:gdLst>
              <a:gd name="connsiteX0" fmla="*/ 189148 w 423482"/>
              <a:gd name="connsiteY0" fmla="*/ 26 h 464876"/>
              <a:gd name="connsiteX1" fmla="*/ 268192 w 423482"/>
              <a:gd name="connsiteY1" fmla="*/ 30429 h 464876"/>
              <a:gd name="connsiteX2" fmla="*/ 265965 w 423482"/>
              <a:gd name="connsiteY2" fmla="*/ 15105 h 464876"/>
              <a:gd name="connsiteX3" fmla="*/ 308401 w 423482"/>
              <a:gd name="connsiteY3" fmla="*/ 124339 h 464876"/>
              <a:gd name="connsiteX4" fmla="*/ 255430 w 423482"/>
              <a:gd name="connsiteY4" fmla="*/ 242843 h 464876"/>
              <a:gd name="connsiteX5" fmla="*/ 246136 w 423482"/>
              <a:gd name="connsiteY5" fmla="*/ 246512 h 464876"/>
              <a:gd name="connsiteX6" fmla="*/ 250510 w 423482"/>
              <a:gd name="connsiteY6" fmla="*/ 270246 h 464876"/>
              <a:gd name="connsiteX7" fmla="*/ 268584 w 423482"/>
              <a:gd name="connsiteY7" fmla="*/ 291726 h 464876"/>
              <a:gd name="connsiteX8" fmla="*/ 373758 w 423482"/>
              <a:gd name="connsiteY8" fmla="*/ 330626 h 464876"/>
              <a:gd name="connsiteX9" fmla="*/ 401525 w 423482"/>
              <a:gd name="connsiteY9" fmla="*/ 359047 h 464876"/>
              <a:gd name="connsiteX10" fmla="*/ 421433 w 423482"/>
              <a:gd name="connsiteY10" fmla="*/ 416153 h 464876"/>
              <a:gd name="connsiteX11" fmla="*/ 386724 w 423482"/>
              <a:gd name="connsiteY11" fmla="*/ 464876 h 464876"/>
              <a:gd name="connsiteX12" fmla="*/ 246319 w 423482"/>
              <a:gd name="connsiteY12" fmla="*/ 464876 h 464876"/>
              <a:gd name="connsiteX13" fmla="*/ 223398 w 423482"/>
              <a:gd name="connsiteY13" fmla="*/ 379741 h 464876"/>
              <a:gd name="connsiteX14" fmla="*/ 235448 w 423482"/>
              <a:gd name="connsiteY14" fmla="*/ 346866 h 464876"/>
              <a:gd name="connsiteX15" fmla="*/ 217111 w 423482"/>
              <a:gd name="connsiteY15" fmla="*/ 334948 h 464876"/>
              <a:gd name="connsiteX16" fmla="*/ 211872 w 423482"/>
              <a:gd name="connsiteY16" fmla="*/ 331542 h 464876"/>
              <a:gd name="connsiteX17" fmla="*/ 205978 w 423482"/>
              <a:gd name="connsiteY17" fmla="*/ 335340 h 464876"/>
              <a:gd name="connsiteX18" fmla="*/ 188296 w 423482"/>
              <a:gd name="connsiteY18" fmla="*/ 346866 h 464876"/>
              <a:gd name="connsiteX19" fmla="*/ 200346 w 423482"/>
              <a:gd name="connsiteY19" fmla="*/ 379741 h 464876"/>
              <a:gd name="connsiteX20" fmla="*/ 177163 w 423482"/>
              <a:gd name="connsiteY20" fmla="*/ 464876 h 464876"/>
              <a:gd name="connsiteX21" fmla="*/ 36758 w 423482"/>
              <a:gd name="connsiteY21" fmla="*/ 464876 h 464876"/>
              <a:gd name="connsiteX22" fmla="*/ 2049 w 423482"/>
              <a:gd name="connsiteY22" fmla="*/ 416153 h 464876"/>
              <a:gd name="connsiteX23" fmla="*/ 21957 w 423482"/>
              <a:gd name="connsiteY23" fmla="*/ 359047 h 464876"/>
              <a:gd name="connsiteX24" fmla="*/ 49724 w 423482"/>
              <a:gd name="connsiteY24" fmla="*/ 330626 h 464876"/>
              <a:gd name="connsiteX25" fmla="*/ 154898 w 423482"/>
              <a:gd name="connsiteY25" fmla="*/ 291726 h 464876"/>
              <a:gd name="connsiteX26" fmla="*/ 172972 w 423482"/>
              <a:gd name="connsiteY26" fmla="*/ 270246 h 464876"/>
              <a:gd name="connsiteX27" fmla="*/ 177721 w 423482"/>
              <a:gd name="connsiteY27" fmla="*/ 244478 h 464876"/>
              <a:gd name="connsiteX28" fmla="*/ 169240 w 423482"/>
              <a:gd name="connsiteY28" fmla="*/ 240186 h 464876"/>
              <a:gd name="connsiteX29" fmla="*/ 116915 w 423482"/>
              <a:gd name="connsiteY29" fmla="*/ 120540 h 464876"/>
              <a:gd name="connsiteX30" fmla="*/ 117439 w 423482"/>
              <a:gd name="connsiteY30" fmla="*/ 92381 h 464876"/>
              <a:gd name="connsiteX31" fmla="*/ 158434 w 423482"/>
              <a:gd name="connsiteY31" fmla="*/ 14843 h 464876"/>
              <a:gd name="connsiteX32" fmla="*/ 143110 w 423482"/>
              <a:gd name="connsiteY32" fmla="*/ 7246 h 464876"/>
              <a:gd name="connsiteX33" fmla="*/ 189148 w 423482"/>
              <a:gd name="connsiteY33" fmla="*/ 26 h 464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423482" h="464876">
                <a:moveTo>
                  <a:pt x="189148" y="26"/>
                </a:moveTo>
                <a:cubicBezTo>
                  <a:pt x="214918" y="-449"/>
                  <a:pt x="246188" y="5347"/>
                  <a:pt x="268192" y="30429"/>
                </a:cubicBezTo>
                <a:lnTo>
                  <a:pt x="265965" y="15105"/>
                </a:lnTo>
                <a:cubicBezTo>
                  <a:pt x="265965" y="15105"/>
                  <a:pt x="316522" y="72996"/>
                  <a:pt x="308401" y="124339"/>
                </a:cubicBezTo>
                <a:cubicBezTo>
                  <a:pt x="302606" y="160488"/>
                  <a:pt x="288927" y="215719"/>
                  <a:pt x="255430" y="242843"/>
                </a:cubicBezTo>
                <a:lnTo>
                  <a:pt x="246136" y="246512"/>
                </a:lnTo>
                <a:lnTo>
                  <a:pt x="250510" y="270246"/>
                </a:lnTo>
                <a:cubicBezTo>
                  <a:pt x="252344" y="280069"/>
                  <a:pt x="259154" y="288320"/>
                  <a:pt x="268584" y="291726"/>
                </a:cubicBezTo>
                <a:lnTo>
                  <a:pt x="373758" y="330626"/>
                </a:lnTo>
                <a:cubicBezTo>
                  <a:pt x="386724" y="335472"/>
                  <a:pt x="396941" y="345950"/>
                  <a:pt x="401525" y="359047"/>
                </a:cubicBezTo>
                <a:lnTo>
                  <a:pt x="421433" y="416153"/>
                </a:lnTo>
                <a:cubicBezTo>
                  <a:pt x="429684" y="439990"/>
                  <a:pt x="412003" y="464876"/>
                  <a:pt x="386724" y="464876"/>
                </a:cubicBezTo>
                <a:lnTo>
                  <a:pt x="246319" y="464876"/>
                </a:lnTo>
                <a:lnTo>
                  <a:pt x="223398" y="379741"/>
                </a:lnTo>
                <a:lnTo>
                  <a:pt x="235448" y="346866"/>
                </a:lnTo>
                <a:lnTo>
                  <a:pt x="217111" y="334948"/>
                </a:lnTo>
                <a:lnTo>
                  <a:pt x="211872" y="331542"/>
                </a:lnTo>
                <a:lnTo>
                  <a:pt x="205978" y="335340"/>
                </a:lnTo>
                <a:lnTo>
                  <a:pt x="188296" y="346866"/>
                </a:lnTo>
                <a:lnTo>
                  <a:pt x="200346" y="379741"/>
                </a:lnTo>
                <a:lnTo>
                  <a:pt x="177163" y="464876"/>
                </a:lnTo>
                <a:lnTo>
                  <a:pt x="36758" y="464876"/>
                </a:lnTo>
                <a:cubicBezTo>
                  <a:pt x="11479" y="464876"/>
                  <a:pt x="-6202" y="439990"/>
                  <a:pt x="2049" y="416153"/>
                </a:cubicBezTo>
                <a:lnTo>
                  <a:pt x="21957" y="359047"/>
                </a:lnTo>
                <a:cubicBezTo>
                  <a:pt x="26410" y="345819"/>
                  <a:pt x="36627" y="335472"/>
                  <a:pt x="49724" y="330626"/>
                </a:cubicBezTo>
                <a:lnTo>
                  <a:pt x="154898" y="291726"/>
                </a:lnTo>
                <a:cubicBezTo>
                  <a:pt x="164328" y="288189"/>
                  <a:pt x="171139" y="280069"/>
                  <a:pt x="172972" y="270246"/>
                </a:cubicBezTo>
                <a:lnTo>
                  <a:pt x="177721" y="244478"/>
                </a:lnTo>
                <a:lnTo>
                  <a:pt x="169240" y="240186"/>
                </a:lnTo>
                <a:cubicBezTo>
                  <a:pt x="145861" y="222439"/>
                  <a:pt x="121368" y="187862"/>
                  <a:pt x="116915" y="120540"/>
                </a:cubicBezTo>
                <a:lnTo>
                  <a:pt x="117439" y="92381"/>
                </a:lnTo>
                <a:cubicBezTo>
                  <a:pt x="117439" y="92381"/>
                  <a:pt x="122023" y="28988"/>
                  <a:pt x="158434" y="14843"/>
                </a:cubicBezTo>
                <a:lnTo>
                  <a:pt x="143110" y="7246"/>
                </a:lnTo>
                <a:cubicBezTo>
                  <a:pt x="143110" y="7246"/>
                  <a:pt x="163379" y="501"/>
                  <a:pt x="189148" y="26"/>
                </a:cubicBezTo>
                <a:close/>
              </a:path>
            </a:pathLst>
          </a:custGeom>
          <a:solidFill>
            <a:schemeClr val="accent2"/>
          </a:solidFill>
          <a:ln w="13086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73" name="Freeform: Shape 72">
            <a:extLst>
              <a:ext uri="{FF2B5EF4-FFF2-40B4-BE49-F238E27FC236}">
                <a16:creationId xmlns:a16="http://schemas.microsoft.com/office/drawing/2014/main" id="{35FE35B9-21AA-4BDD-82D5-AC222621100A}"/>
              </a:ext>
            </a:extLst>
          </p:cNvPr>
          <p:cNvSpPr/>
          <p:nvPr/>
        </p:nvSpPr>
        <p:spPr>
          <a:xfrm>
            <a:off x="10560589" y="4781039"/>
            <a:ext cx="423482" cy="464876"/>
          </a:xfrm>
          <a:custGeom>
            <a:avLst/>
            <a:gdLst>
              <a:gd name="connsiteX0" fmla="*/ 189148 w 423482"/>
              <a:gd name="connsiteY0" fmla="*/ 26 h 464876"/>
              <a:gd name="connsiteX1" fmla="*/ 268192 w 423482"/>
              <a:gd name="connsiteY1" fmla="*/ 30429 h 464876"/>
              <a:gd name="connsiteX2" fmla="*/ 265965 w 423482"/>
              <a:gd name="connsiteY2" fmla="*/ 15105 h 464876"/>
              <a:gd name="connsiteX3" fmla="*/ 308401 w 423482"/>
              <a:gd name="connsiteY3" fmla="*/ 124339 h 464876"/>
              <a:gd name="connsiteX4" fmla="*/ 255430 w 423482"/>
              <a:gd name="connsiteY4" fmla="*/ 242843 h 464876"/>
              <a:gd name="connsiteX5" fmla="*/ 246136 w 423482"/>
              <a:gd name="connsiteY5" fmla="*/ 246512 h 464876"/>
              <a:gd name="connsiteX6" fmla="*/ 250510 w 423482"/>
              <a:gd name="connsiteY6" fmla="*/ 270246 h 464876"/>
              <a:gd name="connsiteX7" fmla="*/ 268584 w 423482"/>
              <a:gd name="connsiteY7" fmla="*/ 291726 h 464876"/>
              <a:gd name="connsiteX8" fmla="*/ 373758 w 423482"/>
              <a:gd name="connsiteY8" fmla="*/ 330626 h 464876"/>
              <a:gd name="connsiteX9" fmla="*/ 401525 w 423482"/>
              <a:gd name="connsiteY9" fmla="*/ 359047 h 464876"/>
              <a:gd name="connsiteX10" fmla="*/ 421433 w 423482"/>
              <a:gd name="connsiteY10" fmla="*/ 416153 h 464876"/>
              <a:gd name="connsiteX11" fmla="*/ 386724 w 423482"/>
              <a:gd name="connsiteY11" fmla="*/ 464876 h 464876"/>
              <a:gd name="connsiteX12" fmla="*/ 246319 w 423482"/>
              <a:gd name="connsiteY12" fmla="*/ 464876 h 464876"/>
              <a:gd name="connsiteX13" fmla="*/ 223398 w 423482"/>
              <a:gd name="connsiteY13" fmla="*/ 379741 h 464876"/>
              <a:gd name="connsiteX14" fmla="*/ 235448 w 423482"/>
              <a:gd name="connsiteY14" fmla="*/ 346866 h 464876"/>
              <a:gd name="connsiteX15" fmla="*/ 217111 w 423482"/>
              <a:gd name="connsiteY15" fmla="*/ 334948 h 464876"/>
              <a:gd name="connsiteX16" fmla="*/ 211872 w 423482"/>
              <a:gd name="connsiteY16" fmla="*/ 331542 h 464876"/>
              <a:gd name="connsiteX17" fmla="*/ 205978 w 423482"/>
              <a:gd name="connsiteY17" fmla="*/ 335340 h 464876"/>
              <a:gd name="connsiteX18" fmla="*/ 188296 w 423482"/>
              <a:gd name="connsiteY18" fmla="*/ 346866 h 464876"/>
              <a:gd name="connsiteX19" fmla="*/ 200346 w 423482"/>
              <a:gd name="connsiteY19" fmla="*/ 379741 h 464876"/>
              <a:gd name="connsiteX20" fmla="*/ 177163 w 423482"/>
              <a:gd name="connsiteY20" fmla="*/ 464876 h 464876"/>
              <a:gd name="connsiteX21" fmla="*/ 36758 w 423482"/>
              <a:gd name="connsiteY21" fmla="*/ 464876 h 464876"/>
              <a:gd name="connsiteX22" fmla="*/ 2049 w 423482"/>
              <a:gd name="connsiteY22" fmla="*/ 416153 h 464876"/>
              <a:gd name="connsiteX23" fmla="*/ 21957 w 423482"/>
              <a:gd name="connsiteY23" fmla="*/ 359047 h 464876"/>
              <a:gd name="connsiteX24" fmla="*/ 49724 w 423482"/>
              <a:gd name="connsiteY24" fmla="*/ 330626 h 464876"/>
              <a:gd name="connsiteX25" fmla="*/ 154898 w 423482"/>
              <a:gd name="connsiteY25" fmla="*/ 291726 h 464876"/>
              <a:gd name="connsiteX26" fmla="*/ 172972 w 423482"/>
              <a:gd name="connsiteY26" fmla="*/ 270246 h 464876"/>
              <a:gd name="connsiteX27" fmla="*/ 177721 w 423482"/>
              <a:gd name="connsiteY27" fmla="*/ 244478 h 464876"/>
              <a:gd name="connsiteX28" fmla="*/ 169240 w 423482"/>
              <a:gd name="connsiteY28" fmla="*/ 240186 h 464876"/>
              <a:gd name="connsiteX29" fmla="*/ 116915 w 423482"/>
              <a:gd name="connsiteY29" fmla="*/ 120540 h 464876"/>
              <a:gd name="connsiteX30" fmla="*/ 117439 w 423482"/>
              <a:gd name="connsiteY30" fmla="*/ 92381 h 464876"/>
              <a:gd name="connsiteX31" fmla="*/ 158434 w 423482"/>
              <a:gd name="connsiteY31" fmla="*/ 14843 h 464876"/>
              <a:gd name="connsiteX32" fmla="*/ 143110 w 423482"/>
              <a:gd name="connsiteY32" fmla="*/ 7246 h 464876"/>
              <a:gd name="connsiteX33" fmla="*/ 189148 w 423482"/>
              <a:gd name="connsiteY33" fmla="*/ 26 h 464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423482" h="464876">
                <a:moveTo>
                  <a:pt x="189148" y="26"/>
                </a:moveTo>
                <a:cubicBezTo>
                  <a:pt x="214918" y="-449"/>
                  <a:pt x="246188" y="5347"/>
                  <a:pt x="268192" y="30429"/>
                </a:cubicBezTo>
                <a:lnTo>
                  <a:pt x="265965" y="15105"/>
                </a:lnTo>
                <a:cubicBezTo>
                  <a:pt x="265965" y="15105"/>
                  <a:pt x="316522" y="72996"/>
                  <a:pt x="308401" y="124339"/>
                </a:cubicBezTo>
                <a:cubicBezTo>
                  <a:pt x="302606" y="160488"/>
                  <a:pt x="288927" y="215719"/>
                  <a:pt x="255430" y="242843"/>
                </a:cubicBezTo>
                <a:lnTo>
                  <a:pt x="246136" y="246512"/>
                </a:lnTo>
                <a:lnTo>
                  <a:pt x="250510" y="270246"/>
                </a:lnTo>
                <a:cubicBezTo>
                  <a:pt x="252344" y="280069"/>
                  <a:pt x="259154" y="288320"/>
                  <a:pt x="268584" y="291726"/>
                </a:cubicBezTo>
                <a:lnTo>
                  <a:pt x="373758" y="330626"/>
                </a:lnTo>
                <a:cubicBezTo>
                  <a:pt x="386724" y="335472"/>
                  <a:pt x="396941" y="345950"/>
                  <a:pt x="401525" y="359047"/>
                </a:cubicBezTo>
                <a:lnTo>
                  <a:pt x="421433" y="416153"/>
                </a:lnTo>
                <a:cubicBezTo>
                  <a:pt x="429684" y="439990"/>
                  <a:pt x="412003" y="464876"/>
                  <a:pt x="386724" y="464876"/>
                </a:cubicBezTo>
                <a:lnTo>
                  <a:pt x="246319" y="464876"/>
                </a:lnTo>
                <a:lnTo>
                  <a:pt x="223398" y="379741"/>
                </a:lnTo>
                <a:lnTo>
                  <a:pt x="235448" y="346866"/>
                </a:lnTo>
                <a:lnTo>
                  <a:pt x="217111" y="334948"/>
                </a:lnTo>
                <a:lnTo>
                  <a:pt x="211872" y="331542"/>
                </a:lnTo>
                <a:lnTo>
                  <a:pt x="205978" y="335340"/>
                </a:lnTo>
                <a:lnTo>
                  <a:pt x="188296" y="346866"/>
                </a:lnTo>
                <a:lnTo>
                  <a:pt x="200346" y="379741"/>
                </a:lnTo>
                <a:lnTo>
                  <a:pt x="177163" y="464876"/>
                </a:lnTo>
                <a:lnTo>
                  <a:pt x="36758" y="464876"/>
                </a:lnTo>
                <a:cubicBezTo>
                  <a:pt x="11479" y="464876"/>
                  <a:pt x="-6202" y="439990"/>
                  <a:pt x="2049" y="416153"/>
                </a:cubicBezTo>
                <a:lnTo>
                  <a:pt x="21957" y="359047"/>
                </a:lnTo>
                <a:cubicBezTo>
                  <a:pt x="26410" y="345819"/>
                  <a:pt x="36627" y="335472"/>
                  <a:pt x="49724" y="330626"/>
                </a:cubicBezTo>
                <a:lnTo>
                  <a:pt x="154898" y="291726"/>
                </a:lnTo>
                <a:cubicBezTo>
                  <a:pt x="164328" y="288189"/>
                  <a:pt x="171139" y="280069"/>
                  <a:pt x="172972" y="270246"/>
                </a:cubicBezTo>
                <a:lnTo>
                  <a:pt x="177721" y="244478"/>
                </a:lnTo>
                <a:lnTo>
                  <a:pt x="169240" y="240186"/>
                </a:lnTo>
                <a:cubicBezTo>
                  <a:pt x="145861" y="222439"/>
                  <a:pt x="121368" y="187862"/>
                  <a:pt x="116915" y="120540"/>
                </a:cubicBezTo>
                <a:lnTo>
                  <a:pt x="117439" y="92381"/>
                </a:lnTo>
                <a:cubicBezTo>
                  <a:pt x="117439" y="92381"/>
                  <a:pt x="122023" y="28988"/>
                  <a:pt x="158434" y="14843"/>
                </a:cubicBezTo>
                <a:lnTo>
                  <a:pt x="143110" y="7246"/>
                </a:lnTo>
                <a:cubicBezTo>
                  <a:pt x="143110" y="7246"/>
                  <a:pt x="163379" y="501"/>
                  <a:pt x="189148" y="26"/>
                </a:cubicBezTo>
                <a:close/>
              </a:path>
            </a:pathLst>
          </a:custGeom>
          <a:solidFill>
            <a:schemeClr val="accent6"/>
          </a:solidFill>
          <a:ln w="13086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75" name="Freeform: Shape 74">
            <a:extLst>
              <a:ext uri="{FF2B5EF4-FFF2-40B4-BE49-F238E27FC236}">
                <a16:creationId xmlns:a16="http://schemas.microsoft.com/office/drawing/2014/main" id="{7CF8AAEC-0B9B-41B4-93DF-6060E1D512DF}"/>
              </a:ext>
            </a:extLst>
          </p:cNvPr>
          <p:cNvSpPr/>
          <p:nvPr/>
        </p:nvSpPr>
        <p:spPr>
          <a:xfrm>
            <a:off x="7599754" y="815489"/>
            <a:ext cx="423482" cy="464876"/>
          </a:xfrm>
          <a:custGeom>
            <a:avLst/>
            <a:gdLst>
              <a:gd name="connsiteX0" fmla="*/ 189148 w 423482"/>
              <a:gd name="connsiteY0" fmla="*/ 26 h 464876"/>
              <a:gd name="connsiteX1" fmla="*/ 268192 w 423482"/>
              <a:gd name="connsiteY1" fmla="*/ 30429 h 464876"/>
              <a:gd name="connsiteX2" fmla="*/ 265965 w 423482"/>
              <a:gd name="connsiteY2" fmla="*/ 15105 h 464876"/>
              <a:gd name="connsiteX3" fmla="*/ 308401 w 423482"/>
              <a:gd name="connsiteY3" fmla="*/ 124339 h 464876"/>
              <a:gd name="connsiteX4" fmla="*/ 255430 w 423482"/>
              <a:gd name="connsiteY4" fmla="*/ 242843 h 464876"/>
              <a:gd name="connsiteX5" fmla="*/ 246136 w 423482"/>
              <a:gd name="connsiteY5" fmla="*/ 246512 h 464876"/>
              <a:gd name="connsiteX6" fmla="*/ 250510 w 423482"/>
              <a:gd name="connsiteY6" fmla="*/ 270246 h 464876"/>
              <a:gd name="connsiteX7" fmla="*/ 268584 w 423482"/>
              <a:gd name="connsiteY7" fmla="*/ 291726 h 464876"/>
              <a:gd name="connsiteX8" fmla="*/ 373758 w 423482"/>
              <a:gd name="connsiteY8" fmla="*/ 330626 h 464876"/>
              <a:gd name="connsiteX9" fmla="*/ 401525 w 423482"/>
              <a:gd name="connsiteY9" fmla="*/ 359047 h 464876"/>
              <a:gd name="connsiteX10" fmla="*/ 421433 w 423482"/>
              <a:gd name="connsiteY10" fmla="*/ 416153 h 464876"/>
              <a:gd name="connsiteX11" fmla="*/ 386724 w 423482"/>
              <a:gd name="connsiteY11" fmla="*/ 464876 h 464876"/>
              <a:gd name="connsiteX12" fmla="*/ 246319 w 423482"/>
              <a:gd name="connsiteY12" fmla="*/ 464876 h 464876"/>
              <a:gd name="connsiteX13" fmla="*/ 223398 w 423482"/>
              <a:gd name="connsiteY13" fmla="*/ 379741 h 464876"/>
              <a:gd name="connsiteX14" fmla="*/ 235448 w 423482"/>
              <a:gd name="connsiteY14" fmla="*/ 346866 h 464876"/>
              <a:gd name="connsiteX15" fmla="*/ 217111 w 423482"/>
              <a:gd name="connsiteY15" fmla="*/ 334948 h 464876"/>
              <a:gd name="connsiteX16" fmla="*/ 211872 w 423482"/>
              <a:gd name="connsiteY16" fmla="*/ 331542 h 464876"/>
              <a:gd name="connsiteX17" fmla="*/ 205978 w 423482"/>
              <a:gd name="connsiteY17" fmla="*/ 335340 h 464876"/>
              <a:gd name="connsiteX18" fmla="*/ 188296 w 423482"/>
              <a:gd name="connsiteY18" fmla="*/ 346866 h 464876"/>
              <a:gd name="connsiteX19" fmla="*/ 200346 w 423482"/>
              <a:gd name="connsiteY19" fmla="*/ 379741 h 464876"/>
              <a:gd name="connsiteX20" fmla="*/ 177163 w 423482"/>
              <a:gd name="connsiteY20" fmla="*/ 464876 h 464876"/>
              <a:gd name="connsiteX21" fmla="*/ 36758 w 423482"/>
              <a:gd name="connsiteY21" fmla="*/ 464876 h 464876"/>
              <a:gd name="connsiteX22" fmla="*/ 2049 w 423482"/>
              <a:gd name="connsiteY22" fmla="*/ 416153 h 464876"/>
              <a:gd name="connsiteX23" fmla="*/ 21957 w 423482"/>
              <a:gd name="connsiteY23" fmla="*/ 359047 h 464876"/>
              <a:gd name="connsiteX24" fmla="*/ 49724 w 423482"/>
              <a:gd name="connsiteY24" fmla="*/ 330626 h 464876"/>
              <a:gd name="connsiteX25" fmla="*/ 154898 w 423482"/>
              <a:gd name="connsiteY25" fmla="*/ 291726 h 464876"/>
              <a:gd name="connsiteX26" fmla="*/ 172972 w 423482"/>
              <a:gd name="connsiteY26" fmla="*/ 270246 h 464876"/>
              <a:gd name="connsiteX27" fmla="*/ 177721 w 423482"/>
              <a:gd name="connsiteY27" fmla="*/ 244478 h 464876"/>
              <a:gd name="connsiteX28" fmla="*/ 169240 w 423482"/>
              <a:gd name="connsiteY28" fmla="*/ 240186 h 464876"/>
              <a:gd name="connsiteX29" fmla="*/ 116915 w 423482"/>
              <a:gd name="connsiteY29" fmla="*/ 120540 h 464876"/>
              <a:gd name="connsiteX30" fmla="*/ 117439 w 423482"/>
              <a:gd name="connsiteY30" fmla="*/ 92381 h 464876"/>
              <a:gd name="connsiteX31" fmla="*/ 158434 w 423482"/>
              <a:gd name="connsiteY31" fmla="*/ 14843 h 464876"/>
              <a:gd name="connsiteX32" fmla="*/ 143110 w 423482"/>
              <a:gd name="connsiteY32" fmla="*/ 7246 h 464876"/>
              <a:gd name="connsiteX33" fmla="*/ 189148 w 423482"/>
              <a:gd name="connsiteY33" fmla="*/ 26 h 464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423482" h="464876">
                <a:moveTo>
                  <a:pt x="189148" y="26"/>
                </a:moveTo>
                <a:cubicBezTo>
                  <a:pt x="214918" y="-449"/>
                  <a:pt x="246188" y="5347"/>
                  <a:pt x="268192" y="30429"/>
                </a:cubicBezTo>
                <a:lnTo>
                  <a:pt x="265965" y="15105"/>
                </a:lnTo>
                <a:cubicBezTo>
                  <a:pt x="265965" y="15105"/>
                  <a:pt x="316522" y="72996"/>
                  <a:pt x="308401" y="124339"/>
                </a:cubicBezTo>
                <a:cubicBezTo>
                  <a:pt x="302606" y="160488"/>
                  <a:pt x="288927" y="215719"/>
                  <a:pt x="255430" y="242843"/>
                </a:cubicBezTo>
                <a:lnTo>
                  <a:pt x="246136" y="246512"/>
                </a:lnTo>
                <a:lnTo>
                  <a:pt x="250510" y="270246"/>
                </a:lnTo>
                <a:cubicBezTo>
                  <a:pt x="252344" y="280069"/>
                  <a:pt x="259154" y="288320"/>
                  <a:pt x="268584" y="291726"/>
                </a:cubicBezTo>
                <a:lnTo>
                  <a:pt x="373758" y="330626"/>
                </a:lnTo>
                <a:cubicBezTo>
                  <a:pt x="386724" y="335472"/>
                  <a:pt x="396941" y="345950"/>
                  <a:pt x="401525" y="359047"/>
                </a:cubicBezTo>
                <a:lnTo>
                  <a:pt x="421433" y="416153"/>
                </a:lnTo>
                <a:cubicBezTo>
                  <a:pt x="429684" y="439990"/>
                  <a:pt x="412003" y="464876"/>
                  <a:pt x="386724" y="464876"/>
                </a:cubicBezTo>
                <a:lnTo>
                  <a:pt x="246319" y="464876"/>
                </a:lnTo>
                <a:lnTo>
                  <a:pt x="223398" y="379741"/>
                </a:lnTo>
                <a:lnTo>
                  <a:pt x="235448" y="346866"/>
                </a:lnTo>
                <a:lnTo>
                  <a:pt x="217111" y="334948"/>
                </a:lnTo>
                <a:lnTo>
                  <a:pt x="211872" y="331542"/>
                </a:lnTo>
                <a:lnTo>
                  <a:pt x="205978" y="335340"/>
                </a:lnTo>
                <a:lnTo>
                  <a:pt x="188296" y="346866"/>
                </a:lnTo>
                <a:lnTo>
                  <a:pt x="200346" y="379741"/>
                </a:lnTo>
                <a:lnTo>
                  <a:pt x="177163" y="464876"/>
                </a:lnTo>
                <a:lnTo>
                  <a:pt x="36758" y="464876"/>
                </a:lnTo>
                <a:cubicBezTo>
                  <a:pt x="11479" y="464876"/>
                  <a:pt x="-6202" y="439990"/>
                  <a:pt x="2049" y="416153"/>
                </a:cubicBezTo>
                <a:lnTo>
                  <a:pt x="21957" y="359047"/>
                </a:lnTo>
                <a:cubicBezTo>
                  <a:pt x="26410" y="345819"/>
                  <a:pt x="36627" y="335472"/>
                  <a:pt x="49724" y="330626"/>
                </a:cubicBezTo>
                <a:lnTo>
                  <a:pt x="154898" y="291726"/>
                </a:lnTo>
                <a:cubicBezTo>
                  <a:pt x="164328" y="288189"/>
                  <a:pt x="171139" y="280069"/>
                  <a:pt x="172972" y="270246"/>
                </a:cubicBezTo>
                <a:lnTo>
                  <a:pt x="177721" y="244478"/>
                </a:lnTo>
                <a:lnTo>
                  <a:pt x="169240" y="240186"/>
                </a:lnTo>
                <a:cubicBezTo>
                  <a:pt x="145861" y="222439"/>
                  <a:pt x="121368" y="187862"/>
                  <a:pt x="116915" y="120540"/>
                </a:cubicBezTo>
                <a:lnTo>
                  <a:pt x="117439" y="92381"/>
                </a:lnTo>
                <a:cubicBezTo>
                  <a:pt x="117439" y="92381"/>
                  <a:pt x="122023" y="28988"/>
                  <a:pt x="158434" y="14843"/>
                </a:cubicBezTo>
                <a:lnTo>
                  <a:pt x="143110" y="7246"/>
                </a:lnTo>
                <a:cubicBezTo>
                  <a:pt x="143110" y="7246"/>
                  <a:pt x="163379" y="501"/>
                  <a:pt x="189148" y="26"/>
                </a:cubicBezTo>
                <a:close/>
              </a:path>
            </a:pathLst>
          </a:custGeom>
          <a:solidFill>
            <a:schemeClr val="accent5"/>
          </a:solidFill>
          <a:ln w="13086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88355303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raphic 2">
            <a:extLst>
              <a:ext uri="{FF2B5EF4-FFF2-40B4-BE49-F238E27FC236}">
                <a16:creationId xmlns:a16="http://schemas.microsoft.com/office/drawing/2014/main" id="{AC2CE910-5B44-4AD6-B502-96F69F171FF1}"/>
              </a:ext>
            </a:extLst>
          </p:cNvPr>
          <p:cNvSpPr/>
          <p:nvPr/>
        </p:nvSpPr>
        <p:spPr>
          <a:xfrm>
            <a:off x="4317912" y="849336"/>
            <a:ext cx="3561155" cy="1780576"/>
          </a:xfrm>
          <a:custGeom>
            <a:avLst/>
            <a:gdLst>
              <a:gd name="connsiteX0" fmla="*/ 0 w 3561155"/>
              <a:gd name="connsiteY0" fmla="*/ 1780577 h 1780576"/>
              <a:gd name="connsiteX1" fmla="*/ 1780578 w 3561155"/>
              <a:gd name="connsiteY1" fmla="*/ 0 h 1780576"/>
              <a:gd name="connsiteX2" fmla="*/ 3561155 w 3561155"/>
              <a:gd name="connsiteY2" fmla="*/ 1780577 h 17805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561155" h="1780576">
                <a:moveTo>
                  <a:pt x="0" y="1780577"/>
                </a:moveTo>
                <a:cubicBezTo>
                  <a:pt x="0" y="797282"/>
                  <a:pt x="797127" y="0"/>
                  <a:pt x="1780578" y="0"/>
                </a:cubicBezTo>
                <a:cubicBezTo>
                  <a:pt x="2764028" y="0"/>
                  <a:pt x="3561155" y="797127"/>
                  <a:pt x="3561155" y="1780577"/>
                </a:cubicBezTo>
              </a:path>
            </a:pathLst>
          </a:custGeom>
          <a:noFill/>
          <a:ln w="12700" cap="flat">
            <a:solidFill>
              <a:schemeClr val="bg2">
                <a:lumMod val="85000"/>
              </a:schemeClr>
            </a:solidFill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27A199B0-2047-4A44-B9AA-BC729DBF6DF8}"/>
              </a:ext>
            </a:extLst>
          </p:cNvPr>
          <p:cNvSpPr/>
          <p:nvPr/>
        </p:nvSpPr>
        <p:spPr>
          <a:xfrm>
            <a:off x="5125002" y="1119715"/>
            <a:ext cx="1934835" cy="1934834"/>
          </a:xfrm>
          <a:custGeom>
            <a:avLst/>
            <a:gdLst>
              <a:gd name="connsiteX0" fmla="*/ 1934836 w 1934835"/>
              <a:gd name="connsiteY0" fmla="*/ 967417 h 1934834"/>
              <a:gd name="connsiteX1" fmla="*/ 967418 w 1934835"/>
              <a:gd name="connsiteY1" fmla="*/ 1934834 h 1934834"/>
              <a:gd name="connsiteX2" fmla="*/ 0 w 1934835"/>
              <a:gd name="connsiteY2" fmla="*/ 967417 h 1934834"/>
              <a:gd name="connsiteX3" fmla="*/ 967418 w 1934835"/>
              <a:gd name="connsiteY3" fmla="*/ 0 h 1934834"/>
              <a:gd name="connsiteX4" fmla="*/ 1934836 w 1934835"/>
              <a:gd name="connsiteY4" fmla="*/ 967417 h 19348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34835" h="1934834">
                <a:moveTo>
                  <a:pt x="1934836" y="967417"/>
                </a:moveTo>
                <a:cubicBezTo>
                  <a:pt x="1934836" y="1501707"/>
                  <a:pt x="1501708" y="1934834"/>
                  <a:pt x="967418" y="1934834"/>
                </a:cubicBezTo>
                <a:cubicBezTo>
                  <a:pt x="433128" y="1934834"/>
                  <a:pt x="0" y="1501707"/>
                  <a:pt x="0" y="967417"/>
                </a:cubicBezTo>
                <a:cubicBezTo>
                  <a:pt x="0" y="433127"/>
                  <a:pt x="433128" y="0"/>
                  <a:pt x="967418" y="0"/>
                </a:cubicBezTo>
                <a:cubicBezTo>
                  <a:pt x="1501708" y="0"/>
                  <a:pt x="1934836" y="433127"/>
                  <a:pt x="1934836" y="967417"/>
                </a:cubicBezTo>
                <a:close/>
              </a:path>
            </a:pathLst>
          </a:custGeom>
          <a:solidFill>
            <a:schemeClr val="accent6"/>
          </a:solidFill>
          <a:ln w="15553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35E302E3-D608-46E2-A515-22C09EAAB0CC}"/>
              </a:ext>
            </a:extLst>
          </p:cNvPr>
          <p:cNvSpPr/>
          <p:nvPr/>
        </p:nvSpPr>
        <p:spPr>
          <a:xfrm>
            <a:off x="5183996" y="1178710"/>
            <a:ext cx="1816846" cy="1816845"/>
          </a:xfrm>
          <a:custGeom>
            <a:avLst/>
            <a:gdLst>
              <a:gd name="connsiteX0" fmla="*/ 1816846 w 1816846"/>
              <a:gd name="connsiteY0" fmla="*/ 908423 h 1816845"/>
              <a:gd name="connsiteX1" fmla="*/ 908423 w 1816846"/>
              <a:gd name="connsiteY1" fmla="*/ 1816845 h 1816845"/>
              <a:gd name="connsiteX2" fmla="*/ 0 w 1816846"/>
              <a:gd name="connsiteY2" fmla="*/ 908422 h 1816845"/>
              <a:gd name="connsiteX3" fmla="*/ 908423 w 1816846"/>
              <a:gd name="connsiteY3" fmla="*/ 0 h 1816845"/>
              <a:gd name="connsiteX4" fmla="*/ 1816846 w 1816846"/>
              <a:gd name="connsiteY4" fmla="*/ 908423 h 18168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16846" h="1816845">
                <a:moveTo>
                  <a:pt x="1816846" y="908423"/>
                </a:moveTo>
                <a:cubicBezTo>
                  <a:pt x="1816846" y="1410130"/>
                  <a:pt x="1410131" y="1816845"/>
                  <a:pt x="908423" y="1816845"/>
                </a:cubicBezTo>
                <a:cubicBezTo>
                  <a:pt x="406715" y="1816845"/>
                  <a:pt x="0" y="1410130"/>
                  <a:pt x="0" y="908422"/>
                </a:cubicBezTo>
                <a:cubicBezTo>
                  <a:pt x="0" y="406714"/>
                  <a:pt x="406715" y="0"/>
                  <a:pt x="908423" y="0"/>
                </a:cubicBezTo>
                <a:cubicBezTo>
                  <a:pt x="1410131" y="0"/>
                  <a:pt x="1816846" y="406714"/>
                  <a:pt x="1816846" y="908423"/>
                </a:cubicBezTo>
                <a:close/>
              </a:path>
            </a:pathLst>
          </a:custGeom>
          <a:noFill/>
          <a:ln w="15553" cap="flat">
            <a:solidFill>
              <a:srgbClr val="FFFFFF"/>
            </a:solidFill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C8D829CC-D605-462A-BAF3-41775E7B8343}"/>
              </a:ext>
            </a:extLst>
          </p:cNvPr>
          <p:cNvSpPr/>
          <p:nvPr/>
        </p:nvSpPr>
        <p:spPr>
          <a:xfrm>
            <a:off x="5348216" y="1342929"/>
            <a:ext cx="1488406" cy="1488405"/>
          </a:xfrm>
          <a:custGeom>
            <a:avLst/>
            <a:gdLst>
              <a:gd name="connsiteX0" fmla="*/ 1488407 w 1488406"/>
              <a:gd name="connsiteY0" fmla="*/ 744203 h 1488405"/>
              <a:gd name="connsiteX1" fmla="*/ 744203 w 1488406"/>
              <a:gd name="connsiteY1" fmla="*/ 1488406 h 1488405"/>
              <a:gd name="connsiteX2" fmla="*/ 0 w 1488406"/>
              <a:gd name="connsiteY2" fmla="*/ 744203 h 1488405"/>
              <a:gd name="connsiteX3" fmla="*/ 744203 w 1488406"/>
              <a:gd name="connsiteY3" fmla="*/ 0 h 1488405"/>
              <a:gd name="connsiteX4" fmla="*/ 1488407 w 1488406"/>
              <a:gd name="connsiteY4" fmla="*/ 744203 h 1488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8406" h="1488405">
                <a:moveTo>
                  <a:pt x="1488407" y="744203"/>
                </a:moveTo>
                <a:cubicBezTo>
                  <a:pt x="1488407" y="1155215"/>
                  <a:pt x="1155215" y="1488406"/>
                  <a:pt x="744203" y="1488406"/>
                </a:cubicBezTo>
                <a:cubicBezTo>
                  <a:pt x="333191" y="1488406"/>
                  <a:pt x="0" y="1155215"/>
                  <a:pt x="0" y="744203"/>
                </a:cubicBezTo>
                <a:cubicBezTo>
                  <a:pt x="0" y="333191"/>
                  <a:pt x="333191" y="0"/>
                  <a:pt x="744203" y="0"/>
                </a:cubicBezTo>
                <a:cubicBezTo>
                  <a:pt x="1155215" y="0"/>
                  <a:pt x="1488407" y="333191"/>
                  <a:pt x="1488407" y="744203"/>
                </a:cubicBezTo>
                <a:close/>
              </a:path>
            </a:pathLst>
          </a:custGeom>
          <a:solidFill>
            <a:srgbClr val="FFFFFF"/>
          </a:solidFill>
          <a:ln w="10805" cap="flat">
            <a:noFill/>
            <a:prstDash val="solid"/>
            <a:miter/>
          </a:ln>
          <a:effectLst>
            <a:outerShdw blurRad="266700" dist="165100" dir="3000000" sx="98000" sy="98000" algn="ct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A8102566-9D65-4B18-93E8-E11444BF7D95}"/>
              </a:ext>
            </a:extLst>
          </p:cNvPr>
          <p:cNvSpPr/>
          <p:nvPr/>
        </p:nvSpPr>
        <p:spPr>
          <a:xfrm>
            <a:off x="3296170" y="2455731"/>
            <a:ext cx="1628499" cy="1628498"/>
          </a:xfrm>
          <a:custGeom>
            <a:avLst/>
            <a:gdLst>
              <a:gd name="connsiteX0" fmla="*/ 1628499 w 1628499"/>
              <a:gd name="connsiteY0" fmla="*/ 814249 h 1628498"/>
              <a:gd name="connsiteX1" fmla="*/ 814250 w 1628499"/>
              <a:gd name="connsiteY1" fmla="*/ 1628498 h 1628498"/>
              <a:gd name="connsiteX2" fmla="*/ 0 w 1628499"/>
              <a:gd name="connsiteY2" fmla="*/ 814249 h 1628498"/>
              <a:gd name="connsiteX3" fmla="*/ 814250 w 1628499"/>
              <a:gd name="connsiteY3" fmla="*/ 0 h 1628498"/>
              <a:gd name="connsiteX4" fmla="*/ 1628499 w 1628499"/>
              <a:gd name="connsiteY4" fmla="*/ 814249 h 16284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28499" h="1628498">
                <a:moveTo>
                  <a:pt x="1628499" y="814249"/>
                </a:moveTo>
                <a:cubicBezTo>
                  <a:pt x="1628499" y="1263947"/>
                  <a:pt x="1263947" y="1628498"/>
                  <a:pt x="814250" y="1628498"/>
                </a:cubicBezTo>
                <a:cubicBezTo>
                  <a:pt x="364552" y="1628498"/>
                  <a:pt x="0" y="1263947"/>
                  <a:pt x="0" y="814249"/>
                </a:cubicBezTo>
                <a:cubicBezTo>
                  <a:pt x="0" y="364552"/>
                  <a:pt x="364552" y="0"/>
                  <a:pt x="814250" y="0"/>
                </a:cubicBezTo>
                <a:cubicBezTo>
                  <a:pt x="1263947" y="0"/>
                  <a:pt x="1628499" y="364552"/>
                  <a:pt x="1628499" y="814249"/>
                </a:cubicBezTo>
                <a:close/>
              </a:path>
            </a:pathLst>
          </a:custGeom>
          <a:solidFill>
            <a:schemeClr val="accent4"/>
          </a:solidFill>
          <a:ln w="15553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27" name="Freeform: Shape 26">
            <a:extLst>
              <a:ext uri="{FF2B5EF4-FFF2-40B4-BE49-F238E27FC236}">
                <a16:creationId xmlns:a16="http://schemas.microsoft.com/office/drawing/2014/main" id="{C0EA65EC-2FC3-4A34-BDA7-7B5DEA83F0A9}"/>
              </a:ext>
            </a:extLst>
          </p:cNvPr>
          <p:cNvSpPr/>
          <p:nvPr/>
        </p:nvSpPr>
        <p:spPr>
          <a:xfrm>
            <a:off x="3345825" y="2505386"/>
            <a:ext cx="1529189" cy="1529188"/>
          </a:xfrm>
          <a:custGeom>
            <a:avLst/>
            <a:gdLst>
              <a:gd name="connsiteX0" fmla="*/ 1529189 w 1529189"/>
              <a:gd name="connsiteY0" fmla="*/ 764594 h 1529188"/>
              <a:gd name="connsiteX1" fmla="*/ 764595 w 1529189"/>
              <a:gd name="connsiteY1" fmla="*/ 1529188 h 1529188"/>
              <a:gd name="connsiteX2" fmla="*/ 0 w 1529189"/>
              <a:gd name="connsiteY2" fmla="*/ 764594 h 1529188"/>
              <a:gd name="connsiteX3" fmla="*/ 764595 w 1529189"/>
              <a:gd name="connsiteY3" fmla="*/ 0 h 1529188"/>
              <a:gd name="connsiteX4" fmla="*/ 1529189 w 1529189"/>
              <a:gd name="connsiteY4" fmla="*/ 764594 h 15291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29189" h="1529188">
                <a:moveTo>
                  <a:pt x="1529189" y="764594"/>
                </a:moveTo>
                <a:cubicBezTo>
                  <a:pt x="1529189" y="1186868"/>
                  <a:pt x="1186869" y="1529188"/>
                  <a:pt x="764595" y="1529188"/>
                </a:cubicBezTo>
                <a:cubicBezTo>
                  <a:pt x="342321" y="1529188"/>
                  <a:pt x="0" y="1186868"/>
                  <a:pt x="0" y="764594"/>
                </a:cubicBezTo>
                <a:cubicBezTo>
                  <a:pt x="0" y="342321"/>
                  <a:pt x="342321" y="0"/>
                  <a:pt x="764595" y="0"/>
                </a:cubicBezTo>
                <a:cubicBezTo>
                  <a:pt x="1186869" y="0"/>
                  <a:pt x="1529189" y="342320"/>
                  <a:pt x="1529189" y="764594"/>
                </a:cubicBezTo>
                <a:close/>
              </a:path>
            </a:pathLst>
          </a:custGeom>
          <a:noFill/>
          <a:ln w="13091" cap="flat">
            <a:solidFill>
              <a:srgbClr val="FFFFFF"/>
            </a:solidFill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28" name="Freeform: Shape 27">
            <a:extLst>
              <a:ext uri="{FF2B5EF4-FFF2-40B4-BE49-F238E27FC236}">
                <a16:creationId xmlns:a16="http://schemas.microsoft.com/office/drawing/2014/main" id="{01B430A0-8CC6-407A-8A5F-D09F72CB0C28}"/>
              </a:ext>
            </a:extLst>
          </p:cNvPr>
          <p:cNvSpPr/>
          <p:nvPr/>
        </p:nvSpPr>
        <p:spPr>
          <a:xfrm rot="20249974">
            <a:off x="3484104" y="2643619"/>
            <a:ext cx="1252771" cy="1252770"/>
          </a:xfrm>
          <a:custGeom>
            <a:avLst/>
            <a:gdLst>
              <a:gd name="connsiteX0" fmla="*/ 1252771 w 1252771"/>
              <a:gd name="connsiteY0" fmla="*/ 626385 h 1252770"/>
              <a:gd name="connsiteX1" fmla="*/ 626386 w 1252771"/>
              <a:gd name="connsiteY1" fmla="*/ 1252771 h 1252770"/>
              <a:gd name="connsiteX2" fmla="*/ 0 w 1252771"/>
              <a:gd name="connsiteY2" fmla="*/ 626385 h 1252770"/>
              <a:gd name="connsiteX3" fmla="*/ 626386 w 1252771"/>
              <a:gd name="connsiteY3" fmla="*/ 0 h 1252770"/>
              <a:gd name="connsiteX4" fmla="*/ 1252771 w 1252771"/>
              <a:gd name="connsiteY4" fmla="*/ 626385 h 12527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52771" h="1252770">
                <a:moveTo>
                  <a:pt x="1252771" y="626385"/>
                </a:moveTo>
                <a:cubicBezTo>
                  <a:pt x="1252771" y="972328"/>
                  <a:pt x="972329" y="1252771"/>
                  <a:pt x="626386" y="1252771"/>
                </a:cubicBezTo>
                <a:cubicBezTo>
                  <a:pt x="280442" y="1252771"/>
                  <a:pt x="0" y="972328"/>
                  <a:pt x="0" y="626385"/>
                </a:cubicBezTo>
                <a:cubicBezTo>
                  <a:pt x="0" y="280442"/>
                  <a:pt x="280442" y="0"/>
                  <a:pt x="626386" y="0"/>
                </a:cubicBezTo>
                <a:cubicBezTo>
                  <a:pt x="972329" y="0"/>
                  <a:pt x="1252771" y="280442"/>
                  <a:pt x="1252771" y="626385"/>
                </a:cubicBezTo>
                <a:close/>
              </a:path>
            </a:pathLst>
          </a:custGeom>
          <a:solidFill>
            <a:srgbClr val="FFFFFF"/>
          </a:solidFill>
          <a:ln w="10805" cap="flat">
            <a:noFill/>
            <a:prstDash val="solid"/>
            <a:miter/>
          </a:ln>
          <a:effectLst>
            <a:outerShdw blurRad="266700" dist="165100" dir="3000000" sx="98000" sy="98000" algn="ct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41" name="Freeform: Shape 40">
            <a:extLst>
              <a:ext uri="{FF2B5EF4-FFF2-40B4-BE49-F238E27FC236}">
                <a16:creationId xmlns:a16="http://schemas.microsoft.com/office/drawing/2014/main" id="{A65DB1E3-D193-4005-B367-C57D2563560C}"/>
              </a:ext>
            </a:extLst>
          </p:cNvPr>
          <p:cNvSpPr/>
          <p:nvPr/>
        </p:nvSpPr>
        <p:spPr>
          <a:xfrm>
            <a:off x="7260014" y="2455731"/>
            <a:ext cx="1628499" cy="1628498"/>
          </a:xfrm>
          <a:custGeom>
            <a:avLst/>
            <a:gdLst>
              <a:gd name="connsiteX0" fmla="*/ 1628499 w 1628499"/>
              <a:gd name="connsiteY0" fmla="*/ 814249 h 1628498"/>
              <a:gd name="connsiteX1" fmla="*/ 814250 w 1628499"/>
              <a:gd name="connsiteY1" fmla="*/ 1628498 h 1628498"/>
              <a:gd name="connsiteX2" fmla="*/ 0 w 1628499"/>
              <a:gd name="connsiteY2" fmla="*/ 814249 h 1628498"/>
              <a:gd name="connsiteX3" fmla="*/ 814250 w 1628499"/>
              <a:gd name="connsiteY3" fmla="*/ 0 h 1628498"/>
              <a:gd name="connsiteX4" fmla="*/ 1628499 w 1628499"/>
              <a:gd name="connsiteY4" fmla="*/ 814249 h 16284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28499" h="1628498">
                <a:moveTo>
                  <a:pt x="1628499" y="814249"/>
                </a:moveTo>
                <a:cubicBezTo>
                  <a:pt x="1628499" y="1263947"/>
                  <a:pt x="1263947" y="1628498"/>
                  <a:pt x="814250" y="1628498"/>
                </a:cubicBezTo>
                <a:cubicBezTo>
                  <a:pt x="364552" y="1628498"/>
                  <a:pt x="0" y="1263947"/>
                  <a:pt x="0" y="814249"/>
                </a:cubicBezTo>
                <a:cubicBezTo>
                  <a:pt x="0" y="364552"/>
                  <a:pt x="364552" y="0"/>
                  <a:pt x="814250" y="0"/>
                </a:cubicBezTo>
                <a:cubicBezTo>
                  <a:pt x="1263947" y="0"/>
                  <a:pt x="1628499" y="364552"/>
                  <a:pt x="1628499" y="814249"/>
                </a:cubicBezTo>
                <a:close/>
              </a:path>
            </a:pathLst>
          </a:custGeom>
          <a:solidFill>
            <a:schemeClr val="accent5"/>
          </a:solidFill>
          <a:ln w="15553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43" name="Freeform: Shape 42">
            <a:extLst>
              <a:ext uri="{FF2B5EF4-FFF2-40B4-BE49-F238E27FC236}">
                <a16:creationId xmlns:a16="http://schemas.microsoft.com/office/drawing/2014/main" id="{9B9023C4-4057-4A25-A0FB-5566428C894C}"/>
              </a:ext>
            </a:extLst>
          </p:cNvPr>
          <p:cNvSpPr/>
          <p:nvPr/>
        </p:nvSpPr>
        <p:spPr>
          <a:xfrm>
            <a:off x="7309669" y="2505386"/>
            <a:ext cx="1529189" cy="1529188"/>
          </a:xfrm>
          <a:custGeom>
            <a:avLst/>
            <a:gdLst>
              <a:gd name="connsiteX0" fmla="*/ 1529189 w 1529189"/>
              <a:gd name="connsiteY0" fmla="*/ 764594 h 1529188"/>
              <a:gd name="connsiteX1" fmla="*/ 764595 w 1529189"/>
              <a:gd name="connsiteY1" fmla="*/ 1529188 h 1529188"/>
              <a:gd name="connsiteX2" fmla="*/ 0 w 1529189"/>
              <a:gd name="connsiteY2" fmla="*/ 764594 h 1529188"/>
              <a:gd name="connsiteX3" fmla="*/ 764595 w 1529189"/>
              <a:gd name="connsiteY3" fmla="*/ 0 h 1529188"/>
              <a:gd name="connsiteX4" fmla="*/ 1529189 w 1529189"/>
              <a:gd name="connsiteY4" fmla="*/ 764594 h 15291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29189" h="1529188">
                <a:moveTo>
                  <a:pt x="1529189" y="764594"/>
                </a:moveTo>
                <a:cubicBezTo>
                  <a:pt x="1529189" y="1186868"/>
                  <a:pt x="1186869" y="1529188"/>
                  <a:pt x="764595" y="1529188"/>
                </a:cubicBezTo>
                <a:cubicBezTo>
                  <a:pt x="342321" y="1529188"/>
                  <a:pt x="0" y="1186868"/>
                  <a:pt x="0" y="764594"/>
                </a:cubicBezTo>
                <a:cubicBezTo>
                  <a:pt x="0" y="342321"/>
                  <a:pt x="342321" y="0"/>
                  <a:pt x="764595" y="0"/>
                </a:cubicBezTo>
                <a:cubicBezTo>
                  <a:pt x="1186869" y="0"/>
                  <a:pt x="1529189" y="342320"/>
                  <a:pt x="1529189" y="764594"/>
                </a:cubicBezTo>
                <a:close/>
              </a:path>
            </a:pathLst>
          </a:custGeom>
          <a:noFill/>
          <a:ln w="13091" cap="flat">
            <a:solidFill>
              <a:srgbClr val="FFFFFF"/>
            </a:solidFill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44" name="Freeform: Shape 43">
            <a:extLst>
              <a:ext uri="{FF2B5EF4-FFF2-40B4-BE49-F238E27FC236}">
                <a16:creationId xmlns:a16="http://schemas.microsoft.com/office/drawing/2014/main" id="{F3DFB79B-1552-48F5-8D92-BB66879AEBC9}"/>
              </a:ext>
            </a:extLst>
          </p:cNvPr>
          <p:cNvSpPr/>
          <p:nvPr/>
        </p:nvSpPr>
        <p:spPr>
          <a:xfrm rot="20249974">
            <a:off x="7448032" y="2643571"/>
            <a:ext cx="1252771" cy="1252770"/>
          </a:xfrm>
          <a:custGeom>
            <a:avLst/>
            <a:gdLst>
              <a:gd name="connsiteX0" fmla="*/ 1252771 w 1252771"/>
              <a:gd name="connsiteY0" fmla="*/ 626385 h 1252770"/>
              <a:gd name="connsiteX1" fmla="*/ 626386 w 1252771"/>
              <a:gd name="connsiteY1" fmla="*/ 1252771 h 1252770"/>
              <a:gd name="connsiteX2" fmla="*/ 0 w 1252771"/>
              <a:gd name="connsiteY2" fmla="*/ 626385 h 1252770"/>
              <a:gd name="connsiteX3" fmla="*/ 626386 w 1252771"/>
              <a:gd name="connsiteY3" fmla="*/ 0 h 1252770"/>
              <a:gd name="connsiteX4" fmla="*/ 1252771 w 1252771"/>
              <a:gd name="connsiteY4" fmla="*/ 626385 h 12527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52771" h="1252770">
                <a:moveTo>
                  <a:pt x="1252771" y="626385"/>
                </a:moveTo>
                <a:cubicBezTo>
                  <a:pt x="1252771" y="972328"/>
                  <a:pt x="972329" y="1252771"/>
                  <a:pt x="626386" y="1252771"/>
                </a:cubicBezTo>
                <a:cubicBezTo>
                  <a:pt x="280442" y="1252771"/>
                  <a:pt x="0" y="972328"/>
                  <a:pt x="0" y="626385"/>
                </a:cubicBezTo>
                <a:cubicBezTo>
                  <a:pt x="0" y="280442"/>
                  <a:pt x="280442" y="0"/>
                  <a:pt x="626386" y="0"/>
                </a:cubicBezTo>
                <a:cubicBezTo>
                  <a:pt x="972329" y="0"/>
                  <a:pt x="1252771" y="280442"/>
                  <a:pt x="1252771" y="626385"/>
                </a:cubicBezTo>
                <a:close/>
              </a:path>
            </a:pathLst>
          </a:custGeom>
          <a:solidFill>
            <a:srgbClr val="FFFFFF"/>
          </a:solidFill>
          <a:ln w="10805" cap="flat">
            <a:noFill/>
            <a:prstDash val="solid"/>
            <a:miter/>
          </a:ln>
          <a:effectLst>
            <a:outerShdw blurRad="266700" dist="165100" dir="3000000" sx="98000" sy="98000" algn="ct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60" name="Freeform: Shape 59">
            <a:extLst>
              <a:ext uri="{FF2B5EF4-FFF2-40B4-BE49-F238E27FC236}">
                <a16:creationId xmlns:a16="http://schemas.microsoft.com/office/drawing/2014/main" id="{041233EF-FD83-4102-8161-AFCC98D348EF}"/>
              </a:ext>
            </a:extLst>
          </p:cNvPr>
          <p:cNvSpPr/>
          <p:nvPr/>
        </p:nvSpPr>
        <p:spPr>
          <a:xfrm>
            <a:off x="1549118" y="1603190"/>
            <a:ext cx="1182070" cy="1182070"/>
          </a:xfrm>
          <a:custGeom>
            <a:avLst/>
            <a:gdLst>
              <a:gd name="connsiteX0" fmla="*/ 1182071 w 1182070"/>
              <a:gd name="connsiteY0" fmla="*/ 591035 h 1182070"/>
              <a:gd name="connsiteX1" fmla="*/ 591035 w 1182070"/>
              <a:gd name="connsiteY1" fmla="*/ 1182070 h 1182070"/>
              <a:gd name="connsiteX2" fmla="*/ 0 w 1182070"/>
              <a:gd name="connsiteY2" fmla="*/ 591035 h 1182070"/>
              <a:gd name="connsiteX3" fmla="*/ 591035 w 1182070"/>
              <a:gd name="connsiteY3" fmla="*/ 0 h 1182070"/>
              <a:gd name="connsiteX4" fmla="*/ 1182071 w 1182070"/>
              <a:gd name="connsiteY4" fmla="*/ 591035 h 11820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82070" h="1182070">
                <a:moveTo>
                  <a:pt x="1182071" y="591035"/>
                </a:moveTo>
                <a:cubicBezTo>
                  <a:pt x="1182071" y="917455"/>
                  <a:pt x="917455" y="1182070"/>
                  <a:pt x="591035" y="1182070"/>
                </a:cubicBezTo>
                <a:cubicBezTo>
                  <a:pt x="264616" y="1182070"/>
                  <a:pt x="0" y="917455"/>
                  <a:pt x="0" y="591035"/>
                </a:cubicBezTo>
                <a:cubicBezTo>
                  <a:pt x="0" y="264615"/>
                  <a:pt x="264616" y="0"/>
                  <a:pt x="591035" y="0"/>
                </a:cubicBezTo>
                <a:cubicBezTo>
                  <a:pt x="917455" y="0"/>
                  <a:pt x="1182071" y="264615"/>
                  <a:pt x="1182071" y="591035"/>
                </a:cubicBezTo>
                <a:close/>
              </a:path>
            </a:pathLst>
          </a:custGeom>
          <a:solidFill>
            <a:schemeClr val="accent1"/>
          </a:solidFill>
          <a:ln w="15553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62" name="Freeform: Shape 61">
            <a:extLst>
              <a:ext uri="{FF2B5EF4-FFF2-40B4-BE49-F238E27FC236}">
                <a16:creationId xmlns:a16="http://schemas.microsoft.com/office/drawing/2014/main" id="{C4756365-2FD7-4748-875E-E96103AEDBBE}"/>
              </a:ext>
            </a:extLst>
          </p:cNvPr>
          <p:cNvSpPr/>
          <p:nvPr/>
        </p:nvSpPr>
        <p:spPr>
          <a:xfrm>
            <a:off x="1585075" y="1639147"/>
            <a:ext cx="1110156" cy="1110155"/>
          </a:xfrm>
          <a:custGeom>
            <a:avLst/>
            <a:gdLst>
              <a:gd name="connsiteX0" fmla="*/ 1110157 w 1110156"/>
              <a:gd name="connsiteY0" fmla="*/ 555078 h 1110155"/>
              <a:gd name="connsiteX1" fmla="*/ 555078 w 1110156"/>
              <a:gd name="connsiteY1" fmla="*/ 1110156 h 1110155"/>
              <a:gd name="connsiteX2" fmla="*/ 0 w 1110156"/>
              <a:gd name="connsiteY2" fmla="*/ 555078 h 1110155"/>
              <a:gd name="connsiteX3" fmla="*/ 555078 w 1110156"/>
              <a:gd name="connsiteY3" fmla="*/ 0 h 1110155"/>
              <a:gd name="connsiteX4" fmla="*/ 1110157 w 1110156"/>
              <a:gd name="connsiteY4" fmla="*/ 555078 h 11101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10156" h="1110155">
                <a:moveTo>
                  <a:pt x="1110157" y="555078"/>
                </a:moveTo>
                <a:cubicBezTo>
                  <a:pt x="1110157" y="861639"/>
                  <a:pt x="861639" y="1110156"/>
                  <a:pt x="555078" y="1110156"/>
                </a:cubicBezTo>
                <a:cubicBezTo>
                  <a:pt x="248517" y="1110156"/>
                  <a:pt x="0" y="861639"/>
                  <a:pt x="0" y="555078"/>
                </a:cubicBezTo>
                <a:cubicBezTo>
                  <a:pt x="0" y="248517"/>
                  <a:pt x="248517" y="0"/>
                  <a:pt x="555078" y="0"/>
                </a:cubicBezTo>
                <a:cubicBezTo>
                  <a:pt x="861639" y="0"/>
                  <a:pt x="1110157" y="248517"/>
                  <a:pt x="1110157" y="555078"/>
                </a:cubicBezTo>
                <a:close/>
              </a:path>
            </a:pathLst>
          </a:custGeom>
          <a:noFill/>
          <a:ln w="9503" cap="flat">
            <a:solidFill>
              <a:srgbClr val="FFFFFF"/>
            </a:solidFill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63" name="Freeform: Shape 62">
            <a:extLst>
              <a:ext uri="{FF2B5EF4-FFF2-40B4-BE49-F238E27FC236}">
                <a16:creationId xmlns:a16="http://schemas.microsoft.com/office/drawing/2014/main" id="{C484A178-D093-44AA-A8D3-B2BC2ADD554A}"/>
              </a:ext>
            </a:extLst>
          </p:cNvPr>
          <p:cNvSpPr/>
          <p:nvPr/>
        </p:nvSpPr>
        <p:spPr>
          <a:xfrm>
            <a:off x="1685475" y="1739547"/>
            <a:ext cx="909357" cy="909356"/>
          </a:xfrm>
          <a:custGeom>
            <a:avLst/>
            <a:gdLst>
              <a:gd name="connsiteX0" fmla="*/ 909357 w 909357"/>
              <a:gd name="connsiteY0" fmla="*/ 454678 h 909356"/>
              <a:gd name="connsiteX1" fmla="*/ 454679 w 909357"/>
              <a:gd name="connsiteY1" fmla="*/ 909357 h 909356"/>
              <a:gd name="connsiteX2" fmla="*/ 0 w 909357"/>
              <a:gd name="connsiteY2" fmla="*/ 454678 h 909356"/>
              <a:gd name="connsiteX3" fmla="*/ 454679 w 909357"/>
              <a:gd name="connsiteY3" fmla="*/ 0 h 909356"/>
              <a:gd name="connsiteX4" fmla="*/ 909357 w 909357"/>
              <a:gd name="connsiteY4" fmla="*/ 454678 h 9093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09357" h="909356">
                <a:moveTo>
                  <a:pt x="909357" y="454678"/>
                </a:moveTo>
                <a:cubicBezTo>
                  <a:pt x="909357" y="705790"/>
                  <a:pt x="705791" y="909357"/>
                  <a:pt x="454679" y="909357"/>
                </a:cubicBezTo>
                <a:cubicBezTo>
                  <a:pt x="203567" y="909357"/>
                  <a:pt x="0" y="705790"/>
                  <a:pt x="0" y="454678"/>
                </a:cubicBezTo>
                <a:cubicBezTo>
                  <a:pt x="0" y="203566"/>
                  <a:pt x="203567" y="0"/>
                  <a:pt x="454679" y="0"/>
                </a:cubicBezTo>
                <a:cubicBezTo>
                  <a:pt x="705791" y="0"/>
                  <a:pt x="909357" y="203566"/>
                  <a:pt x="909357" y="454678"/>
                </a:cubicBezTo>
                <a:close/>
              </a:path>
            </a:pathLst>
          </a:custGeom>
          <a:solidFill>
            <a:srgbClr val="FFFFFF"/>
          </a:solidFill>
          <a:ln w="10805" cap="flat">
            <a:noFill/>
            <a:prstDash val="solid"/>
            <a:miter/>
          </a:ln>
          <a:effectLst>
            <a:outerShdw blurRad="266700" dist="165100" dir="3000000" sx="98000" sy="98000" algn="ct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79" name="Freeform: Shape 78">
            <a:extLst>
              <a:ext uri="{FF2B5EF4-FFF2-40B4-BE49-F238E27FC236}">
                <a16:creationId xmlns:a16="http://schemas.microsoft.com/office/drawing/2014/main" id="{31F1E8EB-ED2E-4568-B20F-669E75EA70F4}"/>
              </a:ext>
            </a:extLst>
          </p:cNvPr>
          <p:cNvSpPr/>
          <p:nvPr/>
        </p:nvSpPr>
        <p:spPr>
          <a:xfrm>
            <a:off x="9460062" y="1603190"/>
            <a:ext cx="1182070" cy="1182070"/>
          </a:xfrm>
          <a:custGeom>
            <a:avLst/>
            <a:gdLst>
              <a:gd name="connsiteX0" fmla="*/ 1182071 w 1182070"/>
              <a:gd name="connsiteY0" fmla="*/ 591035 h 1182070"/>
              <a:gd name="connsiteX1" fmla="*/ 591036 w 1182070"/>
              <a:gd name="connsiteY1" fmla="*/ 1182070 h 1182070"/>
              <a:gd name="connsiteX2" fmla="*/ 1 w 1182070"/>
              <a:gd name="connsiteY2" fmla="*/ 591035 h 1182070"/>
              <a:gd name="connsiteX3" fmla="*/ 591036 w 1182070"/>
              <a:gd name="connsiteY3" fmla="*/ 0 h 1182070"/>
              <a:gd name="connsiteX4" fmla="*/ 1182071 w 1182070"/>
              <a:gd name="connsiteY4" fmla="*/ 591035 h 11820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82070" h="1182070">
                <a:moveTo>
                  <a:pt x="1182071" y="591035"/>
                </a:moveTo>
                <a:cubicBezTo>
                  <a:pt x="1182071" y="917455"/>
                  <a:pt x="917455" y="1182070"/>
                  <a:pt x="591036" y="1182070"/>
                </a:cubicBezTo>
                <a:cubicBezTo>
                  <a:pt x="264616" y="1182070"/>
                  <a:pt x="1" y="917455"/>
                  <a:pt x="1" y="591035"/>
                </a:cubicBezTo>
                <a:cubicBezTo>
                  <a:pt x="1" y="264615"/>
                  <a:pt x="264616" y="0"/>
                  <a:pt x="591036" y="0"/>
                </a:cubicBezTo>
                <a:cubicBezTo>
                  <a:pt x="917456" y="0"/>
                  <a:pt x="1182071" y="264615"/>
                  <a:pt x="1182071" y="591035"/>
                </a:cubicBezTo>
                <a:close/>
              </a:path>
            </a:pathLst>
          </a:custGeom>
          <a:solidFill>
            <a:schemeClr val="accent2"/>
          </a:solidFill>
          <a:ln w="15553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81" name="Freeform: Shape 80">
            <a:extLst>
              <a:ext uri="{FF2B5EF4-FFF2-40B4-BE49-F238E27FC236}">
                <a16:creationId xmlns:a16="http://schemas.microsoft.com/office/drawing/2014/main" id="{D0AA8F3F-6204-4E61-B095-761331C40327}"/>
              </a:ext>
            </a:extLst>
          </p:cNvPr>
          <p:cNvSpPr/>
          <p:nvPr/>
        </p:nvSpPr>
        <p:spPr>
          <a:xfrm>
            <a:off x="9496019" y="1639147"/>
            <a:ext cx="1110156" cy="1110155"/>
          </a:xfrm>
          <a:custGeom>
            <a:avLst/>
            <a:gdLst>
              <a:gd name="connsiteX0" fmla="*/ 1110157 w 1110156"/>
              <a:gd name="connsiteY0" fmla="*/ 555078 h 1110155"/>
              <a:gd name="connsiteX1" fmla="*/ 555079 w 1110156"/>
              <a:gd name="connsiteY1" fmla="*/ 1110156 h 1110155"/>
              <a:gd name="connsiteX2" fmla="*/ 1 w 1110156"/>
              <a:gd name="connsiteY2" fmla="*/ 555078 h 1110155"/>
              <a:gd name="connsiteX3" fmla="*/ 555079 w 1110156"/>
              <a:gd name="connsiteY3" fmla="*/ 0 h 1110155"/>
              <a:gd name="connsiteX4" fmla="*/ 1110157 w 1110156"/>
              <a:gd name="connsiteY4" fmla="*/ 555078 h 11101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10156" h="1110155">
                <a:moveTo>
                  <a:pt x="1110157" y="555078"/>
                </a:moveTo>
                <a:cubicBezTo>
                  <a:pt x="1110157" y="861639"/>
                  <a:pt x="861640" y="1110156"/>
                  <a:pt x="555079" y="1110156"/>
                </a:cubicBezTo>
                <a:cubicBezTo>
                  <a:pt x="248518" y="1110156"/>
                  <a:pt x="1" y="861639"/>
                  <a:pt x="1" y="555078"/>
                </a:cubicBezTo>
                <a:cubicBezTo>
                  <a:pt x="1" y="248517"/>
                  <a:pt x="248518" y="0"/>
                  <a:pt x="555079" y="0"/>
                </a:cubicBezTo>
                <a:cubicBezTo>
                  <a:pt x="861640" y="0"/>
                  <a:pt x="1110157" y="248517"/>
                  <a:pt x="1110157" y="555078"/>
                </a:cubicBezTo>
                <a:close/>
              </a:path>
            </a:pathLst>
          </a:custGeom>
          <a:noFill/>
          <a:ln w="9503" cap="flat">
            <a:solidFill>
              <a:srgbClr val="FFFFFF"/>
            </a:solidFill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82" name="Freeform: Shape 81">
            <a:extLst>
              <a:ext uri="{FF2B5EF4-FFF2-40B4-BE49-F238E27FC236}">
                <a16:creationId xmlns:a16="http://schemas.microsoft.com/office/drawing/2014/main" id="{AA88F1E4-E1EF-47CD-B42A-BF261DADC3BE}"/>
              </a:ext>
            </a:extLst>
          </p:cNvPr>
          <p:cNvSpPr/>
          <p:nvPr/>
        </p:nvSpPr>
        <p:spPr>
          <a:xfrm>
            <a:off x="9596419" y="1739547"/>
            <a:ext cx="909357" cy="909356"/>
          </a:xfrm>
          <a:custGeom>
            <a:avLst/>
            <a:gdLst>
              <a:gd name="connsiteX0" fmla="*/ 909357 w 909357"/>
              <a:gd name="connsiteY0" fmla="*/ 454678 h 909356"/>
              <a:gd name="connsiteX1" fmla="*/ 454678 w 909357"/>
              <a:gd name="connsiteY1" fmla="*/ 909357 h 909356"/>
              <a:gd name="connsiteX2" fmla="*/ 0 w 909357"/>
              <a:gd name="connsiteY2" fmla="*/ 454678 h 909356"/>
              <a:gd name="connsiteX3" fmla="*/ 454678 w 909357"/>
              <a:gd name="connsiteY3" fmla="*/ 0 h 909356"/>
              <a:gd name="connsiteX4" fmla="*/ 909357 w 909357"/>
              <a:gd name="connsiteY4" fmla="*/ 454678 h 9093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09357" h="909356">
                <a:moveTo>
                  <a:pt x="909357" y="454678"/>
                </a:moveTo>
                <a:cubicBezTo>
                  <a:pt x="909357" y="705790"/>
                  <a:pt x="705791" y="909357"/>
                  <a:pt x="454678" y="909357"/>
                </a:cubicBezTo>
                <a:cubicBezTo>
                  <a:pt x="203566" y="909357"/>
                  <a:pt x="0" y="705790"/>
                  <a:pt x="0" y="454678"/>
                </a:cubicBezTo>
                <a:cubicBezTo>
                  <a:pt x="0" y="203566"/>
                  <a:pt x="203566" y="0"/>
                  <a:pt x="454678" y="0"/>
                </a:cubicBezTo>
                <a:cubicBezTo>
                  <a:pt x="705791" y="0"/>
                  <a:pt x="909357" y="203566"/>
                  <a:pt x="909357" y="454678"/>
                </a:cubicBezTo>
                <a:close/>
              </a:path>
            </a:pathLst>
          </a:custGeom>
          <a:solidFill>
            <a:srgbClr val="FFFFFF"/>
          </a:solidFill>
          <a:ln w="10805" cap="flat">
            <a:noFill/>
            <a:prstDash val="solid"/>
            <a:miter/>
          </a:ln>
          <a:effectLst>
            <a:outerShdw blurRad="266700" dist="165100" dir="3000000" sx="98000" sy="98000" algn="ct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98" name="Freeform: Shape 97">
            <a:extLst>
              <a:ext uri="{FF2B5EF4-FFF2-40B4-BE49-F238E27FC236}">
                <a16:creationId xmlns:a16="http://schemas.microsoft.com/office/drawing/2014/main" id="{3B5D42EE-2E4B-4041-98C8-3788D9270D33}"/>
              </a:ext>
            </a:extLst>
          </p:cNvPr>
          <p:cNvSpPr/>
          <p:nvPr/>
        </p:nvSpPr>
        <p:spPr>
          <a:xfrm>
            <a:off x="1549118" y="3489148"/>
            <a:ext cx="1182070" cy="1182070"/>
          </a:xfrm>
          <a:custGeom>
            <a:avLst/>
            <a:gdLst>
              <a:gd name="connsiteX0" fmla="*/ 1182071 w 1182070"/>
              <a:gd name="connsiteY0" fmla="*/ 591035 h 1182070"/>
              <a:gd name="connsiteX1" fmla="*/ 591035 w 1182070"/>
              <a:gd name="connsiteY1" fmla="*/ 1182070 h 1182070"/>
              <a:gd name="connsiteX2" fmla="*/ 0 w 1182070"/>
              <a:gd name="connsiteY2" fmla="*/ 591035 h 1182070"/>
              <a:gd name="connsiteX3" fmla="*/ 591035 w 1182070"/>
              <a:gd name="connsiteY3" fmla="*/ 0 h 1182070"/>
              <a:gd name="connsiteX4" fmla="*/ 1182071 w 1182070"/>
              <a:gd name="connsiteY4" fmla="*/ 591035 h 11820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82070" h="1182070">
                <a:moveTo>
                  <a:pt x="1182071" y="591035"/>
                </a:moveTo>
                <a:cubicBezTo>
                  <a:pt x="1182071" y="917455"/>
                  <a:pt x="917455" y="1182070"/>
                  <a:pt x="591035" y="1182070"/>
                </a:cubicBezTo>
                <a:cubicBezTo>
                  <a:pt x="264615" y="1182070"/>
                  <a:pt x="0" y="917455"/>
                  <a:pt x="0" y="591035"/>
                </a:cubicBezTo>
                <a:cubicBezTo>
                  <a:pt x="0" y="264615"/>
                  <a:pt x="264615" y="0"/>
                  <a:pt x="591035" y="0"/>
                </a:cubicBezTo>
                <a:cubicBezTo>
                  <a:pt x="917455" y="0"/>
                  <a:pt x="1182071" y="264615"/>
                  <a:pt x="1182071" y="591035"/>
                </a:cubicBezTo>
                <a:close/>
              </a:path>
            </a:pathLst>
          </a:custGeom>
          <a:solidFill>
            <a:schemeClr val="accent2"/>
          </a:solidFill>
          <a:ln w="15553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00" name="Freeform: Shape 99">
            <a:extLst>
              <a:ext uri="{FF2B5EF4-FFF2-40B4-BE49-F238E27FC236}">
                <a16:creationId xmlns:a16="http://schemas.microsoft.com/office/drawing/2014/main" id="{1E3B365D-06C0-472A-BB69-A3878A912A1D}"/>
              </a:ext>
            </a:extLst>
          </p:cNvPr>
          <p:cNvSpPr/>
          <p:nvPr/>
        </p:nvSpPr>
        <p:spPr>
          <a:xfrm rot="16997148">
            <a:off x="1585096" y="3525373"/>
            <a:ext cx="1110115" cy="1110114"/>
          </a:xfrm>
          <a:custGeom>
            <a:avLst/>
            <a:gdLst>
              <a:gd name="connsiteX0" fmla="*/ 1110116 w 1110115"/>
              <a:gd name="connsiteY0" fmla="*/ 555057 h 1110114"/>
              <a:gd name="connsiteX1" fmla="*/ 555058 w 1110115"/>
              <a:gd name="connsiteY1" fmla="*/ 1110115 h 1110114"/>
              <a:gd name="connsiteX2" fmla="*/ 0 w 1110115"/>
              <a:gd name="connsiteY2" fmla="*/ 555057 h 1110114"/>
              <a:gd name="connsiteX3" fmla="*/ 555058 w 1110115"/>
              <a:gd name="connsiteY3" fmla="*/ 0 h 1110114"/>
              <a:gd name="connsiteX4" fmla="*/ 1110116 w 1110115"/>
              <a:gd name="connsiteY4" fmla="*/ 555057 h 11101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10115" h="1110114">
                <a:moveTo>
                  <a:pt x="1110116" y="555057"/>
                </a:moveTo>
                <a:cubicBezTo>
                  <a:pt x="1110116" y="861607"/>
                  <a:pt x="861608" y="1110115"/>
                  <a:pt x="555058" y="1110115"/>
                </a:cubicBezTo>
                <a:cubicBezTo>
                  <a:pt x="248508" y="1110115"/>
                  <a:pt x="0" y="861607"/>
                  <a:pt x="0" y="555057"/>
                </a:cubicBezTo>
                <a:cubicBezTo>
                  <a:pt x="0" y="248508"/>
                  <a:pt x="248508" y="0"/>
                  <a:pt x="555058" y="0"/>
                </a:cubicBezTo>
                <a:cubicBezTo>
                  <a:pt x="861608" y="0"/>
                  <a:pt x="1110116" y="248508"/>
                  <a:pt x="1110116" y="555057"/>
                </a:cubicBezTo>
                <a:close/>
              </a:path>
            </a:pathLst>
          </a:custGeom>
          <a:noFill/>
          <a:ln w="9503" cap="flat">
            <a:solidFill>
              <a:srgbClr val="FFFFFF"/>
            </a:solidFill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01" name="Freeform: Shape 100">
            <a:extLst>
              <a:ext uri="{FF2B5EF4-FFF2-40B4-BE49-F238E27FC236}">
                <a16:creationId xmlns:a16="http://schemas.microsoft.com/office/drawing/2014/main" id="{87D54CB9-2DB7-41B8-AF33-0B58D53FEEA8}"/>
              </a:ext>
            </a:extLst>
          </p:cNvPr>
          <p:cNvSpPr/>
          <p:nvPr/>
        </p:nvSpPr>
        <p:spPr>
          <a:xfrm>
            <a:off x="1685475" y="3625504"/>
            <a:ext cx="909357" cy="909356"/>
          </a:xfrm>
          <a:custGeom>
            <a:avLst/>
            <a:gdLst>
              <a:gd name="connsiteX0" fmla="*/ 909357 w 909357"/>
              <a:gd name="connsiteY0" fmla="*/ 454678 h 909356"/>
              <a:gd name="connsiteX1" fmla="*/ 454679 w 909357"/>
              <a:gd name="connsiteY1" fmla="*/ 909357 h 909356"/>
              <a:gd name="connsiteX2" fmla="*/ 0 w 909357"/>
              <a:gd name="connsiteY2" fmla="*/ 454678 h 909356"/>
              <a:gd name="connsiteX3" fmla="*/ 454679 w 909357"/>
              <a:gd name="connsiteY3" fmla="*/ 0 h 909356"/>
              <a:gd name="connsiteX4" fmla="*/ 909357 w 909357"/>
              <a:gd name="connsiteY4" fmla="*/ 454678 h 9093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09357" h="909356">
                <a:moveTo>
                  <a:pt x="909357" y="454678"/>
                </a:moveTo>
                <a:cubicBezTo>
                  <a:pt x="909357" y="705790"/>
                  <a:pt x="705791" y="909357"/>
                  <a:pt x="454679" y="909357"/>
                </a:cubicBezTo>
                <a:cubicBezTo>
                  <a:pt x="203567" y="909357"/>
                  <a:pt x="0" y="705790"/>
                  <a:pt x="0" y="454678"/>
                </a:cubicBezTo>
                <a:cubicBezTo>
                  <a:pt x="0" y="203566"/>
                  <a:pt x="203567" y="0"/>
                  <a:pt x="454679" y="0"/>
                </a:cubicBezTo>
                <a:cubicBezTo>
                  <a:pt x="705791" y="0"/>
                  <a:pt x="909357" y="203566"/>
                  <a:pt x="909357" y="454678"/>
                </a:cubicBezTo>
                <a:close/>
              </a:path>
            </a:pathLst>
          </a:custGeom>
          <a:solidFill>
            <a:srgbClr val="FFFFFF"/>
          </a:solidFill>
          <a:ln w="10805" cap="flat">
            <a:noFill/>
            <a:prstDash val="solid"/>
            <a:miter/>
          </a:ln>
          <a:effectLst>
            <a:outerShdw blurRad="266700" dist="165100" dir="3000000" sx="98000" sy="98000" algn="ct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117" name="Freeform: Shape 116">
            <a:extLst>
              <a:ext uri="{FF2B5EF4-FFF2-40B4-BE49-F238E27FC236}">
                <a16:creationId xmlns:a16="http://schemas.microsoft.com/office/drawing/2014/main" id="{C804B66E-AEF9-4B54-9D5C-A4FAA5F8891F}"/>
              </a:ext>
            </a:extLst>
          </p:cNvPr>
          <p:cNvSpPr/>
          <p:nvPr/>
        </p:nvSpPr>
        <p:spPr>
          <a:xfrm>
            <a:off x="9460062" y="3489148"/>
            <a:ext cx="1182070" cy="1182070"/>
          </a:xfrm>
          <a:custGeom>
            <a:avLst/>
            <a:gdLst>
              <a:gd name="connsiteX0" fmla="*/ 1182070 w 1182070"/>
              <a:gd name="connsiteY0" fmla="*/ 591035 h 1182070"/>
              <a:gd name="connsiteX1" fmla="*/ 591036 w 1182070"/>
              <a:gd name="connsiteY1" fmla="*/ 1182070 h 1182070"/>
              <a:gd name="connsiteX2" fmla="*/ 0 w 1182070"/>
              <a:gd name="connsiteY2" fmla="*/ 591035 h 1182070"/>
              <a:gd name="connsiteX3" fmla="*/ 591036 w 1182070"/>
              <a:gd name="connsiteY3" fmla="*/ 0 h 1182070"/>
              <a:gd name="connsiteX4" fmla="*/ 1182070 w 1182070"/>
              <a:gd name="connsiteY4" fmla="*/ 591035 h 11820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82070" h="1182070">
                <a:moveTo>
                  <a:pt x="1182070" y="591035"/>
                </a:moveTo>
                <a:cubicBezTo>
                  <a:pt x="1182070" y="917455"/>
                  <a:pt x="917455" y="1182070"/>
                  <a:pt x="591036" y="1182070"/>
                </a:cubicBezTo>
                <a:cubicBezTo>
                  <a:pt x="264615" y="1182070"/>
                  <a:pt x="0" y="917455"/>
                  <a:pt x="0" y="591035"/>
                </a:cubicBezTo>
                <a:cubicBezTo>
                  <a:pt x="0" y="264615"/>
                  <a:pt x="264615" y="0"/>
                  <a:pt x="591036" y="0"/>
                </a:cubicBezTo>
                <a:cubicBezTo>
                  <a:pt x="917456" y="0"/>
                  <a:pt x="1182070" y="264615"/>
                  <a:pt x="1182070" y="591035"/>
                </a:cubicBezTo>
                <a:close/>
              </a:path>
            </a:pathLst>
          </a:custGeom>
          <a:solidFill>
            <a:schemeClr val="accent3"/>
          </a:solidFill>
          <a:ln w="15553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19" name="Freeform: Shape 118">
            <a:extLst>
              <a:ext uri="{FF2B5EF4-FFF2-40B4-BE49-F238E27FC236}">
                <a16:creationId xmlns:a16="http://schemas.microsoft.com/office/drawing/2014/main" id="{08D3D7D2-7162-42D2-B08E-AF7AA7E141BE}"/>
              </a:ext>
            </a:extLst>
          </p:cNvPr>
          <p:cNvSpPr/>
          <p:nvPr/>
        </p:nvSpPr>
        <p:spPr>
          <a:xfrm rot="16997148">
            <a:off x="9496040" y="3525774"/>
            <a:ext cx="1110115" cy="1110114"/>
          </a:xfrm>
          <a:custGeom>
            <a:avLst/>
            <a:gdLst>
              <a:gd name="connsiteX0" fmla="*/ 1110115 w 1110115"/>
              <a:gd name="connsiteY0" fmla="*/ 555058 h 1110114"/>
              <a:gd name="connsiteX1" fmla="*/ 555058 w 1110115"/>
              <a:gd name="connsiteY1" fmla="*/ 1110115 h 1110114"/>
              <a:gd name="connsiteX2" fmla="*/ 1 w 1110115"/>
              <a:gd name="connsiteY2" fmla="*/ 555058 h 1110114"/>
              <a:gd name="connsiteX3" fmla="*/ 555058 w 1110115"/>
              <a:gd name="connsiteY3" fmla="*/ 0 h 1110114"/>
              <a:gd name="connsiteX4" fmla="*/ 1110115 w 1110115"/>
              <a:gd name="connsiteY4" fmla="*/ 555058 h 11101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10115" h="1110114">
                <a:moveTo>
                  <a:pt x="1110115" y="555058"/>
                </a:moveTo>
                <a:cubicBezTo>
                  <a:pt x="1110115" y="861607"/>
                  <a:pt x="861608" y="1110115"/>
                  <a:pt x="555058" y="1110115"/>
                </a:cubicBezTo>
                <a:cubicBezTo>
                  <a:pt x="248508" y="1110115"/>
                  <a:pt x="1" y="861607"/>
                  <a:pt x="1" y="555058"/>
                </a:cubicBezTo>
                <a:cubicBezTo>
                  <a:pt x="1" y="248508"/>
                  <a:pt x="248508" y="0"/>
                  <a:pt x="555058" y="0"/>
                </a:cubicBezTo>
                <a:cubicBezTo>
                  <a:pt x="861608" y="0"/>
                  <a:pt x="1110115" y="248508"/>
                  <a:pt x="1110115" y="555058"/>
                </a:cubicBezTo>
                <a:close/>
              </a:path>
            </a:pathLst>
          </a:custGeom>
          <a:noFill/>
          <a:ln w="9503" cap="flat">
            <a:solidFill>
              <a:srgbClr val="FFFFFF"/>
            </a:solidFill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20" name="Freeform: Shape 119">
            <a:extLst>
              <a:ext uri="{FF2B5EF4-FFF2-40B4-BE49-F238E27FC236}">
                <a16:creationId xmlns:a16="http://schemas.microsoft.com/office/drawing/2014/main" id="{58B19D56-88BB-4BB1-90F7-0A10858E3211}"/>
              </a:ext>
            </a:extLst>
          </p:cNvPr>
          <p:cNvSpPr/>
          <p:nvPr/>
        </p:nvSpPr>
        <p:spPr>
          <a:xfrm>
            <a:off x="9596419" y="3625504"/>
            <a:ext cx="909357" cy="909356"/>
          </a:xfrm>
          <a:custGeom>
            <a:avLst/>
            <a:gdLst>
              <a:gd name="connsiteX0" fmla="*/ 909358 w 909357"/>
              <a:gd name="connsiteY0" fmla="*/ 454678 h 909356"/>
              <a:gd name="connsiteX1" fmla="*/ 454679 w 909357"/>
              <a:gd name="connsiteY1" fmla="*/ 909357 h 909356"/>
              <a:gd name="connsiteX2" fmla="*/ 0 w 909357"/>
              <a:gd name="connsiteY2" fmla="*/ 454678 h 909356"/>
              <a:gd name="connsiteX3" fmla="*/ 454679 w 909357"/>
              <a:gd name="connsiteY3" fmla="*/ 0 h 909356"/>
              <a:gd name="connsiteX4" fmla="*/ 909358 w 909357"/>
              <a:gd name="connsiteY4" fmla="*/ 454678 h 9093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09357" h="909356">
                <a:moveTo>
                  <a:pt x="909358" y="454678"/>
                </a:moveTo>
                <a:cubicBezTo>
                  <a:pt x="909358" y="705790"/>
                  <a:pt x="705791" y="909357"/>
                  <a:pt x="454679" y="909357"/>
                </a:cubicBezTo>
                <a:cubicBezTo>
                  <a:pt x="203566" y="909357"/>
                  <a:pt x="0" y="705790"/>
                  <a:pt x="0" y="454678"/>
                </a:cubicBezTo>
                <a:cubicBezTo>
                  <a:pt x="0" y="203566"/>
                  <a:pt x="203566" y="0"/>
                  <a:pt x="454679" y="0"/>
                </a:cubicBezTo>
                <a:cubicBezTo>
                  <a:pt x="705791" y="0"/>
                  <a:pt x="909358" y="203566"/>
                  <a:pt x="909358" y="454678"/>
                </a:cubicBezTo>
                <a:close/>
              </a:path>
            </a:pathLst>
          </a:custGeom>
          <a:solidFill>
            <a:srgbClr val="FFFFFF"/>
          </a:solidFill>
          <a:ln w="10805" cap="flat">
            <a:noFill/>
            <a:prstDash val="solid"/>
            <a:miter/>
          </a:ln>
          <a:effectLst>
            <a:outerShdw blurRad="266700" dist="165100" dir="3000000" sx="98000" sy="98000" algn="ct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133" name="Freeform: Shape 132">
            <a:extLst>
              <a:ext uri="{FF2B5EF4-FFF2-40B4-BE49-F238E27FC236}">
                <a16:creationId xmlns:a16="http://schemas.microsoft.com/office/drawing/2014/main" id="{A1D667FA-845D-4ECE-8889-D28058DA86F1}"/>
              </a:ext>
            </a:extLst>
          </p:cNvPr>
          <p:cNvSpPr/>
          <p:nvPr/>
        </p:nvSpPr>
        <p:spPr>
          <a:xfrm>
            <a:off x="2723035" y="4853649"/>
            <a:ext cx="1182070" cy="1182070"/>
          </a:xfrm>
          <a:custGeom>
            <a:avLst/>
            <a:gdLst>
              <a:gd name="connsiteX0" fmla="*/ 1182071 w 1182070"/>
              <a:gd name="connsiteY0" fmla="*/ 591035 h 1182070"/>
              <a:gd name="connsiteX1" fmla="*/ 591035 w 1182070"/>
              <a:gd name="connsiteY1" fmla="*/ 1182070 h 1182070"/>
              <a:gd name="connsiteX2" fmla="*/ 0 w 1182070"/>
              <a:gd name="connsiteY2" fmla="*/ 591035 h 1182070"/>
              <a:gd name="connsiteX3" fmla="*/ 591035 w 1182070"/>
              <a:gd name="connsiteY3" fmla="*/ 0 h 1182070"/>
              <a:gd name="connsiteX4" fmla="*/ 1182071 w 1182070"/>
              <a:gd name="connsiteY4" fmla="*/ 591035 h 11820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82070" h="1182070">
                <a:moveTo>
                  <a:pt x="1182071" y="591035"/>
                </a:moveTo>
                <a:cubicBezTo>
                  <a:pt x="1182071" y="917455"/>
                  <a:pt x="917455" y="1182070"/>
                  <a:pt x="591035" y="1182070"/>
                </a:cubicBezTo>
                <a:cubicBezTo>
                  <a:pt x="264616" y="1182070"/>
                  <a:pt x="0" y="917455"/>
                  <a:pt x="0" y="591035"/>
                </a:cubicBezTo>
                <a:cubicBezTo>
                  <a:pt x="0" y="264616"/>
                  <a:pt x="264616" y="0"/>
                  <a:pt x="591035" y="0"/>
                </a:cubicBezTo>
                <a:cubicBezTo>
                  <a:pt x="917455" y="0"/>
                  <a:pt x="1182071" y="264616"/>
                  <a:pt x="1182071" y="591035"/>
                </a:cubicBezTo>
                <a:close/>
              </a:path>
            </a:pathLst>
          </a:custGeom>
          <a:solidFill>
            <a:schemeClr val="accent3"/>
          </a:solidFill>
          <a:ln w="15553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35" name="Freeform: Shape 134">
            <a:extLst>
              <a:ext uri="{FF2B5EF4-FFF2-40B4-BE49-F238E27FC236}">
                <a16:creationId xmlns:a16="http://schemas.microsoft.com/office/drawing/2014/main" id="{9BAC4E97-C661-4A8C-80F2-BCE13BD8ACB9}"/>
              </a:ext>
            </a:extLst>
          </p:cNvPr>
          <p:cNvSpPr/>
          <p:nvPr/>
        </p:nvSpPr>
        <p:spPr>
          <a:xfrm rot="18900000">
            <a:off x="2758963" y="4889619"/>
            <a:ext cx="1110145" cy="1110145"/>
          </a:xfrm>
          <a:custGeom>
            <a:avLst/>
            <a:gdLst>
              <a:gd name="connsiteX0" fmla="*/ 1110146 w 1110145"/>
              <a:gd name="connsiteY0" fmla="*/ 555073 h 1110145"/>
              <a:gd name="connsiteX1" fmla="*/ 555073 w 1110145"/>
              <a:gd name="connsiteY1" fmla="*/ 1110145 h 1110145"/>
              <a:gd name="connsiteX2" fmla="*/ 0 w 1110145"/>
              <a:gd name="connsiteY2" fmla="*/ 555073 h 1110145"/>
              <a:gd name="connsiteX3" fmla="*/ 555073 w 1110145"/>
              <a:gd name="connsiteY3" fmla="*/ 0 h 1110145"/>
              <a:gd name="connsiteX4" fmla="*/ 1110146 w 1110145"/>
              <a:gd name="connsiteY4" fmla="*/ 555073 h 11101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10145" h="1110145">
                <a:moveTo>
                  <a:pt x="1110146" y="555073"/>
                </a:moveTo>
                <a:cubicBezTo>
                  <a:pt x="1110146" y="861631"/>
                  <a:pt x="861631" y="1110145"/>
                  <a:pt x="555073" y="1110145"/>
                </a:cubicBezTo>
                <a:cubicBezTo>
                  <a:pt x="248515" y="1110145"/>
                  <a:pt x="0" y="861631"/>
                  <a:pt x="0" y="555073"/>
                </a:cubicBezTo>
                <a:cubicBezTo>
                  <a:pt x="0" y="248514"/>
                  <a:pt x="248514" y="0"/>
                  <a:pt x="555073" y="0"/>
                </a:cubicBezTo>
                <a:cubicBezTo>
                  <a:pt x="861631" y="0"/>
                  <a:pt x="1110146" y="248514"/>
                  <a:pt x="1110146" y="555073"/>
                </a:cubicBezTo>
                <a:close/>
              </a:path>
            </a:pathLst>
          </a:custGeom>
          <a:noFill/>
          <a:ln w="9503" cap="flat">
            <a:solidFill>
              <a:srgbClr val="FFFFFF"/>
            </a:solidFill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36" name="Freeform: Shape 135">
            <a:extLst>
              <a:ext uri="{FF2B5EF4-FFF2-40B4-BE49-F238E27FC236}">
                <a16:creationId xmlns:a16="http://schemas.microsoft.com/office/drawing/2014/main" id="{1FBFC404-A7AC-47B0-AAFD-F0E09E54F0FF}"/>
              </a:ext>
            </a:extLst>
          </p:cNvPr>
          <p:cNvSpPr/>
          <p:nvPr/>
        </p:nvSpPr>
        <p:spPr>
          <a:xfrm>
            <a:off x="2859392" y="4990006"/>
            <a:ext cx="909357" cy="909356"/>
          </a:xfrm>
          <a:custGeom>
            <a:avLst/>
            <a:gdLst>
              <a:gd name="connsiteX0" fmla="*/ 909357 w 909357"/>
              <a:gd name="connsiteY0" fmla="*/ 454678 h 909356"/>
              <a:gd name="connsiteX1" fmla="*/ 454679 w 909357"/>
              <a:gd name="connsiteY1" fmla="*/ 909356 h 909356"/>
              <a:gd name="connsiteX2" fmla="*/ 0 w 909357"/>
              <a:gd name="connsiteY2" fmla="*/ 454678 h 909356"/>
              <a:gd name="connsiteX3" fmla="*/ 454679 w 909357"/>
              <a:gd name="connsiteY3" fmla="*/ 0 h 909356"/>
              <a:gd name="connsiteX4" fmla="*/ 909357 w 909357"/>
              <a:gd name="connsiteY4" fmla="*/ 454678 h 9093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09357" h="909356">
                <a:moveTo>
                  <a:pt x="909357" y="454678"/>
                </a:moveTo>
                <a:cubicBezTo>
                  <a:pt x="909357" y="705790"/>
                  <a:pt x="705791" y="909356"/>
                  <a:pt x="454679" y="909356"/>
                </a:cubicBezTo>
                <a:cubicBezTo>
                  <a:pt x="203567" y="909356"/>
                  <a:pt x="0" y="705790"/>
                  <a:pt x="0" y="454678"/>
                </a:cubicBezTo>
                <a:cubicBezTo>
                  <a:pt x="0" y="203566"/>
                  <a:pt x="203567" y="0"/>
                  <a:pt x="454679" y="0"/>
                </a:cubicBezTo>
                <a:cubicBezTo>
                  <a:pt x="705791" y="0"/>
                  <a:pt x="909357" y="203566"/>
                  <a:pt x="909357" y="454678"/>
                </a:cubicBezTo>
                <a:close/>
              </a:path>
            </a:pathLst>
          </a:custGeom>
          <a:solidFill>
            <a:srgbClr val="FFFFFF"/>
          </a:solidFill>
          <a:ln w="10805" cap="flat">
            <a:noFill/>
            <a:prstDash val="solid"/>
            <a:miter/>
          </a:ln>
          <a:effectLst>
            <a:outerShdw blurRad="266700" dist="165100" dir="3000000" sx="98000" sy="98000" algn="ct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149" name="Freeform: Shape 148">
            <a:extLst>
              <a:ext uri="{FF2B5EF4-FFF2-40B4-BE49-F238E27FC236}">
                <a16:creationId xmlns:a16="http://schemas.microsoft.com/office/drawing/2014/main" id="{CF80DD36-A796-4E1D-8DFD-4812B92C5A6E}"/>
              </a:ext>
            </a:extLst>
          </p:cNvPr>
          <p:cNvSpPr/>
          <p:nvPr/>
        </p:nvSpPr>
        <p:spPr>
          <a:xfrm>
            <a:off x="8279577" y="4853649"/>
            <a:ext cx="1182070" cy="1182070"/>
          </a:xfrm>
          <a:custGeom>
            <a:avLst/>
            <a:gdLst>
              <a:gd name="connsiteX0" fmla="*/ 1182071 w 1182070"/>
              <a:gd name="connsiteY0" fmla="*/ 591035 h 1182070"/>
              <a:gd name="connsiteX1" fmla="*/ 591035 w 1182070"/>
              <a:gd name="connsiteY1" fmla="*/ 1182070 h 1182070"/>
              <a:gd name="connsiteX2" fmla="*/ 0 w 1182070"/>
              <a:gd name="connsiteY2" fmla="*/ 591035 h 1182070"/>
              <a:gd name="connsiteX3" fmla="*/ 591035 w 1182070"/>
              <a:gd name="connsiteY3" fmla="*/ 0 h 1182070"/>
              <a:gd name="connsiteX4" fmla="*/ 1182071 w 1182070"/>
              <a:gd name="connsiteY4" fmla="*/ 591035 h 11820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82070" h="1182070">
                <a:moveTo>
                  <a:pt x="1182071" y="591035"/>
                </a:moveTo>
                <a:cubicBezTo>
                  <a:pt x="1182071" y="917455"/>
                  <a:pt x="917455" y="1182070"/>
                  <a:pt x="591035" y="1182070"/>
                </a:cubicBezTo>
                <a:cubicBezTo>
                  <a:pt x="264616" y="1182070"/>
                  <a:pt x="0" y="917455"/>
                  <a:pt x="0" y="591035"/>
                </a:cubicBezTo>
                <a:cubicBezTo>
                  <a:pt x="0" y="264616"/>
                  <a:pt x="264616" y="0"/>
                  <a:pt x="591035" y="0"/>
                </a:cubicBezTo>
                <a:cubicBezTo>
                  <a:pt x="917455" y="0"/>
                  <a:pt x="1182071" y="264616"/>
                  <a:pt x="1182071" y="591035"/>
                </a:cubicBezTo>
                <a:close/>
              </a:path>
            </a:pathLst>
          </a:custGeom>
          <a:solidFill>
            <a:schemeClr val="accent1"/>
          </a:solidFill>
          <a:ln w="15553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51" name="Freeform: Shape 150">
            <a:extLst>
              <a:ext uri="{FF2B5EF4-FFF2-40B4-BE49-F238E27FC236}">
                <a16:creationId xmlns:a16="http://schemas.microsoft.com/office/drawing/2014/main" id="{5CA1E32C-E9C7-4343-9CDA-D9C799159F4C}"/>
              </a:ext>
            </a:extLst>
          </p:cNvPr>
          <p:cNvSpPr/>
          <p:nvPr/>
        </p:nvSpPr>
        <p:spPr>
          <a:xfrm rot="16997148">
            <a:off x="8315722" y="4890264"/>
            <a:ext cx="1110115" cy="1110114"/>
          </a:xfrm>
          <a:custGeom>
            <a:avLst/>
            <a:gdLst>
              <a:gd name="connsiteX0" fmla="*/ 1110116 w 1110115"/>
              <a:gd name="connsiteY0" fmla="*/ 555058 h 1110114"/>
              <a:gd name="connsiteX1" fmla="*/ 555058 w 1110115"/>
              <a:gd name="connsiteY1" fmla="*/ 1110115 h 1110114"/>
              <a:gd name="connsiteX2" fmla="*/ 0 w 1110115"/>
              <a:gd name="connsiteY2" fmla="*/ 555058 h 1110114"/>
              <a:gd name="connsiteX3" fmla="*/ 555058 w 1110115"/>
              <a:gd name="connsiteY3" fmla="*/ 0 h 1110114"/>
              <a:gd name="connsiteX4" fmla="*/ 1110116 w 1110115"/>
              <a:gd name="connsiteY4" fmla="*/ 555058 h 11101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10115" h="1110114">
                <a:moveTo>
                  <a:pt x="1110116" y="555058"/>
                </a:moveTo>
                <a:cubicBezTo>
                  <a:pt x="1110116" y="861608"/>
                  <a:pt x="861608" y="1110115"/>
                  <a:pt x="555058" y="1110115"/>
                </a:cubicBezTo>
                <a:cubicBezTo>
                  <a:pt x="248508" y="1110115"/>
                  <a:pt x="0" y="861608"/>
                  <a:pt x="0" y="555058"/>
                </a:cubicBezTo>
                <a:cubicBezTo>
                  <a:pt x="0" y="248508"/>
                  <a:pt x="248508" y="0"/>
                  <a:pt x="555058" y="0"/>
                </a:cubicBezTo>
                <a:cubicBezTo>
                  <a:pt x="861608" y="0"/>
                  <a:pt x="1110116" y="248508"/>
                  <a:pt x="1110116" y="555058"/>
                </a:cubicBezTo>
                <a:close/>
              </a:path>
            </a:pathLst>
          </a:custGeom>
          <a:noFill/>
          <a:ln w="9503" cap="flat">
            <a:solidFill>
              <a:srgbClr val="FFFFFF"/>
            </a:solidFill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52" name="Freeform: Shape 151">
            <a:extLst>
              <a:ext uri="{FF2B5EF4-FFF2-40B4-BE49-F238E27FC236}">
                <a16:creationId xmlns:a16="http://schemas.microsoft.com/office/drawing/2014/main" id="{B62F2BFC-CC04-42A6-9585-44F7893E1692}"/>
              </a:ext>
            </a:extLst>
          </p:cNvPr>
          <p:cNvSpPr/>
          <p:nvPr/>
        </p:nvSpPr>
        <p:spPr>
          <a:xfrm>
            <a:off x="8415934" y="4990006"/>
            <a:ext cx="909357" cy="909356"/>
          </a:xfrm>
          <a:custGeom>
            <a:avLst/>
            <a:gdLst>
              <a:gd name="connsiteX0" fmla="*/ 909357 w 909357"/>
              <a:gd name="connsiteY0" fmla="*/ 454678 h 909356"/>
              <a:gd name="connsiteX1" fmla="*/ 454679 w 909357"/>
              <a:gd name="connsiteY1" fmla="*/ 909356 h 909356"/>
              <a:gd name="connsiteX2" fmla="*/ 0 w 909357"/>
              <a:gd name="connsiteY2" fmla="*/ 454678 h 909356"/>
              <a:gd name="connsiteX3" fmla="*/ 454679 w 909357"/>
              <a:gd name="connsiteY3" fmla="*/ 0 h 909356"/>
              <a:gd name="connsiteX4" fmla="*/ 909357 w 909357"/>
              <a:gd name="connsiteY4" fmla="*/ 454678 h 9093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09357" h="909356">
                <a:moveTo>
                  <a:pt x="909357" y="454678"/>
                </a:moveTo>
                <a:cubicBezTo>
                  <a:pt x="909357" y="705790"/>
                  <a:pt x="705790" y="909356"/>
                  <a:pt x="454679" y="909356"/>
                </a:cubicBezTo>
                <a:cubicBezTo>
                  <a:pt x="203567" y="909356"/>
                  <a:pt x="0" y="705790"/>
                  <a:pt x="0" y="454678"/>
                </a:cubicBezTo>
                <a:cubicBezTo>
                  <a:pt x="0" y="203566"/>
                  <a:pt x="203567" y="0"/>
                  <a:pt x="454679" y="0"/>
                </a:cubicBezTo>
                <a:cubicBezTo>
                  <a:pt x="705790" y="0"/>
                  <a:pt x="909357" y="203566"/>
                  <a:pt x="909357" y="454678"/>
                </a:cubicBezTo>
                <a:close/>
              </a:path>
            </a:pathLst>
          </a:custGeom>
          <a:solidFill>
            <a:srgbClr val="FFFFFF"/>
          </a:solidFill>
          <a:ln w="10805" cap="flat">
            <a:noFill/>
            <a:prstDash val="solid"/>
            <a:miter/>
          </a:ln>
          <a:effectLst>
            <a:outerShdw blurRad="266700" dist="165100" dir="3000000" sx="98000" sy="98000" algn="ct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167" name="Graphic 2">
            <a:extLst>
              <a:ext uri="{FF2B5EF4-FFF2-40B4-BE49-F238E27FC236}">
                <a16:creationId xmlns:a16="http://schemas.microsoft.com/office/drawing/2014/main" id="{D3503705-4049-4DB9-9B4D-A68FB70A2DA1}"/>
              </a:ext>
            </a:extLst>
          </p:cNvPr>
          <p:cNvSpPr/>
          <p:nvPr/>
        </p:nvSpPr>
        <p:spPr>
          <a:xfrm>
            <a:off x="6098490" y="849336"/>
            <a:ext cx="15565" cy="167488"/>
          </a:xfrm>
          <a:custGeom>
            <a:avLst/>
            <a:gdLst>
              <a:gd name="connsiteX0" fmla="*/ 0 w 15565"/>
              <a:gd name="connsiteY0" fmla="*/ 0 h 167488"/>
              <a:gd name="connsiteX1" fmla="*/ 0 w 15565"/>
              <a:gd name="connsiteY1" fmla="*/ 167488 h 167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5565" h="167488">
                <a:moveTo>
                  <a:pt x="0" y="0"/>
                </a:moveTo>
                <a:lnTo>
                  <a:pt x="0" y="167488"/>
                </a:lnTo>
              </a:path>
            </a:pathLst>
          </a:custGeom>
          <a:noFill/>
          <a:ln w="12700" cap="flat">
            <a:solidFill>
              <a:schemeClr val="bg2">
                <a:lumMod val="85000"/>
              </a:schemeClr>
            </a:solidFill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69" name="Freeform: Shape 168">
            <a:extLst>
              <a:ext uri="{FF2B5EF4-FFF2-40B4-BE49-F238E27FC236}">
                <a16:creationId xmlns:a16="http://schemas.microsoft.com/office/drawing/2014/main" id="{A9ECA15F-C71E-497A-991D-579D63401B17}"/>
              </a:ext>
            </a:extLst>
          </p:cNvPr>
          <p:cNvSpPr/>
          <p:nvPr/>
        </p:nvSpPr>
        <p:spPr>
          <a:xfrm>
            <a:off x="2876670" y="4080183"/>
            <a:ext cx="437400" cy="591035"/>
          </a:xfrm>
          <a:custGeom>
            <a:avLst/>
            <a:gdLst>
              <a:gd name="connsiteX0" fmla="*/ 437400 w 437400"/>
              <a:gd name="connsiteY0" fmla="*/ 591035 h 591035"/>
              <a:gd name="connsiteX1" fmla="*/ 437400 w 437400"/>
              <a:gd name="connsiteY1" fmla="*/ 0 h 591035"/>
              <a:gd name="connsiteX2" fmla="*/ 0 w 437400"/>
              <a:gd name="connsiteY2" fmla="*/ 0 h 5910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37400" h="591035">
                <a:moveTo>
                  <a:pt x="437400" y="591035"/>
                </a:moveTo>
                <a:lnTo>
                  <a:pt x="437400" y="0"/>
                </a:lnTo>
                <a:lnTo>
                  <a:pt x="0" y="0"/>
                </a:lnTo>
              </a:path>
            </a:pathLst>
          </a:custGeom>
          <a:noFill/>
          <a:ln w="12700" cap="flat">
            <a:solidFill>
              <a:schemeClr val="bg2">
                <a:lumMod val="85000"/>
              </a:schemeClr>
            </a:solidFill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70" name="Freeform: Shape 169">
            <a:extLst>
              <a:ext uri="{FF2B5EF4-FFF2-40B4-BE49-F238E27FC236}">
                <a16:creationId xmlns:a16="http://schemas.microsoft.com/office/drawing/2014/main" id="{721F22DE-5EDC-4101-8F61-2E03964BEFF6}"/>
              </a:ext>
            </a:extLst>
          </p:cNvPr>
          <p:cNvSpPr/>
          <p:nvPr/>
        </p:nvSpPr>
        <p:spPr>
          <a:xfrm>
            <a:off x="2880562" y="2269253"/>
            <a:ext cx="183988" cy="1814977"/>
          </a:xfrm>
          <a:custGeom>
            <a:avLst/>
            <a:gdLst>
              <a:gd name="connsiteX0" fmla="*/ 183988 w 183988"/>
              <a:gd name="connsiteY0" fmla="*/ 1814977 h 1814977"/>
              <a:gd name="connsiteX1" fmla="*/ 183988 w 183988"/>
              <a:gd name="connsiteY1" fmla="*/ 0 h 1814977"/>
              <a:gd name="connsiteX2" fmla="*/ 0 w 183988"/>
              <a:gd name="connsiteY2" fmla="*/ 0 h 18149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83988" h="1814977">
                <a:moveTo>
                  <a:pt x="183988" y="1814977"/>
                </a:moveTo>
                <a:lnTo>
                  <a:pt x="183988" y="0"/>
                </a:lnTo>
                <a:lnTo>
                  <a:pt x="0" y="0"/>
                </a:lnTo>
              </a:path>
            </a:pathLst>
          </a:custGeom>
          <a:noFill/>
          <a:ln w="12700" cap="flat">
            <a:solidFill>
              <a:schemeClr val="bg2">
                <a:lumMod val="85000"/>
              </a:schemeClr>
            </a:solidFill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71" name="Freeform: Shape 170">
            <a:extLst>
              <a:ext uri="{FF2B5EF4-FFF2-40B4-BE49-F238E27FC236}">
                <a16:creationId xmlns:a16="http://schemas.microsoft.com/office/drawing/2014/main" id="{6F2F9CEF-61D0-4E28-AB17-447572EDA436}"/>
              </a:ext>
            </a:extLst>
          </p:cNvPr>
          <p:cNvSpPr/>
          <p:nvPr/>
        </p:nvSpPr>
        <p:spPr>
          <a:xfrm>
            <a:off x="3064550" y="3269981"/>
            <a:ext cx="171846" cy="15565"/>
          </a:xfrm>
          <a:custGeom>
            <a:avLst/>
            <a:gdLst>
              <a:gd name="connsiteX0" fmla="*/ 0 w 171846"/>
              <a:gd name="connsiteY0" fmla="*/ 0 h 15565"/>
              <a:gd name="connsiteX1" fmla="*/ 171847 w 171846"/>
              <a:gd name="connsiteY1" fmla="*/ 0 h 155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71846" h="15565">
                <a:moveTo>
                  <a:pt x="0" y="0"/>
                </a:moveTo>
                <a:lnTo>
                  <a:pt x="171847" y="0"/>
                </a:lnTo>
              </a:path>
            </a:pathLst>
          </a:custGeom>
          <a:noFill/>
          <a:ln w="12700" cap="flat">
            <a:solidFill>
              <a:schemeClr val="bg2">
                <a:lumMod val="85000"/>
              </a:schemeClr>
            </a:solidFill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77" name="Freeform: Shape 176">
            <a:extLst>
              <a:ext uri="{FF2B5EF4-FFF2-40B4-BE49-F238E27FC236}">
                <a16:creationId xmlns:a16="http://schemas.microsoft.com/office/drawing/2014/main" id="{6D52FBFB-B560-450B-8D89-677F08DA3318}"/>
              </a:ext>
            </a:extLst>
          </p:cNvPr>
          <p:cNvSpPr/>
          <p:nvPr/>
        </p:nvSpPr>
        <p:spPr>
          <a:xfrm>
            <a:off x="8870612" y="4080183"/>
            <a:ext cx="437555" cy="591035"/>
          </a:xfrm>
          <a:custGeom>
            <a:avLst/>
            <a:gdLst>
              <a:gd name="connsiteX0" fmla="*/ 0 w 437555"/>
              <a:gd name="connsiteY0" fmla="*/ 591035 h 591035"/>
              <a:gd name="connsiteX1" fmla="*/ 0 w 437555"/>
              <a:gd name="connsiteY1" fmla="*/ 0 h 591035"/>
              <a:gd name="connsiteX2" fmla="*/ 437556 w 437555"/>
              <a:gd name="connsiteY2" fmla="*/ 0 h 5910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37555" h="591035">
                <a:moveTo>
                  <a:pt x="0" y="591035"/>
                </a:moveTo>
                <a:lnTo>
                  <a:pt x="0" y="0"/>
                </a:lnTo>
                <a:lnTo>
                  <a:pt x="437556" y="0"/>
                </a:lnTo>
              </a:path>
            </a:pathLst>
          </a:custGeom>
          <a:noFill/>
          <a:ln w="12700" cap="flat">
            <a:solidFill>
              <a:schemeClr val="bg2">
                <a:lumMod val="85000"/>
              </a:schemeClr>
            </a:solidFill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78" name="Freeform: Shape 177">
            <a:extLst>
              <a:ext uri="{FF2B5EF4-FFF2-40B4-BE49-F238E27FC236}">
                <a16:creationId xmlns:a16="http://schemas.microsoft.com/office/drawing/2014/main" id="{1B8F4285-B341-4C11-BF60-CB5FD76A751C}"/>
              </a:ext>
            </a:extLst>
          </p:cNvPr>
          <p:cNvSpPr/>
          <p:nvPr/>
        </p:nvSpPr>
        <p:spPr>
          <a:xfrm>
            <a:off x="9120289" y="2269253"/>
            <a:ext cx="183987" cy="1814977"/>
          </a:xfrm>
          <a:custGeom>
            <a:avLst/>
            <a:gdLst>
              <a:gd name="connsiteX0" fmla="*/ 0 w 183987"/>
              <a:gd name="connsiteY0" fmla="*/ 1814977 h 1814977"/>
              <a:gd name="connsiteX1" fmla="*/ 0 w 183987"/>
              <a:gd name="connsiteY1" fmla="*/ 0 h 1814977"/>
              <a:gd name="connsiteX2" fmla="*/ 183988 w 183987"/>
              <a:gd name="connsiteY2" fmla="*/ 0 h 18149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83987" h="1814977">
                <a:moveTo>
                  <a:pt x="0" y="1814977"/>
                </a:moveTo>
                <a:lnTo>
                  <a:pt x="0" y="0"/>
                </a:lnTo>
                <a:lnTo>
                  <a:pt x="183988" y="0"/>
                </a:lnTo>
              </a:path>
            </a:pathLst>
          </a:custGeom>
          <a:noFill/>
          <a:ln w="12700" cap="flat">
            <a:solidFill>
              <a:schemeClr val="bg2">
                <a:lumMod val="85000"/>
              </a:schemeClr>
            </a:solidFill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79" name="Freeform: Shape 178">
            <a:extLst>
              <a:ext uri="{FF2B5EF4-FFF2-40B4-BE49-F238E27FC236}">
                <a16:creationId xmlns:a16="http://schemas.microsoft.com/office/drawing/2014/main" id="{9D6AF990-FE60-4213-BB6E-B9378098604A}"/>
              </a:ext>
            </a:extLst>
          </p:cNvPr>
          <p:cNvSpPr/>
          <p:nvPr/>
        </p:nvSpPr>
        <p:spPr>
          <a:xfrm>
            <a:off x="8948286" y="3269981"/>
            <a:ext cx="172002" cy="15565"/>
          </a:xfrm>
          <a:custGeom>
            <a:avLst/>
            <a:gdLst>
              <a:gd name="connsiteX0" fmla="*/ 172003 w 172002"/>
              <a:gd name="connsiteY0" fmla="*/ 0 h 15565"/>
              <a:gd name="connsiteX1" fmla="*/ 0 w 172002"/>
              <a:gd name="connsiteY1" fmla="*/ 0 h 155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72002" h="15565">
                <a:moveTo>
                  <a:pt x="172003" y="0"/>
                </a:moveTo>
                <a:lnTo>
                  <a:pt x="0" y="0"/>
                </a:lnTo>
              </a:path>
            </a:pathLst>
          </a:custGeom>
          <a:noFill/>
          <a:ln w="12700" cap="flat">
            <a:solidFill>
              <a:schemeClr val="bg2">
                <a:lumMod val="85000"/>
              </a:schemeClr>
            </a:solidFill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219" name="TextBox 218">
            <a:extLst>
              <a:ext uri="{FF2B5EF4-FFF2-40B4-BE49-F238E27FC236}">
                <a16:creationId xmlns:a16="http://schemas.microsoft.com/office/drawing/2014/main" id="{0D5B4A52-B72E-4F0A-91DB-502130BBB85A}"/>
              </a:ext>
            </a:extLst>
          </p:cNvPr>
          <p:cNvSpPr txBox="1"/>
          <p:nvPr/>
        </p:nvSpPr>
        <p:spPr>
          <a:xfrm>
            <a:off x="5538421" y="3114191"/>
            <a:ext cx="11079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1400" spc="0" baseline="0" dirty="0">
                <a:solidFill>
                  <a:srgbClr val="000000"/>
                </a:solidFill>
                <a:latin typeface="+mj-lt"/>
                <a:cs typeface="Arial"/>
                <a:sym typeface="Arial"/>
                <a:rtl val="0"/>
              </a:rPr>
              <a:t>Nick Name</a:t>
            </a:r>
          </a:p>
        </p:txBody>
      </p:sp>
      <p:sp>
        <p:nvSpPr>
          <p:cNvPr id="220" name="TextBox 219">
            <a:extLst>
              <a:ext uri="{FF2B5EF4-FFF2-40B4-BE49-F238E27FC236}">
                <a16:creationId xmlns:a16="http://schemas.microsoft.com/office/drawing/2014/main" id="{AD8800FA-258A-4883-B8D1-6781A5886625}"/>
              </a:ext>
            </a:extLst>
          </p:cNvPr>
          <p:cNvSpPr txBox="1"/>
          <p:nvPr/>
        </p:nvSpPr>
        <p:spPr>
          <a:xfrm>
            <a:off x="5649029" y="3326828"/>
            <a:ext cx="88678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1000" spc="0" baseline="0" dirty="0">
                <a:solidFill>
                  <a:schemeClr val="tx1">
                    <a:lumMod val="75000"/>
                    <a:lumOff val="25000"/>
                  </a:schemeClr>
                </a:solidFill>
                <a:cs typeface="Arial"/>
                <a:sym typeface="Arial"/>
                <a:rtl val="0"/>
              </a:rPr>
              <a:t>Job Position</a:t>
            </a:r>
          </a:p>
        </p:txBody>
      </p:sp>
      <p:grpSp>
        <p:nvGrpSpPr>
          <p:cNvPr id="221" name="Group 220">
            <a:extLst>
              <a:ext uri="{FF2B5EF4-FFF2-40B4-BE49-F238E27FC236}">
                <a16:creationId xmlns:a16="http://schemas.microsoft.com/office/drawing/2014/main" id="{FAFF38CB-A52C-47A7-80C3-494848D43ABB}"/>
              </a:ext>
            </a:extLst>
          </p:cNvPr>
          <p:cNvGrpSpPr/>
          <p:nvPr/>
        </p:nvGrpSpPr>
        <p:grpSpPr>
          <a:xfrm>
            <a:off x="5918130" y="3613689"/>
            <a:ext cx="348579" cy="100553"/>
            <a:chOff x="5908981" y="2221769"/>
            <a:chExt cx="348579" cy="100553"/>
          </a:xfrm>
        </p:grpSpPr>
        <p:sp>
          <p:nvSpPr>
            <p:cNvPr id="222" name="Star: 5 Points 221">
              <a:extLst>
                <a:ext uri="{FF2B5EF4-FFF2-40B4-BE49-F238E27FC236}">
                  <a16:creationId xmlns:a16="http://schemas.microsoft.com/office/drawing/2014/main" id="{30D9E0F9-835A-4817-935C-D1E19DF8E84A}"/>
                </a:ext>
              </a:extLst>
            </p:cNvPr>
            <p:cNvSpPr/>
            <p:nvPr/>
          </p:nvSpPr>
          <p:spPr>
            <a:xfrm>
              <a:off x="5908981" y="2221769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23" name="Star: 5 Points 222">
              <a:extLst>
                <a:ext uri="{FF2B5EF4-FFF2-40B4-BE49-F238E27FC236}">
                  <a16:creationId xmlns:a16="http://schemas.microsoft.com/office/drawing/2014/main" id="{F53366BE-B433-4E31-BC2D-68350B29652D}"/>
                </a:ext>
              </a:extLst>
            </p:cNvPr>
            <p:cNvSpPr/>
            <p:nvPr/>
          </p:nvSpPr>
          <p:spPr>
            <a:xfrm>
              <a:off x="6032994" y="2221769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24" name="Star: 5 Points 223">
              <a:extLst>
                <a:ext uri="{FF2B5EF4-FFF2-40B4-BE49-F238E27FC236}">
                  <a16:creationId xmlns:a16="http://schemas.microsoft.com/office/drawing/2014/main" id="{19039DA8-88B2-4219-BD1B-EDD945913D56}"/>
                </a:ext>
              </a:extLst>
            </p:cNvPr>
            <p:cNvSpPr/>
            <p:nvPr/>
          </p:nvSpPr>
          <p:spPr>
            <a:xfrm>
              <a:off x="6157007" y="2221769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231" name="TextBox 230">
            <a:extLst>
              <a:ext uri="{FF2B5EF4-FFF2-40B4-BE49-F238E27FC236}">
                <a16:creationId xmlns:a16="http://schemas.microsoft.com/office/drawing/2014/main" id="{E4660A3B-3DB4-4EE6-938D-9C52CC6265EA}"/>
              </a:ext>
            </a:extLst>
          </p:cNvPr>
          <p:cNvSpPr txBox="1"/>
          <p:nvPr/>
        </p:nvSpPr>
        <p:spPr>
          <a:xfrm>
            <a:off x="7520265" y="4141707"/>
            <a:ext cx="11079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1400" spc="0" baseline="0" dirty="0">
                <a:solidFill>
                  <a:srgbClr val="000000"/>
                </a:solidFill>
                <a:latin typeface="+mj-lt"/>
                <a:cs typeface="Arial"/>
                <a:sym typeface="Arial"/>
                <a:rtl val="0"/>
              </a:rPr>
              <a:t>Nick Name</a:t>
            </a:r>
          </a:p>
        </p:txBody>
      </p:sp>
      <p:sp>
        <p:nvSpPr>
          <p:cNvPr id="232" name="TextBox 231">
            <a:extLst>
              <a:ext uri="{FF2B5EF4-FFF2-40B4-BE49-F238E27FC236}">
                <a16:creationId xmlns:a16="http://schemas.microsoft.com/office/drawing/2014/main" id="{556F5CCE-9955-4D14-A52A-07F06456B3CF}"/>
              </a:ext>
            </a:extLst>
          </p:cNvPr>
          <p:cNvSpPr txBox="1"/>
          <p:nvPr/>
        </p:nvSpPr>
        <p:spPr>
          <a:xfrm>
            <a:off x="7630873" y="4354344"/>
            <a:ext cx="88678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1000" spc="0" baseline="0" dirty="0">
                <a:solidFill>
                  <a:schemeClr val="tx1">
                    <a:lumMod val="75000"/>
                    <a:lumOff val="25000"/>
                  </a:schemeClr>
                </a:solidFill>
                <a:cs typeface="Arial"/>
                <a:sym typeface="Arial"/>
                <a:rtl val="0"/>
              </a:rPr>
              <a:t>Job Position</a:t>
            </a:r>
          </a:p>
        </p:txBody>
      </p:sp>
      <p:grpSp>
        <p:nvGrpSpPr>
          <p:cNvPr id="233" name="Group 232">
            <a:extLst>
              <a:ext uri="{FF2B5EF4-FFF2-40B4-BE49-F238E27FC236}">
                <a16:creationId xmlns:a16="http://schemas.microsoft.com/office/drawing/2014/main" id="{7820D754-2CE0-4511-A00E-1C7DEFF83800}"/>
              </a:ext>
            </a:extLst>
          </p:cNvPr>
          <p:cNvGrpSpPr/>
          <p:nvPr/>
        </p:nvGrpSpPr>
        <p:grpSpPr>
          <a:xfrm>
            <a:off x="7899974" y="4641205"/>
            <a:ext cx="348579" cy="100553"/>
            <a:chOff x="5908981" y="2221769"/>
            <a:chExt cx="348579" cy="100553"/>
          </a:xfrm>
        </p:grpSpPr>
        <p:sp>
          <p:nvSpPr>
            <p:cNvPr id="234" name="Star: 5 Points 233">
              <a:extLst>
                <a:ext uri="{FF2B5EF4-FFF2-40B4-BE49-F238E27FC236}">
                  <a16:creationId xmlns:a16="http://schemas.microsoft.com/office/drawing/2014/main" id="{53BD4FB0-9D44-4107-AC68-2CC3DFEB84EE}"/>
                </a:ext>
              </a:extLst>
            </p:cNvPr>
            <p:cNvSpPr/>
            <p:nvPr/>
          </p:nvSpPr>
          <p:spPr>
            <a:xfrm>
              <a:off x="5908981" y="2221769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35" name="Star: 5 Points 234">
              <a:extLst>
                <a:ext uri="{FF2B5EF4-FFF2-40B4-BE49-F238E27FC236}">
                  <a16:creationId xmlns:a16="http://schemas.microsoft.com/office/drawing/2014/main" id="{15C775D0-FC42-4B60-90AA-F1DBA5B99E16}"/>
                </a:ext>
              </a:extLst>
            </p:cNvPr>
            <p:cNvSpPr/>
            <p:nvPr/>
          </p:nvSpPr>
          <p:spPr>
            <a:xfrm>
              <a:off x="6032994" y="2221769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36" name="Star: 5 Points 235">
              <a:extLst>
                <a:ext uri="{FF2B5EF4-FFF2-40B4-BE49-F238E27FC236}">
                  <a16:creationId xmlns:a16="http://schemas.microsoft.com/office/drawing/2014/main" id="{980BF8D8-1941-4145-9541-D122A4BFD2E8}"/>
                </a:ext>
              </a:extLst>
            </p:cNvPr>
            <p:cNvSpPr/>
            <p:nvPr/>
          </p:nvSpPr>
          <p:spPr>
            <a:xfrm>
              <a:off x="6157007" y="2221769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237" name="TextBox 236">
            <a:extLst>
              <a:ext uri="{FF2B5EF4-FFF2-40B4-BE49-F238E27FC236}">
                <a16:creationId xmlns:a16="http://schemas.microsoft.com/office/drawing/2014/main" id="{9F257FB0-6C3E-43E0-8B9F-6208D93FB4E0}"/>
              </a:ext>
            </a:extLst>
          </p:cNvPr>
          <p:cNvSpPr txBox="1"/>
          <p:nvPr/>
        </p:nvSpPr>
        <p:spPr>
          <a:xfrm>
            <a:off x="3556421" y="4141707"/>
            <a:ext cx="11079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1400" spc="0" baseline="0" dirty="0">
                <a:solidFill>
                  <a:srgbClr val="000000"/>
                </a:solidFill>
                <a:latin typeface="+mj-lt"/>
                <a:cs typeface="Arial"/>
                <a:sym typeface="Arial"/>
                <a:rtl val="0"/>
              </a:rPr>
              <a:t>Nick Name</a:t>
            </a:r>
          </a:p>
        </p:txBody>
      </p:sp>
      <p:sp>
        <p:nvSpPr>
          <p:cNvPr id="238" name="TextBox 237">
            <a:extLst>
              <a:ext uri="{FF2B5EF4-FFF2-40B4-BE49-F238E27FC236}">
                <a16:creationId xmlns:a16="http://schemas.microsoft.com/office/drawing/2014/main" id="{E19C9AFC-6AF9-4F6B-9F0B-5ED2D1F29975}"/>
              </a:ext>
            </a:extLst>
          </p:cNvPr>
          <p:cNvSpPr txBox="1"/>
          <p:nvPr/>
        </p:nvSpPr>
        <p:spPr>
          <a:xfrm>
            <a:off x="3667029" y="4354344"/>
            <a:ext cx="88678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1000" spc="0" baseline="0" dirty="0">
                <a:solidFill>
                  <a:schemeClr val="tx1">
                    <a:lumMod val="75000"/>
                    <a:lumOff val="25000"/>
                  </a:schemeClr>
                </a:solidFill>
                <a:cs typeface="Arial"/>
                <a:sym typeface="Arial"/>
                <a:rtl val="0"/>
              </a:rPr>
              <a:t>Job Position</a:t>
            </a:r>
          </a:p>
        </p:txBody>
      </p:sp>
      <p:grpSp>
        <p:nvGrpSpPr>
          <p:cNvPr id="239" name="Group 238">
            <a:extLst>
              <a:ext uri="{FF2B5EF4-FFF2-40B4-BE49-F238E27FC236}">
                <a16:creationId xmlns:a16="http://schemas.microsoft.com/office/drawing/2014/main" id="{511B7270-0180-4826-B0AC-B649EBF979AB}"/>
              </a:ext>
            </a:extLst>
          </p:cNvPr>
          <p:cNvGrpSpPr/>
          <p:nvPr/>
        </p:nvGrpSpPr>
        <p:grpSpPr>
          <a:xfrm>
            <a:off x="3936130" y="4641205"/>
            <a:ext cx="348579" cy="100553"/>
            <a:chOff x="5908981" y="2221769"/>
            <a:chExt cx="348579" cy="100553"/>
          </a:xfrm>
        </p:grpSpPr>
        <p:sp>
          <p:nvSpPr>
            <p:cNvPr id="240" name="Star: 5 Points 239">
              <a:extLst>
                <a:ext uri="{FF2B5EF4-FFF2-40B4-BE49-F238E27FC236}">
                  <a16:creationId xmlns:a16="http://schemas.microsoft.com/office/drawing/2014/main" id="{B2D2ABC8-81FD-44CA-8A09-80CE0D7641FB}"/>
                </a:ext>
              </a:extLst>
            </p:cNvPr>
            <p:cNvSpPr/>
            <p:nvPr/>
          </p:nvSpPr>
          <p:spPr>
            <a:xfrm>
              <a:off x="5908981" y="2221769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41" name="Star: 5 Points 240">
              <a:extLst>
                <a:ext uri="{FF2B5EF4-FFF2-40B4-BE49-F238E27FC236}">
                  <a16:creationId xmlns:a16="http://schemas.microsoft.com/office/drawing/2014/main" id="{0A12CABD-3915-45CD-A14C-F6B8D355E1EA}"/>
                </a:ext>
              </a:extLst>
            </p:cNvPr>
            <p:cNvSpPr/>
            <p:nvPr/>
          </p:nvSpPr>
          <p:spPr>
            <a:xfrm>
              <a:off x="6032994" y="2221769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42" name="Star: 5 Points 241">
              <a:extLst>
                <a:ext uri="{FF2B5EF4-FFF2-40B4-BE49-F238E27FC236}">
                  <a16:creationId xmlns:a16="http://schemas.microsoft.com/office/drawing/2014/main" id="{E19EB767-DB7E-4085-811D-69DBB10D6CF4}"/>
                </a:ext>
              </a:extLst>
            </p:cNvPr>
            <p:cNvSpPr/>
            <p:nvPr/>
          </p:nvSpPr>
          <p:spPr>
            <a:xfrm>
              <a:off x="6157007" y="2221769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243" name="TextBox 242">
            <a:extLst>
              <a:ext uri="{FF2B5EF4-FFF2-40B4-BE49-F238E27FC236}">
                <a16:creationId xmlns:a16="http://schemas.microsoft.com/office/drawing/2014/main" id="{403F202F-FFA9-4D2A-AD0D-0B9D3FA627CF}"/>
              </a:ext>
            </a:extLst>
          </p:cNvPr>
          <p:cNvSpPr txBox="1"/>
          <p:nvPr/>
        </p:nvSpPr>
        <p:spPr>
          <a:xfrm>
            <a:off x="9497099" y="4719057"/>
            <a:ext cx="11079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1400" spc="0" baseline="0" dirty="0">
                <a:solidFill>
                  <a:srgbClr val="000000"/>
                </a:solidFill>
                <a:latin typeface="+mj-lt"/>
                <a:cs typeface="Arial"/>
                <a:sym typeface="Arial"/>
                <a:rtl val="0"/>
              </a:rPr>
              <a:t>Nick Name</a:t>
            </a:r>
          </a:p>
        </p:txBody>
      </p:sp>
      <p:sp>
        <p:nvSpPr>
          <p:cNvPr id="244" name="TextBox 243">
            <a:extLst>
              <a:ext uri="{FF2B5EF4-FFF2-40B4-BE49-F238E27FC236}">
                <a16:creationId xmlns:a16="http://schemas.microsoft.com/office/drawing/2014/main" id="{7353D63D-8663-46F4-A1F0-49B2CB639B61}"/>
              </a:ext>
            </a:extLst>
          </p:cNvPr>
          <p:cNvSpPr txBox="1"/>
          <p:nvPr/>
        </p:nvSpPr>
        <p:spPr>
          <a:xfrm>
            <a:off x="9607707" y="4931694"/>
            <a:ext cx="88678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1000" spc="0" baseline="0" dirty="0">
                <a:solidFill>
                  <a:schemeClr val="tx1">
                    <a:lumMod val="75000"/>
                    <a:lumOff val="25000"/>
                  </a:schemeClr>
                </a:solidFill>
                <a:cs typeface="Arial"/>
                <a:sym typeface="Arial"/>
                <a:rtl val="0"/>
              </a:rPr>
              <a:t>Job Position</a:t>
            </a:r>
          </a:p>
        </p:txBody>
      </p:sp>
      <p:grpSp>
        <p:nvGrpSpPr>
          <p:cNvPr id="245" name="Group 244">
            <a:extLst>
              <a:ext uri="{FF2B5EF4-FFF2-40B4-BE49-F238E27FC236}">
                <a16:creationId xmlns:a16="http://schemas.microsoft.com/office/drawing/2014/main" id="{1AC445D4-9F8A-4310-8CAB-99A658933933}"/>
              </a:ext>
            </a:extLst>
          </p:cNvPr>
          <p:cNvGrpSpPr/>
          <p:nvPr/>
        </p:nvGrpSpPr>
        <p:grpSpPr>
          <a:xfrm>
            <a:off x="9876808" y="5218555"/>
            <a:ext cx="348579" cy="100553"/>
            <a:chOff x="5908981" y="2221769"/>
            <a:chExt cx="348579" cy="100553"/>
          </a:xfrm>
        </p:grpSpPr>
        <p:sp>
          <p:nvSpPr>
            <p:cNvPr id="246" name="Star: 5 Points 245">
              <a:extLst>
                <a:ext uri="{FF2B5EF4-FFF2-40B4-BE49-F238E27FC236}">
                  <a16:creationId xmlns:a16="http://schemas.microsoft.com/office/drawing/2014/main" id="{928BF030-C85C-4E1B-ABEB-358E9DFF7931}"/>
                </a:ext>
              </a:extLst>
            </p:cNvPr>
            <p:cNvSpPr/>
            <p:nvPr/>
          </p:nvSpPr>
          <p:spPr>
            <a:xfrm>
              <a:off x="5908981" y="2221769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47" name="Star: 5 Points 246">
              <a:extLst>
                <a:ext uri="{FF2B5EF4-FFF2-40B4-BE49-F238E27FC236}">
                  <a16:creationId xmlns:a16="http://schemas.microsoft.com/office/drawing/2014/main" id="{3BDF7606-4878-4476-9762-1B8DD6A4FFB6}"/>
                </a:ext>
              </a:extLst>
            </p:cNvPr>
            <p:cNvSpPr/>
            <p:nvPr/>
          </p:nvSpPr>
          <p:spPr>
            <a:xfrm>
              <a:off x="6032994" y="2221769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48" name="Star: 5 Points 247">
              <a:extLst>
                <a:ext uri="{FF2B5EF4-FFF2-40B4-BE49-F238E27FC236}">
                  <a16:creationId xmlns:a16="http://schemas.microsoft.com/office/drawing/2014/main" id="{4FF8E84F-F635-4526-86FF-E94B747371DF}"/>
                </a:ext>
              </a:extLst>
            </p:cNvPr>
            <p:cNvSpPr/>
            <p:nvPr/>
          </p:nvSpPr>
          <p:spPr>
            <a:xfrm>
              <a:off x="6157007" y="2221769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249" name="TextBox 248">
            <a:extLst>
              <a:ext uri="{FF2B5EF4-FFF2-40B4-BE49-F238E27FC236}">
                <a16:creationId xmlns:a16="http://schemas.microsoft.com/office/drawing/2014/main" id="{8D780A21-2FBA-4694-92F1-40A5908792AB}"/>
              </a:ext>
            </a:extLst>
          </p:cNvPr>
          <p:cNvSpPr txBox="1"/>
          <p:nvPr/>
        </p:nvSpPr>
        <p:spPr>
          <a:xfrm>
            <a:off x="1586155" y="4719057"/>
            <a:ext cx="11079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1400" spc="0" baseline="0" dirty="0">
                <a:solidFill>
                  <a:srgbClr val="000000"/>
                </a:solidFill>
                <a:latin typeface="+mj-lt"/>
                <a:cs typeface="Arial"/>
                <a:sym typeface="Arial"/>
                <a:rtl val="0"/>
              </a:rPr>
              <a:t>Nick Name</a:t>
            </a:r>
          </a:p>
        </p:txBody>
      </p:sp>
      <p:sp>
        <p:nvSpPr>
          <p:cNvPr id="250" name="TextBox 249">
            <a:extLst>
              <a:ext uri="{FF2B5EF4-FFF2-40B4-BE49-F238E27FC236}">
                <a16:creationId xmlns:a16="http://schemas.microsoft.com/office/drawing/2014/main" id="{AB0E1EDE-C30B-45D0-878E-41A72D9BAE87}"/>
              </a:ext>
            </a:extLst>
          </p:cNvPr>
          <p:cNvSpPr txBox="1"/>
          <p:nvPr/>
        </p:nvSpPr>
        <p:spPr>
          <a:xfrm>
            <a:off x="1696763" y="4931694"/>
            <a:ext cx="88678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1000" spc="0" baseline="0" dirty="0">
                <a:solidFill>
                  <a:schemeClr val="tx1">
                    <a:lumMod val="75000"/>
                    <a:lumOff val="25000"/>
                  </a:schemeClr>
                </a:solidFill>
                <a:cs typeface="Arial"/>
                <a:sym typeface="Arial"/>
                <a:rtl val="0"/>
              </a:rPr>
              <a:t>Job Position</a:t>
            </a:r>
          </a:p>
        </p:txBody>
      </p:sp>
      <p:grpSp>
        <p:nvGrpSpPr>
          <p:cNvPr id="251" name="Group 250">
            <a:extLst>
              <a:ext uri="{FF2B5EF4-FFF2-40B4-BE49-F238E27FC236}">
                <a16:creationId xmlns:a16="http://schemas.microsoft.com/office/drawing/2014/main" id="{3CF853A8-2FB9-42C6-BD79-265622C4D2CE}"/>
              </a:ext>
            </a:extLst>
          </p:cNvPr>
          <p:cNvGrpSpPr/>
          <p:nvPr/>
        </p:nvGrpSpPr>
        <p:grpSpPr>
          <a:xfrm>
            <a:off x="1965864" y="5218555"/>
            <a:ext cx="348579" cy="100553"/>
            <a:chOff x="5908981" y="2221769"/>
            <a:chExt cx="348579" cy="100553"/>
          </a:xfrm>
        </p:grpSpPr>
        <p:sp>
          <p:nvSpPr>
            <p:cNvPr id="252" name="Star: 5 Points 251">
              <a:extLst>
                <a:ext uri="{FF2B5EF4-FFF2-40B4-BE49-F238E27FC236}">
                  <a16:creationId xmlns:a16="http://schemas.microsoft.com/office/drawing/2014/main" id="{C2D26F9E-2380-4132-9E32-E9BB335FAED8}"/>
                </a:ext>
              </a:extLst>
            </p:cNvPr>
            <p:cNvSpPr/>
            <p:nvPr/>
          </p:nvSpPr>
          <p:spPr>
            <a:xfrm>
              <a:off x="5908981" y="2221769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53" name="Star: 5 Points 252">
              <a:extLst>
                <a:ext uri="{FF2B5EF4-FFF2-40B4-BE49-F238E27FC236}">
                  <a16:creationId xmlns:a16="http://schemas.microsoft.com/office/drawing/2014/main" id="{00BE60D8-E719-4D46-9DDE-EC4BA6496A9B}"/>
                </a:ext>
              </a:extLst>
            </p:cNvPr>
            <p:cNvSpPr/>
            <p:nvPr/>
          </p:nvSpPr>
          <p:spPr>
            <a:xfrm>
              <a:off x="6032994" y="2221769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54" name="Star: 5 Points 253">
              <a:extLst>
                <a:ext uri="{FF2B5EF4-FFF2-40B4-BE49-F238E27FC236}">
                  <a16:creationId xmlns:a16="http://schemas.microsoft.com/office/drawing/2014/main" id="{2352D914-E397-446F-A85A-F673A3DC6FC1}"/>
                </a:ext>
              </a:extLst>
            </p:cNvPr>
            <p:cNvSpPr/>
            <p:nvPr/>
          </p:nvSpPr>
          <p:spPr>
            <a:xfrm>
              <a:off x="6157007" y="2221769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255" name="TextBox 254">
            <a:extLst>
              <a:ext uri="{FF2B5EF4-FFF2-40B4-BE49-F238E27FC236}">
                <a16:creationId xmlns:a16="http://schemas.microsoft.com/office/drawing/2014/main" id="{1E3606BE-DAF3-41CC-A2ED-22EAC96F5238}"/>
              </a:ext>
            </a:extLst>
          </p:cNvPr>
          <p:cNvSpPr txBox="1"/>
          <p:nvPr/>
        </p:nvSpPr>
        <p:spPr>
          <a:xfrm>
            <a:off x="9497099" y="2758177"/>
            <a:ext cx="11079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1400" spc="0" baseline="0" dirty="0">
                <a:solidFill>
                  <a:srgbClr val="000000"/>
                </a:solidFill>
                <a:latin typeface="+mj-lt"/>
                <a:cs typeface="Arial"/>
                <a:sym typeface="Arial"/>
                <a:rtl val="0"/>
              </a:rPr>
              <a:t>Nick Name</a:t>
            </a:r>
          </a:p>
        </p:txBody>
      </p:sp>
      <p:sp>
        <p:nvSpPr>
          <p:cNvPr id="256" name="TextBox 255">
            <a:extLst>
              <a:ext uri="{FF2B5EF4-FFF2-40B4-BE49-F238E27FC236}">
                <a16:creationId xmlns:a16="http://schemas.microsoft.com/office/drawing/2014/main" id="{EEBDC2C8-F9C5-4655-BB5E-4FC050F29D75}"/>
              </a:ext>
            </a:extLst>
          </p:cNvPr>
          <p:cNvSpPr txBox="1"/>
          <p:nvPr/>
        </p:nvSpPr>
        <p:spPr>
          <a:xfrm>
            <a:off x="9607707" y="2970814"/>
            <a:ext cx="88678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1000" spc="0" baseline="0" dirty="0">
                <a:solidFill>
                  <a:schemeClr val="tx1">
                    <a:lumMod val="75000"/>
                    <a:lumOff val="25000"/>
                  </a:schemeClr>
                </a:solidFill>
                <a:cs typeface="Arial"/>
                <a:sym typeface="Arial"/>
                <a:rtl val="0"/>
              </a:rPr>
              <a:t>Job Position</a:t>
            </a:r>
          </a:p>
        </p:txBody>
      </p:sp>
      <p:grpSp>
        <p:nvGrpSpPr>
          <p:cNvPr id="257" name="Group 256">
            <a:extLst>
              <a:ext uri="{FF2B5EF4-FFF2-40B4-BE49-F238E27FC236}">
                <a16:creationId xmlns:a16="http://schemas.microsoft.com/office/drawing/2014/main" id="{817EFF7F-C4EC-4811-9C70-8DCA12B9C87F}"/>
              </a:ext>
            </a:extLst>
          </p:cNvPr>
          <p:cNvGrpSpPr/>
          <p:nvPr/>
        </p:nvGrpSpPr>
        <p:grpSpPr>
          <a:xfrm>
            <a:off x="9876808" y="3257675"/>
            <a:ext cx="348579" cy="100553"/>
            <a:chOff x="5908981" y="2221769"/>
            <a:chExt cx="348579" cy="100553"/>
          </a:xfrm>
        </p:grpSpPr>
        <p:sp>
          <p:nvSpPr>
            <p:cNvPr id="258" name="Star: 5 Points 257">
              <a:extLst>
                <a:ext uri="{FF2B5EF4-FFF2-40B4-BE49-F238E27FC236}">
                  <a16:creationId xmlns:a16="http://schemas.microsoft.com/office/drawing/2014/main" id="{B069266A-46C8-486D-80AD-36B97E029EE7}"/>
                </a:ext>
              </a:extLst>
            </p:cNvPr>
            <p:cNvSpPr/>
            <p:nvPr/>
          </p:nvSpPr>
          <p:spPr>
            <a:xfrm>
              <a:off x="5908981" y="2221769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59" name="Star: 5 Points 258">
              <a:extLst>
                <a:ext uri="{FF2B5EF4-FFF2-40B4-BE49-F238E27FC236}">
                  <a16:creationId xmlns:a16="http://schemas.microsoft.com/office/drawing/2014/main" id="{230299D2-97AA-41DD-8D05-6F9877C63451}"/>
                </a:ext>
              </a:extLst>
            </p:cNvPr>
            <p:cNvSpPr/>
            <p:nvPr/>
          </p:nvSpPr>
          <p:spPr>
            <a:xfrm>
              <a:off x="6032994" y="2221769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60" name="Star: 5 Points 259">
              <a:extLst>
                <a:ext uri="{FF2B5EF4-FFF2-40B4-BE49-F238E27FC236}">
                  <a16:creationId xmlns:a16="http://schemas.microsoft.com/office/drawing/2014/main" id="{FA20AE47-7324-4718-AF00-9C3C7A0234DA}"/>
                </a:ext>
              </a:extLst>
            </p:cNvPr>
            <p:cNvSpPr/>
            <p:nvPr/>
          </p:nvSpPr>
          <p:spPr>
            <a:xfrm>
              <a:off x="6157007" y="2221769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261" name="TextBox 260">
            <a:extLst>
              <a:ext uri="{FF2B5EF4-FFF2-40B4-BE49-F238E27FC236}">
                <a16:creationId xmlns:a16="http://schemas.microsoft.com/office/drawing/2014/main" id="{B8B5DFB2-3026-498D-BF74-13D90E4A58D6}"/>
              </a:ext>
            </a:extLst>
          </p:cNvPr>
          <p:cNvSpPr txBox="1"/>
          <p:nvPr/>
        </p:nvSpPr>
        <p:spPr>
          <a:xfrm>
            <a:off x="1586155" y="2758177"/>
            <a:ext cx="11079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1400" spc="0" baseline="0" dirty="0">
                <a:solidFill>
                  <a:srgbClr val="000000"/>
                </a:solidFill>
                <a:latin typeface="+mj-lt"/>
                <a:cs typeface="Arial"/>
                <a:sym typeface="Arial"/>
                <a:rtl val="0"/>
              </a:rPr>
              <a:t>Nick Name</a:t>
            </a:r>
          </a:p>
        </p:txBody>
      </p:sp>
      <p:sp>
        <p:nvSpPr>
          <p:cNvPr id="262" name="TextBox 261">
            <a:extLst>
              <a:ext uri="{FF2B5EF4-FFF2-40B4-BE49-F238E27FC236}">
                <a16:creationId xmlns:a16="http://schemas.microsoft.com/office/drawing/2014/main" id="{EE0D7F0E-4552-4FCE-8884-A0D1DEC478D0}"/>
              </a:ext>
            </a:extLst>
          </p:cNvPr>
          <p:cNvSpPr txBox="1"/>
          <p:nvPr/>
        </p:nvSpPr>
        <p:spPr>
          <a:xfrm>
            <a:off x="1696763" y="2970814"/>
            <a:ext cx="88678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1000" spc="0" baseline="0" dirty="0">
                <a:solidFill>
                  <a:schemeClr val="tx1">
                    <a:lumMod val="75000"/>
                    <a:lumOff val="25000"/>
                  </a:schemeClr>
                </a:solidFill>
                <a:cs typeface="Arial"/>
                <a:sym typeface="Arial"/>
                <a:rtl val="0"/>
              </a:rPr>
              <a:t>Job Position</a:t>
            </a:r>
          </a:p>
        </p:txBody>
      </p:sp>
      <p:grpSp>
        <p:nvGrpSpPr>
          <p:cNvPr id="263" name="Group 262">
            <a:extLst>
              <a:ext uri="{FF2B5EF4-FFF2-40B4-BE49-F238E27FC236}">
                <a16:creationId xmlns:a16="http://schemas.microsoft.com/office/drawing/2014/main" id="{994AB769-B651-44FA-B2F7-C5F52788801C}"/>
              </a:ext>
            </a:extLst>
          </p:cNvPr>
          <p:cNvGrpSpPr/>
          <p:nvPr/>
        </p:nvGrpSpPr>
        <p:grpSpPr>
          <a:xfrm>
            <a:off x="1965864" y="3257675"/>
            <a:ext cx="348579" cy="100553"/>
            <a:chOff x="5908981" y="2221769"/>
            <a:chExt cx="348579" cy="100553"/>
          </a:xfrm>
        </p:grpSpPr>
        <p:sp>
          <p:nvSpPr>
            <p:cNvPr id="264" name="Star: 5 Points 263">
              <a:extLst>
                <a:ext uri="{FF2B5EF4-FFF2-40B4-BE49-F238E27FC236}">
                  <a16:creationId xmlns:a16="http://schemas.microsoft.com/office/drawing/2014/main" id="{34763B2F-D487-4AE3-B09A-13F818B71FAC}"/>
                </a:ext>
              </a:extLst>
            </p:cNvPr>
            <p:cNvSpPr/>
            <p:nvPr/>
          </p:nvSpPr>
          <p:spPr>
            <a:xfrm>
              <a:off x="5908981" y="2221769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65" name="Star: 5 Points 264">
              <a:extLst>
                <a:ext uri="{FF2B5EF4-FFF2-40B4-BE49-F238E27FC236}">
                  <a16:creationId xmlns:a16="http://schemas.microsoft.com/office/drawing/2014/main" id="{70C1F9E4-D203-4637-AB43-5421507A1D4B}"/>
                </a:ext>
              </a:extLst>
            </p:cNvPr>
            <p:cNvSpPr/>
            <p:nvPr/>
          </p:nvSpPr>
          <p:spPr>
            <a:xfrm>
              <a:off x="6032994" y="2221769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66" name="Star: 5 Points 265">
              <a:extLst>
                <a:ext uri="{FF2B5EF4-FFF2-40B4-BE49-F238E27FC236}">
                  <a16:creationId xmlns:a16="http://schemas.microsoft.com/office/drawing/2014/main" id="{C6A4FADB-487D-4B6B-A488-DBFFBC82DED0}"/>
                </a:ext>
              </a:extLst>
            </p:cNvPr>
            <p:cNvSpPr/>
            <p:nvPr/>
          </p:nvSpPr>
          <p:spPr>
            <a:xfrm>
              <a:off x="6157007" y="2221769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267" name="TextBox 266">
            <a:extLst>
              <a:ext uri="{FF2B5EF4-FFF2-40B4-BE49-F238E27FC236}">
                <a16:creationId xmlns:a16="http://schemas.microsoft.com/office/drawing/2014/main" id="{D22302EF-8118-4A29-A207-C10AF1D9EFE4}"/>
              </a:ext>
            </a:extLst>
          </p:cNvPr>
          <p:cNvSpPr txBox="1"/>
          <p:nvPr/>
        </p:nvSpPr>
        <p:spPr>
          <a:xfrm>
            <a:off x="7085717" y="5359137"/>
            <a:ext cx="11079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ID" sz="1400" spc="0" baseline="0" dirty="0">
                <a:solidFill>
                  <a:srgbClr val="000000"/>
                </a:solidFill>
                <a:latin typeface="+mj-lt"/>
                <a:cs typeface="Arial"/>
                <a:sym typeface="Arial"/>
                <a:rtl val="0"/>
              </a:rPr>
              <a:t>Nick Name</a:t>
            </a:r>
          </a:p>
        </p:txBody>
      </p:sp>
      <p:sp>
        <p:nvSpPr>
          <p:cNvPr id="268" name="TextBox 267">
            <a:extLst>
              <a:ext uri="{FF2B5EF4-FFF2-40B4-BE49-F238E27FC236}">
                <a16:creationId xmlns:a16="http://schemas.microsoft.com/office/drawing/2014/main" id="{54A026EA-D190-4EDE-A4F5-F1B81036C474}"/>
              </a:ext>
            </a:extLst>
          </p:cNvPr>
          <p:cNvSpPr txBox="1"/>
          <p:nvPr/>
        </p:nvSpPr>
        <p:spPr>
          <a:xfrm>
            <a:off x="7306932" y="5571774"/>
            <a:ext cx="88678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ID" sz="1000" spc="0" baseline="0" dirty="0">
                <a:solidFill>
                  <a:schemeClr val="tx1">
                    <a:lumMod val="75000"/>
                    <a:lumOff val="25000"/>
                  </a:schemeClr>
                </a:solidFill>
                <a:cs typeface="Arial"/>
                <a:sym typeface="Arial"/>
                <a:rtl val="0"/>
              </a:rPr>
              <a:t>Job Position</a:t>
            </a:r>
          </a:p>
        </p:txBody>
      </p:sp>
      <p:grpSp>
        <p:nvGrpSpPr>
          <p:cNvPr id="269" name="Group 268">
            <a:extLst>
              <a:ext uri="{FF2B5EF4-FFF2-40B4-BE49-F238E27FC236}">
                <a16:creationId xmlns:a16="http://schemas.microsoft.com/office/drawing/2014/main" id="{FB28BFE1-911A-493C-81DB-D5A3E9CA1EE7}"/>
              </a:ext>
            </a:extLst>
          </p:cNvPr>
          <p:cNvGrpSpPr/>
          <p:nvPr/>
        </p:nvGrpSpPr>
        <p:grpSpPr>
          <a:xfrm>
            <a:off x="7753694" y="5858635"/>
            <a:ext cx="348579" cy="100553"/>
            <a:chOff x="5908981" y="2221769"/>
            <a:chExt cx="348579" cy="100553"/>
          </a:xfrm>
        </p:grpSpPr>
        <p:sp>
          <p:nvSpPr>
            <p:cNvPr id="270" name="Star: 5 Points 269">
              <a:extLst>
                <a:ext uri="{FF2B5EF4-FFF2-40B4-BE49-F238E27FC236}">
                  <a16:creationId xmlns:a16="http://schemas.microsoft.com/office/drawing/2014/main" id="{35FBBF9B-ADB2-45F1-8E30-D4B185725866}"/>
                </a:ext>
              </a:extLst>
            </p:cNvPr>
            <p:cNvSpPr/>
            <p:nvPr/>
          </p:nvSpPr>
          <p:spPr>
            <a:xfrm>
              <a:off x="5908981" y="2221769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en-ID"/>
            </a:p>
          </p:txBody>
        </p:sp>
        <p:sp>
          <p:nvSpPr>
            <p:cNvPr id="271" name="Star: 5 Points 270">
              <a:extLst>
                <a:ext uri="{FF2B5EF4-FFF2-40B4-BE49-F238E27FC236}">
                  <a16:creationId xmlns:a16="http://schemas.microsoft.com/office/drawing/2014/main" id="{65CDB40E-D98B-43CC-AC9C-0C58340F18E6}"/>
                </a:ext>
              </a:extLst>
            </p:cNvPr>
            <p:cNvSpPr/>
            <p:nvPr/>
          </p:nvSpPr>
          <p:spPr>
            <a:xfrm>
              <a:off x="6032994" y="2221769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en-ID"/>
            </a:p>
          </p:txBody>
        </p:sp>
        <p:sp>
          <p:nvSpPr>
            <p:cNvPr id="272" name="Star: 5 Points 271">
              <a:extLst>
                <a:ext uri="{FF2B5EF4-FFF2-40B4-BE49-F238E27FC236}">
                  <a16:creationId xmlns:a16="http://schemas.microsoft.com/office/drawing/2014/main" id="{388CD9D5-5D84-42D2-B58B-1D40EA05A9CD}"/>
                </a:ext>
              </a:extLst>
            </p:cNvPr>
            <p:cNvSpPr/>
            <p:nvPr/>
          </p:nvSpPr>
          <p:spPr>
            <a:xfrm>
              <a:off x="6157007" y="2221769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en-ID"/>
            </a:p>
          </p:txBody>
        </p:sp>
      </p:grpSp>
      <p:sp>
        <p:nvSpPr>
          <p:cNvPr id="273" name="TextBox 272">
            <a:extLst>
              <a:ext uri="{FF2B5EF4-FFF2-40B4-BE49-F238E27FC236}">
                <a16:creationId xmlns:a16="http://schemas.microsoft.com/office/drawing/2014/main" id="{244A6902-6CDB-4424-B6EF-BB40DCFE4030}"/>
              </a:ext>
            </a:extLst>
          </p:cNvPr>
          <p:cNvSpPr txBox="1"/>
          <p:nvPr/>
        </p:nvSpPr>
        <p:spPr>
          <a:xfrm>
            <a:off x="3975160" y="5359137"/>
            <a:ext cx="11079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1400" spc="0" baseline="0" dirty="0">
                <a:solidFill>
                  <a:srgbClr val="000000"/>
                </a:solidFill>
                <a:latin typeface="+mj-lt"/>
                <a:cs typeface="Arial"/>
                <a:sym typeface="Arial"/>
                <a:rtl val="0"/>
              </a:rPr>
              <a:t>Nick Name</a:t>
            </a:r>
          </a:p>
        </p:txBody>
      </p:sp>
      <p:sp>
        <p:nvSpPr>
          <p:cNvPr id="274" name="TextBox 273">
            <a:extLst>
              <a:ext uri="{FF2B5EF4-FFF2-40B4-BE49-F238E27FC236}">
                <a16:creationId xmlns:a16="http://schemas.microsoft.com/office/drawing/2014/main" id="{93C37E8E-2BC3-4081-BF62-25EFBC8D08F8}"/>
              </a:ext>
            </a:extLst>
          </p:cNvPr>
          <p:cNvSpPr txBox="1"/>
          <p:nvPr/>
        </p:nvSpPr>
        <p:spPr>
          <a:xfrm>
            <a:off x="3975160" y="5571774"/>
            <a:ext cx="88678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1000" spc="0" baseline="0" dirty="0">
                <a:solidFill>
                  <a:schemeClr val="tx1">
                    <a:lumMod val="75000"/>
                    <a:lumOff val="25000"/>
                  </a:schemeClr>
                </a:solidFill>
                <a:cs typeface="Arial"/>
                <a:sym typeface="Arial"/>
                <a:rtl val="0"/>
              </a:rPr>
              <a:t>Job Position</a:t>
            </a:r>
          </a:p>
        </p:txBody>
      </p:sp>
      <p:grpSp>
        <p:nvGrpSpPr>
          <p:cNvPr id="275" name="Group 274">
            <a:extLst>
              <a:ext uri="{FF2B5EF4-FFF2-40B4-BE49-F238E27FC236}">
                <a16:creationId xmlns:a16="http://schemas.microsoft.com/office/drawing/2014/main" id="{0CC2C13E-001B-482A-B7CA-3E90ECE59765}"/>
              </a:ext>
            </a:extLst>
          </p:cNvPr>
          <p:cNvGrpSpPr/>
          <p:nvPr/>
        </p:nvGrpSpPr>
        <p:grpSpPr>
          <a:xfrm>
            <a:off x="4086920" y="5858635"/>
            <a:ext cx="348579" cy="100553"/>
            <a:chOff x="5908981" y="2221769"/>
            <a:chExt cx="348579" cy="100553"/>
          </a:xfrm>
        </p:grpSpPr>
        <p:sp>
          <p:nvSpPr>
            <p:cNvPr id="276" name="Star: 5 Points 275">
              <a:extLst>
                <a:ext uri="{FF2B5EF4-FFF2-40B4-BE49-F238E27FC236}">
                  <a16:creationId xmlns:a16="http://schemas.microsoft.com/office/drawing/2014/main" id="{95E2D92E-A002-4B2E-A60B-AF4D0588DA56}"/>
                </a:ext>
              </a:extLst>
            </p:cNvPr>
            <p:cNvSpPr/>
            <p:nvPr/>
          </p:nvSpPr>
          <p:spPr>
            <a:xfrm>
              <a:off x="5908981" y="2221769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ID"/>
            </a:p>
          </p:txBody>
        </p:sp>
        <p:sp>
          <p:nvSpPr>
            <p:cNvPr id="277" name="Star: 5 Points 276">
              <a:extLst>
                <a:ext uri="{FF2B5EF4-FFF2-40B4-BE49-F238E27FC236}">
                  <a16:creationId xmlns:a16="http://schemas.microsoft.com/office/drawing/2014/main" id="{C24A5967-F7EC-4F4A-9B21-44AEFE9F28D7}"/>
                </a:ext>
              </a:extLst>
            </p:cNvPr>
            <p:cNvSpPr/>
            <p:nvPr/>
          </p:nvSpPr>
          <p:spPr>
            <a:xfrm>
              <a:off x="6032994" y="2221769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ID"/>
            </a:p>
          </p:txBody>
        </p:sp>
        <p:sp>
          <p:nvSpPr>
            <p:cNvPr id="278" name="Star: 5 Points 277">
              <a:extLst>
                <a:ext uri="{FF2B5EF4-FFF2-40B4-BE49-F238E27FC236}">
                  <a16:creationId xmlns:a16="http://schemas.microsoft.com/office/drawing/2014/main" id="{97714B1A-9439-4A45-9455-DD5ED0722A10}"/>
                </a:ext>
              </a:extLst>
            </p:cNvPr>
            <p:cNvSpPr/>
            <p:nvPr/>
          </p:nvSpPr>
          <p:spPr>
            <a:xfrm>
              <a:off x="6157007" y="2221769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279" name="Freeform: Shape 278">
            <a:extLst>
              <a:ext uri="{FF2B5EF4-FFF2-40B4-BE49-F238E27FC236}">
                <a16:creationId xmlns:a16="http://schemas.microsoft.com/office/drawing/2014/main" id="{AED35212-AD1C-4A33-9180-72A43C03BB26}"/>
              </a:ext>
            </a:extLst>
          </p:cNvPr>
          <p:cNvSpPr/>
          <p:nvPr/>
        </p:nvSpPr>
        <p:spPr>
          <a:xfrm>
            <a:off x="5776228" y="1740030"/>
            <a:ext cx="632382" cy="694202"/>
          </a:xfrm>
          <a:custGeom>
            <a:avLst/>
            <a:gdLst>
              <a:gd name="connsiteX0" fmla="*/ 189148 w 423482"/>
              <a:gd name="connsiteY0" fmla="*/ 26 h 464876"/>
              <a:gd name="connsiteX1" fmla="*/ 268192 w 423482"/>
              <a:gd name="connsiteY1" fmla="*/ 30429 h 464876"/>
              <a:gd name="connsiteX2" fmla="*/ 265965 w 423482"/>
              <a:gd name="connsiteY2" fmla="*/ 15105 h 464876"/>
              <a:gd name="connsiteX3" fmla="*/ 308401 w 423482"/>
              <a:gd name="connsiteY3" fmla="*/ 124339 h 464876"/>
              <a:gd name="connsiteX4" fmla="*/ 255430 w 423482"/>
              <a:gd name="connsiteY4" fmla="*/ 242843 h 464876"/>
              <a:gd name="connsiteX5" fmla="*/ 246136 w 423482"/>
              <a:gd name="connsiteY5" fmla="*/ 246512 h 464876"/>
              <a:gd name="connsiteX6" fmla="*/ 250510 w 423482"/>
              <a:gd name="connsiteY6" fmla="*/ 270246 h 464876"/>
              <a:gd name="connsiteX7" fmla="*/ 268584 w 423482"/>
              <a:gd name="connsiteY7" fmla="*/ 291726 h 464876"/>
              <a:gd name="connsiteX8" fmla="*/ 373758 w 423482"/>
              <a:gd name="connsiteY8" fmla="*/ 330626 h 464876"/>
              <a:gd name="connsiteX9" fmla="*/ 401525 w 423482"/>
              <a:gd name="connsiteY9" fmla="*/ 359047 h 464876"/>
              <a:gd name="connsiteX10" fmla="*/ 421433 w 423482"/>
              <a:gd name="connsiteY10" fmla="*/ 416153 h 464876"/>
              <a:gd name="connsiteX11" fmla="*/ 386724 w 423482"/>
              <a:gd name="connsiteY11" fmla="*/ 464876 h 464876"/>
              <a:gd name="connsiteX12" fmla="*/ 246319 w 423482"/>
              <a:gd name="connsiteY12" fmla="*/ 464876 h 464876"/>
              <a:gd name="connsiteX13" fmla="*/ 223398 w 423482"/>
              <a:gd name="connsiteY13" fmla="*/ 379741 h 464876"/>
              <a:gd name="connsiteX14" fmla="*/ 235448 w 423482"/>
              <a:gd name="connsiteY14" fmla="*/ 346866 h 464876"/>
              <a:gd name="connsiteX15" fmla="*/ 217111 w 423482"/>
              <a:gd name="connsiteY15" fmla="*/ 334948 h 464876"/>
              <a:gd name="connsiteX16" fmla="*/ 211872 w 423482"/>
              <a:gd name="connsiteY16" fmla="*/ 331542 h 464876"/>
              <a:gd name="connsiteX17" fmla="*/ 205978 w 423482"/>
              <a:gd name="connsiteY17" fmla="*/ 335340 h 464876"/>
              <a:gd name="connsiteX18" fmla="*/ 188296 w 423482"/>
              <a:gd name="connsiteY18" fmla="*/ 346866 h 464876"/>
              <a:gd name="connsiteX19" fmla="*/ 200346 w 423482"/>
              <a:gd name="connsiteY19" fmla="*/ 379741 h 464876"/>
              <a:gd name="connsiteX20" fmla="*/ 177163 w 423482"/>
              <a:gd name="connsiteY20" fmla="*/ 464876 h 464876"/>
              <a:gd name="connsiteX21" fmla="*/ 36758 w 423482"/>
              <a:gd name="connsiteY21" fmla="*/ 464876 h 464876"/>
              <a:gd name="connsiteX22" fmla="*/ 2049 w 423482"/>
              <a:gd name="connsiteY22" fmla="*/ 416153 h 464876"/>
              <a:gd name="connsiteX23" fmla="*/ 21957 w 423482"/>
              <a:gd name="connsiteY23" fmla="*/ 359047 h 464876"/>
              <a:gd name="connsiteX24" fmla="*/ 49724 w 423482"/>
              <a:gd name="connsiteY24" fmla="*/ 330626 h 464876"/>
              <a:gd name="connsiteX25" fmla="*/ 154898 w 423482"/>
              <a:gd name="connsiteY25" fmla="*/ 291726 h 464876"/>
              <a:gd name="connsiteX26" fmla="*/ 172972 w 423482"/>
              <a:gd name="connsiteY26" fmla="*/ 270246 h 464876"/>
              <a:gd name="connsiteX27" fmla="*/ 177721 w 423482"/>
              <a:gd name="connsiteY27" fmla="*/ 244478 h 464876"/>
              <a:gd name="connsiteX28" fmla="*/ 169240 w 423482"/>
              <a:gd name="connsiteY28" fmla="*/ 240186 h 464876"/>
              <a:gd name="connsiteX29" fmla="*/ 116915 w 423482"/>
              <a:gd name="connsiteY29" fmla="*/ 120540 h 464876"/>
              <a:gd name="connsiteX30" fmla="*/ 117439 w 423482"/>
              <a:gd name="connsiteY30" fmla="*/ 92381 h 464876"/>
              <a:gd name="connsiteX31" fmla="*/ 158434 w 423482"/>
              <a:gd name="connsiteY31" fmla="*/ 14843 h 464876"/>
              <a:gd name="connsiteX32" fmla="*/ 143110 w 423482"/>
              <a:gd name="connsiteY32" fmla="*/ 7246 h 464876"/>
              <a:gd name="connsiteX33" fmla="*/ 189148 w 423482"/>
              <a:gd name="connsiteY33" fmla="*/ 26 h 464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423482" h="464876">
                <a:moveTo>
                  <a:pt x="189148" y="26"/>
                </a:moveTo>
                <a:cubicBezTo>
                  <a:pt x="214918" y="-449"/>
                  <a:pt x="246188" y="5347"/>
                  <a:pt x="268192" y="30429"/>
                </a:cubicBezTo>
                <a:lnTo>
                  <a:pt x="265965" y="15105"/>
                </a:lnTo>
                <a:cubicBezTo>
                  <a:pt x="265965" y="15105"/>
                  <a:pt x="316522" y="72996"/>
                  <a:pt x="308401" y="124339"/>
                </a:cubicBezTo>
                <a:cubicBezTo>
                  <a:pt x="302606" y="160488"/>
                  <a:pt x="288927" y="215719"/>
                  <a:pt x="255430" y="242843"/>
                </a:cubicBezTo>
                <a:lnTo>
                  <a:pt x="246136" y="246512"/>
                </a:lnTo>
                <a:lnTo>
                  <a:pt x="250510" y="270246"/>
                </a:lnTo>
                <a:cubicBezTo>
                  <a:pt x="252344" y="280069"/>
                  <a:pt x="259154" y="288320"/>
                  <a:pt x="268584" y="291726"/>
                </a:cubicBezTo>
                <a:lnTo>
                  <a:pt x="373758" y="330626"/>
                </a:lnTo>
                <a:cubicBezTo>
                  <a:pt x="386724" y="335472"/>
                  <a:pt x="396941" y="345950"/>
                  <a:pt x="401525" y="359047"/>
                </a:cubicBezTo>
                <a:lnTo>
                  <a:pt x="421433" y="416153"/>
                </a:lnTo>
                <a:cubicBezTo>
                  <a:pt x="429684" y="439990"/>
                  <a:pt x="412003" y="464876"/>
                  <a:pt x="386724" y="464876"/>
                </a:cubicBezTo>
                <a:lnTo>
                  <a:pt x="246319" y="464876"/>
                </a:lnTo>
                <a:lnTo>
                  <a:pt x="223398" y="379741"/>
                </a:lnTo>
                <a:lnTo>
                  <a:pt x="235448" y="346866"/>
                </a:lnTo>
                <a:lnTo>
                  <a:pt x="217111" y="334948"/>
                </a:lnTo>
                <a:lnTo>
                  <a:pt x="211872" y="331542"/>
                </a:lnTo>
                <a:lnTo>
                  <a:pt x="205978" y="335340"/>
                </a:lnTo>
                <a:lnTo>
                  <a:pt x="188296" y="346866"/>
                </a:lnTo>
                <a:lnTo>
                  <a:pt x="200346" y="379741"/>
                </a:lnTo>
                <a:lnTo>
                  <a:pt x="177163" y="464876"/>
                </a:lnTo>
                <a:lnTo>
                  <a:pt x="36758" y="464876"/>
                </a:lnTo>
                <a:cubicBezTo>
                  <a:pt x="11479" y="464876"/>
                  <a:pt x="-6202" y="439990"/>
                  <a:pt x="2049" y="416153"/>
                </a:cubicBezTo>
                <a:lnTo>
                  <a:pt x="21957" y="359047"/>
                </a:lnTo>
                <a:cubicBezTo>
                  <a:pt x="26410" y="345819"/>
                  <a:pt x="36627" y="335472"/>
                  <a:pt x="49724" y="330626"/>
                </a:cubicBezTo>
                <a:lnTo>
                  <a:pt x="154898" y="291726"/>
                </a:lnTo>
                <a:cubicBezTo>
                  <a:pt x="164328" y="288189"/>
                  <a:pt x="171139" y="280069"/>
                  <a:pt x="172972" y="270246"/>
                </a:cubicBezTo>
                <a:lnTo>
                  <a:pt x="177721" y="244478"/>
                </a:lnTo>
                <a:lnTo>
                  <a:pt x="169240" y="240186"/>
                </a:lnTo>
                <a:cubicBezTo>
                  <a:pt x="145861" y="222439"/>
                  <a:pt x="121368" y="187862"/>
                  <a:pt x="116915" y="120540"/>
                </a:cubicBezTo>
                <a:lnTo>
                  <a:pt x="117439" y="92381"/>
                </a:lnTo>
                <a:cubicBezTo>
                  <a:pt x="117439" y="92381"/>
                  <a:pt x="122023" y="28988"/>
                  <a:pt x="158434" y="14843"/>
                </a:cubicBezTo>
                <a:lnTo>
                  <a:pt x="143110" y="7246"/>
                </a:lnTo>
                <a:cubicBezTo>
                  <a:pt x="143110" y="7246"/>
                  <a:pt x="163379" y="501"/>
                  <a:pt x="189148" y="26"/>
                </a:cubicBezTo>
                <a:close/>
              </a:path>
            </a:pathLst>
          </a:custGeom>
          <a:solidFill>
            <a:schemeClr val="accent6"/>
          </a:solidFill>
          <a:ln w="15553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280" name="Freeform: Shape 279">
            <a:extLst>
              <a:ext uri="{FF2B5EF4-FFF2-40B4-BE49-F238E27FC236}">
                <a16:creationId xmlns:a16="http://schemas.microsoft.com/office/drawing/2014/main" id="{B4360490-AA9D-4FB9-B110-246D1F4EF2BA}"/>
              </a:ext>
            </a:extLst>
          </p:cNvPr>
          <p:cNvSpPr/>
          <p:nvPr/>
        </p:nvSpPr>
        <p:spPr>
          <a:xfrm>
            <a:off x="7758434" y="2940442"/>
            <a:ext cx="631966" cy="659028"/>
          </a:xfrm>
          <a:custGeom>
            <a:avLst/>
            <a:gdLst>
              <a:gd name="connsiteX0" fmla="*/ 421097 w 423202"/>
              <a:gd name="connsiteY0" fmla="*/ 392728 h 441320"/>
              <a:gd name="connsiteX1" fmla="*/ 401189 w 423202"/>
              <a:gd name="connsiteY1" fmla="*/ 335622 h 441320"/>
              <a:gd name="connsiteX2" fmla="*/ 373422 w 423202"/>
              <a:gd name="connsiteY2" fmla="*/ 307332 h 441320"/>
              <a:gd name="connsiteX3" fmla="*/ 268380 w 423202"/>
              <a:gd name="connsiteY3" fmla="*/ 268432 h 441320"/>
              <a:gd name="connsiteX4" fmla="*/ 250436 w 423202"/>
              <a:gd name="connsiteY4" fmla="*/ 246952 h 441320"/>
              <a:gd name="connsiteX5" fmla="*/ 245721 w 423202"/>
              <a:gd name="connsiteY5" fmla="*/ 221412 h 441320"/>
              <a:gd name="connsiteX6" fmla="*/ 296801 w 423202"/>
              <a:gd name="connsiteY6" fmla="*/ 155007 h 441320"/>
              <a:gd name="connsiteX7" fmla="*/ 291562 w 423202"/>
              <a:gd name="connsiteY7" fmla="*/ 208314 h 441320"/>
              <a:gd name="connsiteX8" fmla="*/ 320639 w 423202"/>
              <a:gd name="connsiteY8" fmla="*/ 107594 h 441320"/>
              <a:gd name="connsiteX9" fmla="*/ 258163 w 423202"/>
              <a:gd name="connsiteY9" fmla="*/ 5302 h 441320"/>
              <a:gd name="connsiteX10" fmla="*/ 187830 w 423202"/>
              <a:gd name="connsiteY10" fmla="*/ 6219 h 441320"/>
              <a:gd name="connsiteX11" fmla="*/ 121818 w 423202"/>
              <a:gd name="connsiteY11" fmla="*/ 153305 h 441320"/>
              <a:gd name="connsiteX12" fmla="*/ 165564 w 423202"/>
              <a:gd name="connsiteY12" fmla="*/ 212505 h 441320"/>
              <a:gd name="connsiteX13" fmla="*/ 177613 w 423202"/>
              <a:gd name="connsiteY13" fmla="*/ 221019 h 441320"/>
              <a:gd name="connsiteX14" fmla="*/ 172898 w 423202"/>
              <a:gd name="connsiteY14" fmla="*/ 246821 h 441320"/>
              <a:gd name="connsiteX15" fmla="*/ 154824 w 423202"/>
              <a:gd name="connsiteY15" fmla="*/ 268301 h 441320"/>
              <a:gd name="connsiteX16" fmla="*/ 49781 w 423202"/>
              <a:gd name="connsiteY16" fmla="*/ 307201 h 441320"/>
              <a:gd name="connsiteX17" fmla="*/ 22014 w 423202"/>
              <a:gd name="connsiteY17" fmla="*/ 335492 h 441320"/>
              <a:gd name="connsiteX18" fmla="*/ 2106 w 423202"/>
              <a:gd name="connsiteY18" fmla="*/ 392597 h 441320"/>
              <a:gd name="connsiteX19" fmla="*/ 36684 w 423202"/>
              <a:gd name="connsiteY19" fmla="*/ 441320 h 441320"/>
              <a:gd name="connsiteX20" fmla="*/ 152466 w 423202"/>
              <a:gd name="connsiteY20" fmla="*/ 441320 h 441320"/>
              <a:gd name="connsiteX21" fmla="*/ 129545 w 423202"/>
              <a:gd name="connsiteY21" fmla="*/ 348720 h 441320"/>
              <a:gd name="connsiteX22" fmla="*/ 298504 w 423202"/>
              <a:gd name="connsiteY22" fmla="*/ 348720 h 441320"/>
              <a:gd name="connsiteX23" fmla="*/ 269820 w 423202"/>
              <a:gd name="connsiteY23" fmla="*/ 441320 h 441320"/>
              <a:gd name="connsiteX24" fmla="*/ 386389 w 423202"/>
              <a:gd name="connsiteY24" fmla="*/ 441320 h 441320"/>
              <a:gd name="connsiteX25" fmla="*/ 421097 w 423202"/>
              <a:gd name="connsiteY25" fmla="*/ 392728 h 441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423202" h="441320">
                <a:moveTo>
                  <a:pt x="421097" y="392728"/>
                </a:moveTo>
                <a:lnTo>
                  <a:pt x="401189" y="335622"/>
                </a:lnTo>
                <a:cubicBezTo>
                  <a:pt x="396605" y="322525"/>
                  <a:pt x="386520" y="312047"/>
                  <a:pt x="373422" y="307332"/>
                </a:cubicBezTo>
                <a:lnTo>
                  <a:pt x="268380" y="268432"/>
                </a:lnTo>
                <a:cubicBezTo>
                  <a:pt x="259080" y="264896"/>
                  <a:pt x="252139" y="256775"/>
                  <a:pt x="250436" y="246952"/>
                </a:cubicBezTo>
                <a:lnTo>
                  <a:pt x="245721" y="221412"/>
                </a:lnTo>
                <a:cubicBezTo>
                  <a:pt x="285144" y="208707"/>
                  <a:pt x="295884" y="145970"/>
                  <a:pt x="296801" y="155007"/>
                </a:cubicBezTo>
                <a:cubicBezTo>
                  <a:pt x="297718" y="165092"/>
                  <a:pt x="291562" y="208314"/>
                  <a:pt x="291562" y="208314"/>
                </a:cubicBezTo>
                <a:cubicBezTo>
                  <a:pt x="291562" y="208314"/>
                  <a:pt x="324568" y="164568"/>
                  <a:pt x="320639" y="107594"/>
                </a:cubicBezTo>
                <a:cubicBezTo>
                  <a:pt x="316710" y="50750"/>
                  <a:pt x="282656" y="17745"/>
                  <a:pt x="258163" y="5302"/>
                </a:cubicBezTo>
                <a:cubicBezTo>
                  <a:pt x="233671" y="-7141"/>
                  <a:pt x="187830" y="6219"/>
                  <a:pt x="187830" y="6219"/>
                </a:cubicBezTo>
                <a:cubicBezTo>
                  <a:pt x="125747" y="-9105"/>
                  <a:pt x="96016" y="104582"/>
                  <a:pt x="121818" y="153305"/>
                </a:cubicBezTo>
                <a:cubicBezTo>
                  <a:pt x="139107" y="185917"/>
                  <a:pt x="156133" y="204123"/>
                  <a:pt x="165564" y="212505"/>
                </a:cubicBezTo>
                <a:cubicBezTo>
                  <a:pt x="168052" y="214732"/>
                  <a:pt x="172112" y="218137"/>
                  <a:pt x="177613" y="221019"/>
                </a:cubicBezTo>
                <a:lnTo>
                  <a:pt x="172898" y="246821"/>
                </a:lnTo>
                <a:cubicBezTo>
                  <a:pt x="171065" y="256644"/>
                  <a:pt x="164123" y="264765"/>
                  <a:pt x="154824" y="268301"/>
                </a:cubicBezTo>
                <a:lnTo>
                  <a:pt x="49781" y="307201"/>
                </a:lnTo>
                <a:cubicBezTo>
                  <a:pt x="36815" y="312047"/>
                  <a:pt x="26468" y="322394"/>
                  <a:pt x="22014" y="335492"/>
                </a:cubicBezTo>
                <a:lnTo>
                  <a:pt x="2106" y="392597"/>
                </a:lnTo>
                <a:cubicBezTo>
                  <a:pt x="-6276" y="416304"/>
                  <a:pt x="11405" y="441320"/>
                  <a:pt x="36684" y="441320"/>
                </a:cubicBezTo>
                <a:lnTo>
                  <a:pt x="152466" y="441320"/>
                </a:lnTo>
                <a:lnTo>
                  <a:pt x="129545" y="348720"/>
                </a:lnTo>
                <a:cubicBezTo>
                  <a:pt x="129545" y="348720"/>
                  <a:pt x="225943" y="382119"/>
                  <a:pt x="298504" y="348720"/>
                </a:cubicBezTo>
                <a:lnTo>
                  <a:pt x="269820" y="441320"/>
                </a:lnTo>
                <a:lnTo>
                  <a:pt x="386389" y="441320"/>
                </a:lnTo>
                <a:cubicBezTo>
                  <a:pt x="411798" y="441451"/>
                  <a:pt x="429480" y="416566"/>
                  <a:pt x="421097" y="392728"/>
                </a:cubicBezTo>
                <a:close/>
              </a:path>
            </a:pathLst>
          </a:custGeom>
          <a:solidFill>
            <a:schemeClr val="accent5"/>
          </a:solidFill>
          <a:ln w="14512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281" name="Freeform: Shape 280">
            <a:extLst>
              <a:ext uri="{FF2B5EF4-FFF2-40B4-BE49-F238E27FC236}">
                <a16:creationId xmlns:a16="http://schemas.microsoft.com/office/drawing/2014/main" id="{656FFD12-1EAB-41FE-87B7-57E0D73D9536}"/>
              </a:ext>
            </a:extLst>
          </p:cNvPr>
          <p:cNvSpPr/>
          <p:nvPr/>
        </p:nvSpPr>
        <p:spPr>
          <a:xfrm>
            <a:off x="3794506" y="2940490"/>
            <a:ext cx="631966" cy="659028"/>
          </a:xfrm>
          <a:custGeom>
            <a:avLst/>
            <a:gdLst>
              <a:gd name="connsiteX0" fmla="*/ 421097 w 423202"/>
              <a:gd name="connsiteY0" fmla="*/ 392728 h 441320"/>
              <a:gd name="connsiteX1" fmla="*/ 401189 w 423202"/>
              <a:gd name="connsiteY1" fmla="*/ 335622 h 441320"/>
              <a:gd name="connsiteX2" fmla="*/ 373422 w 423202"/>
              <a:gd name="connsiteY2" fmla="*/ 307332 h 441320"/>
              <a:gd name="connsiteX3" fmla="*/ 268380 w 423202"/>
              <a:gd name="connsiteY3" fmla="*/ 268432 h 441320"/>
              <a:gd name="connsiteX4" fmla="*/ 250436 w 423202"/>
              <a:gd name="connsiteY4" fmla="*/ 246952 h 441320"/>
              <a:gd name="connsiteX5" fmla="*/ 245721 w 423202"/>
              <a:gd name="connsiteY5" fmla="*/ 221412 h 441320"/>
              <a:gd name="connsiteX6" fmla="*/ 296801 w 423202"/>
              <a:gd name="connsiteY6" fmla="*/ 155007 h 441320"/>
              <a:gd name="connsiteX7" fmla="*/ 291562 w 423202"/>
              <a:gd name="connsiteY7" fmla="*/ 208314 h 441320"/>
              <a:gd name="connsiteX8" fmla="*/ 320639 w 423202"/>
              <a:gd name="connsiteY8" fmla="*/ 107594 h 441320"/>
              <a:gd name="connsiteX9" fmla="*/ 258163 w 423202"/>
              <a:gd name="connsiteY9" fmla="*/ 5302 h 441320"/>
              <a:gd name="connsiteX10" fmla="*/ 187830 w 423202"/>
              <a:gd name="connsiteY10" fmla="*/ 6219 h 441320"/>
              <a:gd name="connsiteX11" fmla="*/ 121818 w 423202"/>
              <a:gd name="connsiteY11" fmla="*/ 153305 h 441320"/>
              <a:gd name="connsiteX12" fmla="*/ 165564 w 423202"/>
              <a:gd name="connsiteY12" fmla="*/ 212505 h 441320"/>
              <a:gd name="connsiteX13" fmla="*/ 177613 w 423202"/>
              <a:gd name="connsiteY13" fmla="*/ 221019 h 441320"/>
              <a:gd name="connsiteX14" fmla="*/ 172898 w 423202"/>
              <a:gd name="connsiteY14" fmla="*/ 246821 h 441320"/>
              <a:gd name="connsiteX15" fmla="*/ 154824 w 423202"/>
              <a:gd name="connsiteY15" fmla="*/ 268301 h 441320"/>
              <a:gd name="connsiteX16" fmla="*/ 49781 w 423202"/>
              <a:gd name="connsiteY16" fmla="*/ 307201 h 441320"/>
              <a:gd name="connsiteX17" fmla="*/ 22014 w 423202"/>
              <a:gd name="connsiteY17" fmla="*/ 335492 h 441320"/>
              <a:gd name="connsiteX18" fmla="*/ 2106 w 423202"/>
              <a:gd name="connsiteY18" fmla="*/ 392597 h 441320"/>
              <a:gd name="connsiteX19" fmla="*/ 36684 w 423202"/>
              <a:gd name="connsiteY19" fmla="*/ 441320 h 441320"/>
              <a:gd name="connsiteX20" fmla="*/ 152466 w 423202"/>
              <a:gd name="connsiteY20" fmla="*/ 441320 h 441320"/>
              <a:gd name="connsiteX21" fmla="*/ 129545 w 423202"/>
              <a:gd name="connsiteY21" fmla="*/ 348720 h 441320"/>
              <a:gd name="connsiteX22" fmla="*/ 298504 w 423202"/>
              <a:gd name="connsiteY22" fmla="*/ 348720 h 441320"/>
              <a:gd name="connsiteX23" fmla="*/ 269820 w 423202"/>
              <a:gd name="connsiteY23" fmla="*/ 441320 h 441320"/>
              <a:gd name="connsiteX24" fmla="*/ 386389 w 423202"/>
              <a:gd name="connsiteY24" fmla="*/ 441320 h 441320"/>
              <a:gd name="connsiteX25" fmla="*/ 421097 w 423202"/>
              <a:gd name="connsiteY25" fmla="*/ 392728 h 441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423202" h="441320">
                <a:moveTo>
                  <a:pt x="421097" y="392728"/>
                </a:moveTo>
                <a:lnTo>
                  <a:pt x="401189" y="335622"/>
                </a:lnTo>
                <a:cubicBezTo>
                  <a:pt x="396605" y="322525"/>
                  <a:pt x="386520" y="312047"/>
                  <a:pt x="373422" y="307332"/>
                </a:cubicBezTo>
                <a:lnTo>
                  <a:pt x="268380" y="268432"/>
                </a:lnTo>
                <a:cubicBezTo>
                  <a:pt x="259080" y="264896"/>
                  <a:pt x="252139" y="256775"/>
                  <a:pt x="250436" y="246952"/>
                </a:cubicBezTo>
                <a:lnTo>
                  <a:pt x="245721" y="221412"/>
                </a:lnTo>
                <a:cubicBezTo>
                  <a:pt x="285144" y="208707"/>
                  <a:pt x="295884" y="145970"/>
                  <a:pt x="296801" y="155007"/>
                </a:cubicBezTo>
                <a:cubicBezTo>
                  <a:pt x="297718" y="165092"/>
                  <a:pt x="291562" y="208314"/>
                  <a:pt x="291562" y="208314"/>
                </a:cubicBezTo>
                <a:cubicBezTo>
                  <a:pt x="291562" y="208314"/>
                  <a:pt x="324568" y="164568"/>
                  <a:pt x="320639" y="107594"/>
                </a:cubicBezTo>
                <a:cubicBezTo>
                  <a:pt x="316710" y="50750"/>
                  <a:pt x="282656" y="17745"/>
                  <a:pt x="258163" y="5302"/>
                </a:cubicBezTo>
                <a:cubicBezTo>
                  <a:pt x="233671" y="-7141"/>
                  <a:pt x="187830" y="6219"/>
                  <a:pt x="187830" y="6219"/>
                </a:cubicBezTo>
                <a:cubicBezTo>
                  <a:pt x="125747" y="-9105"/>
                  <a:pt x="96016" y="104582"/>
                  <a:pt x="121818" y="153305"/>
                </a:cubicBezTo>
                <a:cubicBezTo>
                  <a:pt x="139107" y="185917"/>
                  <a:pt x="156133" y="204123"/>
                  <a:pt x="165564" y="212505"/>
                </a:cubicBezTo>
                <a:cubicBezTo>
                  <a:pt x="168052" y="214732"/>
                  <a:pt x="172112" y="218137"/>
                  <a:pt x="177613" y="221019"/>
                </a:cubicBezTo>
                <a:lnTo>
                  <a:pt x="172898" y="246821"/>
                </a:lnTo>
                <a:cubicBezTo>
                  <a:pt x="171065" y="256644"/>
                  <a:pt x="164123" y="264765"/>
                  <a:pt x="154824" y="268301"/>
                </a:cubicBezTo>
                <a:lnTo>
                  <a:pt x="49781" y="307201"/>
                </a:lnTo>
                <a:cubicBezTo>
                  <a:pt x="36815" y="312047"/>
                  <a:pt x="26468" y="322394"/>
                  <a:pt x="22014" y="335492"/>
                </a:cubicBezTo>
                <a:lnTo>
                  <a:pt x="2106" y="392597"/>
                </a:lnTo>
                <a:cubicBezTo>
                  <a:pt x="-6276" y="416304"/>
                  <a:pt x="11405" y="441320"/>
                  <a:pt x="36684" y="441320"/>
                </a:cubicBezTo>
                <a:lnTo>
                  <a:pt x="152466" y="441320"/>
                </a:lnTo>
                <a:lnTo>
                  <a:pt x="129545" y="348720"/>
                </a:lnTo>
                <a:cubicBezTo>
                  <a:pt x="129545" y="348720"/>
                  <a:pt x="225943" y="382119"/>
                  <a:pt x="298504" y="348720"/>
                </a:cubicBezTo>
                <a:lnTo>
                  <a:pt x="269820" y="441320"/>
                </a:lnTo>
                <a:lnTo>
                  <a:pt x="386389" y="441320"/>
                </a:lnTo>
                <a:cubicBezTo>
                  <a:pt x="411798" y="441451"/>
                  <a:pt x="429480" y="416566"/>
                  <a:pt x="421097" y="392728"/>
                </a:cubicBezTo>
                <a:close/>
              </a:path>
            </a:pathLst>
          </a:custGeom>
          <a:solidFill>
            <a:schemeClr val="accent4"/>
          </a:solidFill>
          <a:ln w="15553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282" name="Freeform: Shape 281">
            <a:extLst>
              <a:ext uri="{FF2B5EF4-FFF2-40B4-BE49-F238E27FC236}">
                <a16:creationId xmlns:a16="http://schemas.microsoft.com/office/drawing/2014/main" id="{BCE12E4B-5A58-4E33-A700-5528031F871D}"/>
              </a:ext>
            </a:extLst>
          </p:cNvPr>
          <p:cNvSpPr/>
          <p:nvPr/>
        </p:nvSpPr>
        <p:spPr>
          <a:xfrm>
            <a:off x="1936844" y="1971040"/>
            <a:ext cx="406618" cy="446370"/>
          </a:xfrm>
          <a:custGeom>
            <a:avLst/>
            <a:gdLst>
              <a:gd name="connsiteX0" fmla="*/ 189148 w 423482"/>
              <a:gd name="connsiteY0" fmla="*/ 26 h 464876"/>
              <a:gd name="connsiteX1" fmla="*/ 268192 w 423482"/>
              <a:gd name="connsiteY1" fmla="*/ 30429 h 464876"/>
              <a:gd name="connsiteX2" fmla="*/ 265965 w 423482"/>
              <a:gd name="connsiteY2" fmla="*/ 15105 h 464876"/>
              <a:gd name="connsiteX3" fmla="*/ 308401 w 423482"/>
              <a:gd name="connsiteY3" fmla="*/ 124339 h 464876"/>
              <a:gd name="connsiteX4" fmla="*/ 255430 w 423482"/>
              <a:gd name="connsiteY4" fmla="*/ 242843 h 464876"/>
              <a:gd name="connsiteX5" fmla="*/ 246136 w 423482"/>
              <a:gd name="connsiteY5" fmla="*/ 246512 h 464876"/>
              <a:gd name="connsiteX6" fmla="*/ 250510 w 423482"/>
              <a:gd name="connsiteY6" fmla="*/ 270246 h 464876"/>
              <a:gd name="connsiteX7" fmla="*/ 268584 w 423482"/>
              <a:gd name="connsiteY7" fmla="*/ 291726 h 464876"/>
              <a:gd name="connsiteX8" fmla="*/ 373758 w 423482"/>
              <a:gd name="connsiteY8" fmla="*/ 330626 h 464876"/>
              <a:gd name="connsiteX9" fmla="*/ 401525 w 423482"/>
              <a:gd name="connsiteY9" fmla="*/ 359047 h 464876"/>
              <a:gd name="connsiteX10" fmla="*/ 421433 w 423482"/>
              <a:gd name="connsiteY10" fmla="*/ 416153 h 464876"/>
              <a:gd name="connsiteX11" fmla="*/ 386724 w 423482"/>
              <a:gd name="connsiteY11" fmla="*/ 464876 h 464876"/>
              <a:gd name="connsiteX12" fmla="*/ 246319 w 423482"/>
              <a:gd name="connsiteY12" fmla="*/ 464876 h 464876"/>
              <a:gd name="connsiteX13" fmla="*/ 223398 w 423482"/>
              <a:gd name="connsiteY13" fmla="*/ 379741 h 464876"/>
              <a:gd name="connsiteX14" fmla="*/ 235448 w 423482"/>
              <a:gd name="connsiteY14" fmla="*/ 346866 h 464876"/>
              <a:gd name="connsiteX15" fmla="*/ 217111 w 423482"/>
              <a:gd name="connsiteY15" fmla="*/ 334948 h 464876"/>
              <a:gd name="connsiteX16" fmla="*/ 211872 w 423482"/>
              <a:gd name="connsiteY16" fmla="*/ 331542 h 464876"/>
              <a:gd name="connsiteX17" fmla="*/ 205978 w 423482"/>
              <a:gd name="connsiteY17" fmla="*/ 335340 h 464876"/>
              <a:gd name="connsiteX18" fmla="*/ 188296 w 423482"/>
              <a:gd name="connsiteY18" fmla="*/ 346866 h 464876"/>
              <a:gd name="connsiteX19" fmla="*/ 200346 w 423482"/>
              <a:gd name="connsiteY19" fmla="*/ 379741 h 464876"/>
              <a:gd name="connsiteX20" fmla="*/ 177163 w 423482"/>
              <a:gd name="connsiteY20" fmla="*/ 464876 h 464876"/>
              <a:gd name="connsiteX21" fmla="*/ 36758 w 423482"/>
              <a:gd name="connsiteY21" fmla="*/ 464876 h 464876"/>
              <a:gd name="connsiteX22" fmla="*/ 2049 w 423482"/>
              <a:gd name="connsiteY22" fmla="*/ 416153 h 464876"/>
              <a:gd name="connsiteX23" fmla="*/ 21957 w 423482"/>
              <a:gd name="connsiteY23" fmla="*/ 359047 h 464876"/>
              <a:gd name="connsiteX24" fmla="*/ 49724 w 423482"/>
              <a:gd name="connsiteY24" fmla="*/ 330626 h 464876"/>
              <a:gd name="connsiteX25" fmla="*/ 154898 w 423482"/>
              <a:gd name="connsiteY25" fmla="*/ 291726 h 464876"/>
              <a:gd name="connsiteX26" fmla="*/ 172972 w 423482"/>
              <a:gd name="connsiteY26" fmla="*/ 270246 h 464876"/>
              <a:gd name="connsiteX27" fmla="*/ 177721 w 423482"/>
              <a:gd name="connsiteY27" fmla="*/ 244478 h 464876"/>
              <a:gd name="connsiteX28" fmla="*/ 169240 w 423482"/>
              <a:gd name="connsiteY28" fmla="*/ 240186 h 464876"/>
              <a:gd name="connsiteX29" fmla="*/ 116915 w 423482"/>
              <a:gd name="connsiteY29" fmla="*/ 120540 h 464876"/>
              <a:gd name="connsiteX30" fmla="*/ 117439 w 423482"/>
              <a:gd name="connsiteY30" fmla="*/ 92381 h 464876"/>
              <a:gd name="connsiteX31" fmla="*/ 158434 w 423482"/>
              <a:gd name="connsiteY31" fmla="*/ 14843 h 464876"/>
              <a:gd name="connsiteX32" fmla="*/ 143110 w 423482"/>
              <a:gd name="connsiteY32" fmla="*/ 7246 h 464876"/>
              <a:gd name="connsiteX33" fmla="*/ 189148 w 423482"/>
              <a:gd name="connsiteY33" fmla="*/ 26 h 464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423482" h="464876">
                <a:moveTo>
                  <a:pt x="189148" y="26"/>
                </a:moveTo>
                <a:cubicBezTo>
                  <a:pt x="214918" y="-449"/>
                  <a:pt x="246188" y="5347"/>
                  <a:pt x="268192" y="30429"/>
                </a:cubicBezTo>
                <a:lnTo>
                  <a:pt x="265965" y="15105"/>
                </a:lnTo>
                <a:cubicBezTo>
                  <a:pt x="265965" y="15105"/>
                  <a:pt x="316522" y="72996"/>
                  <a:pt x="308401" y="124339"/>
                </a:cubicBezTo>
                <a:cubicBezTo>
                  <a:pt x="302606" y="160488"/>
                  <a:pt x="288927" y="215719"/>
                  <a:pt x="255430" y="242843"/>
                </a:cubicBezTo>
                <a:lnTo>
                  <a:pt x="246136" y="246512"/>
                </a:lnTo>
                <a:lnTo>
                  <a:pt x="250510" y="270246"/>
                </a:lnTo>
                <a:cubicBezTo>
                  <a:pt x="252344" y="280069"/>
                  <a:pt x="259154" y="288320"/>
                  <a:pt x="268584" y="291726"/>
                </a:cubicBezTo>
                <a:lnTo>
                  <a:pt x="373758" y="330626"/>
                </a:lnTo>
                <a:cubicBezTo>
                  <a:pt x="386724" y="335472"/>
                  <a:pt x="396941" y="345950"/>
                  <a:pt x="401525" y="359047"/>
                </a:cubicBezTo>
                <a:lnTo>
                  <a:pt x="421433" y="416153"/>
                </a:lnTo>
                <a:cubicBezTo>
                  <a:pt x="429684" y="439990"/>
                  <a:pt x="412003" y="464876"/>
                  <a:pt x="386724" y="464876"/>
                </a:cubicBezTo>
                <a:lnTo>
                  <a:pt x="246319" y="464876"/>
                </a:lnTo>
                <a:lnTo>
                  <a:pt x="223398" y="379741"/>
                </a:lnTo>
                <a:lnTo>
                  <a:pt x="235448" y="346866"/>
                </a:lnTo>
                <a:lnTo>
                  <a:pt x="217111" y="334948"/>
                </a:lnTo>
                <a:lnTo>
                  <a:pt x="211872" y="331542"/>
                </a:lnTo>
                <a:lnTo>
                  <a:pt x="205978" y="335340"/>
                </a:lnTo>
                <a:lnTo>
                  <a:pt x="188296" y="346866"/>
                </a:lnTo>
                <a:lnTo>
                  <a:pt x="200346" y="379741"/>
                </a:lnTo>
                <a:lnTo>
                  <a:pt x="177163" y="464876"/>
                </a:lnTo>
                <a:lnTo>
                  <a:pt x="36758" y="464876"/>
                </a:lnTo>
                <a:cubicBezTo>
                  <a:pt x="11479" y="464876"/>
                  <a:pt x="-6202" y="439990"/>
                  <a:pt x="2049" y="416153"/>
                </a:cubicBezTo>
                <a:lnTo>
                  <a:pt x="21957" y="359047"/>
                </a:lnTo>
                <a:cubicBezTo>
                  <a:pt x="26410" y="345819"/>
                  <a:pt x="36627" y="335472"/>
                  <a:pt x="49724" y="330626"/>
                </a:cubicBezTo>
                <a:lnTo>
                  <a:pt x="154898" y="291726"/>
                </a:lnTo>
                <a:cubicBezTo>
                  <a:pt x="164328" y="288189"/>
                  <a:pt x="171139" y="280069"/>
                  <a:pt x="172972" y="270246"/>
                </a:cubicBezTo>
                <a:lnTo>
                  <a:pt x="177721" y="244478"/>
                </a:lnTo>
                <a:lnTo>
                  <a:pt x="169240" y="240186"/>
                </a:lnTo>
                <a:cubicBezTo>
                  <a:pt x="145861" y="222439"/>
                  <a:pt x="121368" y="187862"/>
                  <a:pt x="116915" y="120540"/>
                </a:cubicBezTo>
                <a:lnTo>
                  <a:pt x="117439" y="92381"/>
                </a:lnTo>
                <a:cubicBezTo>
                  <a:pt x="117439" y="92381"/>
                  <a:pt x="122023" y="28988"/>
                  <a:pt x="158434" y="14843"/>
                </a:cubicBezTo>
                <a:lnTo>
                  <a:pt x="143110" y="7246"/>
                </a:lnTo>
                <a:cubicBezTo>
                  <a:pt x="143110" y="7246"/>
                  <a:pt x="163379" y="501"/>
                  <a:pt x="189148" y="26"/>
                </a:cubicBezTo>
                <a:close/>
              </a:path>
            </a:pathLst>
          </a:custGeom>
          <a:solidFill>
            <a:schemeClr val="accent6"/>
          </a:solidFill>
          <a:ln w="15553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283" name="Freeform: Shape 282">
            <a:extLst>
              <a:ext uri="{FF2B5EF4-FFF2-40B4-BE49-F238E27FC236}">
                <a16:creationId xmlns:a16="http://schemas.microsoft.com/office/drawing/2014/main" id="{2C6E5665-39FA-41B8-AD21-299FF91DDC26}"/>
              </a:ext>
            </a:extLst>
          </p:cNvPr>
          <p:cNvSpPr/>
          <p:nvPr/>
        </p:nvSpPr>
        <p:spPr>
          <a:xfrm>
            <a:off x="1914097" y="3844446"/>
            <a:ext cx="452112" cy="471472"/>
          </a:xfrm>
          <a:custGeom>
            <a:avLst/>
            <a:gdLst>
              <a:gd name="connsiteX0" fmla="*/ 421097 w 423202"/>
              <a:gd name="connsiteY0" fmla="*/ 392728 h 441320"/>
              <a:gd name="connsiteX1" fmla="*/ 401189 w 423202"/>
              <a:gd name="connsiteY1" fmla="*/ 335622 h 441320"/>
              <a:gd name="connsiteX2" fmla="*/ 373422 w 423202"/>
              <a:gd name="connsiteY2" fmla="*/ 307332 h 441320"/>
              <a:gd name="connsiteX3" fmla="*/ 268380 w 423202"/>
              <a:gd name="connsiteY3" fmla="*/ 268432 h 441320"/>
              <a:gd name="connsiteX4" fmla="*/ 250436 w 423202"/>
              <a:gd name="connsiteY4" fmla="*/ 246952 h 441320"/>
              <a:gd name="connsiteX5" fmla="*/ 245721 w 423202"/>
              <a:gd name="connsiteY5" fmla="*/ 221412 h 441320"/>
              <a:gd name="connsiteX6" fmla="*/ 296801 w 423202"/>
              <a:gd name="connsiteY6" fmla="*/ 155007 h 441320"/>
              <a:gd name="connsiteX7" fmla="*/ 291562 w 423202"/>
              <a:gd name="connsiteY7" fmla="*/ 208314 h 441320"/>
              <a:gd name="connsiteX8" fmla="*/ 320639 w 423202"/>
              <a:gd name="connsiteY8" fmla="*/ 107594 h 441320"/>
              <a:gd name="connsiteX9" fmla="*/ 258163 w 423202"/>
              <a:gd name="connsiteY9" fmla="*/ 5302 h 441320"/>
              <a:gd name="connsiteX10" fmla="*/ 187830 w 423202"/>
              <a:gd name="connsiteY10" fmla="*/ 6219 h 441320"/>
              <a:gd name="connsiteX11" fmla="*/ 121818 w 423202"/>
              <a:gd name="connsiteY11" fmla="*/ 153305 h 441320"/>
              <a:gd name="connsiteX12" fmla="*/ 165564 w 423202"/>
              <a:gd name="connsiteY12" fmla="*/ 212505 h 441320"/>
              <a:gd name="connsiteX13" fmla="*/ 177613 w 423202"/>
              <a:gd name="connsiteY13" fmla="*/ 221019 h 441320"/>
              <a:gd name="connsiteX14" fmla="*/ 172898 w 423202"/>
              <a:gd name="connsiteY14" fmla="*/ 246821 h 441320"/>
              <a:gd name="connsiteX15" fmla="*/ 154824 w 423202"/>
              <a:gd name="connsiteY15" fmla="*/ 268301 h 441320"/>
              <a:gd name="connsiteX16" fmla="*/ 49781 w 423202"/>
              <a:gd name="connsiteY16" fmla="*/ 307201 h 441320"/>
              <a:gd name="connsiteX17" fmla="*/ 22014 w 423202"/>
              <a:gd name="connsiteY17" fmla="*/ 335492 h 441320"/>
              <a:gd name="connsiteX18" fmla="*/ 2106 w 423202"/>
              <a:gd name="connsiteY18" fmla="*/ 392597 h 441320"/>
              <a:gd name="connsiteX19" fmla="*/ 36684 w 423202"/>
              <a:gd name="connsiteY19" fmla="*/ 441320 h 441320"/>
              <a:gd name="connsiteX20" fmla="*/ 152466 w 423202"/>
              <a:gd name="connsiteY20" fmla="*/ 441320 h 441320"/>
              <a:gd name="connsiteX21" fmla="*/ 129545 w 423202"/>
              <a:gd name="connsiteY21" fmla="*/ 348720 h 441320"/>
              <a:gd name="connsiteX22" fmla="*/ 298504 w 423202"/>
              <a:gd name="connsiteY22" fmla="*/ 348720 h 441320"/>
              <a:gd name="connsiteX23" fmla="*/ 269820 w 423202"/>
              <a:gd name="connsiteY23" fmla="*/ 441320 h 441320"/>
              <a:gd name="connsiteX24" fmla="*/ 386389 w 423202"/>
              <a:gd name="connsiteY24" fmla="*/ 441320 h 441320"/>
              <a:gd name="connsiteX25" fmla="*/ 421097 w 423202"/>
              <a:gd name="connsiteY25" fmla="*/ 392728 h 441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423202" h="441320">
                <a:moveTo>
                  <a:pt x="421097" y="392728"/>
                </a:moveTo>
                <a:lnTo>
                  <a:pt x="401189" y="335622"/>
                </a:lnTo>
                <a:cubicBezTo>
                  <a:pt x="396605" y="322525"/>
                  <a:pt x="386520" y="312047"/>
                  <a:pt x="373422" y="307332"/>
                </a:cubicBezTo>
                <a:lnTo>
                  <a:pt x="268380" y="268432"/>
                </a:lnTo>
                <a:cubicBezTo>
                  <a:pt x="259080" y="264896"/>
                  <a:pt x="252139" y="256775"/>
                  <a:pt x="250436" y="246952"/>
                </a:cubicBezTo>
                <a:lnTo>
                  <a:pt x="245721" y="221412"/>
                </a:lnTo>
                <a:cubicBezTo>
                  <a:pt x="285144" y="208707"/>
                  <a:pt x="295884" y="145970"/>
                  <a:pt x="296801" y="155007"/>
                </a:cubicBezTo>
                <a:cubicBezTo>
                  <a:pt x="297718" y="165092"/>
                  <a:pt x="291562" y="208314"/>
                  <a:pt x="291562" y="208314"/>
                </a:cubicBezTo>
                <a:cubicBezTo>
                  <a:pt x="291562" y="208314"/>
                  <a:pt x="324568" y="164568"/>
                  <a:pt x="320639" y="107594"/>
                </a:cubicBezTo>
                <a:cubicBezTo>
                  <a:pt x="316710" y="50750"/>
                  <a:pt x="282656" y="17745"/>
                  <a:pt x="258163" y="5302"/>
                </a:cubicBezTo>
                <a:cubicBezTo>
                  <a:pt x="233671" y="-7141"/>
                  <a:pt x="187830" y="6219"/>
                  <a:pt x="187830" y="6219"/>
                </a:cubicBezTo>
                <a:cubicBezTo>
                  <a:pt x="125747" y="-9105"/>
                  <a:pt x="96016" y="104582"/>
                  <a:pt x="121818" y="153305"/>
                </a:cubicBezTo>
                <a:cubicBezTo>
                  <a:pt x="139107" y="185917"/>
                  <a:pt x="156133" y="204123"/>
                  <a:pt x="165564" y="212505"/>
                </a:cubicBezTo>
                <a:cubicBezTo>
                  <a:pt x="168052" y="214732"/>
                  <a:pt x="172112" y="218137"/>
                  <a:pt x="177613" y="221019"/>
                </a:cubicBezTo>
                <a:lnTo>
                  <a:pt x="172898" y="246821"/>
                </a:lnTo>
                <a:cubicBezTo>
                  <a:pt x="171065" y="256644"/>
                  <a:pt x="164123" y="264765"/>
                  <a:pt x="154824" y="268301"/>
                </a:cubicBezTo>
                <a:lnTo>
                  <a:pt x="49781" y="307201"/>
                </a:lnTo>
                <a:cubicBezTo>
                  <a:pt x="36815" y="312047"/>
                  <a:pt x="26468" y="322394"/>
                  <a:pt x="22014" y="335492"/>
                </a:cubicBezTo>
                <a:lnTo>
                  <a:pt x="2106" y="392597"/>
                </a:lnTo>
                <a:cubicBezTo>
                  <a:pt x="-6276" y="416304"/>
                  <a:pt x="11405" y="441320"/>
                  <a:pt x="36684" y="441320"/>
                </a:cubicBezTo>
                <a:lnTo>
                  <a:pt x="152466" y="441320"/>
                </a:lnTo>
                <a:lnTo>
                  <a:pt x="129545" y="348720"/>
                </a:lnTo>
                <a:cubicBezTo>
                  <a:pt x="129545" y="348720"/>
                  <a:pt x="225943" y="382119"/>
                  <a:pt x="298504" y="348720"/>
                </a:cubicBezTo>
                <a:lnTo>
                  <a:pt x="269820" y="441320"/>
                </a:lnTo>
                <a:lnTo>
                  <a:pt x="386389" y="441320"/>
                </a:lnTo>
                <a:cubicBezTo>
                  <a:pt x="411798" y="441451"/>
                  <a:pt x="429480" y="416566"/>
                  <a:pt x="421097" y="392728"/>
                </a:cubicBezTo>
                <a:close/>
              </a:path>
            </a:pathLst>
          </a:custGeom>
          <a:solidFill>
            <a:schemeClr val="accent2"/>
          </a:solidFill>
          <a:ln w="15553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284" name="Freeform: Shape 283">
            <a:extLst>
              <a:ext uri="{FF2B5EF4-FFF2-40B4-BE49-F238E27FC236}">
                <a16:creationId xmlns:a16="http://schemas.microsoft.com/office/drawing/2014/main" id="{DE2DC349-C70D-4D7E-9098-6434869C050A}"/>
              </a:ext>
            </a:extLst>
          </p:cNvPr>
          <p:cNvSpPr/>
          <p:nvPr/>
        </p:nvSpPr>
        <p:spPr>
          <a:xfrm>
            <a:off x="3110761" y="5221499"/>
            <a:ext cx="406618" cy="446370"/>
          </a:xfrm>
          <a:custGeom>
            <a:avLst/>
            <a:gdLst>
              <a:gd name="connsiteX0" fmla="*/ 189148 w 423482"/>
              <a:gd name="connsiteY0" fmla="*/ 26 h 464876"/>
              <a:gd name="connsiteX1" fmla="*/ 268192 w 423482"/>
              <a:gd name="connsiteY1" fmla="*/ 30429 h 464876"/>
              <a:gd name="connsiteX2" fmla="*/ 265965 w 423482"/>
              <a:gd name="connsiteY2" fmla="*/ 15105 h 464876"/>
              <a:gd name="connsiteX3" fmla="*/ 308401 w 423482"/>
              <a:gd name="connsiteY3" fmla="*/ 124339 h 464876"/>
              <a:gd name="connsiteX4" fmla="*/ 255430 w 423482"/>
              <a:gd name="connsiteY4" fmla="*/ 242843 h 464876"/>
              <a:gd name="connsiteX5" fmla="*/ 246136 w 423482"/>
              <a:gd name="connsiteY5" fmla="*/ 246512 h 464876"/>
              <a:gd name="connsiteX6" fmla="*/ 250510 w 423482"/>
              <a:gd name="connsiteY6" fmla="*/ 270246 h 464876"/>
              <a:gd name="connsiteX7" fmla="*/ 268584 w 423482"/>
              <a:gd name="connsiteY7" fmla="*/ 291726 h 464876"/>
              <a:gd name="connsiteX8" fmla="*/ 373758 w 423482"/>
              <a:gd name="connsiteY8" fmla="*/ 330626 h 464876"/>
              <a:gd name="connsiteX9" fmla="*/ 401525 w 423482"/>
              <a:gd name="connsiteY9" fmla="*/ 359047 h 464876"/>
              <a:gd name="connsiteX10" fmla="*/ 421433 w 423482"/>
              <a:gd name="connsiteY10" fmla="*/ 416153 h 464876"/>
              <a:gd name="connsiteX11" fmla="*/ 386724 w 423482"/>
              <a:gd name="connsiteY11" fmla="*/ 464876 h 464876"/>
              <a:gd name="connsiteX12" fmla="*/ 246319 w 423482"/>
              <a:gd name="connsiteY12" fmla="*/ 464876 h 464876"/>
              <a:gd name="connsiteX13" fmla="*/ 223398 w 423482"/>
              <a:gd name="connsiteY13" fmla="*/ 379741 h 464876"/>
              <a:gd name="connsiteX14" fmla="*/ 235448 w 423482"/>
              <a:gd name="connsiteY14" fmla="*/ 346866 h 464876"/>
              <a:gd name="connsiteX15" fmla="*/ 217111 w 423482"/>
              <a:gd name="connsiteY15" fmla="*/ 334948 h 464876"/>
              <a:gd name="connsiteX16" fmla="*/ 211872 w 423482"/>
              <a:gd name="connsiteY16" fmla="*/ 331542 h 464876"/>
              <a:gd name="connsiteX17" fmla="*/ 205978 w 423482"/>
              <a:gd name="connsiteY17" fmla="*/ 335340 h 464876"/>
              <a:gd name="connsiteX18" fmla="*/ 188296 w 423482"/>
              <a:gd name="connsiteY18" fmla="*/ 346866 h 464876"/>
              <a:gd name="connsiteX19" fmla="*/ 200346 w 423482"/>
              <a:gd name="connsiteY19" fmla="*/ 379741 h 464876"/>
              <a:gd name="connsiteX20" fmla="*/ 177163 w 423482"/>
              <a:gd name="connsiteY20" fmla="*/ 464876 h 464876"/>
              <a:gd name="connsiteX21" fmla="*/ 36758 w 423482"/>
              <a:gd name="connsiteY21" fmla="*/ 464876 h 464876"/>
              <a:gd name="connsiteX22" fmla="*/ 2049 w 423482"/>
              <a:gd name="connsiteY22" fmla="*/ 416153 h 464876"/>
              <a:gd name="connsiteX23" fmla="*/ 21957 w 423482"/>
              <a:gd name="connsiteY23" fmla="*/ 359047 h 464876"/>
              <a:gd name="connsiteX24" fmla="*/ 49724 w 423482"/>
              <a:gd name="connsiteY24" fmla="*/ 330626 h 464876"/>
              <a:gd name="connsiteX25" fmla="*/ 154898 w 423482"/>
              <a:gd name="connsiteY25" fmla="*/ 291726 h 464876"/>
              <a:gd name="connsiteX26" fmla="*/ 172972 w 423482"/>
              <a:gd name="connsiteY26" fmla="*/ 270246 h 464876"/>
              <a:gd name="connsiteX27" fmla="*/ 177721 w 423482"/>
              <a:gd name="connsiteY27" fmla="*/ 244478 h 464876"/>
              <a:gd name="connsiteX28" fmla="*/ 169240 w 423482"/>
              <a:gd name="connsiteY28" fmla="*/ 240186 h 464876"/>
              <a:gd name="connsiteX29" fmla="*/ 116915 w 423482"/>
              <a:gd name="connsiteY29" fmla="*/ 120540 h 464876"/>
              <a:gd name="connsiteX30" fmla="*/ 117439 w 423482"/>
              <a:gd name="connsiteY30" fmla="*/ 92381 h 464876"/>
              <a:gd name="connsiteX31" fmla="*/ 158434 w 423482"/>
              <a:gd name="connsiteY31" fmla="*/ 14843 h 464876"/>
              <a:gd name="connsiteX32" fmla="*/ 143110 w 423482"/>
              <a:gd name="connsiteY32" fmla="*/ 7246 h 464876"/>
              <a:gd name="connsiteX33" fmla="*/ 189148 w 423482"/>
              <a:gd name="connsiteY33" fmla="*/ 26 h 464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423482" h="464876">
                <a:moveTo>
                  <a:pt x="189148" y="26"/>
                </a:moveTo>
                <a:cubicBezTo>
                  <a:pt x="214918" y="-449"/>
                  <a:pt x="246188" y="5347"/>
                  <a:pt x="268192" y="30429"/>
                </a:cubicBezTo>
                <a:lnTo>
                  <a:pt x="265965" y="15105"/>
                </a:lnTo>
                <a:cubicBezTo>
                  <a:pt x="265965" y="15105"/>
                  <a:pt x="316522" y="72996"/>
                  <a:pt x="308401" y="124339"/>
                </a:cubicBezTo>
                <a:cubicBezTo>
                  <a:pt x="302606" y="160488"/>
                  <a:pt x="288927" y="215719"/>
                  <a:pt x="255430" y="242843"/>
                </a:cubicBezTo>
                <a:lnTo>
                  <a:pt x="246136" y="246512"/>
                </a:lnTo>
                <a:lnTo>
                  <a:pt x="250510" y="270246"/>
                </a:lnTo>
                <a:cubicBezTo>
                  <a:pt x="252344" y="280069"/>
                  <a:pt x="259154" y="288320"/>
                  <a:pt x="268584" y="291726"/>
                </a:cubicBezTo>
                <a:lnTo>
                  <a:pt x="373758" y="330626"/>
                </a:lnTo>
                <a:cubicBezTo>
                  <a:pt x="386724" y="335472"/>
                  <a:pt x="396941" y="345950"/>
                  <a:pt x="401525" y="359047"/>
                </a:cubicBezTo>
                <a:lnTo>
                  <a:pt x="421433" y="416153"/>
                </a:lnTo>
                <a:cubicBezTo>
                  <a:pt x="429684" y="439990"/>
                  <a:pt x="412003" y="464876"/>
                  <a:pt x="386724" y="464876"/>
                </a:cubicBezTo>
                <a:lnTo>
                  <a:pt x="246319" y="464876"/>
                </a:lnTo>
                <a:lnTo>
                  <a:pt x="223398" y="379741"/>
                </a:lnTo>
                <a:lnTo>
                  <a:pt x="235448" y="346866"/>
                </a:lnTo>
                <a:lnTo>
                  <a:pt x="217111" y="334948"/>
                </a:lnTo>
                <a:lnTo>
                  <a:pt x="211872" y="331542"/>
                </a:lnTo>
                <a:lnTo>
                  <a:pt x="205978" y="335340"/>
                </a:lnTo>
                <a:lnTo>
                  <a:pt x="188296" y="346866"/>
                </a:lnTo>
                <a:lnTo>
                  <a:pt x="200346" y="379741"/>
                </a:lnTo>
                <a:lnTo>
                  <a:pt x="177163" y="464876"/>
                </a:lnTo>
                <a:lnTo>
                  <a:pt x="36758" y="464876"/>
                </a:lnTo>
                <a:cubicBezTo>
                  <a:pt x="11479" y="464876"/>
                  <a:pt x="-6202" y="439990"/>
                  <a:pt x="2049" y="416153"/>
                </a:cubicBezTo>
                <a:lnTo>
                  <a:pt x="21957" y="359047"/>
                </a:lnTo>
                <a:cubicBezTo>
                  <a:pt x="26410" y="345819"/>
                  <a:pt x="36627" y="335472"/>
                  <a:pt x="49724" y="330626"/>
                </a:cubicBezTo>
                <a:lnTo>
                  <a:pt x="154898" y="291726"/>
                </a:lnTo>
                <a:cubicBezTo>
                  <a:pt x="164328" y="288189"/>
                  <a:pt x="171139" y="280069"/>
                  <a:pt x="172972" y="270246"/>
                </a:cubicBezTo>
                <a:lnTo>
                  <a:pt x="177721" y="244478"/>
                </a:lnTo>
                <a:lnTo>
                  <a:pt x="169240" y="240186"/>
                </a:lnTo>
                <a:cubicBezTo>
                  <a:pt x="145861" y="222439"/>
                  <a:pt x="121368" y="187862"/>
                  <a:pt x="116915" y="120540"/>
                </a:cubicBezTo>
                <a:lnTo>
                  <a:pt x="117439" y="92381"/>
                </a:lnTo>
                <a:cubicBezTo>
                  <a:pt x="117439" y="92381"/>
                  <a:pt x="122023" y="28988"/>
                  <a:pt x="158434" y="14843"/>
                </a:cubicBezTo>
                <a:lnTo>
                  <a:pt x="143110" y="7246"/>
                </a:lnTo>
                <a:cubicBezTo>
                  <a:pt x="143110" y="7246"/>
                  <a:pt x="163379" y="501"/>
                  <a:pt x="189148" y="26"/>
                </a:cubicBezTo>
                <a:close/>
              </a:path>
            </a:pathLst>
          </a:custGeom>
          <a:solidFill>
            <a:schemeClr val="accent3"/>
          </a:solidFill>
          <a:ln w="15553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dirty="0"/>
          </a:p>
        </p:txBody>
      </p:sp>
      <p:sp>
        <p:nvSpPr>
          <p:cNvPr id="285" name="Freeform: Shape 284">
            <a:extLst>
              <a:ext uri="{FF2B5EF4-FFF2-40B4-BE49-F238E27FC236}">
                <a16:creationId xmlns:a16="http://schemas.microsoft.com/office/drawing/2014/main" id="{0D83EAB1-3905-46B1-A66A-A9AB67D2671E}"/>
              </a:ext>
            </a:extLst>
          </p:cNvPr>
          <p:cNvSpPr/>
          <p:nvPr/>
        </p:nvSpPr>
        <p:spPr>
          <a:xfrm>
            <a:off x="9847788" y="1971039"/>
            <a:ext cx="406618" cy="446370"/>
          </a:xfrm>
          <a:custGeom>
            <a:avLst/>
            <a:gdLst>
              <a:gd name="connsiteX0" fmla="*/ 189148 w 423482"/>
              <a:gd name="connsiteY0" fmla="*/ 26 h 464876"/>
              <a:gd name="connsiteX1" fmla="*/ 268192 w 423482"/>
              <a:gd name="connsiteY1" fmla="*/ 30429 h 464876"/>
              <a:gd name="connsiteX2" fmla="*/ 265965 w 423482"/>
              <a:gd name="connsiteY2" fmla="*/ 15105 h 464876"/>
              <a:gd name="connsiteX3" fmla="*/ 308401 w 423482"/>
              <a:gd name="connsiteY3" fmla="*/ 124339 h 464876"/>
              <a:gd name="connsiteX4" fmla="*/ 255430 w 423482"/>
              <a:gd name="connsiteY4" fmla="*/ 242843 h 464876"/>
              <a:gd name="connsiteX5" fmla="*/ 246136 w 423482"/>
              <a:gd name="connsiteY5" fmla="*/ 246512 h 464876"/>
              <a:gd name="connsiteX6" fmla="*/ 250510 w 423482"/>
              <a:gd name="connsiteY6" fmla="*/ 270246 h 464876"/>
              <a:gd name="connsiteX7" fmla="*/ 268584 w 423482"/>
              <a:gd name="connsiteY7" fmla="*/ 291726 h 464876"/>
              <a:gd name="connsiteX8" fmla="*/ 373758 w 423482"/>
              <a:gd name="connsiteY8" fmla="*/ 330626 h 464876"/>
              <a:gd name="connsiteX9" fmla="*/ 401525 w 423482"/>
              <a:gd name="connsiteY9" fmla="*/ 359047 h 464876"/>
              <a:gd name="connsiteX10" fmla="*/ 421433 w 423482"/>
              <a:gd name="connsiteY10" fmla="*/ 416153 h 464876"/>
              <a:gd name="connsiteX11" fmla="*/ 386724 w 423482"/>
              <a:gd name="connsiteY11" fmla="*/ 464876 h 464876"/>
              <a:gd name="connsiteX12" fmla="*/ 246319 w 423482"/>
              <a:gd name="connsiteY12" fmla="*/ 464876 h 464876"/>
              <a:gd name="connsiteX13" fmla="*/ 223398 w 423482"/>
              <a:gd name="connsiteY13" fmla="*/ 379741 h 464876"/>
              <a:gd name="connsiteX14" fmla="*/ 235448 w 423482"/>
              <a:gd name="connsiteY14" fmla="*/ 346866 h 464876"/>
              <a:gd name="connsiteX15" fmla="*/ 217111 w 423482"/>
              <a:gd name="connsiteY15" fmla="*/ 334948 h 464876"/>
              <a:gd name="connsiteX16" fmla="*/ 211872 w 423482"/>
              <a:gd name="connsiteY16" fmla="*/ 331542 h 464876"/>
              <a:gd name="connsiteX17" fmla="*/ 205978 w 423482"/>
              <a:gd name="connsiteY17" fmla="*/ 335340 h 464876"/>
              <a:gd name="connsiteX18" fmla="*/ 188296 w 423482"/>
              <a:gd name="connsiteY18" fmla="*/ 346866 h 464876"/>
              <a:gd name="connsiteX19" fmla="*/ 200346 w 423482"/>
              <a:gd name="connsiteY19" fmla="*/ 379741 h 464876"/>
              <a:gd name="connsiteX20" fmla="*/ 177163 w 423482"/>
              <a:gd name="connsiteY20" fmla="*/ 464876 h 464876"/>
              <a:gd name="connsiteX21" fmla="*/ 36758 w 423482"/>
              <a:gd name="connsiteY21" fmla="*/ 464876 h 464876"/>
              <a:gd name="connsiteX22" fmla="*/ 2049 w 423482"/>
              <a:gd name="connsiteY22" fmla="*/ 416153 h 464876"/>
              <a:gd name="connsiteX23" fmla="*/ 21957 w 423482"/>
              <a:gd name="connsiteY23" fmla="*/ 359047 h 464876"/>
              <a:gd name="connsiteX24" fmla="*/ 49724 w 423482"/>
              <a:gd name="connsiteY24" fmla="*/ 330626 h 464876"/>
              <a:gd name="connsiteX25" fmla="*/ 154898 w 423482"/>
              <a:gd name="connsiteY25" fmla="*/ 291726 h 464876"/>
              <a:gd name="connsiteX26" fmla="*/ 172972 w 423482"/>
              <a:gd name="connsiteY26" fmla="*/ 270246 h 464876"/>
              <a:gd name="connsiteX27" fmla="*/ 177721 w 423482"/>
              <a:gd name="connsiteY27" fmla="*/ 244478 h 464876"/>
              <a:gd name="connsiteX28" fmla="*/ 169240 w 423482"/>
              <a:gd name="connsiteY28" fmla="*/ 240186 h 464876"/>
              <a:gd name="connsiteX29" fmla="*/ 116915 w 423482"/>
              <a:gd name="connsiteY29" fmla="*/ 120540 h 464876"/>
              <a:gd name="connsiteX30" fmla="*/ 117439 w 423482"/>
              <a:gd name="connsiteY30" fmla="*/ 92381 h 464876"/>
              <a:gd name="connsiteX31" fmla="*/ 158434 w 423482"/>
              <a:gd name="connsiteY31" fmla="*/ 14843 h 464876"/>
              <a:gd name="connsiteX32" fmla="*/ 143110 w 423482"/>
              <a:gd name="connsiteY32" fmla="*/ 7246 h 464876"/>
              <a:gd name="connsiteX33" fmla="*/ 189148 w 423482"/>
              <a:gd name="connsiteY33" fmla="*/ 26 h 464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423482" h="464876">
                <a:moveTo>
                  <a:pt x="189148" y="26"/>
                </a:moveTo>
                <a:cubicBezTo>
                  <a:pt x="214918" y="-449"/>
                  <a:pt x="246188" y="5347"/>
                  <a:pt x="268192" y="30429"/>
                </a:cubicBezTo>
                <a:lnTo>
                  <a:pt x="265965" y="15105"/>
                </a:lnTo>
                <a:cubicBezTo>
                  <a:pt x="265965" y="15105"/>
                  <a:pt x="316522" y="72996"/>
                  <a:pt x="308401" y="124339"/>
                </a:cubicBezTo>
                <a:cubicBezTo>
                  <a:pt x="302606" y="160488"/>
                  <a:pt x="288927" y="215719"/>
                  <a:pt x="255430" y="242843"/>
                </a:cubicBezTo>
                <a:lnTo>
                  <a:pt x="246136" y="246512"/>
                </a:lnTo>
                <a:lnTo>
                  <a:pt x="250510" y="270246"/>
                </a:lnTo>
                <a:cubicBezTo>
                  <a:pt x="252344" y="280069"/>
                  <a:pt x="259154" y="288320"/>
                  <a:pt x="268584" y="291726"/>
                </a:cubicBezTo>
                <a:lnTo>
                  <a:pt x="373758" y="330626"/>
                </a:lnTo>
                <a:cubicBezTo>
                  <a:pt x="386724" y="335472"/>
                  <a:pt x="396941" y="345950"/>
                  <a:pt x="401525" y="359047"/>
                </a:cubicBezTo>
                <a:lnTo>
                  <a:pt x="421433" y="416153"/>
                </a:lnTo>
                <a:cubicBezTo>
                  <a:pt x="429684" y="439990"/>
                  <a:pt x="412003" y="464876"/>
                  <a:pt x="386724" y="464876"/>
                </a:cubicBezTo>
                <a:lnTo>
                  <a:pt x="246319" y="464876"/>
                </a:lnTo>
                <a:lnTo>
                  <a:pt x="223398" y="379741"/>
                </a:lnTo>
                <a:lnTo>
                  <a:pt x="235448" y="346866"/>
                </a:lnTo>
                <a:lnTo>
                  <a:pt x="217111" y="334948"/>
                </a:lnTo>
                <a:lnTo>
                  <a:pt x="211872" y="331542"/>
                </a:lnTo>
                <a:lnTo>
                  <a:pt x="205978" y="335340"/>
                </a:lnTo>
                <a:lnTo>
                  <a:pt x="188296" y="346866"/>
                </a:lnTo>
                <a:lnTo>
                  <a:pt x="200346" y="379741"/>
                </a:lnTo>
                <a:lnTo>
                  <a:pt x="177163" y="464876"/>
                </a:lnTo>
                <a:lnTo>
                  <a:pt x="36758" y="464876"/>
                </a:lnTo>
                <a:cubicBezTo>
                  <a:pt x="11479" y="464876"/>
                  <a:pt x="-6202" y="439990"/>
                  <a:pt x="2049" y="416153"/>
                </a:cubicBezTo>
                <a:lnTo>
                  <a:pt x="21957" y="359047"/>
                </a:lnTo>
                <a:cubicBezTo>
                  <a:pt x="26410" y="345819"/>
                  <a:pt x="36627" y="335472"/>
                  <a:pt x="49724" y="330626"/>
                </a:cubicBezTo>
                <a:lnTo>
                  <a:pt x="154898" y="291726"/>
                </a:lnTo>
                <a:cubicBezTo>
                  <a:pt x="164328" y="288189"/>
                  <a:pt x="171139" y="280069"/>
                  <a:pt x="172972" y="270246"/>
                </a:cubicBezTo>
                <a:lnTo>
                  <a:pt x="177721" y="244478"/>
                </a:lnTo>
                <a:lnTo>
                  <a:pt x="169240" y="240186"/>
                </a:lnTo>
                <a:cubicBezTo>
                  <a:pt x="145861" y="222439"/>
                  <a:pt x="121368" y="187862"/>
                  <a:pt x="116915" y="120540"/>
                </a:cubicBezTo>
                <a:lnTo>
                  <a:pt x="117439" y="92381"/>
                </a:lnTo>
                <a:cubicBezTo>
                  <a:pt x="117439" y="92381"/>
                  <a:pt x="122023" y="28988"/>
                  <a:pt x="158434" y="14843"/>
                </a:cubicBezTo>
                <a:lnTo>
                  <a:pt x="143110" y="7246"/>
                </a:lnTo>
                <a:cubicBezTo>
                  <a:pt x="143110" y="7246"/>
                  <a:pt x="163379" y="501"/>
                  <a:pt x="189148" y="26"/>
                </a:cubicBezTo>
                <a:close/>
              </a:path>
            </a:pathLst>
          </a:custGeom>
          <a:solidFill>
            <a:schemeClr val="accent2"/>
          </a:solidFill>
          <a:ln w="15553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286" name="Freeform: Shape 285">
            <a:extLst>
              <a:ext uri="{FF2B5EF4-FFF2-40B4-BE49-F238E27FC236}">
                <a16:creationId xmlns:a16="http://schemas.microsoft.com/office/drawing/2014/main" id="{19D3C623-E509-4679-AFC1-5311094FDAB0}"/>
              </a:ext>
            </a:extLst>
          </p:cNvPr>
          <p:cNvSpPr/>
          <p:nvPr/>
        </p:nvSpPr>
        <p:spPr>
          <a:xfrm>
            <a:off x="9825041" y="3844446"/>
            <a:ext cx="452112" cy="471472"/>
          </a:xfrm>
          <a:custGeom>
            <a:avLst/>
            <a:gdLst>
              <a:gd name="connsiteX0" fmla="*/ 421097 w 423202"/>
              <a:gd name="connsiteY0" fmla="*/ 392728 h 441320"/>
              <a:gd name="connsiteX1" fmla="*/ 401189 w 423202"/>
              <a:gd name="connsiteY1" fmla="*/ 335622 h 441320"/>
              <a:gd name="connsiteX2" fmla="*/ 373422 w 423202"/>
              <a:gd name="connsiteY2" fmla="*/ 307332 h 441320"/>
              <a:gd name="connsiteX3" fmla="*/ 268380 w 423202"/>
              <a:gd name="connsiteY3" fmla="*/ 268432 h 441320"/>
              <a:gd name="connsiteX4" fmla="*/ 250436 w 423202"/>
              <a:gd name="connsiteY4" fmla="*/ 246952 h 441320"/>
              <a:gd name="connsiteX5" fmla="*/ 245721 w 423202"/>
              <a:gd name="connsiteY5" fmla="*/ 221412 h 441320"/>
              <a:gd name="connsiteX6" fmla="*/ 296801 w 423202"/>
              <a:gd name="connsiteY6" fmla="*/ 155007 h 441320"/>
              <a:gd name="connsiteX7" fmla="*/ 291562 w 423202"/>
              <a:gd name="connsiteY7" fmla="*/ 208314 h 441320"/>
              <a:gd name="connsiteX8" fmla="*/ 320639 w 423202"/>
              <a:gd name="connsiteY8" fmla="*/ 107594 h 441320"/>
              <a:gd name="connsiteX9" fmla="*/ 258163 w 423202"/>
              <a:gd name="connsiteY9" fmla="*/ 5302 h 441320"/>
              <a:gd name="connsiteX10" fmla="*/ 187830 w 423202"/>
              <a:gd name="connsiteY10" fmla="*/ 6219 h 441320"/>
              <a:gd name="connsiteX11" fmla="*/ 121818 w 423202"/>
              <a:gd name="connsiteY11" fmla="*/ 153305 h 441320"/>
              <a:gd name="connsiteX12" fmla="*/ 165564 w 423202"/>
              <a:gd name="connsiteY12" fmla="*/ 212505 h 441320"/>
              <a:gd name="connsiteX13" fmla="*/ 177613 w 423202"/>
              <a:gd name="connsiteY13" fmla="*/ 221019 h 441320"/>
              <a:gd name="connsiteX14" fmla="*/ 172898 w 423202"/>
              <a:gd name="connsiteY14" fmla="*/ 246821 h 441320"/>
              <a:gd name="connsiteX15" fmla="*/ 154824 w 423202"/>
              <a:gd name="connsiteY15" fmla="*/ 268301 h 441320"/>
              <a:gd name="connsiteX16" fmla="*/ 49781 w 423202"/>
              <a:gd name="connsiteY16" fmla="*/ 307201 h 441320"/>
              <a:gd name="connsiteX17" fmla="*/ 22014 w 423202"/>
              <a:gd name="connsiteY17" fmla="*/ 335492 h 441320"/>
              <a:gd name="connsiteX18" fmla="*/ 2106 w 423202"/>
              <a:gd name="connsiteY18" fmla="*/ 392597 h 441320"/>
              <a:gd name="connsiteX19" fmla="*/ 36684 w 423202"/>
              <a:gd name="connsiteY19" fmla="*/ 441320 h 441320"/>
              <a:gd name="connsiteX20" fmla="*/ 152466 w 423202"/>
              <a:gd name="connsiteY20" fmla="*/ 441320 h 441320"/>
              <a:gd name="connsiteX21" fmla="*/ 129545 w 423202"/>
              <a:gd name="connsiteY21" fmla="*/ 348720 h 441320"/>
              <a:gd name="connsiteX22" fmla="*/ 298504 w 423202"/>
              <a:gd name="connsiteY22" fmla="*/ 348720 h 441320"/>
              <a:gd name="connsiteX23" fmla="*/ 269820 w 423202"/>
              <a:gd name="connsiteY23" fmla="*/ 441320 h 441320"/>
              <a:gd name="connsiteX24" fmla="*/ 386389 w 423202"/>
              <a:gd name="connsiteY24" fmla="*/ 441320 h 441320"/>
              <a:gd name="connsiteX25" fmla="*/ 421097 w 423202"/>
              <a:gd name="connsiteY25" fmla="*/ 392728 h 441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423202" h="441320">
                <a:moveTo>
                  <a:pt x="421097" y="392728"/>
                </a:moveTo>
                <a:lnTo>
                  <a:pt x="401189" y="335622"/>
                </a:lnTo>
                <a:cubicBezTo>
                  <a:pt x="396605" y="322525"/>
                  <a:pt x="386520" y="312047"/>
                  <a:pt x="373422" y="307332"/>
                </a:cubicBezTo>
                <a:lnTo>
                  <a:pt x="268380" y="268432"/>
                </a:lnTo>
                <a:cubicBezTo>
                  <a:pt x="259080" y="264896"/>
                  <a:pt x="252139" y="256775"/>
                  <a:pt x="250436" y="246952"/>
                </a:cubicBezTo>
                <a:lnTo>
                  <a:pt x="245721" y="221412"/>
                </a:lnTo>
                <a:cubicBezTo>
                  <a:pt x="285144" y="208707"/>
                  <a:pt x="295884" y="145970"/>
                  <a:pt x="296801" y="155007"/>
                </a:cubicBezTo>
                <a:cubicBezTo>
                  <a:pt x="297718" y="165092"/>
                  <a:pt x="291562" y="208314"/>
                  <a:pt x="291562" y="208314"/>
                </a:cubicBezTo>
                <a:cubicBezTo>
                  <a:pt x="291562" y="208314"/>
                  <a:pt x="324568" y="164568"/>
                  <a:pt x="320639" y="107594"/>
                </a:cubicBezTo>
                <a:cubicBezTo>
                  <a:pt x="316710" y="50750"/>
                  <a:pt x="282656" y="17745"/>
                  <a:pt x="258163" y="5302"/>
                </a:cubicBezTo>
                <a:cubicBezTo>
                  <a:pt x="233671" y="-7141"/>
                  <a:pt x="187830" y="6219"/>
                  <a:pt x="187830" y="6219"/>
                </a:cubicBezTo>
                <a:cubicBezTo>
                  <a:pt x="125747" y="-9105"/>
                  <a:pt x="96016" y="104582"/>
                  <a:pt x="121818" y="153305"/>
                </a:cubicBezTo>
                <a:cubicBezTo>
                  <a:pt x="139107" y="185917"/>
                  <a:pt x="156133" y="204123"/>
                  <a:pt x="165564" y="212505"/>
                </a:cubicBezTo>
                <a:cubicBezTo>
                  <a:pt x="168052" y="214732"/>
                  <a:pt x="172112" y="218137"/>
                  <a:pt x="177613" y="221019"/>
                </a:cubicBezTo>
                <a:lnTo>
                  <a:pt x="172898" y="246821"/>
                </a:lnTo>
                <a:cubicBezTo>
                  <a:pt x="171065" y="256644"/>
                  <a:pt x="164123" y="264765"/>
                  <a:pt x="154824" y="268301"/>
                </a:cubicBezTo>
                <a:lnTo>
                  <a:pt x="49781" y="307201"/>
                </a:lnTo>
                <a:cubicBezTo>
                  <a:pt x="36815" y="312047"/>
                  <a:pt x="26468" y="322394"/>
                  <a:pt x="22014" y="335492"/>
                </a:cubicBezTo>
                <a:lnTo>
                  <a:pt x="2106" y="392597"/>
                </a:lnTo>
                <a:cubicBezTo>
                  <a:pt x="-6276" y="416304"/>
                  <a:pt x="11405" y="441320"/>
                  <a:pt x="36684" y="441320"/>
                </a:cubicBezTo>
                <a:lnTo>
                  <a:pt x="152466" y="441320"/>
                </a:lnTo>
                <a:lnTo>
                  <a:pt x="129545" y="348720"/>
                </a:lnTo>
                <a:cubicBezTo>
                  <a:pt x="129545" y="348720"/>
                  <a:pt x="225943" y="382119"/>
                  <a:pt x="298504" y="348720"/>
                </a:cubicBezTo>
                <a:lnTo>
                  <a:pt x="269820" y="441320"/>
                </a:lnTo>
                <a:lnTo>
                  <a:pt x="386389" y="441320"/>
                </a:lnTo>
                <a:cubicBezTo>
                  <a:pt x="411798" y="441451"/>
                  <a:pt x="429480" y="416566"/>
                  <a:pt x="421097" y="392728"/>
                </a:cubicBezTo>
                <a:close/>
              </a:path>
            </a:pathLst>
          </a:custGeom>
          <a:solidFill>
            <a:schemeClr val="accent3"/>
          </a:solidFill>
          <a:ln w="15553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287" name="Freeform: Shape 286">
            <a:extLst>
              <a:ext uri="{FF2B5EF4-FFF2-40B4-BE49-F238E27FC236}">
                <a16:creationId xmlns:a16="http://schemas.microsoft.com/office/drawing/2014/main" id="{DF60A7F6-AC43-4A34-A443-C0F7EF9E719B}"/>
              </a:ext>
            </a:extLst>
          </p:cNvPr>
          <p:cNvSpPr/>
          <p:nvPr/>
        </p:nvSpPr>
        <p:spPr>
          <a:xfrm>
            <a:off x="8667303" y="5221499"/>
            <a:ext cx="406618" cy="446370"/>
          </a:xfrm>
          <a:custGeom>
            <a:avLst/>
            <a:gdLst>
              <a:gd name="connsiteX0" fmla="*/ 189148 w 423482"/>
              <a:gd name="connsiteY0" fmla="*/ 26 h 464876"/>
              <a:gd name="connsiteX1" fmla="*/ 268192 w 423482"/>
              <a:gd name="connsiteY1" fmla="*/ 30429 h 464876"/>
              <a:gd name="connsiteX2" fmla="*/ 265965 w 423482"/>
              <a:gd name="connsiteY2" fmla="*/ 15105 h 464876"/>
              <a:gd name="connsiteX3" fmla="*/ 308401 w 423482"/>
              <a:gd name="connsiteY3" fmla="*/ 124339 h 464876"/>
              <a:gd name="connsiteX4" fmla="*/ 255430 w 423482"/>
              <a:gd name="connsiteY4" fmla="*/ 242843 h 464876"/>
              <a:gd name="connsiteX5" fmla="*/ 246136 w 423482"/>
              <a:gd name="connsiteY5" fmla="*/ 246512 h 464876"/>
              <a:gd name="connsiteX6" fmla="*/ 250510 w 423482"/>
              <a:gd name="connsiteY6" fmla="*/ 270246 h 464876"/>
              <a:gd name="connsiteX7" fmla="*/ 268584 w 423482"/>
              <a:gd name="connsiteY7" fmla="*/ 291726 h 464876"/>
              <a:gd name="connsiteX8" fmla="*/ 373758 w 423482"/>
              <a:gd name="connsiteY8" fmla="*/ 330626 h 464876"/>
              <a:gd name="connsiteX9" fmla="*/ 401525 w 423482"/>
              <a:gd name="connsiteY9" fmla="*/ 359047 h 464876"/>
              <a:gd name="connsiteX10" fmla="*/ 421433 w 423482"/>
              <a:gd name="connsiteY10" fmla="*/ 416153 h 464876"/>
              <a:gd name="connsiteX11" fmla="*/ 386724 w 423482"/>
              <a:gd name="connsiteY11" fmla="*/ 464876 h 464876"/>
              <a:gd name="connsiteX12" fmla="*/ 246319 w 423482"/>
              <a:gd name="connsiteY12" fmla="*/ 464876 h 464876"/>
              <a:gd name="connsiteX13" fmla="*/ 223398 w 423482"/>
              <a:gd name="connsiteY13" fmla="*/ 379741 h 464876"/>
              <a:gd name="connsiteX14" fmla="*/ 235448 w 423482"/>
              <a:gd name="connsiteY14" fmla="*/ 346866 h 464876"/>
              <a:gd name="connsiteX15" fmla="*/ 217111 w 423482"/>
              <a:gd name="connsiteY15" fmla="*/ 334948 h 464876"/>
              <a:gd name="connsiteX16" fmla="*/ 211872 w 423482"/>
              <a:gd name="connsiteY16" fmla="*/ 331542 h 464876"/>
              <a:gd name="connsiteX17" fmla="*/ 205978 w 423482"/>
              <a:gd name="connsiteY17" fmla="*/ 335340 h 464876"/>
              <a:gd name="connsiteX18" fmla="*/ 188296 w 423482"/>
              <a:gd name="connsiteY18" fmla="*/ 346866 h 464876"/>
              <a:gd name="connsiteX19" fmla="*/ 200346 w 423482"/>
              <a:gd name="connsiteY19" fmla="*/ 379741 h 464876"/>
              <a:gd name="connsiteX20" fmla="*/ 177163 w 423482"/>
              <a:gd name="connsiteY20" fmla="*/ 464876 h 464876"/>
              <a:gd name="connsiteX21" fmla="*/ 36758 w 423482"/>
              <a:gd name="connsiteY21" fmla="*/ 464876 h 464876"/>
              <a:gd name="connsiteX22" fmla="*/ 2049 w 423482"/>
              <a:gd name="connsiteY22" fmla="*/ 416153 h 464876"/>
              <a:gd name="connsiteX23" fmla="*/ 21957 w 423482"/>
              <a:gd name="connsiteY23" fmla="*/ 359047 h 464876"/>
              <a:gd name="connsiteX24" fmla="*/ 49724 w 423482"/>
              <a:gd name="connsiteY24" fmla="*/ 330626 h 464876"/>
              <a:gd name="connsiteX25" fmla="*/ 154898 w 423482"/>
              <a:gd name="connsiteY25" fmla="*/ 291726 h 464876"/>
              <a:gd name="connsiteX26" fmla="*/ 172972 w 423482"/>
              <a:gd name="connsiteY26" fmla="*/ 270246 h 464876"/>
              <a:gd name="connsiteX27" fmla="*/ 177721 w 423482"/>
              <a:gd name="connsiteY27" fmla="*/ 244478 h 464876"/>
              <a:gd name="connsiteX28" fmla="*/ 169240 w 423482"/>
              <a:gd name="connsiteY28" fmla="*/ 240186 h 464876"/>
              <a:gd name="connsiteX29" fmla="*/ 116915 w 423482"/>
              <a:gd name="connsiteY29" fmla="*/ 120540 h 464876"/>
              <a:gd name="connsiteX30" fmla="*/ 117439 w 423482"/>
              <a:gd name="connsiteY30" fmla="*/ 92381 h 464876"/>
              <a:gd name="connsiteX31" fmla="*/ 158434 w 423482"/>
              <a:gd name="connsiteY31" fmla="*/ 14843 h 464876"/>
              <a:gd name="connsiteX32" fmla="*/ 143110 w 423482"/>
              <a:gd name="connsiteY32" fmla="*/ 7246 h 464876"/>
              <a:gd name="connsiteX33" fmla="*/ 189148 w 423482"/>
              <a:gd name="connsiteY33" fmla="*/ 26 h 464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423482" h="464876">
                <a:moveTo>
                  <a:pt x="189148" y="26"/>
                </a:moveTo>
                <a:cubicBezTo>
                  <a:pt x="214918" y="-449"/>
                  <a:pt x="246188" y="5347"/>
                  <a:pt x="268192" y="30429"/>
                </a:cubicBezTo>
                <a:lnTo>
                  <a:pt x="265965" y="15105"/>
                </a:lnTo>
                <a:cubicBezTo>
                  <a:pt x="265965" y="15105"/>
                  <a:pt x="316522" y="72996"/>
                  <a:pt x="308401" y="124339"/>
                </a:cubicBezTo>
                <a:cubicBezTo>
                  <a:pt x="302606" y="160488"/>
                  <a:pt x="288927" y="215719"/>
                  <a:pt x="255430" y="242843"/>
                </a:cubicBezTo>
                <a:lnTo>
                  <a:pt x="246136" y="246512"/>
                </a:lnTo>
                <a:lnTo>
                  <a:pt x="250510" y="270246"/>
                </a:lnTo>
                <a:cubicBezTo>
                  <a:pt x="252344" y="280069"/>
                  <a:pt x="259154" y="288320"/>
                  <a:pt x="268584" y="291726"/>
                </a:cubicBezTo>
                <a:lnTo>
                  <a:pt x="373758" y="330626"/>
                </a:lnTo>
                <a:cubicBezTo>
                  <a:pt x="386724" y="335472"/>
                  <a:pt x="396941" y="345950"/>
                  <a:pt x="401525" y="359047"/>
                </a:cubicBezTo>
                <a:lnTo>
                  <a:pt x="421433" y="416153"/>
                </a:lnTo>
                <a:cubicBezTo>
                  <a:pt x="429684" y="439990"/>
                  <a:pt x="412003" y="464876"/>
                  <a:pt x="386724" y="464876"/>
                </a:cubicBezTo>
                <a:lnTo>
                  <a:pt x="246319" y="464876"/>
                </a:lnTo>
                <a:lnTo>
                  <a:pt x="223398" y="379741"/>
                </a:lnTo>
                <a:lnTo>
                  <a:pt x="235448" y="346866"/>
                </a:lnTo>
                <a:lnTo>
                  <a:pt x="217111" y="334948"/>
                </a:lnTo>
                <a:lnTo>
                  <a:pt x="211872" y="331542"/>
                </a:lnTo>
                <a:lnTo>
                  <a:pt x="205978" y="335340"/>
                </a:lnTo>
                <a:lnTo>
                  <a:pt x="188296" y="346866"/>
                </a:lnTo>
                <a:lnTo>
                  <a:pt x="200346" y="379741"/>
                </a:lnTo>
                <a:lnTo>
                  <a:pt x="177163" y="464876"/>
                </a:lnTo>
                <a:lnTo>
                  <a:pt x="36758" y="464876"/>
                </a:lnTo>
                <a:cubicBezTo>
                  <a:pt x="11479" y="464876"/>
                  <a:pt x="-6202" y="439990"/>
                  <a:pt x="2049" y="416153"/>
                </a:cubicBezTo>
                <a:lnTo>
                  <a:pt x="21957" y="359047"/>
                </a:lnTo>
                <a:cubicBezTo>
                  <a:pt x="26410" y="345819"/>
                  <a:pt x="36627" y="335472"/>
                  <a:pt x="49724" y="330626"/>
                </a:cubicBezTo>
                <a:lnTo>
                  <a:pt x="154898" y="291726"/>
                </a:lnTo>
                <a:cubicBezTo>
                  <a:pt x="164328" y="288189"/>
                  <a:pt x="171139" y="280069"/>
                  <a:pt x="172972" y="270246"/>
                </a:cubicBezTo>
                <a:lnTo>
                  <a:pt x="177721" y="244478"/>
                </a:lnTo>
                <a:lnTo>
                  <a:pt x="169240" y="240186"/>
                </a:lnTo>
                <a:cubicBezTo>
                  <a:pt x="145861" y="222439"/>
                  <a:pt x="121368" y="187862"/>
                  <a:pt x="116915" y="120540"/>
                </a:cubicBezTo>
                <a:lnTo>
                  <a:pt x="117439" y="92381"/>
                </a:lnTo>
                <a:cubicBezTo>
                  <a:pt x="117439" y="92381"/>
                  <a:pt x="122023" y="28988"/>
                  <a:pt x="158434" y="14843"/>
                </a:cubicBezTo>
                <a:lnTo>
                  <a:pt x="143110" y="7246"/>
                </a:lnTo>
                <a:cubicBezTo>
                  <a:pt x="143110" y="7246"/>
                  <a:pt x="163379" y="501"/>
                  <a:pt x="189148" y="26"/>
                </a:cubicBezTo>
                <a:close/>
              </a:path>
            </a:pathLst>
          </a:custGeom>
          <a:solidFill>
            <a:schemeClr val="accent1"/>
          </a:solidFill>
          <a:ln w="15553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90373660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: Shape 7">
            <a:extLst>
              <a:ext uri="{FF2B5EF4-FFF2-40B4-BE49-F238E27FC236}">
                <a16:creationId xmlns:a16="http://schemas.microsoft.com/office/drawing/2014/main" id="{50DB41C6-0D80-44A9-B77E-0DC227820C6F}"/>
              </a:ext>
            </a:extLst>
          </p:cNvPr>
          <p:cNvSpPr/>
          <p:nvPr/>
        </p:nvSpPr>
        <p:spPr>
          <a:xfrm>
            <a:off x="6287085" y="658707"/>
            <a:ext cx="1734452" cy="1365728"/>
          </a:xfrm>
          <a:custGeom>
            <a:avLst/>
            <a:gdLst>
              <a:gd name="connsiteX0" fmla="*/ 1642272 w 1734452"/>
              <a:gd name="connsiteY0" fmla="*/ 550483 h 1365728"/>
              <a:gd name="connsiteX1" fmla="*/ 1101925 w 1734452"/>
              <a:gd name="connsiteY1" fmla="*/ 550483 h 1365728"/>
              <a:gd name="connsiteX2" fmla="*/ 1192599 w 1734452"/>
              <a:gd name="connsiteY2" fmla="*/ 325441 h 1365728"/>
              <a:gd name="connsiteX3" fmla="*/ 867158 w 1734452"/>
              <a:gd name="connsiteY3" fmla="*/ 0 h 1365728"/>
              <a:gd name="connsiteX4" fmla="*/ 541717 w 1734452"/>
              <a:gd name="connsiteY4" fmla="*/ 325441 h 1365728"/>
              <a:gd name="connsiteX5" fmla="*/ 632391 w 1734452"/>
              <a:gd name="connsiteY5" fmla="*/ 550483 h 1365728"/>
              <a:gd name="connsiteX6" fmla="*/ 92044 w 1734452"/>
              <a:gd name="connsiteY6" fmla="*/ 550483 h 1365728"/>
              <a:gd name="connsiteX7" fmla="*/ 0 w 1734452"/>
              <a:gd name="connsiteY7" fmla="*/ 642527 h 1365728"/>
              <a:gd name="connsiteX8" fmla="*/ 0 w 1734452"/>
              <a:gd name="connsiteY8" fmla="*/ 1273685 h 1365728"/>
              <a:gd name="connsiteX9" fmla="*/ 92044 w 1734452"/>
              <a:gd name="connsiteY9" fmla="*/ 1365729 h 1365728"/>
              <a:gd name="connsiteX10" fmla="*/ 1642409 w 1734452"/>
              <a:gd name="connsiteY10" fmla="*/ 1365729 h 1365728"/>
              <a:gd name="connsiteX11" fmla="*/ 1734453 w 1734452"/>
              <a:gd name="connsiteY11" fmla="*/ 1273685 h 1365728"/>
              <a:gd name="connsiteX12" fmla="*/ 1734453 w 1734452"/>
              <a:gd name="connsiteY12" fmla="*/ 642390 h 1365728"/>
              <a:gd name="connsiteX13" fmla="*/ 1642272 w 1734452"/>
              <a:gd name="connsiteY13" fmla="*/ 550483 h 13657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734452" h="1365728">
                <a:moveTo>
                  <a:pt x="1642272" y="550483"/>
                </a:moveTo>
                <a:lnTo>
                  <a:pt x="1101925" y="550483"/>
                </a:lnTo>
                <a:cubicBezTo>
                  <a:pt x="1158083" y="491997"/>
                  <a:pt x="1192599" y="412691"/>
                  <a:pt x="1192599" y="325441"/>
                </a:cubicBezTo>
                <a:cubicBezTo>
                  <a:pt x="1192599" y="146010"/>
                  <a:pt x="1046589" y="0"/>
                  <a:pt x="867158" y="0"/>
                </a:cubicBezTo>
                <a:cubicBezTo>
                  <a:pt x="687727" y="0"/>
                  <a:pt x="541717" y="146010"/>
                  <a:pt x="541717" y="325441"/>
                </a:cubicBezTo>
                <a:cubicBezTo>
                  <a:pt x="541717" y="412691"/>
                  <a:pt x="576233" y="491997"/>
                  <a:pt x="632391" y="550483"/>
                </a:cubicBezTo>
                <a:lnTo>
                  <a:pt x="92044" y="550483"/>
                </a:lnTo>
                <a:cubicBezTo>
                  <a:pt x="41365" y="550483"/>
                  <a:pt x="0" y="591711"/>
                  <a:pt x="0" y="642527"/>
                </a:cubicBezTo>
                <a:lnTo>
                  <a:pt x="0" y="1273685"/>
                </a:lnTo>
                <a:cubicBezTo>
                  <a:pt x="0" y="1324364"/>
                  <a:pt x="41228" y="1365729"/>
                  <a:pt x="92044" y="1365729"/>
                </a:cubicBezTo>
                <a:lnTo>
                  <a:pt x="1642409" y="1365729"/>
                </a:lnTo>
                <a:cubicBezTo>
                  <a:pt x="1693088" y="1365729"/>
                  <a:pt x="1734453" y="1324501"/>
                  <a:pt x="1734453" y="1273685"/>
                </a:cubicBezTo>
                <a:lnTo>
                  <a:pt x="1734453" y="642390"/>
                </a:lnTo>
                <a:cubicBezTo>
                  <a:pt x="1734179" y="591711"/>
                  <a:pt x="1692951" y="550483"/>
                  <a:pt x="1642272" y="550483"/>
                </a:cubicBezTo>
                <a:close/>
              </a:path>
            </a:pathLst>
          </a:custGeom>
          <a:solidFill>
            <a:srgbClr val="FFFFFF"/>
          </a:solidFill>
          <a:ln w="10805" cap="flat">
            <a:noFill/>
            <a:prstDash val="solid"/>
            <a:miter/>
          </a:ln>
          <a:effectLst>
            <a:outerShdw blurRad="266700" dist="165100" dir="3000000" sx="98000" sy="98000" algn="ct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762687EB-F703-4EB1-86C7-5197DA2AB718}"/>
              </a:ext>
            </a:extLst>
          </p:cNvPr>
          <p:cNvSpPr/>
          <p:nvPr/>
        </p:nvSpPr>
        <p:spPr>
          <a:xfrm>
            <a:off x="6891945" y="721850"/>
            <a:ext cx="524321" cy="524321"/>
          </a:xfrm>
          <a:custGeom>
            <a:avLst/>
            <a:gdLst>
              <a:gd name="connsiteX0" fmla="*/ 524322 w 524321"/>
              <a:gd name="connsiteY0" fmla="*/ 262161 h 524321"/>
              <a:gd name="connsiteX1" fmla="*/ 262161 w 524321"/>
              <a:gd name="connsiteY1" fmla="*/ 524322 h 524321"/>
              <a:gd name="connsiteX2" fmla="*/ 0 w 524321"/>
              <a:gd name="connsiteY2" fmla="*/ 262161 h 524321"/>
              <a:gd name="connsiteX3" fmla="*/ 262161 w 524321"/>
              <a:gd name="connsiteY3" fmla="*/ 0 h 524321"/>
              <a:gd name="connsiteX4" fmla="*/ 524322 w 524321"/>
              <a:gd name="connsiteY4" fmla="*/ 262161 h 5243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24321" h="524321">
                <a:moveTo>
                  <a:pt x="524322" y="262161"/>
                </a:moveTo>
                <a:cubicBezTo>
                  <a:pt x="524322" y="406948"/>
                  <a:pt x="406948" y="524322"/>
                  <a:pt x="262161" y="524322"/>
                </a:cubicBezTo>
                <a:cubicBezTo>
                  <a:pt x="117373" y="524322"/>
                  <a:pt x="0" y="406948"/>
                  <a:pt x="0" y="262161"/>
                </a:cubicBezTo>
                <a:cubicBezTo>
                  <a:pt x="0" y="117373"/>
                  <a:pt x="117373" y="0"/>
                  <a:pt x="262161" y="0"/>
                </a:cubicBezTo>
                <a:cubicBezTo>
                  <a:pt x="406948" y="0"/>
                  <a:pt x="524322" y="117373"/>
                  <a:pt x="524322" y="262161"/>
                </a:cubicBezTo>
                <a:close/>
              </a:path>
            </a:pathLst>
          </a:custGeom>
          <a:solidFill>
            <a:schemeClr val="accent6"/>
          </a:solidFill>
          <a:ln w="13695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8757D18F-7B75-4A63-86E6-E27354F901A3}"/>
              </a:ext>
            </a:extLst>
          </p:cNvPr>
          <p:cNvSpPr/>
          <p:nvPr/>
        </p:nvSpPr>
        <p:spPr>
          <a:xfrm>
            <a:off x="6724157" y="554062"/>
            <a:ext cx="860172" cy="461726"/>
          </a:xfrm>
          <a:custGeom>
            <a:avLst/>
            <a:gdLst>
              <a:gd name="connsiteX0" fmla="*/ 828258 w 860172"/>
              <a:gd name="connsiteY0" fmla="*/ 461726 h 461726"/>
              <a:gd name="connsiteX1" fmla="*/ 796618 w 860172"/>
              <a:gd name="connsiteY1" fmla="*/ 430086 h 461726"/>
              <a:gd name="connsiteX2" fmla="*/ 429949 w 860172"/>
              <a:gd name="connsiteY2" fmla="*/ 63417 h 461726"/>
              <a:gd name="connsiteX3" fmla="*/ 63280 w 860172"/>
              <a:gd name="connsiteY3" fmla="*/ 430086 h 461726"/>
              <a:gd name="connsiteX4" fmla="*/ 31640 w 860172"/>
              <a:gd name="connsiteY4" fmla="*/ 461726 h 461726"/>
              <a:gd name="connsiteX5" fmla="*/ 0 w 860172"/>
              <a:gd name="connsiteY5" fmla="*/ 430086 h 461726"/>
              <a:gd name="connsiteX6" fmla="*/ 430086 w 860172"/>
              <a:gd name="connsiteY6" fmla="*/ 0 h 461726"/>
              <a:gd name="connsiteX7" fmla="*/ 860172 w 860172"/>
              <a:gd name="connsiteY7" fmla="*/ 430086 h 461726"/>
              <a:gd name="connsiteX8" fmla="*/ 828258 w 860172"/>
              <a:gd name="connsiteY8" fmla="*/ 461726 h 4617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60172" h="461726">
                <a:moveTo>
                  <a:pt x="828258" y="461726"/>
                </a:moveTo>
                <a:cubicBezTo>
                  <a:pt x="810726" y="461726"/>
                  <a:pt x="796618" y="447481"/>
                  <a:pt x="796618" y="430086"/>
                </a:cubicBezTo>
                <a:cubicBezTo>
                  <a:pt x="796618" y="227918"/>
                  <a:pt x="632117" y="63417"/>
                  <a:pt x="429949" y="63417"/>
                </a:cubicBezTo>
                <a:cubicBezTo>
                  <a:pt x="227781" y="63417"/>
                  <a:pt x="63280" y="227918"/>
                  <a:pt x="63280" y="430086"/>
                </a:cubicBezTo>
                <a:cubicBezTo>
                  <a:pt x="63280" y="447618"/>
                  <a:pt x="49035" y="461726"/>
                  <a:pt x="31640" y="461726"/>
                </a:cubicBezTo>
                <a:cubicBezTo>
                  <a:pt x="14108" y="461726"/>
                  <a:pt x="0" y="447481"/>
                  <a:pt x="0" y="430086"/>
                </a:cubicBezTo>
                <a:cubicBezTo>
                  <a:pt x="0" y="192991"/>
                  <a:pt x="192854" y="0"/>
                  <a:pt x="430086" y="0"/>
                </a:cubicBezTo>
                <a:cubicBezTo>
                  <a:pt x="667181" y="0"/>
                  <a:pt x="860172" y="192854"/>
                  <a:pt x="860172" y="430086"/>
                </a:cubicBezTo>
                <a:cubicBezTo>
                  <a:pt x="860035" y="447481"/>
                  <a:pt x="845790" y="461726"/>
                  <a:pt x="828258" y="461726"/>
                </a:cubicBezTo>
                <a:close/>
              </a:path>
            </a:pathLst>
          </a:custGeom>
          <a:solidFill>
            <a:schemeClr val="accent6"/>
          </a:solidFill>
          <a:ln w="13695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69" name="Freeform: Shape 68">
            <a:extLst>
              <a:ext uri="{FF2B5EF4-FFF2-40B4-BE49-F238E27FC236}">
                <a16:creationId xmlns:a16="http://schemas.microsoft.com/office/drawing/2014/main" id="{7B7AD92C-0B08-4E54-A29B-62E93CBEBBA0}"/>
              </a:ext>
            </a:extLst>
          </p:cNvPr>
          <p:cNvSpPr/>
          <p:nvPr/>
        </p:nvSpPr>
        <p:spPr>
          <a:xfrm>
            <a:off x="3886821" y="2414800"/>
            <a:ext cx="1734452" cy="1365728"/>
          </a:xfrm>
          <a:custGeom>
            <a:avLst/>
            <a:gdLst>
              <a:gd name="connsiteX0" fmla="*/ 1642409 w 1734452"/>
              <a:gd name="connsiteY0" fmla="*/ 550483 h 1365728"/>
              <a:gd name="connsiteX1" fmla="*/ 1102062 w 1734452"/>
              <a:gd name="connsiteY1" fmla="*/ 550483 h 1365728"/>
              <a:gd name="connsiteX2" fmla="*/ 1192736 w 1734452"/>
              <a:gd name="connsiteY2" fmla="*/ 325441 h 1365728"/>
              <a:gd name="connsiteX3" fmla="*/ 867295 w 1734452"/>
              <a:gd name="connsiteY3" fmla="*/ 0 h 1365728"/>
              <a:gd name="connsiteX4" fmla="*/ 541854 w 1734452"/>
              <a:gd name="connsiteY4" fmla="*/ 325441 h 1365728"/>
              <a:gd name="connsiteX5" fmla="*/ 632528 w 1734452"/>
              <a:gd name="connsiteY5" fmla="*/ 550483 h 1365728"/>
              <a:gd name="connsiteX6" fmla="*/ 92044 w 1734452"/>
              <a:gd name="connsiteY6" fmla="*/ 550483 h 1365728"/>
              <a:gd name="connsiteX7" fmla="*/ 0 w 1734452"/>
              <a:gd name="connsiteY7" fmla="*/ 642527 h 1365728"/>
              <a:gd name="connsiteX8" fmla="*/ 0 w 1734452"/>
              <a:gd name="connsiteY8" fmla="*/ 1273685 h 1365728"/>
              <a:gd name="connsiteX9" fmla="*/ 92044 w 1734452"/>
              <a:gd name="connsiteY9" fmla="*/ 1365729 h 1365728"/>
              <a:gd name="connsiteX10" fmla="*/ 1642409 w 1734452"/>
              <a:gd name="connsiteY10" fmla="*/ 1365729 h 1365728"/>
              <a:gd name="connsiteX11" fmla="*/ 1734452 w 1734452"/>
              <a:gd name="connsiteY11" fmla="*/ 1273685 h 1365728"/>
              <a:gd name="connsiteX12" fmla="*/ 1734452 w 1734452"/>
              <a:gd name="connsiteY12" fmla="*/ 642527 h 1365728"/>
              <a:gd name="connsiteX13" fmla="*/ 1642409 w 1734452"/>
              <a:gd name="connsiteY13" fmla="*/ 550483 h 13657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734452" h="1365728">
                <a:moveTo>
                  <a:pt x="1642409" y="550483"/>
                </a:moveTo>
                <a:lnTo>
                  <a:pt x="1102062" y="550483"/>
                </a:lnTo>
                <a:cubicBezTo>
                  <a:pt x="1158219" y="491997"/>
                  <a:pt x="1192736" y="412691"/>
                  <a:pt x="1192736" y="325441"/>
                </a:cubicBezTo>
                <a:cubicBezTo>
                  <a:pt x="1192736" y="146010"/>
                  <a:pt x="1046726" y="0"/>
                  <a:pt x="867295" y="0"/>
                </a:cubicBezTo>
                <a:cubicBezTo>
                  <a:pt x="687864" y="0"/>
                  <a:pt x="541854" y="146010"/>
                  <a:pt x="541854" y="325441"/>
                </a:cubicBezTo>
                <a:cubicBezTo>
                  <a:pt x="541854" y="412691"/>
                  <a:pt x="576370" y="491997"/>
                  <a:pt x="632528" y="550483"/>
                </a:cubicBezTo>
                <a:lnTo>
                  <a:pt x="92044" y="550483"/>
                </a:lnTo>
                <a:cubicBezTo>
                  <a:pt x="41365" y="550483"/>
                  <a:pt x="0" y="591711"/>
                  <a:pt x="0" y="642527"/>
                </a:cubicBezTo>
                <a:lnTo>
                  <a:pt x="0" y="1273685"/>
                </a:lnTo>
                <a:cubicBezTo>
                  <a:pt x="0" y="1324364"/>
                  <a:pt x="41228" y="1365729"/>
                  <a:pt x="92044" y="1365729"/>
                </a:cubicBezTo>
                <a:lnTo>
                  <a:pt x="1642409" y="1365729"/>
                </a:lnTo>
                <a:cubicBezTo>
                  <a:pt x="1693088" y="1365729"/>
                  <a:pt x="1734452" y="1324501"/>
                  <a:pt x="1734452" y="1273685"/>
                </a:cubicBezTo>
                <a:lnTo>
                  <a:pt x="1734452" y="642527"/>
                </a:lnTo>
                <a:cubicBezTo>
                  <a:pt x="1734452" y="591848"/>
                  <a:pt x="1693088" y="550483"/>
                  <a:pt x="1642409" y="550483"/>
                </a:cubicBezTo>
                <a:close/>
              </a:path>
            </a:pathLst>
          </a:custGeom>
          <a:solidFill>
            <a:srgbClr val="FFFFFF"/>
          </a:solidFill>
          <a:ln w="10805" cap="flat">
            <a:noFill/>
            <a:prstDash val="solid"/>
            <a:miter/>
          </a:ln>
          <a:effectLst>
            <a:outerShdw blurRad="266700" dist="165100" dir="3000000" sx="98000" sy="98000" algn="ct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74" name="Freeform: Shape 73">
            <a:extLst>
              <a:ext uri="{FF2B5EF4-FFF2-40B4-BE49-F238E27FC236}">
                <a16:creationId xmlns:a16="http://schemas.microsoft.com/office/drawing/2014/main" id="{EEC9A49D-BE8B-4B7A-B420-5B44274EEFDB}"/>
              </a:ext>
            </a:extLst>
          </p:cNvPr>
          <p:cNvSpPr/>
          <p:nvPr/>
        </p:nvSpPr>
        <p:spPr>
          <a:xfrm>
            <a:off x="4491818" y="2478080"/>
            <a:ext cx="524321" cy="524321"/>
          </a:xfrm>
          <a:custGeom>
            <a:avLst/>
            <a:gdLst>
              <a:gd name="connsiteX0" fmla="*/ 524322 w 524321"/>
              <a:gd name="connsiteY0" fmla="*/ 262161 h 524321"/>
              <a:gd name="connsiteX1" fmla="*/ 262161 w 524321"/>
              <a:gd name="connsiteY1" fmla="*/ 524322 h 524321"/>
              <a:gd name="connsiteX2" fmla="*/ 0 w 524321"/>
              <a:gd name="connsiteY2" fmla="*/ 262161 h 524321"/>
              <a:gd name="connsiteX3" fmla="*/ 262161 w 524321"/>
              <a:gd name="connsiteY3" fmla="*/ 0 h 524321"/>
              <a:gd name="connsiteX4" fmla="*/ 524322 w 524321"/>
              <a:gd name="connsiteY4" fmla="*/ 262161 h 5243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24321" h="524321">
                <a:moveTo>
                  <a:pt x="524322" y="262161"/>
                </a:moveTo>
                <a:cubicBezTo>
                  <a:pt x="524322" y="406948"/>
                  <a:pt x="406948" y="524322"/>
                  <a:pt x="262161" y="524322"/>
                </a:cubicBezTo>
                <a:cubicBezTo>
                  <a:pt x="117374" y="524322"/>
                  <a:pt x="0" y="406948"/>
                  <a:pt x="0" y="262161"/>
                </a:cubicBezTo>
                <a:cubicBezTo>
                  <a:pt x="0" y="117373"/>
                  <a:pt x="117374" y="0"/>
                  <a:pt x="262161" y="0"/>
                </a:cubicBezTo>
                <a:cubicBezTo>
                  <a:pt x="406948" y="0"/>
                  <a:pt x="524322" y="117373"/>
                  <a:pt x="524322" y="262161"/>
                </a:cubicBezTo>
                <a:close/>
              </a:path>
            </a:pathLst>
          </a:custGeom>
          <a:solidFill>
            <a:schemeClr val="accent1"/>
          </a:solidFill>
          <a:ln w="13695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76" name="Freeform: Shape 75">
            <a:extLst>
              <a:ext uri="{FF2B5EF4-FFF2-40B4-BE49-F238E27FC236}">
                <a16:creationId xmlns:a16="http://schemas.microsoft.com/office/drawing/2014/main" id="{DE42489A-610A-4BD4-AB93-8CC60BCDEF3D}"/>
              </a:ext>
            </a:extLst>
          </p:cNvPr>
          <p:cNvSpPr/>
          <p:nvPr/>
        </p:nvSpPr>
        <p:spPr>
          <a:xfrm>
            <a:off x="4324167" y="2310292"/>
            <a:ext cx="860172" cy="461726"/>
          </a:xfrm>
          <a:custGeom>
            <a:avLst/>
            <a:gdLst>
              <a:gd name="connsiteX0" fmla="*/ 828258 w 860172"/>
              <a:gd name="connsiteY0" fmla="*/ 461726 h 461726"/>
              <a:gd name="connsiteX1" fmla="*/ 796618 w 860172"/>
              <a:gd name="connsiteY1" fmla="*/ 430086 h 461726"/>
              <a:gd name="connsiteX2" fmla="*/ 429949 w 860172"/>
              <a:gd name="connsiteY2" fmla="*/ 63417 h 461726"/>
              <a:gd name="connsiteX3" fmla="*/ 63280 w 860172"/>
              <a:gd name="connsiteY3" fmla="*/ 430086 h 461726"/>
              <a:gd name="connsiteX4" fmla="*/ 31640 w 860172"/>
              <a:gd name="connsiteY4" fmla="*/ 461726 h 461726"/>
              <a:gd name="connsiteX5" fmla="*/ 0 w 860172"/>
              <a:gd name="connsiteY5" fmla="*/ 430086 h 461726"/>
              <a:gd name="connsiteX6" fmla="*/ 430086 w 860172"/>
              <a:gd name="connsiteY6" fmla="*/ 0 h 461726"/>
              <a:gd name="connsiteX7" fmla="*/ 860172 w 860172"/>
              <a:gd name="connsiteY7" fmla="*/ 430086 h 461726"/>
              <a:gd name="connsiteX8" fmla="*/ 828258 w 860172"/>
              <a:gd name="connsiteY8" fmla="*/ 461726 h 4617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60172" h="461726">
                <a:moveTo>
                  <a:pt x="828258" y="461726"/>
                </a:moveTo>
                <a:cubicBezTo>
                  <a:pt x="810726" y="461726"/>
                  <a:pt x="796618" y="447481"/>
                  <a:pt x="796618" y="430086"/>
                </a:cubicBezTo>
                <a:cubicBezTo>
                  <a:pt x="796618" y="227918"/>
                  <a:pt x="632117" y="63417"/>
                  <a:pt x="429949" y="63417"/>
                </a:cubicBezTo>
                <a:cubicBezTo>
                  <a:pt x="227781" y="63417"/>
                  <a:pt x="63280" y="227918"/>
                  <a:pt x="63280" y="430086"/>
                </a:cubicBezTo>
                <a:cubicBezTo>
                  <a:pt x="63280" y="447618"/>
                  <a:pt x="49035" y="461726"/>
                  <a:pt x="31640" y="461726"/>
                </a:cubicBezTo>
                <a:cubicBezTo>
                  <a:pt x="14108" y="461726"/>
                  <a:pt x="0" y="447481"/>
                  <a:pt x="0" y="430086"/>
                </a:cubicBezTo>
                <a:cubicBezTo>
                  <a:pt x="0" y="192991"/>
                  <a:pt x="192854" y="0"/>
                  <a:pt x="430086" y="0"/>
                </a:cubicBezTo>
                <a:cubicBezTo>
                  <a:pt x="667182" y="0"/>
                  <a:pt x="860172" y="192854"/>
                  <a:pt x="860172" y="430086"/>
                </a:cubicBezTo>
                <a:cubicBezTo>
                  <a:pt x="859898" y="447481"/>
                  <a:pt x="845790" y="461726"/>
                  <a:pt x="828258" y="461726"/>
                </a:cubicBezTo>
                <a:close/>
              </a:path>
            </a:pathLst>
          </a:custGeom>
          <a:solidFill>
            <a:schemeClr val="accent1"/>
          </a:solidFill>
          <a:ln w="13695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30" name="Freeform: Shape 129">
            <a:extLst>
              <a:ext uri="{FF2B5EF4-FFF2-40B4-BE49-F238E27FC236}">
                <a16:creationId xmlns:a16="http://schemas.microsoft.com/office/drawing/2014/main" id="{5219F54D-9A4C-4D22-A70D-0FB549320D67}"/>
              </a:ext>
            </a:extLst>
          </p:cNvPr>
          <p:cNvSpPr/>
          <p:nvPr/>
        </p:nvSpPr>
        <p:spPr>
          <a:xfrm>
            <a:off x="2716412" y="4793697"/>
            <a:ext cx="1734452" cy="1365729"/>
          </a:xfrm>
          <a:custGeom>
            <a:avLst/>
            <a:gdLst>
              <a:gd name="connsiteX0" fmla="*/ 1642409 w 1734452"/>
              <a:gd name="connsiteY0" fmla="*/ 550483 h 1365729"/>
              <a:gd name="connsiteX1" fmla="*/ 1101925 w 1734452"/>
              <a:gd name="connsiteY1" fmla="*/ 550483 h 1365729"/>
              <a:gd name="connsiteX2" fmla="*/ 1192599 w 1734452"/>
              <a:gd name="connsiteY2" fmla="*/ 325441 h 1365729"/>
              <a:gd name="connsiteX3" fmla="*/ 867158 w 1734452"/>
              <a:gd name="connsiteY3" fmla="*/ 0 h 1365729"/>
              <a:gd name="connsiteX4" fmla="*/ 541717 w 1734452"/>
              <a:gd name="connsiteY4" fmla="*/ 325441 h 1365729"/>
              <a:gd name="connsiteX5" fmla="*/ 632391 w 1734452"/>
              <a:gd name="connsiteY5" fmla="*/ 550483 h 1365729"/>
              <a:gd name="connsiteX6" fmla="*/ 92044 w 1734452"/>
              <a:gd name="connsiteY6" fmla="*/ 550483 h 1365729"/>
              <a:gd name="connsiteX7" fmla="*/ 0 w 1734452"/>
              <a:gd name="connsiteY7" fmla="*/ 642527 h 1365729"/>
              <a:gd name="connsiteX8" fmla="*/ 0 w 1734452"/>
              <a:gd name="connsiteY8" fmla="*/ 1273685 h 1365729"/>
              <a:gd name="connsiteX9" fmla="*/ 92044 w 1734452"/>
              <a:gd name="connsiteY9" fmla="*/ 1365729 h 1365729"/>
              <a:gd name="connsiteX10" fmla="*/ 1642409 w 1734452"/>
              <a:gd name="connsiteY10" fmla="*/ 1365729 h 1365729"/>
              <a:gd name="connsiteX11" fmla="*/ 1734452 w 1734452"/>
              <a:gd name="connsiteY11" fmla="*/ 1273685 h 1365729"/>
              <a:gd name="connsiteX12" fmla="*/ 1734452 w 1734452"/>
              <a:gd name="connsiteY12" fmla="*/ 642527 h 1365729"/>
              <a:gd name="connsiteX13" fmla="*/ 1642409 w 1734452"/>
              <a:gd name="connsiteY13" fmla="*/ 550483 h 1365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734452" h="1365729">
                <a:moveTo>
                  <a:pt x="1642409" y="550483"/>
                </a:moveTo>
                <a:lnTo>
                  <a:pt x="1101925" y="550483"/>
                </a:lnTo>
                <a:cubicBezTo>
                  <a:pt x="1158082" y="491997"/>
                  <a:pt x="1192599" y="412691"/>
                  <a:pt x="1192599" y="325441"/>
                </a:cubicBezTo>
                <a:cubicBezTo>
                  <a:pt x="1192599" y="146010"/>
                  <a:pt x="1046589" y="0"/>
                  <a:pt x="867158" y="0"/>
                </a:cubicBezTo>
                <a:cubicBezTo>
                  <a:pt x="687727" y="0"/>
                  <a:pt x="541717" y="146010"/>
                  <a:pt x="541717" y="325441"/>
                </a:cubicBezTo>
                <a:cubicBezTo>
                  <a:pt x="541717" y="412691"/>
                  <a:pt x="576233" y="491997"/>
                  <a:pt x="632391" y="550483"/>
                </a:cubicBezTo>
                <a:lnTo>
                  <a:pt x="92044" y="550483"/>
                </a:lnTo>
                <a:cubicBezTo>
                  <a:pt x="41365" y="550483"/>
                  <a:pt x="0" y="591711"/>
                  <a:pt x="0" y="642527"/>
                </a:cubicBezTo>
                <a:lnTo>
                  <a:pt x="0" y="1273685"/>
                </a:lnTo>
                <a:cubicBezTo>
                  <a:pt x="0" y="1324364"/>
                  <a:pt x="41228" y="1365729"/>
                  <a:pt x="92044" y="1365729"/>
                </a:cubicBezTo>
                <a:lnTo>
                  <a:pt x="1642409" y="1365729"/>
                </a:lnTo>
                <a:cubicBezTo>
                  <a:pt x="1693087" y="1365729"/>
                  <a:pt x="1734452" y="1324501"/>
                  <a:pt x="1734452" y="1273685"/>
                </a:cubicBezTo>
                <a:lnTo>
                  <a:pt x="1734452" y="642527"/>
                </a:lnTo>
                <a:cubicBezTo>
                  <a:pt x="1734316" y="591711"/>
                  <a:pt x="1693087" y="550483"/>
                  <a:pt x="1642409" y="550483"/>
                </a:cubicBezTo>
                <a:close/>
              </a:path>
            </a:pathLst>
          </a:custGeom>
          <a:solidFill>
            <a:srgbClr val="FFFFFF"/>
          </a:solidFill>
          <a:ln w="10805" cap="flat">
            <a:noFill/>
            <a:prstDash val="solid"/>
            <a:miter/>
          </a:ln>
          <a:effectLst>
            <a:outerShdw blurRad="266700" dist="165100" dir="3000000" sx="98000" sy="98000" algn="ct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135" name="Freeform: Shape 134">
            <a:extLst>
              <a:ext uri="{FF2B5EF4-FFF2-40B4-BE49-F238E27FC236}">
                <a16:creationId xmlns:a16="http://schemas.microsoft.com/office/drawing/2014/main" id="{39667CCD-E581-42A2-A084-F07CCAD9BA81}"/>
              </a:ext>
            </a:extLst>
          </p:cNvPr>
          <p:cNvSpPr/>
          <p:nvPr/>
        </p:nvSpPr>
        <p:spPr>
          <a:xfrm>
            <a:off x="3321409" y="4856977"/>
            <a:ext cx="524321" cy="524321"/>
          </a:xfrm>
          <a:custGeom>
            <a:avLst/>
            <a:gdLst>
              <a:gd name="connsiteX0" fmla="*/ 524322 w 524321"/>
              <a:gd name="connsiteY0" fmla="*/ 262161 h 524321"/>
              <a:gd name="connsiteX1" fmla="*/ 262161 w 524321"/>
              <a:gd name="connsiteY1" fmla="*/ 524322 h 524321"/>
              <a:gd name="connsiteX2" fmla="*/ 0 w 524321"/>
              <a:gd name="connsiteY2" fmla="*/ 262161 h 524321"/>
              <a:gd name="connsiteX3" fmla="*/ 262161 w 524321"/>
              <a:gd name="connsiteY3" fmla="*/ 0 h 524321"/>
              <a:gd name="connsiteX4" fmla="*/ 524322 w 524321"/>
              <a:gd name="connsiteY4" fmla="*/ 262161 h 5243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24321" h="524321">
                <a:moveTo>
                  <a:pt x="524322" y="262161"/>
                </a:moveTo>
                <a:cubicBezTo>
                  <a:pt x="524322" y="406948"/>
                  <a:pt x="406948" y="524322"/>
                  <a:pt x="262161" y="524322"/>
                </a:cubicBezTo>
                <a:cubicBezTo>
                  <a:pt x="117373" y="524322"/>
                  <a:pt x="0" y="406948"/>
                  <a:pt x="0" y="262161"/>
                </a:cubicBezTo>
                <a:cubicBezTo>
                  <a:pt x="0" y="117373"/>
                  <a:pt x="117373" y="0"/>
                  <a:pt x="262161" y="0"/>
                </a:cubicBezTo>
                <a:cubicBezTo>
                  <a:pt x="406948" y="0"/>
                  <a:pt x="524322" y="117373"/>
                  <a:pt x="524322" y="262161"/>
                </a:cubicBezTo>
                <a:close/>
              </a:path>
            </a:pathLst>
          </a:custGeom>
          <a:solidFill>
            <a:schemeClr val="accent3"/>
          </a:solidFill>
          <a:ln w="13695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37" name="Freeform: Shape 136">
            <a:extLst>
              <a:ext uri="{FF2B5EF4-FFF2-40B4-BE49-F238E27FC236}">
                <a16:creationId xmlns:a16="http://schemas.microsoft.com/office/drawing/2014/main" id="{64C21622-FFD9-4475-97D7-FDA8CA49A26E}"/>
              </a:ext>
            </a:extLst>
          </p:cNvPr>
          <p:cNvSpPr/>
          <p:nvPr/>
        </p:nvSpPr>
        <p:spPr>
          <a:xfrm>
            <a:off x="3153620" y="4689052"/>
            <a:ext cx="860172" cy="461726"/>
          </a:xfrm>
          <a:custGeom>
            <a:avLst/>
            <a:gdLst>
              <a:gd name="connsiteX0" fmla="*/ 828258 w 860172"/>
              <a:gd name="connsiteY0" fmla="*/ 461726 h 461726"/>
              <a:gd name="connsiteX1" fmla="*/ 796618 w 860172"/>
              <a:gd name="connsiteY1" fmla="*/ 430086 h 461726"/>
              <a:gd name="connsiteX2" fmla="*/ 429949 w 860172"/>
              <a:gd name="connsiteY2" fmla="*/ 63417 h 461726"/>
              <a:gd name="connsiteX3" fmla="*/ 63280 w 860172"/>
              <a:gd name="connsiteY3" fmla="*/ 430086 h 461726"/>
              <a:gd name="connsiteX4" fmla="*/ 31640 w 860172"/>
              <a:gd name="connsiteY4" fmla="*/ 461726 h 461726"/>
              <a:gd name="connsiteX5" fmla="*/ 0 w 860172"/>
              <a:gd name="connsiteY5" fmla="*/ 430086 h 461726"/>
              <a:gd name="connsiteX6" fmla="*/ 430086 w 860172"/>
              <a:gd name="connsiteY6" fmla="*/ 0 h 461726"/>
              <a:gd name="connsiteX7" fmla="*/ 860172 w 860172"/>
              <a:gd name="connsiteY7" fmla="*/ 430086 h 461726"/>
              <a:gd name="connsiteX8" fmla="*/ 828258 w 860172"/>
              <a:gd name="connsiteY8" fmla="*/ 461726 h 4617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60172" h="461726">
                <a:moveTo>
                  <a:pt x="828258" y="461726"/>
                </a:moveTo>
                <a:cubicBezTo>
                  <a:pt x="810726" y="461726"/>
                  <a:pt x="796618" y="447481"/>
                  <a:pt x="796618" y="430086"/>
                </a:cubicBezTo>
                <a:cubicBezTo>
                  <a:pt x="796618" y="227918"/>
                  <a:pt x="632117" y="63417"/>
                  <a:pt x="429949" y="63417"/>
                </a:cubicBezTo>
                <a:cubicBezTo>
                  <a:pt x="227781" y="63417"/>
                  <a:pt x="63280" y="227918"/>
                  <a:pt x="63280" y="430086"/>
                </a:cubicBezTo>
                <a:cubicBezTo>
                  <a:pt x="63280" y="447618"/>
                  <a:pt x="49035" y="461726"/>
                  <a:pt x="31640" y="461726"/>
                </a:cubicBezTo>
                <a:cubicBezTo>
                  <a:pt x="14108" y="461726"/>
                  <a:pt x="0" y="447481"/>
                  <a:pt x="0" y="430086"/>
                </a:cubicBezTo>
                <a:cubicBezTo>
                  <a:pt x="0" y="192991"/>
                  <a:pt x="192854" y="0"/>
                  <a:pt x="430086" y="0"/>
                </a:cubicBezTo>
                <a:cubicBezTo>
                  <a:pt x="667181" y="0"/>
                  <a:pt x="860172" y="192854"/>
                  <a:pt x="860172" y="430086"/>
                </a:cubicBezTo>
                <a:cubicBezTo>
                  <a:pt x="860035" y="447481"/>
                  <a:pt x="845790" y="461726"/>
                  <a:pt x="828258" y="461726"/>
                </a:cubicBezTo>
                <a:close/>
              </a:path>
            </a:pathLst>
          </a:custGeom>
          <a:solidFill>
            <a:schemeClr val="accent3"/>
          </a:solidFill>
          <a:ln w="13695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91" name="Freeform: Shape 190">
            <a:extLst>
              <a:ext uri="{FF2B5EF4-FFF2-40B4-BE49-F238E27FC236}">
                <a16:creationId xmlns:a16="http://schemas.microsoft.com/office/drawing/2014/main" id="{BC0A54E5-471E-4CD1-B6DB-3294DAAA092B}"/>
              </a:ext>
            </a:extLst>
          </p:cNvPr>
          <p:cNvSpPr/>
          <p:nvPr/>
        </p:nvSpPr>
        <p:spPr>
          <a:xfrm>
            <a:off x="5057368" y="4793697"/>
            <a:ext cx="1734452" cy="1365729"/>
          </a:xfrm>
          <a:custGeom>
            <a:avLst/>
            <a:gdLst>
              <a:gd name="connsiteX0" fmla="*/ 1642272 w 1734452"/>
              <a:gd name="connsiteY0" fmla="*/ 550483 h 1365729"/>
              <a:gd name="connsiteX1" fmla="*/ 1101925 w 1734452"/>
              <a:gd name="connsiteY1" fmla="*/ 550483 h 1365729"/>
              <a:gd name="connsiteX2" fmla="*/ 1192599 w 1734452"/>
              <a:gd name="connsiteY2" fmla="*/ 325441 h 1365729"/>
              <a:gd name="connsiteX3" fmla="*/ 867158 w 1734452"/>
              <a:gd name="connsiteY3" fmla="*/ 0 h 1365729"/>
              <a:gd name="connsiteX4" fmla="*/ 541717 w 1734452"/>
              <a:gd name="connsiteY4" fmla="*/ 325441 h 1365729"/>
              <a:gd name="connsiteX5" fmla="*/ 632391 w 1734452"/>
              <a:gd name="connsiteY5" fmla="*/ 550483 h 1365729"/>
              <a:gd name="connsiteX6" fmla="*/ 92044 w 1734452"/>
              <a:gd name="connsiteY6" fmla="*/ 550483 h 1365729"/>
              <a:gd name="connsiteX7" fmla="*/ 0 w 1734452"/>
              <a:gd name="connsiteY7" fmla="*/ 642527 h 1365729"/>
              <a:gd name="connsiteX8" fmla="*/ 0 w 1734452"/>
              <a:gd name="connsiteY8" fmla="*/ 1273685 h 1365729"/>
              <a:gd name="connsiteX9" fmla="*/ 92044 w 1734452"/>
              <a:gd name="connsiteY9" fmla="*/ 1365729 h 1365729"/>
              <a:gd name="connsiteX10" fmla="*/ 1642409 w 1734452"/>
              <a:gd name="connsiteY10" fmla="*/ 1365729 h 1365729"/>
              <a:gd name="connsiteX11" fmla="*/ 1734453 w 1734452"/>
              <a:gd name="connsiteY11" fmla="*/ 1273685 h 1365729"/>
              <a:gd name="connsiteX12" fmla="*/ 1734453 w 1734452"/>
              <a:gd name="connsiteY12" fmla="*/ 642527 h 1365729"/>
              <a:gd name="connsiteX13" fmla="*/ 1642272 w 1734452"/>
              <a:gd name="connsiteY13" fmla="*/ 550483 h 1365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734452" h="1365729">
                <a:moveTo>
                  <a:pt x="1642272" y="550483"/>
                </a:moveTo>
                <a:lnTo>
                  <a:pt x="1101925" y="550483"/>
                </a:lnTo>
                <a:cubicBezTo>
                  <a:pt x="1158082" y="491997"/>
                  <a:pt x="1192599" y="412691"/>
                  <a:pt x="1192599" y="325441"/>
                </a:cubicBezTo>
                <a:cubicBezTo>
                  <a:pt x="1192599" y="146010"/>
                  <a:pt x="1046589" y="0"/>
                  <a:pt x="867158" y="0"/>
                </a:cubicBezTo>
                <a:cubicBezTo>
                  <a:pt x="687727" y="0"/>
                  <a:pt x="541717" y="146010"/>
                  <a:pt x="541717" y="325441"/>
                </a:cubicBezTo>
                <a:cubicBezTo>
                  <a:pt x="541717" y="412691"/>
                  <a:pt x="576233" y="491997"/>
                  <a:pt x="632391" y="550483"/>
                </a:cubicBezTo>
                <a:lnTo>
                  <a:pt x="92044" y="550483"/>
                </a:lnTo>
                <a:cubicBezTo>
                  <a:pt x="41365" y="550483"/>
                  <a:pt x="0" y="591711"/>
                  <a:pt x="0" y="642527"/>
                </a:cubicBezTo>
                <a:lnTo>
                  <a:pt x="0" y="1273685"/>
                </a:lnTo>
                <a:cubicBezTo>
                  <a:pt x="0" y="1324364"/>
                  <a:pt x="41228" y="1365729"/>
                  <a:pt x="92044" y="1365729"/>
                </a:cubicBezTo>
                <a:lnTo>
                  <a:pt x="1642409" y="1365729"/>
                </a:lnTo>
                <a:cubicBezTo>
                  <a:pt x="1693088" y="1365729"/>
                  <a:pt x="1734453" y="1324501"/>
                  <a:pt x="1734453" y="1273685"/>
                </a:cubicBezTo>
                <a:lnTo>
                  <a:pt x="1734453" y="642527"/>
                </a:lnTo>
                <a:cubicBezTo>
                  <a:pt x="1734315" y="591711"/>
                  <a:pt x="1693088" y="550483"/>
                  <a:pt x="1642272" y="550483"/>
                </a:cubicBezTo>
                <a:close/>
              </a:path>
            </a:pathLst>
          </a:custGeom>
          <a:solidFill>
            <a:srgbClr val="FFFFFF"/>
          </a:solidFill>
          <a:ln w="10805" cap="flat">
            <a:noFill/>
            <a:prstDash val="solid"/>
            <a:miter/>
          </a:ln>
          <a:effectLst>
            <a:outerShdw blurRad="266700" dist="165100" dir="3000000" sx="98000" sy="98000" algn="ct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196" name="Freeform: Shape 195">
            <a:extLst>
              <a:ext uri="{FF2B5EF4-FFF2-40B4-BE49-F238E27FC236}">
                <a16:creationId xmlns:a16="http://schemas.microsoft.com/office/drawing/2014/main" id="{E84AA71E-4579-4C48-82DB-842B970AD34F}"/>
              </a:ext>
            </a:extLst>
          </p:cNvPr>
          <p:cNvSpPr/>
          <p:nvPr/>
        </p:nvSpPr>
        <p:spPr>
          <a:xfrm>
            <a:off x="5662365" y="4856977"/>
            <a:ext cx="524321" cy="524321"/>
          </a:xfrm>
          <a:custGeom>
            <a:avLst/>
            <a:gdLst>
              <a:gd name="connsiteX0" fmla="*/ 524322 w 524321"/>
              <a:gd name="connsiteY0" fmla="*/ 262161 h 524321"/>
              <a:gd name="connsiteX1" fmla="*/ 262161 w 524321"/>
              <a:gd name="connsiteY1" fmla="*/ 524322 h 524321"/>
              <a:gd name="connsiteX2" fmla="*/ 0 w 524321"/>
              <a:gd name="connsiteY2" fmla="*/ 262161 h 524321"/>
              <a:gd name="connsiteX3" fmla="*/ 262161 w 524321"/>
              <a:gd name="connsiteY3" fmla="*/ 0 h 524321"/>
              <a:gd name="connsiteX4" fmla="*/ 524322 w 524321"/>
              <a:gd name="connsiteY4" fmla="*/ 262161 h 5243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24321" h="524321">
                <a:moveTo>
                  <a:pt x="524322" y="262161"/>
                </a:moveTo>
                <a:cubicBezTo>
                  <a:pt x="524322" y="406948"/>
                  <a:pt x="406948" y="524322"/>
                  <a:pt x="262161" y="524322"/>
                </a:cubicBezTo>
                <a:cubicBezTo>
                  <a:pt x="117374" y="524322"/>
                  <a:pt x="0" y="406948"/>
                  <a:pt x="0" y="262161"/>
                </a:cubicBezTo>
                <a:cubicBezTo>
                  <a:pt x="0" y="117373"/>
                  <a:pt x="117374" y="0"/>
                  <a:pt x="262161" y="0"/>
                </a:cubicBezTo>
                <a:cubicBezTo>
                  <a:pt x="406948" y="0"/>
                  <a:pt x="524322" y="117373"/>
                  <a:pt x="524322" y="262161"/>
                </a:cubicBezTo>
                <a:close/>
              </a:path>
            </a:pathLst>
          </a:custGeom>
          <a:solidFill>
            <a:schemeClr val="accent4"/>
          </a:solidFill>
          <a:ln w="13695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98" name="Freeform: Shape 197">
            <a:extLst>
              <a:ext uri="{FF2B5EF4-FFF2-40B4-BE49-F238E27FC236}">
                <a16:creationId xmlns:a16="http://schemas.microsoft.com/office/drawing/2014/main" id="{0F763B53-2776-4638-B1A4-87E1E32DC02D}"/>
              </a:ext>
            </a:extLst>
          </p:cNvPr>
          <p:cNvSpPr/>
          <p:nvPr/>
        </p:nvSpPr>
        <p:spPr>
          <a:xfrm>
            <a:off x="5494576" y="4689052"/>
            <a:ext cx="860172" cy="461726"/>
          </a:xfrm>
          <a:custGeom>
            <a:avLst/>
            <a:gdLst>
              <a:gd name="connsiteX0" fmla="*/ 828258 w 860172"/>
              <a:gd name="connsiteY0" fmla="*/ 461726 h 461726"/>
              <a:gd name="connsiteX1" fmla="*/ 796618 w 860172"/>
              <a:gd name="connsiteY1" fmla="*/ 430086 h 461726"/>
              <a:gd name="connsiteX2" fmla="*/ 429949 w 860172"/>
              <a:gd name="connsiteY2" fmla="*/ 63417 h 461726"/>
              <a:gd name="connsiteX3" fmla="*/ 63280 w 860172"/>
              <a:gd name="connsiteY3" fmla="*/ 430086 h 461726"/>
              <a:gd name="connsiteX4" fmla="*/ 31640 w 860172"/>
              <a:gd name="connsiteY4" fmla="*/ 461726 h 461726"/>
              <a:gd name="connsiteX5" fmla="*/ 0 w 860172"/>
              <a:gd name="connsiteY5" fmla="*/ 430086 h 461726"/>
              <a:gd name="connsiteX6" fmla="*/ 430086 w 860172"/>
              <a:gd name="connsiteY6" fmla="*/ 0 h 461726"/>
              <a:gd name="connsiteX7" fmla="*/ 860172 w 860172"/>
              <a:gd name="connsiteY7" fmla="*/ 430086 h 461726"/>
              <a:gd name="connsiteX8" fmla="*/ 828258 w 860172"/>
              <a:gd name="connsiteY8" fmla="*/ 461726 h 4617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60172" h="461726">
                <a:moveTo>
                  <a:pt x="828258" y="461726"/>
                </a:moveTo>
                <a:cubicBezTo>
                  <a:pt x="810726" y="461726"/>
                  <a:pt x="796618" y="447481"/>
                  <a:pt x="796618" y="430086"/>
                </a:cubicBezTo>
                <a:cubicBezTo>
                  <a:pt x="796618" y="227918"/>
                  <a:pt x="632117" y="63417"/>
                  <a:pt x="429949" y="63417"/>
                </a:cubicBezTo>
                <a:cubicBezTo>
                  <a:pt x="227781" y="63417"/>
                  <a:pt x="63280" y="227918"/>
                  <a:pt x="63280" y="430086"/>
                </a:cubicBezTo>
                <a:cubicBezTo>
                  <a:pt x="63280" y="447618"/>
                  <a:pt x="49035" y="461726"/>
                  <a:pt x="31640" y="461726"/>
                </a:cubicBezTo>
                <a:cubicBezTo>
                  <a:pt x="14108" y="461726"/>
                  <a:pt x="0" y="447481"/>
                  <a:pt x="0" y="430086"/>
                </a:cubicBezTo>
                <a:cubicBezTo>
                  <a:pt x="0" y="192991"/>
                  <a:pt x="192854" y="0"/>
                  <a:pt x="430086" y="0"/>
                </a:cubicBezTo>
                <a:cubicBezTo>
                  <a:pt x="667182" y="0"/>
                  <a:pt x="860172" y="192854"/>
                  <a:pt x="860172" y="430086"/>
                </a:cubicBezTo>
                <a:cubicBezTo>
                  <a:pt x="859899" y="447481"/>
                  <a:pt x="845791" y="461726"/>
                  <a:pt x="828258" y="461726"/>
                </a:cubicBezTo>
                <a:close/>
              </a:path>
            </a:pathLst>
          </a:custGeom>
          <a:solidFill>
            <a:schemeClr val="accent4"/>
          </a:solidFill>
          <a:ln w="13695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252" name="Freeform: Shape 251">
            <a:extLst>
              <a:ext uri="{FF2B5EF4-FFF2-40B4-BE49-F238E27FC236}">
                <a16:creationId xmlns:a16="http://schemas.microsoft.com/office/drawing/2014/main" id="{3DF63FF7-BA06-4ADD-AC78-CBB2BC02B4A2}"/>
              </a:ext>
            </a:extLst>
          </p:cNvPr>
          <p:cNvSpPr/>
          <p:nvPr/>
        </p:nvSpPr>
        <p:spPr>
          <a:xfrm>
            <a:off x="8686938" y="2414800"/>
            <a:ext cx="1734315" cy="1365728"/>
          </a:xfrm>
          <a:custGeom>
            <a:avLst/>
            <a:gdLst>
              <a:gd name="connsiteX0" fmla="*/ 92044 w 1734315"/>
              <a:gd name="connsiteY0" fmla="*/ 550483 h 1365728"/>
              <a:gd name="connsiteX1" fmla="*/ 632391 w 1734315"/>
              <a:gd name="connsiteY1" fmla="*/ 550483 h 1365728"/>
              <a:gd name="connsiteX2" fmla="*/ 541717 w 1734315"/>
              <a:gd name="connsiteY2" fmla="*/ 325441 h 1365728"/>
              <a:gd name="connsiteX3" fmla="*/ 867158 w 1734315"/>
              <a:gd name="connsiteY3" fmla="*/ 0 h 1365728"/>
              <a:gd name="connsiteX4" fmla="*/ 1192599 w 1734315"/>
              <a:gd name="connsiteY4" fmla="*/ 325441 h 1365728"/>
              <a:gd name="connsiteX5" fmla="*/ 1101925 w 1734315"/>
              <a:gd name="connsiteY5" fmla="*/ 550483 h 1365728"/>
              <a:gd name="connsiteX6" fmla="*/ 1642272 w 1734315"/>
              <a:gd name="connsiteY6" fmla="*/ 550483 h 1365728"/>
              <a:gd name="connsiteX7" fmla="*/ 1734315 w 1734315"/>
              <a:gd name="connsiteY7" fmla="*/ 642527 h 1365728"/>
              <a:gd name="connsiteX8" fmla="*/ 1734315 w 1734315"/>
              <a:gd name="connsiteY8" fmla="*/ 1273685 h 1365728"/>
              <a:gd name="connsiteX9" fmla="*/ 1642272 w 1734315"/>
              <a:gd name="connsiteY9" fmla="*/ 1365729 h 1365728"/>
              <a:gd name="connsiteX10" fmla="*/ 92044 w 1734315"/>
              <a:gd name="connsiteY10" fmla="*/ 1365729 h 1365728"/>
              <a:gd name="connsiteX11" fmla="*/ 0 w 1734315"/>
              <a:gd name="connsiteY11" fmla="*/ 1273685 h 1365728"/>
              <a:gd name="connsiteX12" fmla="*/ 0 w 1734315"/>
              <a:gd name="connsiteY12" fmla="*/ 642527 h 1365728"/>
              <a:gd name="connsiteX13" fmla="*/ 92044 w 1734315"/>
              <a:gd name="connsiteY13" fmla="*/ 550483 h 13657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734315" h="1365728">
                <a:moveTo>
                  <a:pt x="92044" y="550483"/>
                </a:moveTo>
                <a:lnTo>
                  <a:pt x="632391" y="550483"/>
                </a:lnTo>
                <a:cubicBezTo>
                  <a:pt x="576233" y="491997"/>
                  <a:pt x="541717" y="412691"/>
                  <a:pt x="541717" y="325441"/>
                </a:cubicBezTo>
                <a:cubicBezTo>
                  <a:pt x="541717" y="146010"/>
                  <a:pt x="687727" y="0"/>
                  <a:pt x="867158" y="0"/>
                </a:cubicBezTo>
                <a:cubicBezTo>
                  <a:pt x="1046589" y="0"/>
                  <a:pt x="1192599" y="146010"/>
                  <a:pt x="1192599" y="325441"/>
                </a:cubicBezTo>
                <a:cubicBezTo>
                  <a:pt x="1192599" y="412691"/>
                  <a:pt x="1158082" y="491997"/>
                  <a:pt x="1101925" y="550483"/>
                </a:cubicBezTo>
                <a:lnTo>
                  <a:pt x="1642272" y="550483"/>
                </a:lnTo>
                <a:cubicBezTo>
                  <a:pt x="1692951" y="550483"/>
                  <a:pt x="1734315" y="591711"/>
                  <a:pt x="1734315" y="642527"/>
                </a:cubicBezTo>
                <a:lnTo>
                  <a:pt x="1734315" y="1273685"/>
                </a:lnTo>
                <a:cubicBezTo>
                  <a:pt x="1734315" y="1324364"/>
                  <a:pt x="1693087" y="1365729"/>
                  <a:pt x="1642272" y="1365729"/>
                </a:cubicBezTo>
                <a:lnTo>
                  <a:pt x="92044" y="1365729"/>
                </a:lnTo>
                <a:cubicBezTo>
                  <a:pt x="41365" y="1365729"/>
                  <a:pt x="0" y="1324501"/>
                  <a:pt x="0" y="1273685"/>
                </a:cubicBezTo>
                <a:lnTo>
                  <a:pt x="0" y="642527"/>
                </a:lnTo>
                <a:cubicBezTo>
                  <a:pt x="0" y="591848"/>
                  <a:pt x="41365" y="550483"/>
                  <a:pt x="92044" y="550483"/>
                </a:cubicBezTo>
                <a:close/>
              </a:path>
            </a:pathLst>
          </a:custGeom>
          <a:solidFill>
            <a:srgbClr val="FFFFFF"/>
          </a:solidFill>
          <a:ln w="10805" cap="flat">
            <a:noFill/>
            <a:prstDash val="solid"/>
            <a:miter/>
          </a:ln>
          <a:effectLst>
            <a:outerShdw blurRad="266700" dist="165100" dir="3000000" sx="98000" sy="98000" algn="ct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257" name="Freeform: Shape 256">
            <a:extLst>
              <a:ext uri="{FF2B5EF4-FFF2-40B4-BE49-F238E27FC236}">
                <a16:creationId xmlns:a16="http://schemas.microsoft.com/office/drawing/2014/main" id="{326385F1-7972-4BEF-B668-DA12ADBD0FEE}"/>
              </a:ext>
            </a:extLst>
          </p:cNvPr>
          <p:cNvSpPr/>
          <p:nvPr/>
        </p:nvSpPr>
        <p:spPr>
          <a:xfrm>
            <a:off x="9292072" y="2478080"/>
            <a:ext cx="524321" cy="524321"/>
          </a:xfrm>
          <a:custGeom>
            <a:avLst/>
            <a:gdLst>
              <a:gd name="connsiteX0" fmla="*/ 524322 w 524321"/>
              <a:gd name="connsiteY0" fmla="*/ 262161 h 524321"/>
              <a:gd name="connsiteX1" fmla="*/ 262161 w 524321"/>
              <a:gd name="connsiteY1" fmla="*/ 524322 h 524321"/>
              <a:gd name="connsiteX2" fmla="*/ 0 w 524321"/>
              <a:gd name="connsiteY2" fmla="*/ 262161 h 524321"/>
              <a:gd name="connsiteX3" fmla="*/ 262161 w 524321"/>
              <a:gd name="connsiteY3" fmla="*/ 0 h 524321"/>
              <a:gd name="connsiteX4" fmla="*/ 524322 w 524321"/>
              <a:gd name="connsiteY4" fmla="*/ 262161 h 5243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24321" h="524321">
                <a:moveTo>
                  <a:pt x="524322" y="262161"/>
                </a:moveTo>
                <a:cubicBezTo>
                  <a:pt x="524322" y="406948"/>
                  <a:pt x="406948" y="524322"/>
                  <a:pt x="262161" y="524322"/>
                </a:cubicBezTo>
                <a:cubicBezTo>
                  <a:pt x="117373" y="524322"/>
                  <a:pt x="0" y="406948"/>
                  <a:pt x="0" y="262161"/>
                </a:cubicBezTo>
                <a:cubicBezTo>
                  <a:pt x="0" y="117373"/>
                  <a:pt x="117373" y="0"/>
                  <a:pt x="262161" y="0"/>
                </a:cubicBezTo>
                <a:cubicBezTo>
                  <a:pt x="406948" y="0"/>
                  <a:pt x="524322" y="117373"/>
                  <a:pt x="524322" y="262161"/>
                </a:cubicBezTo>
                <a:close/>
              </a:path>
            </a:pathLst>
          </a:custGeom>
          <a:solidFill>
            <a:schemeClr val="accent2"/>
          </a:solidFill>
          <a:ln w="13695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259" name="Freeform: Shape 258">
            <a:extLst>
              <a:ext uri="{FF2B5EF4-FFF2-40B4-BE49-F238E27FC236}">
                <a16:creationId xmlns:a16="http://schemas.microsoft.com/office/drawing/2014/main" id="{36BA23FD-ED8F-4E60-9E3F-71A1F0E65965}"/>
              </a:ext>
            </a:extLst>
          </p:cNvPr>
          <p:cNvSpPr/>
          <p:nvPr/>
        </p:nvSpPr>
        <p:spPr>
          <a:xfrm>
            <a:off x="9123873" y="2310292"/>
            <a:ext cx="860172" cy="461726"/>
          </a:xfrm>
          <a:custGeom>
            <a:avLst/>
            <a:gdLst>
              <a:gd name="connsiteX0" fmla="*/ 31914 w 860172"/>
              <a:gd name="connsiteY0" fmla="*/ 461726 h 461726"/>
              <a:gd name="connsiteX1" fmla="*/ 63554 w 860172"/>
              <a:gd name="connsiteY1" fmla="*/ 430086 h 461726"/>
              <a:gd name="connsiteX2" fmla="*/ 430223 w 860172"/>
              <a:gd name="connsiteY2" fmla="*/ 63417 h 461726"/>
              <a:gd name="connsiteX3" fmla="*/ 796892 w 860172"/>
              <a:gd name="connsiteY3" fmla="*/ 430086 h 461726"/>
              <a:gd name="connsiteX4" fmla="*/ 828532 w 860172"/>
              <a:gd name="connsiteY4" fmla="*/ 461726 h 461726"/>
              <a:gd name="connsiteX5" fmla="*/ 860172 w 860172"/>
              <a:gd name="connsiteY5" fmla="*/ 430086 h 461726"/>
              <a:gd name="connsiteX6" fmla="*/ 430086 w 860172"/>
              <a:gd name="connsiteY6" fmla="*/ 0 h 461726"/>
              <a:gd name="connsiteX7" fmla="*/ 0 w 860172"/>
              <a:gd name="connsiteY7" fmla="*/ 430086 h 461726"/>
              <a:gd name="connsiteX8" fmla="*/ 31914 w 860172"/>
              <a:gd name="connsiteY8" fmla="*/ 461726 h 4617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60172" h="461726">
                <a:moveTo>
                  <a:pt x="31914" y="461726"/>
                </a:moveTo>
                <a:cubicBezTo>
                  <a:pt x="49446" y="461726"/>
                  <a:pt x="63554" y="447481"/>
                  <a:pt x="63554" y="430086"/>
                </a:cubicBezTo>
                <a:cubicBezTo>
                  <a:pt x="63554" y="227918"/>
                  <a:pt x="228055" y="63417"/>
                  <a:pt x="430223" y="63417"/>
                </a:cubicBezTo>
                <a:cubicBezTo>
                  <a:pt x="632391" y="63417"/>
                  <a:pt x="796892" y="227918"/>
                  <a:pt x="796892" y="430086"/>
                </a:cubicBezTo>
                <a:cubicBezTo>
                  <a:pt x="796892" y="447618"/>
                  <a:pt x="811137" y="461726"/>
                  <a:pt x="828532" y="461726"/>
                </a:cubicBezTo>
                <a:cubicBezTo>
                  <a:pt x="846064" y="461726"/>
                  <a:pt x="860172" y="447481"/>
                  <a:pt x="860172" y="430086"/>
                </a:cubicBezTo>
                <a:cubicBezTo>
                  <a:pt x="860172" y="192991"/>
                  <a:pt x="667318" y="0"/>
                  <a:pt x="430086" y="0"/>
                </a:cubicBezTo>
                <a:cubicBezTo>
                  <a:pt x="192991" y="0"/>
                  <a:pt x="0" y="192854"/>
                  <a:pt x="0" y="430086"/>
                </a:cubicBezTo>
                <a:cubicBezTo>
                  <a:pt x="274" y="447481"/>
                  <a:pt x="14382" y="461726"/>
                  <a:pt x="31914" y="461726"/>
                </a:cubicBezTo>
                <a:close/>
              </a:path>
            </a:pathLst>
          </a:custGeom>
          <a:solidFill>
            <a:schemeClr val="accent2"/>
          </a:solidFill>
          <a:ln w="13695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313" name="Freeform: Shape 312">
            <a:extLst>
              <a:ext uri="{FF2B5EF4-FFF2-40B4-BE49-F238E27FC236}">
                <a16:creationId xmlns:a16="http://schemas.microsoft.com/office/drawing/2014/main" id="{5CDD0919-27E7-4846-A951-CE7D5126E37B}"/>
              </a:ext>
            </a:extLst>
          </p:cNvPr>
          <p:cNvSpPr/>
          <p:nvPr/>
        </p:nvSpPr>
        <p:spPr>
          <a:xfrm>
            <a:off x="7516666" y="4793697"/>
            <a:ext cx="1734452" cy="1365729"/>
          </a:xfrm>
          <a:custGeom>
            <a:avLst/>
            <a:gdLst>
              <a:gd name="connsiteX0" fmla="*/ 1642272 w 1734452"/>
              <a:gd name="connsiteY0" fmla="*/ 550483 h 1365729"/>
              <a:gd name="connsiteX1" fmla="*/ 1101925 w 1734452"/>
              <a:gd name="connsiteY1" fmla="*/ 550483 h 1365729"/>
              <a:gd name="connsiteX2" fmla="*/ 1192599 w 1734452"/>
              <a:gd name="connsiteY2" fmla="*/ 325441 h 1365729"/>
              <a:gd name="connsiteX3" fmla="*/ 867158 w 1734452"/>
              <a:gd name="connsiteY3" fmla="*/ 0 h 1365729"/>
              <a:gd name="connsiteX4" fmla="*/ 541717 w 1734452"/>
              <a:gd name="connsiteY4" fmla="*/ 325441 h 1365729"/>
              <a:gd name="connsiteX5" fmla="*/ 632391 w 1734452"/>
              <a:gd name="connsiteY5" fmla="*/ 550483 h 1365729"/>
              <a:gd name="connsiteX6" fmla="*/ 92044 w 1734452"/>
              <a:gd name="connsiteY6" fmla="*/ 550483 h 1365729"/>
              <a:gd name="connsiteX7" fmla="*/ 0 w 1734452"/>
              <a:gd name="connsiteY7" fmla="*/ 642527 h 1365729"/>
              <a:gd name="connsiteX8" fmla="*/ 0 w 1734452"/>
              <a:gd name="connsiteY8" fmla="*/ 1273685 h 1365729"/>
              <a:gd name="connsiteX9" fmla="*/ 92044 w 1734452"/>
              <a:gd name="connsiteY9" fmla="*/ 1365729 h 1365729"/>
              <a:gd name="connsiteX10" fmla="*/ 1642409 w 1734452"/>
              <a:gd name="connsiteY10" fmla="*/ 1365729 h 1365729"/>
              <a:gd name="connsiteX11" fmla="*/ 1734453 w 1734452"/>
              <a:gd name="connsiteY11" fmla="*/ 1273685 h 1365729"/>
              <a:gd name="connsiteX12" fmla="*/ 1734453 w 1734452"/>
              <a:gd name="connsiteY12" fmla="*/ 642527 h 1365729"/>
              <a:gd name="connsiteX13" fmla="*/ 1642272 w 1734452"/>
              <a:gd name="connsiteY13" fmla="*/ 550483 h 1365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734452" h="1365729">
                <a:moveTo>
                  <a:pt x="1642272" y="550483"/>
                </a:moveTo>
                <a:lnTo>
                  <a:pt x="1101925" y="550483"/>
                </a:lnTo>
                <a:cubicBezTo>
                  <a:pt x="1158083" y="491997"/>
                  <a:pt x="1192599" y="412691"/>
                  <a:pt x="1192599" y="325441"/>
                </a:cubicBezTo>
                <a:cubicBezTo>
                  <a:pt x="1192599" y="146010"/>
                  <a:pt x="1046589" y="0"/>
                  <a:pt x="867158" y="0"/>
                </a:cubicBezTo>
                <a:cubicBezTo>
                  <a:pt x="687727" y="0"/>
                  <a:pt x="541717" y="146010"/>
                  <a:pt x="541717" y="325441"/>
                </a:cubicBezTo>
                <a:cubicBezTo>
                  <a:pt x="541717" y="412691"/>
                  <a:pt x="576233" y="491997"/>
                  <a:pt x="632391" y="550483"/>
                </a:cubicBezTo>
                <a:lnTo>
                  <a:pt x="92044" y="550483"/>
                </a:lnTo>
                <a:cubicBezTo>
                  <a:pt x="41365" y="550483"/>
                  <a:pt x="0" y="591711"/>
                  <a:pt x="0" y="642527"/>
                </a:cubicBezTo>
                <a:lnTo>
                  <a:pt x="0" y="1273685"/>
                </a:lnTo>
                <a:cubicBezTo>
                  <a:pt x="0" y="1324364"/>
                  <a:pt x="41228" y="1365729"/>
                  <a:pt x="92044" y="1365729"/>
                </a:cubicBezTo>
                <a:lnTo>
                  <a:pt x="1642409" y="1365729"/>
                </a:lnTo>
                <a:cubicBezTo>
                  <a:pt x="1693088" y="1365729"/>
                  <a:pt x="1734453" y="1324501"/>
                  <a:pt x="1734453" y="1273685"/>
                </a:cubicBezTo>
                <a:lnTo>
                  <a:pt x="1734453" y="642527"/>
                </a:lnTo>
                <a:cubicBezTo>
                  <a:pt x="1734179" y="591711"/>
                  <a:pt x="1692951" y="550483"/>
                  <a:pt x="1642272" y="550483"/>
                </a:cubicBezTo>
                <a:close/>
              </a:path>
            </a:pathLst>
          </a:custGeom>
          <a:solidFill>
            <a:srgbClr val="FFFFFF"/>
          </a:solidFill>
          <a:ln w="10805" cap="flat">
            <a:noFill/>
            <a:prstDash val="solid"/>
            <a:miter/>
          </a:ln>
          <a:effectLst>
            <a:outerShdw blurRad="266700" dist="165100" dir="3000000" sx="98000" sy="98000" algn="ct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318" name="Freeform: Shape 317">
            <a:extLst>
              <a:ext uri="{FF2B5EF4-FFF2-40B4-BE49-F238E27FC236}">
                <a16:creationId xmlns:a16="http://schemas.microsoft.com/office/drawing/2014/main" id="{4D5601FC-B4F9-447A-99DE-95C56EBB2B35}"/>
              </a:ext>
            </a:extLst>
          </p:cNvPr>
          <p:cNvSpPr/>
          <p:nvPr/>
        </p:nvSpPr>
        <p:spPr>
          <a:xfrm>
            <a:off x="8121526" y="4856977"/>
            <a:ext cx="524321" cy="524321"/>
          </a:xfrm>
          <a:custGeom>
            <a:avLst/>
            <a:gdLst>
              <a:gd name="connsiteX0" fmla="*/ 524321 w 524321"/>
              <a:gd name="connsiteY0" fmla="*/ 262161 h 524321"/>
              <a:gd name="connsiteX1" fmla="*/ 262160 w 524321"/>
              <a:gd name="connsiteY1" fmla="*/ 524322 h 524321"/>
              <a:gd name="connsiteX2" fmla="*/ -1 w 524321"/>
              <a:gd name="connsiteY2" fmla="*/ 262161 h 524321"/>
              <a:gd name="connsiteX3" fmla="*/ 262160 w 524321"/>
              <a:gd name="connsiteY3" fmla="*/ 0 h 524321"/>
              <a:gd name="connsiteX4" fmla="*/ 524321 w 524321"/>
              <a:gd name="connsiteY4" fmla="*/ 262161 h 5243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24321" h="524321">
                <a:moveTo>
                  <a:pt x="524321" y="262161"/>
                </a:moveTo>
                <a:cubicBezTo>
                  <a:pt x="524321" y="406948"/>
                  <a:pt x="406948" y="524322"/>
                  <a:pt x="262160" y="524322"/>
                </a:cubicBezTo>
                <a:cubicBezTo>
                  <a:pt x="117373" y="524322"/>
                  <a:pt x="-1" y="406948"/>
                  <a:pt x="-1" y="262161"/>
                </a:cubicBezTo>
                <a:cubicBezTo>
                  <a:pt x="-1" y="117373"/>
                  <a:pt x="117373" y="0"/>
                  <a:pt x="262160" y="0"/>
                </a:cubicBezTo>
                <a:cubicBezTo>
                  <a:pt x="406948" y="0"/>
                  <a:pt x="524321" y="117373"/>
                  <a:pt x="524321" y="262161"/>
                </a:cubicBezTo>
                <a:close/>
              </a:path>
            </a:pathLst>
          </a:custGeom>
          <a:solidFill>
            <a:schemeClr val="accent6"/>
          </a:solidFill>
          <a:ln w="13695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320" name="Freeform: Shape 319">
            <a:extLst>
              <a:ext uri="{FF2B5EF4-FFF2-40B4-BE49-F238E27FC236}">
                <a16:creationId xmlns:a16="http://schemas.microsoft.com/office/drawing/2014/main" id="{A5497F26-E7BA-4054-BE42-0CB00E03B1FF}"/>
              </a:ext>
            </a:extLst>
          </p:cNvPr>
          <p:cNvSpPr/>
          <p:nvPr/>
        </p:nvSpPr>
        <p:spPr>
          <a:xfrm>
            <a:off x="7953874" y="4689052"/>
            <a:ext cx="860172" cy="461726"/>
          </a:xfrm>
          <a:custGeom>
            <a:avLst/>
            <a:gdLst>
              <a:gd name="connsiteX0" fmla="*/ 828258 w 860172"/>
              <a:gd name="connsiteY0" fmla="*/ 461726 h 461726"/>
              <a:gd name="connsiteX1" fmla="*/ 796618 w 860172"/>
              <a:gd name="connsiteY1" fmla="*/ 430086 h 461726"/>
              <a:gd name="connsiteX2" fmla="*/ 429949 w 860172"/>
              <a:gd name="connsiteY2" fmla="*/ 63417 h 461726"/>
              <a:gd name="connsiteX3" fmla="*/ 63280 w 860172"/>
              <a:gd name="connsiteY3" fmla="*/ 430086 h 461726"/>
              <a:gd name="connsiteX4" fmla="*/ 31640 w 860172"/>
              <a:gd name="connsiteY4" fmla="*/ 461726 h 461726"/>
              <a:gd name="connsiteX5" fmla="*/ 0 w 860172"/>
              <a:gd name="connsiteY5" fmla="*/ 430086 h 461726"/>
              <a:gd name="connsiteX6" fmla="*/ 430086 w 860172"/>
              <a:gd name="connsiteY6" fmla="*/ 0 h 461726"/>
              <a:gd name="connsiteX7" fmla="*/ 860172 w 860172"/>
              <a:gd name="connsiteY7" fmla="*/ 430086 h 461726"/>
              <a:gd name="connsiteX8" fmla="*/ 828258 w 860172"/>
              <a:gd name="connsiteY8" fmla="*/ 461726 h 4617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60172" h="461726">
                <a:moveTo>
                  <a:pt x="828258" y="461726"/>
                </a:moveTo>
                <a:cubicBezTo>
                  <a:pt x="810726" y="461726"/>
                  <a:pt x="796618" y="447481"/>
                  <a:pt x="796618" y="430086"/>
                </a:cubicBezTo>
                <a:cubicBezTo>
                  <a:pt x="796618" y="227918"/>
                  <a:pt x="632117" y="63417"/>
                  <a:pt x="429949" y="63417"/>
                </a:cubicBezTo>
                <a:cubicBezTo>
                  <a:pt x="227781" y="63417"/>
                  <a:pt x="63280" y="227918"/>
                  <a:pt x="63280" y="430086"/>
                </a:cubicBezTo>
                <a:cubicBezTo>
                  <a:pt x="63280" y="447618"/>
                  <a:pt x="49035" y="461726"/>
                  <a:pt x="31640" y="461726"/>
                </a:cubicBezTo>
                <a:cubicBezTo>
                  <a:pt x="14108" y="461726"/>
                  <a:pt x="0" y="447481"/>
                  <a:pt x="0" y="430086"/>
                </a:cubicBezTo>
                <a:cubicBezTo>
                  <a:pt x="0" y="192991"/>
                  <a:pt x="192854" y="0"/>
                  <a:pt x="430086" y="0"/>
                </a:cubicBezTo>
                <a:cubicBezTo>
                  <a:pt x="667181" y="0"/>
                  <a:pt x="860172" y="192854"/>
                  <a:pt x="860172" y="430086"/>
                </a:cubicBezTo>
                <a:cubicBezTo>
                  <a:pt x="859898" y="447481"/>
                  <a:pt x="845653" y="461726"/>
                  <a:pt x="828258" y="461726"/>
                </a:cubicBezTo>
                <a:close/>
              </a:path>
            </a:pathLst>
          </a:custGeom>
          <a:solidFill>
            <a:schemeClr val="accent6"/>
          </a:solidFill>
          <a:ln w="13695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374" name="Freeform: Shape 373">
            <a:extLst>
              <a:ext uri="{FF2B5EF4-FFF2-40B4-BE49-F238E27FC236}">
                <a16:creationId xmlns:a16="http://schemas.microsoft.com/office/drawing/2014/main" id="{8FA047D6-B760-42D4-8D9C-13A7A8AA847D}"/>
              </a:ext>
            </a:extLst>
          </p:cNvPr>
          <p:cNvSpPr/>
          <p:nvPr/>
        </p:nvSpPr>
        <p:spPr>
          <a:xfrm>
            <a:off x="9857485" y="4793697"/>
            <a:ext cx="1734452" cy="1365729"/>
          </a:xfrm>
          <a:custGeom>
            <a:avLst/>
            <a:gdLst>
              <a:gd name="connsiteX0" fmla="*/ 1642271 w 1734452"/>
              <a:gd name="connsiteY0" fmla="*/ 550483 h 1365729"/>
              <a:gd name="connsiteX1" fmla="*/ 1101925 w 1734452"/>
              <a:gd name="connsiteY1" fmla="*/ 550483 h 1365729"/>
              <a:gd name="connsiteX2" fmla="*/ 1192599 w 1734452"/>
              <a:gd name="connsiteY2" fmla="*/ 325441 h 1365729"/>
              <a:gd name="connsiteX3" fmla="*/ 867158 w 1734452"/>
              <a:gd name="connsiteY3" fmla="*/ 0 h 1365729"/>
              <a:gd name="connsiteX4" fmla="*/ 541717 w 1734452"/>
              <a:gd name="connsiteY4" fmla="*/ 325441 h 1365729"/>
              <a:gd name="connsiteX5" fmla="*/ 632391 w 1734452"/>
              <a:gd name="connsiteY5" fmla="*/ 550483 h 1365729"/>
              <a:gd name="connsiteX6" fmla="*/ 92044 w 1734452"/>
              <a:gd name="connsiteY6" fmla="*/ 550483 h 1365729"/>
              <a:gd name="connsiteX7" fmla="*/ 0 w 1734452"/>
              <a:gd name="connsiteY7" fmla="*/ 642527 h 1365729"/>
              <a:gd name="connsiteX8" fmla="*/ 0 w 1734452"/>
              <a:gd name="connsiteY8" fmla="*/ 1273685 h 1365729"/>
              <a:gd name="connsiteX9" fmla="*/ 92044 w 1734452"/>
              <a:gd name="connsiteY9" fmla="*/ 1365729 h 1365729"/>
              <a:gd name="connsiteX10" fmla="*/ 1642408 w 1734452"/>
              <a:gd name="connsiteY10" fmla="*/ 1365729 h 1365729"/>
              <a:gd name="connsiteX11" fmla="*/ 1734453 w 1734452"/>
              <a:gd name="connsiteY11" fmla="*/ 1273685 h 1365729"/>
              <a:gd name="connsiteX12" fmla="*/ 1734453 w 1734452"/>
              <a:gd name="connsiteY12" fmla="*/ 642527 h 1365729"/>
              <a:gd name="connsiteX13" fmla="*/ 1642271 w 1734452"/>
              <a:gd name="connsiteY13" fmla="*/ 550483 h 1365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734452" h="1365729">
                <a:moveTo>
                  <a:pt x="1642271" y="550483"/>
                </a:moveTo>
                <a:lnTo>
                  <a:pt x="1101925" y="550483"/>
                </a:lnTo>
                <a:cubicBezTo>
                  <a:pt x="1158082" y="491997"/>
                  <a:pt x="1192599" y="412691"/>
                  <a:pt x="1192599" y="325441"/>
                </a:cubicBezTo>
                <a:cubicBezTo>
                  <a:pt x="1192599" y="146010"/>
                  <a:pt x="1046588" y="0"/>
                  <a:pt x="867158" y="0"/>
                </a:cubicBezTo>
                <a:cubicBezTo>
                  <a:pt x="687726" y="0"/>
                  <a:pt x="541717" y="146010"/>
                  <a:pt x="541717" y="325441"/>
                </a:cubicBezTo>
                <a:cubicBezTo>
                  <a:pt x="541717" y="412691"/>
                  <a:pt x="576233" y="491997"/>
                  <a:pt x="632391" y="550483"/>
                </a:cubicBezTo>
                <a:lnTo>
                  <a:pt x="92044" y="550483"/>
                </a:lnTo>
                <a:cubicBezTo>
                  <a:pt x="41365" y="550483"/>
                  <a:pt x="0" y="591711"/>
                  <a:pt x="0" y="642527"/>
                </a:cubicBezTo>
                <a:lnTo>
                  <a:pt x="0" y="1273685"/>
                </a:lnTo>
                <a:cubicBezTo>
                  <a:pt x="0" y="1324364"/>
                  <a:pt x="41228" y="1365729"/>
                  <a:pt x="92044" y="1365729"/>
                </a:cubicBezTo>
                <a:lnTo>
                  <a:pt x="1642408" y="1365729"/>
                </a:lnTo>
                <a:cubicBezTo>
                  <a:pt x="1693087" y="1365729"/>
                  <a:pt x="1734453" y="1324501"/>
                  <a:pt x="1734453" y="1273685"/>
                </a:cubicBezTo>
                <a:lnTo>
                  <a:pt x="1734453" y="642527"/>
                </a:lnTo>
                <a:cubicBezTo>
                  <a:pt x="1734315" y="591711"/>
                  <a:pt x="1693087" y="550483"/>
                  <a:pt x="1642271" y="550483"/>
                </a:cubicBezTo>
                <a:close/>
              </a:path>
            </a:pathLst>
          </a:custGeom>
          <a:solidFill>
            <a:srgbClr val="FFFFFF"/>
          </a:solidFill>
          <a:ln w="10805" cap="flat">
            <a:noFill/>
            <a:prstDash val="solid"/>
            <a:miter/>
          </a:ln>
          <a:effectLst>
            <a:outerShdw blurRad="266700" dist="165100" dir="3000000" sx="98000" sy="98000" algn="ct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379" name="Freeform: Shape 378">
            <a:extLst>
              <a:ext uri="{FF2B5EF4-FFF2-40B4-BE49-F238E27FC236}">
                <a16:creationId xmlns:a16="http://schemas.microsoft.com/office/drawing/2014/main" id="{5A661B5C-0CDF-4B51-AC45-B34A79AD5452}"/>
              </a:ext>
            </a:extLst>
          </p:cNvPr>
          <p:cNvSpPr/>
          <p:nvPr/>
        </p:nvSpPr>
        <p:spPr>
          <a:xfrm>
            <a:off x="10462482" y="4856977"/>
            <a:ext cx="524321" cy="524321"/>
          </a:xfrm>
          <a:custGeom>
            <a:avLst/>
            <a:gdLst>
              <a:gd name="connsiteX0" fmla="*/ 524322 w 524321"/>
              <a:gd name="connsiteY0" fmla="*/ 262161 h 524321"/>
              <a:gd name="connsiteX1" fmla="*/ 262161 w 524321"/>
              <a:gd name="connsiteY1" fmla="*/ 524322 h 524321"/>
              <a:gd name="connsiteX2" fmla="*/ 0 w 524321"/>
              <a:gd name="connsiteY2" fmla="*/ 262161 h 524321"/>
              <a:gd name="connsiteX3" fmla="*/ 262161 w 524321"/>
              <a:gd name="connsiteY3" fmla="*/ 0 h 524321"/>
              <a:gd name="connsiteX4" fmla="*/ 524322 w 524321"/>
              <a:gd name="connsiteY4" fmla="*/ 262161 h 5243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24321" h="524321">
                <a:moveTo>
                  <a:pt x="524322" y="262161"/>
                </a:moveTo>
                <a:cubicBezTo>
                  <a:pt x="524322" y="406948"/>
                  <a:pt x="406948" y="524322"/>
                  <a:pt x="262161" y="524322"/>
                </a:cubicBezTo>
                <a:cubicBezTo>
                  <a:pt x="117373" y="524322"/>
                  <a:pt x="0" y="406948"/>
                  <a:pt x="0" y="262161"/>
                </a:cubicBezTo>
                <a:cubicBezTo>
                  <a:pt x="0" y="117373"/>
                  <a:pt x="117373" y="0"/>
                  <a:pt x="262161" y="0"/>
                </a:cubicBezTo>
                <a:cubicBezTo>
                  <a:pt x="406948" y="0"/>
                  <a:pt x="524322" y="117373"/>
                  <a:pt x="524322" y="262161"/>
                </a:cubicBezTo>
                <a:close/>
              </a:path>
            </a:pathLst>
          </a:custGeom>
          <a:solidFill>
            <a:schemeClr val="accent5"/>
          </a:solidFill>
          <a:ln w="13695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381" name="Freeform: Shape 380">
            <a:extLst>
              <a:ext uri="{FF2B5EF4-FFF2-40B4-BE49-F238E27FC236}">
                <a16:creationId xmlns:a16="http://schemas.microsoft.com/office/drawing/2014/main" id="{9031D6C6-6449-4C24-8863-36BA386F0338}"/>
              </a:ext>
            </a:extLst>
          </p:cNvPr>
          <p:cNvSpPr/>
          <p:nvPr/>
        </p:nvSpPr>
        <p:spPr>
          <a:xfrm>
            <a:off x="10294693" y="4689052"/>
            <a:ext cx="860172" cy="461726"/>
          </a:xfrm>
          <a:custGeom>
            <a:avLst/>
            <a:gdLst>
              <a:gd name="connsiteX0" fmla="*/ 828259 w 860172"/>
              <a:gd name="connsiteY0" fmla="*/ 461726 h 461726"/>
              <a:gd name="connsiteX1" fmla="*/ 796619 w 860172"/>
              <a:gd name="connsiteY1" fmla="*/ 430086 h 461726"/>
              <a:gd name="connsiteX2" fmla="*/ 429949 w 860172"/>
              <a:gd name="connsiteY2" fmla="*/ 63417 h 461726"/>
              <a:gd name="connsiteX3" fmla="*/ 63280 w 860172"/>
              <a:gd name="connsiteY3" fmla="*/ 430086 h 461726"/>
              <a:gd name="connsiteX4" fmla="*/ 31640 w 860172"/>
              <a:gd name="connsiteY4" fmla="*/ 461726 h 461726"/>
              <a:gd name="connsiteX5" fmla="*/ 0 w 860172"/>
              <a:gd name="connsiteY5" fmla="*/ 430086 h 461726"/>
              <a:gd name="connsiteX6" fmla="*/ 430086 w 860172"/>
              <a:gd name="connsiteY6" fmla="*/ 0 h 461726"/>
              <a:gd name="connsiteX7" fmla="*/ 860172 w 860172"/>
              <a:gd name="connsiteY7" fmla="*/ 430086 h 461726"/>
              <a:gd name="connsiteX8" fmla="*/ 828259 w 860172"/>
              <a:gd name="connsiteY8" fmla="*/ 461726 h 4617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60172" h="461726">
                <a:moveTo>
                  <a:pt x="828259" y="461726"/>
                </a:moveTo>
                <a:cubicBezTo>
                  <a:pt x="810726" y="461726"/>
                  <a:pt x="796619" y="447481"/>
                  <a:pt x="796619" y="430086"/>
                </a:cubicBezTo>
                <a:cubicBezTo>
                  <a:pt x="796619" y="227918"/>
                  <a:pt x="632117" y="63417"/>
                  <a:pt x="429949" y="63417"/>
                </a:cubicBezTo>
                <a:cubicBezTo>
                  <a:pt x="227781" y="63417"/>
                  <a:pt x="63280" y="227918"/>
                  <a:pt x="63280" y="430086"/>
                </a:cubicBezTo>
                <a:cubicBezTo>
                  <a:pt x="63280" y="447618"/>
                  <a:pt x="49036" y="461726"/>
                  <a:pt x="31640" y="461726"/>
                </a:cubicBezTo>
                <a:cubicBezTo>
                  <a:pt x="14245" y="461726"/>
                  <a:pt x="0" y="447481"/>
                  <a:pt x="0" y="430086"/>
                </a:cubicBezTo>
                <a:cubicBezTo>
                  <a:pt x="0" y="192991"/>
                  <a:pt x="192854" y="0"/>
                  <a:pt x="430086" y="0"/>
                </a:cubicBezTo>
                <a:cubicBezTo>
                  <a:pt x="667182" y="0"/>
                  <a:pt x="860172" y="192854"/>
                  <a:pt x="860172" y="430086"/>
                </a:cubicBezTo>
                <a:cubicBezTo>
                  <a:pt x="860035" y="447481"/>
                  <a:pt x="845790" y="461726"/>
                  <a:pt x="828259" y="461726"/>
                </a:cubicBezTo>
                <a:close/>
              </a:path>
            </a:pathLst>
          </a:custGeom>
          <a:solidFill>
            <a:schemeClr val="accent5"/>
          </a:solidFill>
          <a:ln w="13695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431" name="Freeform: Shape 430">
            <a:extLst>
              <a:ext uri="{FF2B5EF4-FFF2-40B4-BE49-F238E27FC236}">
                <a16:creationId xmlns:a16="http://schemas.microsoft.com/office/drawing/2014/main" id="{9406A31B-C1C0-4B65-A200-9EF420776D70}"/>
              </a:ext>
            </a:extLst>
          </p:cNvPr>
          <p:cNvSpPr/>
          <p:nvPr/>
        </p:nvSpPr>
        <p:spPr>
          <a:xfrm>
            <a:off x="10065543" y="3895995"/>
            <a:ext cx="1216979" cy="1216979"/>
          </a:xfrm>
          <a:custGeom>
            <a:avLst/>
            <a:gdLst>
              <a:gd name="connsiteX0" fmla="*/ 1216979 w 1216979"/>
              <a:gd name="connsiteY0" fmla="*/ 1216979 h 1216979"/>
              <a:gd name="connsiteX1" fmla="*/ 659100 w 1216979"/>
              <a:gd name="connsiteY1" fmla="*/ 659100 h 1216979"/>
              <a:gd name="connsiteX2" fmla="*/ 659100 w 1216979"/>
              <a:gd name="connsiteY2" fmla="*/ 659100 h 1216979"/>
              <a:gd name="connsiteX3" fmla="*/ 0 w 1216979"/>
              <a:gd name="connsiteY3" fmla="*/ 0 h 12169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6979" h="1216979">
                <a:moveTo>
                  <a:pt x="1216979" y="1216979"/>
                </a:moveTo>
                <a:cubicBezTo>
                  <a:pt x="1216979" y="908933"/>
                  <a:pt x="967283" y="659100"/>
                  <a:pt x="659100" y="659100"/>
                </a:cubicBezTo>
                <a:lnTo>
                  <a:pt x="659100" y="659100"/>
                </a:lnTo>
                <a:cubicBezTo>
                  <a:pt x="659100" y="295170"/>
                  <a:pt x="364067" y="0"/>
                  <a:pt x="0" y="0"/>
                </a:cubicBezTo>
              </a:path>
            </a:pathLst>
          </a:custGeom>
          <a:noFill/>
          <a:ln w="12700" cap="flat">
            <a:solidFill>
              <a:schemeClr val="bg2">
                <a:lumMod val="85000"/>
              </a:schemeClr>
            </a:solidFill>
            <a:prstDash val="solid"/>
            <a:miter/>
            <a:headEnd type="oval" w="sm" len="sm"/>
            <a:tailEnd type="oval" w="sm" len="sm"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435" name="Freeform: Shape 434">
            <a:extLst>
              <a:ext uri="{FF2B5EF4-FFF2-40B4-BE49-F238E27FC236}">
                <a16:creationId xmlns:a16="http://schemas.microsoft.com/office/drawing/2014/main" id="{3A1D4EFD-65C7-4E52-83FC-C7006ADAF5AA}"/>
              </a:ext>
            </a:extLst>
          </p:cNvPr>
          <p:cNvSpPr/>
          <p:nvPr/>
        </p:nvSpPr>
        <p:spPr>
          <a:xfrm>
            <a:off x="7825807" y="3895995"/>
            <a:ext cx="1216979" cy="1216979"/>
          </a:xfrm>
          <a:custGeom>
            <a:avLst/>
            <a:gdLst>
              <a:gd name="connsiteX0" fmla="*/ 0 w 1216979"/>
              <a:gd name="connsiteY0" fmla="*/ 1216979 h 1216979"/>
              <a:gd name="connsiteX1" fmla="*/ 557879 w 1216979"/>
              <a:gd name="connsiteY1" fmla="*/ 659100 h 1216979"/>
              <a:gd name="connsiteX2" fmla="*/ 557879 w 1216979"/>
              <a:gd name="connsiteY2" fmla="*/ 659100 h 1216979"/>
              <a:gd name="connsiteX3" fmla="*/ 1216980 w 1216979"/>
              <a:gd name="connsiteY3" fmla="*/ 0 h 12169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6979" h="1216979">
                <a:moveTo>
                  <a:pt x="0" y="1216979"/>
                </a:moveTo>
                <a:cubicBezTo>
                  <a:pt x="0" y="908933"/>
                  <a:pt x="249697" y="659100"/>
                  <a:pt x="557879" y="659100"/>
                </a:cubicBezTo>
                <a:lnTo>
                  <a:pt x="557879" y="659100"/>
                </a:lnTo>
                <a:cubicBezTo>
                  <a:pt x="557879" y="295170"/>
                  <a:pt x="852913" y="0"/>
                  <a:pt x="1216980" y="0"/>
                </a:cubicBezTo>
              </a:path>
            </a:pathLst>
          </a:custGeom>
          <a:noFill/>
          <a:ln w="12700" cap="flat">
            <a:solidFill>
              <a:schemeClr val="bg2">
                <a:lumMod val="85000"/>
              </a:schemeClr>
            </a:solidFill>
            <a:prstDash val="solid"/>
            <a:miter/>
            <a:headEnd type="oval" w="sm" len="sm"/>
            <a:tailEnd type="oval" w="sm" len="sm"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439" name="Freeform: Shape 438">
            <a:extLst>
              <a:ext uri="{FF2B5EF4-FFF2-40B4-BE49-F238E27FC236}">
                <a16:creationId xmlns:a16="http://schemas.microsoft.com/office/drawing/2014/main" id="{56771E3B-F64E-4365-8F61-D45F839255F8}"/>
              </a:ext>
            </a:extLst>
          </p:cNvPr>
          <p:cNvSpPr/>
          <p:nvPr/>
        </p:nvSpPr>
        <p:spPr>
          <a:xfrm>
            <a:off x="3025690" y="3895995"/>
            <a:ext cx="1216979" cy="1216979"/>
          </a:xfrm>
          <a:custGeom>
            <a:avLst/>
            <a:gdLst>
              <a:gd name="connsiteX0" fmla="*/ 0 w 1216979"/>
              <a:gd name="connsiteY0" fmla="*/ 1216979 h 1216979"/>
              <a:gd name="connsiteX1" fmla="*/ 557879 w 1216979"/>
              <a:gd name="connsiteY1" fmla="*/ 659100 h 1216979"/>
              <a:gd name="connsiteX2" fmla="*/ 557879 w 1216979"/>
              <a:gd name="connsiteY2" fmla="*/ 659100 h 1216979"/>
              <a:gd name="connsiteX3" fmla="*/ 1216979 w 1216979"/>
              <a:gd name="connsiteY3" fmla="*/ 0 h 12169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6979" h="1216979">
                <a:moveTo>
                  <a:pt x="0" y="1216979"/>
                </a:moveTo>
                <a:cubicBezTo>
                  <a:pt x="0" y="908933"/>
                  <a:pt x="249697" y="659100"/>
                  <a:pt x="557879" y="659100"/>
                </a:cubicBezTo>
                <a:lnTo>
                  <a:pt x="557879" y="659100"/>
                </a:lnTo>
                <a:cubicBezTo>
                  <a:pt x="557879" y="295170"/>
                  <a:pt x="852913" y="0"/>
                  <a:pt x="1216979" y="0"/>
                </a:cubicBezTo>
              </a:path>
            </a:pathLst>
          </a:custGeom>
          <a:noFill/>
          <a:ln w="12700" cap="flat">
            <a:solidFill>
              <a:schemeClr val="bg2">
                <a:lumMod val="85000"/>
              </a:schemeClr>
            </a:solidFill>
            <a:prstDash val="solid"/>
            <a:miter/>
            <a:headEnd type="oval" w="sm" len="sm"/>
            <a:tailEnd type="oval" w="sm" len="sm"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443" name="Freeform: Shape 442">
            <a:extLst>
              <a:ext uri="{FF2B5EF4-FFF2-40B4-BE49-F238E27FC236}">
                <a16:creationId xmlns:a16="http://schemas.microsoft.com/office/drawing/2014/main" id="{8273D89C-1DC7-4CF4-A755-1F4BCB4E2BAD}"/>
              </a:ext>
            </a:extLst>
          </p:cNvPr>
          <p:cNvSpPr/>
          <p:nvPr/>
        </p:nvSpPr>
        <p:spPr>
          <a:xfrm>
            <a:off x="5265425" y="3895995"/>
            <a:ext cx="1216979" cy="1216979"/>
          </a:xfrm>
          <a:custGeom>
            <a:avLst/>
            <a:gdLst>
              <a:gd name="connsiteX0" fmla="*/ 1216980 w 1216979"/>
              <a:gd name="connsiteY0" fmla="*/ 1216979 h 1216979"/>
              <a:gd name="connsiteX1" fmla="*/ 659100 w 1216979"/>
              <a:gd name="connsiteY1" fmla="*/ 659100 h 1216979"/>
              <a:gd name="connsiteX2" fmla="*/ 659100 w 1216979"/>
              <a:gd name="connsiteY2" fmla="*/ 659100 h 1216979"/>
              <a:gd name="connsiteX3" fmla="*/ 0 w 1216979"/>
              <a:gd name="connsiteY3" fmla="*/ 0 h 12169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6979" h="1216979">
                <a:moveTo>
                  <a:pt x="1216980" y="1216979"/>
                </a:moveTo>
                <a:cubicBezTo>
                  <a:pt x="1216980" y="908933"/>
                  <a:pt x="967283" y="659100"/>
                  <a:pt x="659100" y="659100"/>
                </a:cubicBezTo>
                <a:lnTo>
                  <a:pt x="659100" y="659100"/>
                </a:lnTo>
                <a:cubicBezTo>
                  <a:pt x="659100" y="295170"/>
                  <a:pt x="364067" y="0"/>
                  <a:pt x="0" y="0"/>
                </a:cubicBezTo>
              </a:path>
            </a:pathLst>
          </a:custGeom>
          <a:noFill/>
          <a:ln w="12700" cap="flat">
            <a:solidFill>
              <a:schemeClr val="bg2">
                <a:lumMod val="85000"/>
              </a:schemeClr>
            </a:solidFill>
            <a:prstDash val="solid"/>
            <a:miter/>
            <a:headEnd type="oval" w="sm" len="sm"/>
            <a:tailEnd type="oval" w="sm" len="sm"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447" name="Freeform: Shape 446">
            <a:extLst>
              <a:ext uri="{FF2B5EF4-FFF2-40B4-BE49-F238E27FC236}">
                <a16:creationId xmlns:a16="http://schemas.microsoft.com/office/drawing/2014/main" id="{99482CC2-768C-4561-B7BC-406B960B279D}"/>
              </a:ext>
            </a:extLst>
          </p:cNvPr>
          <p:cNvSpPr/>
          <p:nvPr/>
        </p:nvSpPr>
        <p:spPr>
          <a:xfrm>
            <a:off x="8571473" y="1182206"/>
            <a:ext cx="1552282" cy="1552282"/>
          </a:xfrm>
          <a:custGeom>
            <a:avLst/>
            <a:gdLst>
              <a:gd name="connsiteX0" fmla="*/ 1552282 w 1552282"/>
              <a:gd name="connsiteY0" fmla="*/ 1552282 h 1552282"/>
              <a:gd name="connsiteX1" fmla="*/ 982623 w 1552282"/>
              <a:gd name="connsiteY1" fmla="*/ 982624 h 1552282"/>
              <a:gd name="connsiteX2" fmla="*/ 982623 w 1552282"/>
              <a:gd name="connsiteY2" fmla="*/ 982624 h 1552282"/>
              <a:gd name="connsiteX3" fmla="*/ 0 w 1552282"/>
              <a:gd name="connsiteY3" fmla="*/ 0 h 15522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52282" h="1552282">
                <a:moveTo>
                  <a:pt x="1552282" y="1552282"/>
                </a:moveTo>
                <a:cubicBezTo>
                  <a:pt x="1552282" y="1237662"/>
                  <a:pt x="1297244" y="982624"/>
                  <a:pt x="982623" y="982624"/>
                </a:cubicBezTo>
                <a:lnTo>
                  <a:pt x="982623" y="982624"/>
                </a:lnTo>
                <a:cubicBezTo>
                  <a:pt x="982623" y="439948"/>
                  <a:pt x="542676" y="0"/>
                  <a:pt x="0" y="0"/>
                </a:cubicBezTo>
              </a:path>
            </a:pathLst>
          </a:custGeom>
          <a:noFill/>
          <a:ln w="12700" cap="flat">
            <a:solidFill>
              <a:schemeClr val="bg2">
                <a:lumMod val="85000"/>
              </a:schemeClr>
            </a:solidFill>
            <a:prstDash val="solid"/>
            <a:miter/>
            <a:headEnd type="oval" w="sm" len="sm"/>
            <a:tailEnd type="oval" w="sm" len="sm"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451" name="Freeform: Shape 450">
            <a:extLst>
              <a:ext uri="{FF2B5EF4-FFF2-40B4-BE49-F238E27FC236}">
                <a16:creationId xmlns:a16="http://schemas.microsoft.com/office/drawing/2014/main" id="{0171E68E-09E8-41F8-9DEA-D93BDF1ABD30}"/>
              </a:ext>
            </a:extLst>
          </p:cNvPr>
          <p:cNvSpPr/>
          <p:nvPr/>
        </p:nvSpPr>
        <p:spPr>
          <a:xfrm>
            <a:off x="4184457" y="1182206"/>
            <a:ext cx="1552282" cy="1552282"/>
          </a:xfrm>
          <a:custGeom>
            <a:avLst/>
            <a:gdLst>
              <a:gd name="connsiteX0" fmla="*/ 0 w 1552282"/>
              <a:gd name="connsiteY0" fmla="*/ 1552282 h 1552282"/>
              <a:gd name="connsiteX1" fmla="*/ 569659 w 1552282"/>
              <a:gd name="connsiteY1" fmla="*/ 982624 h 1552282"/>
              <a:gd name="connsiteX2" fmla="*/ 569659 w 1552282"/>
              <a:gd name="connsiteY2" fmla="*/ 982624 h 1552282"/>
              <a:gd name="connsiteX3" fmla="*/ 1552282 w 1552282"/>
              <a:gd name="connsiteY3" fmla="*/ 0 h 15522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52282" h="1552282">
                <a:moveTo>
                  <a:pt x="0" y="1552282"/>
                </a:moveTo>
                <a:cubicBezTo>
                  <a:pt x="0" y="1237662"/>
                  <a:pt x="255038" y="982624"/>
                  <a:pt x="569659" y="982624"/>
                </a:cubicBezTo>
                <a:lnTo>
                  <a:pt x="569659" y="982624"/>
                </a:lnTo>
                <a:cubicBezTo>
                  <a:pt x="569659" y="439948"/>
                  <a:pt x="1009607" y="0"/>
                  <a:pt x="1552282" y="0"/>
                </a:cubicBezTo>
              </a:path>
            </a:pathLst>
          </a:custGeom>
          <a:noFill/>
          <a:ln w="12700" cap="flat">
            <a:solidFill>
              <a:schemeClr val="bg2">
                <a:lumMod val="85000"/>
              </a:schemeClr>
            </a:solidFill>
            <a:prstDash val="solid"/>
            <a:miter/>
            <a:headEnd type="oval" w="sm" len="sm"/>
            <a:tailEnd type="oval" w="sm" len="sm"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456" name="TextBox 455">
            <a:extLst>
              <a:ext uri="{FF2B5EF4-FFF2-40B4-BE49-F238E27FC236}">
                <a16:creationId xmlns:a16="http://schemas.microsoft.com/office/drawing/2014/main" id="{0936EBC6-AA02-4EE2-B75B-5ECE9A25512F}"/>
              </a:ext>
            </a:extLst>
          </p:cNvPr>
          <p:cNvSpPr txBox="1"/>
          <p:nvPr/>
        </p:nvSpPr>
        <p:spPr>
          <a:xfrm>
            <a:off x="615778" y="1664900"/>
            <a:ext cx="4270258" cy="615553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lnSpc>
                <a:spcPct val="150000"/>
              </a:lnSpc>
              <a:defRPr sz="1200" b="0" i="0">
                <a:solidFill>
                  <a:schemeClr val="tx1">
                    <a:lumMod val="75000"/>
                    <a:lumOff val="25000"/>
                  </a:schemeClr>
                </a:solidFill>
                <a:effectLst/>
              </a:defRPr>
            </a:lvl1pPr>
          </a:lstStyle>
          <a:p>
            <a:r>
              <a:rPr lang="it-IT" dirty="0"/>
              <a:t>Sed quia consequuntur magni dolores eos qui ratione voluptatem sequi nesciunt.</a:t>
            </a:r>
            <a:endParaRPr lang="en-ID" dirty="0"/>
          </a:p>
        </p:txBody>
      </p:sp>
      <p:sp>
        <p:nvSpPr>
          <p:cNvPr id="457" name="TextBox 456">
            <a:extLst>
              <a:ext uri="{FF2B5EF4-FFF2-40B4-BE49-F238E27FC236}">
                <a16:creationId xmlns:a16="http://schemas.microsoft.com/office/drawing/2014/main" id="{55CF07DC-EAB7-4A26-9A32-56D74524A1B9}"/>
              </a:ext>
            </a:extLst>
          </p:cNvPr>
          <p:cNvSpPr txBox="1"/>
          <p:nvPr/>
        </p:nvSpPr>
        <p:spPr>
          <a:xfrm>
            <a:off x="615778" y="1063209"/>
            <a:ext cx="3734549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1600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</a:rPr>
              <a:t>Write Something About Here</a:t>
            </a:r>
            <a:endParaRPr lang="en-ID" sz="1600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458" name="TextBox 457">
            <a:extLst>
              <a:ext uri="{FF2B5EF4-FFF2-40B4-BE49-F238E27FC236}">
                <a16:creationId xmlns:a16="http://schemas.microsoft.com/office/drawing/2014/main" id="{19D5D4E7-47C1-478D-B00A-AAA224F0213A}"/>
              </a:ext>
            </a:extLst>
          </p:cNvPr>
          <p:cNvSpPr txBox="1"/>
          <p:nvPr/>
        </p:nvSpPr>
        <p:spPr>
          <a:xfrm>
            <a:off x="615778" y="3132239"/>
            <a:ext cx="2653895" cy="615553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lnSpc>
                <a:spcPct val="150000"/>
              </a:lnSpc>
              <a:defRPr sz="1200" b="0" i="0">
                <a:solidFill>
                  <a:schemeClr val="tx1">
                    <a:lumMod val="75000"/>
                    <a:lumOff val="25000"/>
                  </a:schemeClr>
                </a:solidFill>
                <a:effectLst/>
              </a:defRPr>
            </a:lvl1pPr>
          </a:lstStyle>
          <a:p>
            <a:r>
              <a:rPr lang="it-IT" dirty="0"/>
              <a:t>Sed quia consequuntur magni dolores eos qui ratione</a:t>
            </a:r>
            <a:endParaRPr lang="en-ID" dirty="0"/>
          </a:p>
        </p:txBody>
      </p:sp>
      <p:sp>
        <p:nvSpPr>
          <p:cNvPr id="459" name="TextBox 458">
            <a:extLst>
              <a:ext uri="{FF2B5EF4-FFF2-40B4-BE49-F238E27FC236}">
                <a16:creationId xmlns:a16="http://schemas.microsoft.com/office/drawing/2014/main" id="{5BD740A9-669C-4DBE-A728-E13EFC5E048D}"/>
              </a:ext>
            </a:extLst>
          </p:cNvPr>
          <p:cNvSpPr txBox="1"/>
          <p:nvPr/>
        </p:nvSpPr>
        <p:spPr>
          <a:xfrm>
            <a:off x="4200049" y="3056396"/>
            <a:ext cx="11079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1400" spc="0" baseline="0" dirty="0">
                <a:solidFill>
                  <a:srgbClr val="000000"/>
                </a:solidFill>
                <a:latin typeface="+mj-lt"/>
                <a:cs typeface="Arial"/>
                <a:sym typeface="Arial"/>
                <a:rtl val="0"/>
              </a:rPr>
              <a:t>Nick Name</a:t>
            </a:r>
          </a:p>
        </p:txBody>
      </p:sp>
      <p:sp>
        <p:nvSpPr>
          <p:cNvPr id="460" name="TextBox 459">
            <a:extLst>
              <a:ext uri="{FF2B5EF4-FFF2-40B4-BE49-F238E27FC236}">
                <a16:creationId xmlns:a16="http://schemas.microsoft.com/office/drawing/2014/main" id="{0B8925CF-9847-4A18-B672-06A14434AA5E}"/>
              </a:ext>
            </a:extLst>
          </p:cNvPr>
          <p:cNvSpPr txBox="1"/>
          <p:nvPr/>
        </p:nvSpPr>
        <p:spPr>
          <a:xfrm>
            <a:off x="4310657" y="3269033"/>
            <a:ext cx="88678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1000" spc="0" baseline="0">
                <a:solidFill>
                  <a:schemeClr val="tx1">
                    <a:lumMod val="75000"/>
                    <a:lumOff val="25000"/>
                  </a:schemeClr>
                </a:solidFill>
                <a:cs typeface="Arial"/>
                <a:sym typeface="Arial"/>
                <a:rtl val="0"/>
              </a:rPr>
              <a:t>Job Position</a:t>
            </a:r>
          </a:p>
        </p:txBody>
      </p:sp>
      <p:grpSp>
        <p:nvGrpSpPr>
          <p:cNvPr id="461" name="Group 460">
            <a:extLst>
              <a:ext uri="{FF2B5EF4-FFF2-40B4-BE49-F238E27FC236}">
                <a16:creationId xmlns:a16="http://schemas.microsoft.com/office/drawing/2014/main" id="{A2CF8D05-3E46-46E1-A316-F25AE72B265C}"/>
              </a:ext>
            </a:extLst>
          </p:cNvPr>
          <p:cNvGrpSpPr/>
          <p:nvPr/>
        </p:nvGrpSpPr>
        <p:grpSpPr>
          <a:xfrm>
            <a:off x="4579758" y="3553095"/>
            <a:ext cx="348579" cy="100553"/>
            <a:chOff x="5908981" y="2221769"/>
            <a:chExt cx="348579" cy="100553"/>
          </a:xfrm>
        </p:grpSpPr>
        <p:sp>
          <p:nvSpPr>
            <p:cNvPr id="462" name="Star: 5 Points 461">
              <a:extLst>
                <a:ext uri="{FF2B5EF4-FFF2-40B4-BE49-F238E27FC236}">
                  <a16:creationId xmlns:a16="http://schemas.microsoft.com/office/drawing/2014/main" id="{0807D0E1-5AB7-4C1B-8D77-9A93D77EA256}"/>
                </a:ext>
              </a:extLst>
            </p:cNvPr>
            <p:cNvSpPr/>
            <p:nvPr/>
          </p:nvSpPr>
          <p:spPr>
            <a:xfrm>
              <a:off x="5908981" y="2221769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463" name="Star: 5 Points 462">
              <a:extLst>
                <a:ext uri="{FF2B5EF4-FFF2-40B4-BE49-F238E27FC236}">
                  <a16:creationId xmlns:a16="http://schemas.microsoft.com/office/drawing/2014/main" id="{6EA06902-98F2-4AA7-9C14-F4775251F981}"/>
                </a:ext>
              </a:extLst>
            </p:cNvPr>
            <p:cNvSpPr/>
            <p:nvPr/>
          </p:nvSpPr>
          <p:spPr>
            <a:xfrm>
              <a:off x="6032994" y="2221769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464" name="Star: 5 Points 463">
              <a:extLst>
                <a:ext uri="{FF2B5EF4-FFF2-40B4-BE49-F238E27FC236}">
                  <a16:creationId xmlns:a16="http://schemas.microsoft.com/office/drawing/2014/main" id="{39F19FD6-7D70-46D3-8CFF-279A606BB5B9}"/>
                </a:ext>
              </a:extLst>
            </p:cNvPr>
            <p:cNvSpPr/>
            <p:nvPr/>
          </p:nvSpPr>
          <p:spPr>
            <a:xfrm>
              <a:off x="6157007" y="2221769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465" name="TextBox 464">
            <a:extLst>
              <a:ext uri="{FF2B5EF4-FFF2-40B4-BE49-F238E27FC236}">
                <a16:creationId xmlns:a16="http://schemas.microsoft.com/office/drawing/2014/main" id="{ED2D0617-38A6-4445-8EF8-DF5517314E15}"/>
              </a:ext>
            </a:extLst>
          </p:cNvPr>
          <p:cNvSpPr txBox="1"/>
          <p:nvPr/>
        </p:nvSpPr>
        <p:spPr>
          <a:xfrm>
            <a:off x="9000097" y="3056396"/>
            <a:ext cx="11079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1400" spc="0" baseline="0" dirty="0">
                <a:solidFill>
                  <a:srgbClr val="000000"/>
                </a:solidFill>
                <a:latin typeface="+mj-lt"/>
                <a:cs typeface="Arial"/>
                <a:sym typeface="Arial"/>
                <a:rtl val="0"/>
              </a:rPr>
              <a:t>Nick Name</a:t>
            </a:r>
          </a:p>
        </p:txBody>
      </p:sp>
      <p:sp>
        <p:nvSpPr>
          <p:cNvPr id="466" name="TextBox 465">
            <a:extLst>
              <a:ext uri="{FF2B5EF4-FFF2-40B4-BE49-F238E27FC236}">
                <a16:creationId xmlns:a16="http://schemas.microsoft.com/office/drawing/2014/main" id="{E1B470DC-4EC9-4851-B5A2-79BAEBB8F308}"/>
              </a:ext>
            </a:extLst>
          </p:cNvPr>
          <p:cNvSpPr txBox="1"/>
          <p:nvPr/>
        </p:nvSpPr>
        <p:spPr>
          <a:xfrm>
            <a:off x="9110705" y="3269033"/>
            <a:ext cx="88678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1000" spc="0" baseline="0">
                <a:solidFill>
                  <a:schemeClr val="tx1">
                    <a:lumMod val="75000"/>
                    <a:lumOff val="25000"/>
                  </a:schemeClr>
                </a:solidFill>
                <a:cs typeface="Arial"/>
                <a:sym typeface="Arial"/>
                <a:rtl val="0"/>
              </a:rPr>
              <a:t>Job Position</a:t>
            </a:r>
          </a:p>
        </p:txBody>
      </p:sp>
      <p:grpSp>
        <p:nvGrpSpPr>
          <p:cNvPr id="467" name="Group 466">
            <a:extLst>
              <a:ext uri="{FF2B5EF4-FFF2-40B4-BE49-F238E27FC236}">
                <a16:creationId xmlns:a16="http://schemas.microsoft.com/office/drawing/2014/main" id="{82B9B56B-0BEB-4062-ADB8-BBAE22447691}"/>
              </a:ext>
            </a:extLst>
          </p:cNvPr>
          <p:cNvGrpSpPr/>
          <p:nvPr/>
        </p:nvGrpSpPr>
        <p:grpSpPr>
          <a:xfrm>
            <a:off x="9379806" y="3553095"/>
            <a:ext cx="348579" cy="100553"/>
            <a:chOff x="5908981" y="2221769"/>
            <a:chExt cx="348579" cy="100553"/>
          </a:xfrm>
        </p:grpSpPr>
        <p:sp>
          <p:nvSpPr>
            <p:cNvPr id="468" name="Star: 5 Points 467">
              <a:extLst>
                <a:ext uri="{FF2B5EF4-FFF2-40B4-BE49-F238E27FC236}">
                  <a16:creationId xmlns:a16="http://schemas.microsoft.com/office/drawing/2014/main" id="{7AD4C9A0-84CF-4159-96F8-10EC0E816A48}"/>
                </a:ext>
              </a:extLst>
            </p:cNvPr>
            <p:cNvSpPr/>
            <p:nvPr/>
          </p:nvSpPr>
          <p:spPr>
            <a:xfrm>
              <a:off x="5908981" y="2221769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469" name="Star: 5 Points 468">
              <a:extLst>
                <a:ext uri="{FF2B5EF4-FFF2-40B4-BE49-F238E27FC236}">
                  <a16:creationId xmlns:a16="http://schemas.microsoft.com/office/drawing/2014/main" id="{732F2804-4471-40BD-8825-C80CEC0C9415}"/>
                </a:ext>
              </a:extLst>
            </p:cNvPr>
            <p:cNvSpPr/>
            <p:nvPr/>
          </p:nvSpPr>
          <p:spPr>
            <a:xfrm>
              <a:off x="6032994" y="2221769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470" name="Star: 5 Points 469">
              <a:extLst>
                <a:ext uri="{FF2B5EF4-FFF2-40B4-BE49-F238E27FC236}">
                  <a16:creationId xmlns:a16="http://schemas.microsoft.com/office/drawing/2014/main" id="{9802CEF2-7D9B-4603-8446-80AF29106F43}"/>
                </a:ext>
              </a:extLst>
            </p:cNvPr>
            <p:cNvSpPr/>
            <p:nvPr/>
          </p:nvSpPr>
          <p:spPr>
            <a:xfrm>
              <a:off x="6157007" y="2221769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471" name="TextBox 470">
            <a:extLst>
              <a:ext uri="{FF2B5EF4-FFF2-40B4-BE49-F238E27FC236}">
                <a16:creationId xmlns:a16="http://schemas.microsoft.com/office/drawing/2014/main" id="{0AD94247-530F-4538-A56D-B6FEB699B9B2}"/>
              </a:ext>
            </a:extLst>
          </p:cNvPr>
          <p:cNvSpPr txBox="1"/>
          <p:nvPr/>
        </p:nvSpPr>
        <p:spPr>
          <a:xfrm>
            <a:off x="6600313" y="1345585"/>
            <a:ext cx="11079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1400" spc="0" baseline="0" dirty="0">
                <a:solidFill>
                  <a:srgbClr val="000000"/>
                </a:solidFill>
                <a:latin typeface="+mj-lt"/>
                <a:cs typeface="Arial"/>
                <a:sym typeface="Arial"/>
                <a:rtl val="0"/>
              </a:rPr>
              <a:t>Nick Name</a:t>
            </a:r>
          </a:p>
        </p:txBody>
      </p:sp>
      <p:sp>
        <p:nvSpPr>
          <p:cNvPr id="472" name="TextBox 471">
            <a:extLst>
              <a:ext uri="{FF2B5EF4-FFF2-40B4-BE49-F238E27FC236}">
                <a16:creationId xmlns:a16="http://schemas.microsoft.com/office/drawing/2014/main" id="{FC01A042-11CF-453A-88CD-D43CAE5CA38E}"/>
              </a:ext>
            </a:extLst>
          </p:cNvPr>
          <p:cNvSpPr txBox="1"/>
          <p:nvPr/>
        </p:nvSpPr>
        <p:spPr>
          <a:xfrm>
            <a:off x="6710921" y="1558222"/>
            <a:ext cx="88678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1000" spc="0" baseline="0">
                <a:solidFill>
                  <a:schemeClr val="tx1">
                    <a:lumMod val="75000"/>
                    <a:lumOff val="25000"/>
                  </a:schemeClr>
                </a:solidFill>
                <a:cs typeface="Arial"/>
                <a:sym typeface="Arial"/>
                <a:rtl val="0"/>
              </a:rPr>
              <a:t>Job Position</a:t>
            </a:r>
          </a:p>
        </p:txBody>
      </p:sp>
      <p:grpSp>
        <p:nvGrpSpPr>
          <p:cNvPr id="473" name="Group 472">
            <a:extLst>
              <a:ext uri="{FF2B5EF4-FFF2-40B4-BE49-F238E27FC236}">
                <a16:creationId xmlns:a16="http://schemas.microsoft.com/office/drawing/2014/main" id="{5EA63D41-D93D-4109-8ECD-3573499E2767}"/>
              </a:ext>
            </a:extLst>
          </p:cNvPr>
          <p:cNvGrpSpPr/>
          <p:nvPr/>
        </p:nvGrpSpPr>
        <p:grpSpPr>
          <a:xfrm>
            <a:off x="6980022" y="1842284"/>
            <a:ext cx="348579" cy="100553"/>
            <a:chOff x="5908981" y="2221769"/>
            <a:chExt cx="348579" cy="100553"/>
          </a:xfrm>
        </p:grpSpPr>
        <p:sp>
          <p:nvSpPr>
            <p:cNvPr id="474" name="Star: 5 Points 473">
              <a:extLst>
                <a:ext uri="{FF2B5EF4-FFF2-40B4-BE49-F238E27FC236}">
                  <a16:creationId xmlns:a16="http://schemas.microsoft.com/office/drawing/2014/main" id="{E35EFA3D-81AD-4C4B-ACF5-71404F706545}"/>
                </a:ext>
              </a:extLst>
            </p:cNvPr>
            <p:cNvSpPr/>
            <p:nvPr/>
          </p:nvSpPr>
          <p:spPr>
            <a:xfrm>
              <a:off x="5908981" y="2221769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475" name="Star: 5 Points 474">
              <a:extLst>
                <a:ext uri="{FF2B5EF4-FFF2-40B4-BE49-F238E27FC236}">
                  <a16:creationId xmlns:a16="http://schemas.microsoft.com/office/drawing/2014/main" id="{4855C289-8BE9-496B-80F7-5DCBD66E59D5}"/>
                </a:ext>
              </a:extLst>
            </p:cNvPr>
            <p:cNvSpPr/>
            <p:nvPr/>
          </p:nvSpPr>
          <p:spPr>
            <a:xfrm>
              <a:off x="6032994" y="2221769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476" name="Star: 5 Points 475">
              <a:extLst>
                <a:ext uri="{FF2B5EF4-FFF2-40B4-BE49-F238E27FC236}">
                  <a16:creationId xmlns:a16="http://schemas.microsoft.com/office/drawing/2014/main" id="{4C97F317-0CF5-4D02-BDB9-EDB81B195304}"/>
                </a:ext>
              </a:extLst>
            </p:cNvPr>
            <p:cNvSpPr/>
            <p:nvPr/>
          </p:nvSpPr>
          <p:spPr>
            <a:xfrm>
              <a:off x="6157007" y="2221769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477" name="TextBox 476">
            <a:extLst>
              <a:ext uri="{FF2B5EF4-FFF2-40B4-BE49-F238E27FC236}">
                <a16:creationId xmlns:a16="http://schemas.microsoft.com/office/drawing/2014/main" id="{15234233-27D5-40E1-BD77-0C305910A02C}"/>
              </a:ext>
            </a:extLst>
          </p:cNvPr>
          <p:cNvSpPr txBox="1"/>
          <p:nvPr/>
        </p:nvSpPr>
        <p:spPr>
          <a:xfrm>
            <a:off x="5370596" y="5425972"/>
            <a:ext cx="11079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1400" spc="0" baseline="0" dirty="0">
                <a:solidFill>
                  <a:srgbClr val="000000"/>
                </a:solidFill>
                <a:latin typeface="+mj-lt"/>
                <a:cs typeface="Arial"/>
                <a:sym typeface="Arial"/>
                <a:rtl val="0"/>
              </a:rPr>
              <a:t>Nick Name</a:t>
            </a:r>
          </a:p>
        </p:txBody>
      </p:sp>
      <p:sp>
        <p:nvSpPr>
          <p:cNvPr id="478" name="TextBox 477">
            <a:extLst>
              <a:ext uri="{FF2B5EF4-FFF2-40B4-BE49-F238E27FC236}">
                <a16:creationId xmlns:a16="http://schemas.microsoft.com/office/drawing/2014/main" id="{DCAD8783-0428-45FA-96B8-750D6732B8DD}"/>
              </a:ext>
            </a:extLst>
          </p:cNvPr>
          <p:cNvSpPr txBox="1"/>
          <p:nvPr/>
        </p:nvSpPr>
        <p:spPr>
          <a:xfrm>
            <a:off x="5481204" y="5638609"/>
            <a:ext cx="88678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1000" spc="0" baseline="0">
                <a:solidFill>
                  <a:schemeClr val="tx1">
                    <a:lumMod val="75000"/>
                    <a:lumOff val="25000"/>
                  </a:schemeClr>
                </a:solidFill>
                <a:cs typeface="Arial"/>
                <a:sym typeface="Arial"/>
                <a:rtl val="0"/>
              </a:rPr>
              <a:t>Job Position</a:t>
            </a:r>
          </a:p>
        </p:txBody>
      </p:sp>
      <p:grpSp>
        <p:nvGrpSpPr>
          <p:cNvPr id="479" name="Group 478">
            <a:extLst>
              <a:ext uri="{FF2B5EF4-FFF2-40B4-BE49-F238E27FC236}">
                <a16:creationId xmlns:a16="http://schemas.microsoft.com/office/drawing/2014/main" id="{714264CA-CC98-44D6-B301-68FB5513E843}"/>
              </a:ext>
            </a:extLst>
          </p:cNvPr>
          <p:cNvGrpSpPr/>
          <p:nvPr/>
        </p:nvGrpSpPr>
        <p:grpSpPr>
          <a:xfrm>
            <a:off x="5750305" y="5922671"/>
            <a:ext cx="348579" cy="100553"/>
            <a:chOff x="5908981" y="2221769"/>
            <a:chExt cx="348579" cy="100553"/>
          </a:xfrm>
        </p:grpSpPr>
        <p:sp>
          <p:nvSpPr>
            <p:cNvPr id="480" name="Star: 5 Points 479">
              <a:extLst>
                <a:ext uri="{FF2B5EF4-FFF2-40B4-BE49-F238E27FC236}">
                  <a16:creationId xmlns:a16="http://schemas.microsoft.com/office/drawing/2014/main" id="{4671D3F8-4515-4FEA-A92E-2DDBE4FFA37B}"/>
                </a:ext>
              </a:extLst>
            </p:cNvPr>
            <p:cNvSpPr/>
            <p:nvPr/>
          </p:nvSpPr>
          <p:spPr>
            <a:xfrm>
              <a:off x="5908981" y="2221769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481" name="Star: 5 Points 480">
              <a:extLst>
                <a:ext uri="{FF2B5EF4-FFF2-40B4-BE49-F238E27FC236}">
                  <a16:creationId xmlns:a16="http://schemas.microsoft.com/office/drawing/2014/main" id="{4EA59254-D2B8-4FFB-A510-CF070BECE7D0}"/>
                </a:ext>
              </a:extLst>
            </p:cNvPr>
            <p:cNvSpPr/>
            <p:nvPr/>
          </p:nvSpPr>
          <p:spPr>
            <a:xfrm>
              <a:off x="6032994" y="2221769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482" name="Star: 5 Points 481">
              <a:extLst>
                <a:ext uri="{FF2B5EF4-FFF2-40B4-BE49-F238E27FC236}">
                  <a16:creationId xmlns:a16="http://schemas.microsoft.com/office/drawing/2014/main" id="{C186DECF-9254-4821-8CB9-846149EBB181}"/>
                </a:ext>
              </a:extLst>
            </p:cNvPr>
            <p:cNvSpPr/>
            <p:nvPr/>
          </p:nvSpPr>
          <p:spPr>
            <a:xfrm>
              <a:off x="6157007" y="2221769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483" name="TextBox 482">
            <a:extLst>
              <a:ext uri="{FF2B5EF4-FFF2-40B4-BE49-F238E27FC236}">
                <a16:creationId xmlns:a16="http://schemas.microsoft.com/office/drawing/2014/main" id="{56DF5D2E-3BEB-45CE-8256-7727B7A7E8B0}"/>
              </a:ext>
            </a:extLst>
          </p:cNvPr>
          <p:cNvSpPr txBox="1"/>
          <p:nvPr/>
        </p:nvSpPr>
        <p:spPr>
          <a:xfrm>
            <a:off x="3029640" y="5425972"/>
            <a:ext cx="11079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1400" spc="0" baseline="0" dirty="0">
                <a:solidFill>
                  <a:srgbClr val="000000"/>
                </a:solidFill>
                <a:latin typeface="+mj-lt"/>
                <a:cs typeface="Arial"/>
                <a:sym typeface="Arial"/>
                <a:rtl val="0"/>
              </a:rPr>
              <a:t>Nick Name</a:t>
            </a:r>
          </a:p>
        </p:txBody>
      </p:sp>
      <p:sp>
        <p:nvSpPr>
          <p:cNvPr id="484" name="TextBox 483">
            <a:extLst>
              <a:ext uri="{FF2B5EF4-FFF2-40B4-BE49-F238E27FC236}">
                <a16:creationId xmlns:a16="http://schemas.microsoft.com/office/drawing/2014/main" id="{5DAC0CC0-B8CD-4D6B-9FA5-2667E585FCD2}"/>
              </a:ext>
            </a:extLst>
          </p:cNvPr>
          <p:cNvSpPr txBox="1"/>
          <p:nvPr/>
        </p:nvSpPr>
        <p:spPr>
          <a:xfrm>
            <a:off x="3140248" y="5638609"/>
            <a:ext cx="88678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1000" spc="0" baseline="0">
                <a:solidFill>
                  <a:schemeClr val="tx1">
                    <a:lumMod val="75000"/>
                    <a:lumOff val="25000"/>
                  </a:schemeClr>
                </a:solidFill>
                <a:cs typeface="Arial"/>
                <a:sym typeface="Arial"/>
                <a:rtl val="0"/>
              </a:rPr>
              <a:t>Job Position</a:t>
            </a:r>
          </a:p>
        </p:txBody>
      </p:sp>
      <p:grpSp>
        <p:nvGrpSpPr>
          <p:cNvPr id="485" name="Group 484">
            <a:extLst>
              <a:ext uri="{FF2B5EF4-FFF2-40B4-BE49-F238E27FC236}">
                <a16:creationId xmlns:a16="http://schemas.microsoft.com/office/drawing/2014/main" id="{9E27C7FA-B439-497A-8286-0341CBC76627}"/>
              </a:ext>
            </a:extLst>
          </p:cNvPr>
          <p:cNvGrpSpPr/>
          <p:nvPr/>
        </p:nvGrpSpPr>
        <p:grpSpPr>
          <a:xfrm>
            <a:off x="3409349" y="5922671"/>
            <a:ext cx="348579" cy="100553"/>
            <a:chOff x="5908981" y="2221769"/>
            <a:chExt cx="348579" cy="100553"/>
          </a:xfrm>
        </p:grpSpPr>
        <p:sp>
          <p:nvSpPr>
            <p:cNvPr id="486" name="Star: 5 Points 485">
              <a:extLst>
                <a:ext uri="{FF2B5EF4-FFF2-40B4-BE49-F238E27FC236}">
                  <a16:creationId xmlns:a16="http://schemas.microsoft.com/office/drawing/2014/main" id="{3E982FE2-E0F5-45F8-9431-7F74F7799F52}"/>
                </a:ext>
              </a:extLst>
            </p:cNvPr>
            <p:cNvSpPr/>
            <p:nvPr/>
          </p:nvSpPr>
          <p:spPr>
            <a:xfrm>
              <a:off x="5908981" y="2221769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487" name="Star: 5 Points 486">
              <a:extLst>
                <a:ext uri="{FF2B5EF4-FFF2-40B4-BE49-F238E27FC236}">
                  <a16:creationId xmlns:a16="http://schemas.microsoft.com/office/drawing/2014/main" id="{B3FE6A07-4466-4075-8159-EBE6523C583B}"/>
                </a:ext>
              </a:extLst>
            </p:cNvPr>
            <p:cNvSpPr/>
            <p:nvPr/>
          </p:nvSpPr>
          <p:spPr>
            <a:xfrm>
              <a:off x="6032994" y="2221769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488" name="Star: 5 Points 487">
              <a:extLst>
                <a:ext uri="{FF2B5EF4-FFF2-40B4-BE49-F238E27FC236}">
                  <a16:creationId xmlns:a16="http://schemas.microsoft.com/office/drawing/2014/main" id="{2E3BBD62-C1C2-4AE2-872A-C7EA7230727E}"/>
                </a:ext>
              </a:extLst>
            </p:cNvPr>
            <p:cNvSpPr/>
            <p:nvPr/>
          </p:nvSpPr>
          <p:spPr>
            <a:xfrm>
              <a:off x="6157007" y="2221769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489" name="TextBox 488">
            <a:extLst>
              <a:ext uri="{FF2B5EF4-FFF2-40B4-BE49-F238E27FC236}">
                <a16:creationId xmlns:a16="http://schemas.microsoft.com/office/drawing/2014/main" id="{D8251AB9-2AA5-4E53-BA42-0DC955CE97AE}"/>
              </a:ext>
            </a:extLst>
          </p:cNvPr>
          <p:cNvSpPr txBox="1"/>
          <p:nvPr/>
        </p:nvSpPr>
        <p:spPr>
          <a:xfrm>
            <a:off x="7829894" y="5425972"/>
            <a:ext cx="11079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1400" spc="0" baseline="0" dirty="0">
                <a:solidFill>
                  <a:srgbClr val="000000"/>
                </a:solidFill>
                <a:latin typeface="+mj-lt"/>
                <a:cs typeface="Arial"/>
                <a:sym typeface="Arial"/>
                <a:rtl val="0"/>
              </a:rPr>
              <a:t>Nick Name</a:t>
            </a:r>
          </a:p>
        </p:txBody>
      </p:sp>
      <p:sp>
        <p:nvSpPr>
          <p:cNvPr id="490" name="TextBox 489">
            <a:extLst>
              <a:ext uri="{FF2B5EF4-FFF2-40B4-BE49-F238E27FC236}">
                <a16:creationId xmlns:a16="http://schemas.microsoft.com/office/drawing/2014/main" id="{B761D25A-FFE4-4389-9F80-4A339E052740}"/>
              </a:ext>
            </a:extLst>
          </p:cNvPr>
          <p:cNvSpPr txBox="1"/>
          <p:nvPr/>
        </p:nvSpPr>
        <p:spPr>
          <a:xfrm>
            <a:off x="7940502" y="5638609"/>
            <a:ext cx="88678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1000" spc="0" baseline="0">
                <a:solidFill>
                  <a:schemeClr val="tx1">
                    <a:lumMod val="75000"/>
                    <a:lumOff val="25000"/>
                  </a:schemeClr>
                </a:solidFill>
                <a:cs typeface="Arial"/>
                <a:sym typeface="Arial"/>
                <a:rtl val="0"/>
              </a:rPr>
              <a:t>Job Position</a:t>
            </a:r>
          </a:p>
        </p:txBody>
      </p:sp>
      <p:grpSp>
        <p:nvGrpSpPr>
          <p:cNvPr id="491" name="Group 490">
            <a:extLst>
              <a:ext uri="{FF2B5EF4-FFF2-40B4-BE49-F238E27FC236}">
                <a16:creationId xmlns:a16="http://schemas.microsoft.com/office/drawing/2014/main" id="{81D52144-3262-4A51-BDBF-2C731C8F7FC7}"/>
              </a:ext>
            </a:extLst>
          </p:cNvPr>
          <p:cNvGrpSpPr/>
          <p:nvPr/>
        </p:nvGrpSpPr>
        <p:grpSpPr>
          <a:xfrm>
            <a:off x="8209603" y="5922671"/>
            <a:ext cx="348579" cy="100553"/>
            <a:chOff x="5908981" y="2221769"/>
            <a:chExt cx="348579" cy="100553"/>
          </a:xfrm>
        </p:grpSpPr>
        <p:sp>
          <p:nvSpPr>
            <p:cNvPr id="492" name="Star: 5 Points 491">
              <a:extLst>
                <a:ext uri="{FF2B5EF4-FFF2-40B4-BE49-F238E27FC236}">
                  <a16:creationId xmlns:a16="http://schemas.microsoft.com/office/drawing/2014/main" id="{7D3A5537-CCFF-4917-97FF-A5C201315420}"/>
                </a:ext>
              </a:extLst>
            </p:cNvPr>
            <p:cNvSpPr/>
            <p:nvPr/>
          </p:nvSpPr>
          <p:spPr>
            <a:xfrm>
              <a:off x="5908981" y="2221769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493" name="Star: 5 Points 492">
              <a:extLst>
                <a:ext uri="{FF2B5EF4-FFF2-40B4-BE49-F238E27FC236}">
                  <a16:creationId xmlns:a16="http://schemas.microsoft.com/office/drawing/2014/main" id="{41D135A0-4835-4A1B-A11F-A4E7B397B5F4}"/>
                </a:ext>
              </a:extLst>
            </p:cNvPr>
            <p:cNvSpPr/>
            <p:nvPr/>
          </p:nvSpPr>
          <p:spPr>
            <a:xfrm>
              <a:off x="6032994" y="2221769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494" name="Star: 5 Points 493">
              <a:extLst>
                <a:ext uri="{FF2B5EF4-FFF2-40B4-BE49-F238E27FC236}">
                  <a16:creationId xmlns:a16="http://schemas.microsoft.com/office/drawing/2014/main" id="{66855FAD-2E01-4D83-9C47-ABE75EDA7FA9}"/>
                </a:ext>
              </a:extLst>
            </p:cNvPr>
            <p:cNvSpPr/>
            <p:nvPr/>
          </p:nvSpPr>
          <p:spPr>
            <a:xfrm>
              <a:off x="6157007" y="2221769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495" name="TextBox 494">
            <a:extLst>
              <a:ext uri="{FF2B5EF4-FFF2-40B4-BE49-F238E27FC236}">
                <a16:creationId xmlns:a16="http://schemas.microsoft.com/office/drawing/2014/main" id="{7563BDE6-481D-4387-A870-B5C023AA9307}"/>
              </a:ext>
            </a:extLst>
          </p:cNvPr>
          <p:cNvSpPr txBox="1"/>
          <p:nvPr/>
        </p:nvSpPr>
        <p:spPr>
          <a:xfrm>
            <a:off x="10170713" y="5425972"/>
            <a:ext cx="11079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1400" spc="0" baseline="0" dirty="0">
                <a:solidFill>
                  <a:srgbClr val="000000"/>
                </a:solidFill>
                <a:latin typeface="+mj-lt"/>
                <a:cs typeface="Arial"/>
                <a:sym typeface="Arial"/>
                <a:rtl val="0"/>
              </a:rPr>
              <a:t>Nick Name</a:t>
            </a:r>
          </a:p>
        </p:txBody>
      </p:sp>
      <p:sp>
        <p:nvSpPr>
          <p:cNvPr id="496" name="TextBox 495">
            <a:extLst>
              <a:ext uri="{FF2B5EF4-FFF2-40B4-BE49-F238E27FC236}">
                <a16:creationId xmlns:a16="http://schemas.microsoft.com/office/drawing/2014/main" id="{24EB3BD0-4BCC-42F0-A5EF-5F121BD753AF}"/>
              </a:ext>
            </a:extLst>
          </p:cNvPr>
          <p:cNvSpPr txBox="1"/>
          <p:nvPr/>
        </p:nvSpPr>
        <p:spPr>
          <a:xfrm>
            <a:off x="10281321" y="5638609"/>
            <a:ext cx="88678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1000" spc="0" baseline="0">
                <a:solidFill>
                  <a:schemeClr val="tx1">
                    <a:lumMod val="75000"/>
                    <a:lumOff val="25000"/>
                  </a:schemeClr>
                </a:solidFill>
                <a:cs typeface="Arial"/>
                <a:sym typeface="Arial"/>
                <a:rtl val="0"/>
              </a:rPr>
              <a:t>Job Position</a:t>
            </a:r>
          </a:p>
        </p:txBody>
      </p:sp>
      <p:grpSp>
        <p:nvGrpSpPr>
          <p:cNvPr id="497" name="Group 496">
            <a:extLst>
              <a:ext uri="{FF2B5EF4-FFF2-40B4-BE49-F238E27FC236}">
                <a16:creationId xmlns:a16="http://schemas.microsoft.com/office/drawing/2014/main" id="{38CDDDD5-7424-4733-88D1-6FDE6C2D116B}"/>
              </a:ext>
            </a:extLst>
          </p:cNvPr>
          <p:cNvGrpSpPr/>
          <p:nvPr/>
        </p:nvGrpSpPr>
        <p:grpSpPr>
          <a:xfrm>
            <a:off x="10550422" y="5922671"/>
            <a:ext cx="348579" cy="100553"/>
            <a:chOff x="5908981" y="2221769"/>
            <a:chExt cx="348579" cy="100553"/>
          </a:xfrm>
        </p:grpSpPr>
        <p:sp>
          <p:nvSpPr>
            <p:cNvPr id="498" name="Star: 5 Points 497">
              <a:extLst>
                <a:ext uri="{FF2B5EF4-FFF2-40B4-BE49-F238E27FC236}">
                  <a16:creationId xmlns:a16="http://schemas.microsoft.com/office/drawing/2014/main" id="{91D319E0-E6D2-4111-AD62-AC9B41CAF07C}"/>
                </a:ext>
              </a:extLst>
            </p:cNvPr>
            <p:cNvSpPr/>
            <p:nvPr/>
          </p:nvSpPr>
          <p:spPr>
            <a:xfrm>
              <a:off x="5908981" y="2221769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499" name="Star: 5 Points 498">
              <a:extLst>
                <a:ext uri="{FF2B5EF4-FFF2-40B4-BE49-F238E27FC236}">
                  <a16:creationId xmlns:a16="http://schemas.microsoft.com/office/drawing/2014/main" id="{F5B8186D-56FD-4C97-82EA-9009EF448E83}"/>
                </a:ext>
              </a:extLst>
            </p:cNvPr>
            <p:cNvSpPr/>
            <p:nvPr/>
          </p:nvSpPr>
          <p:spPr>
            <a:xfrm>
              <a:off x="6032994" y="2221769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500" name="Star: 5 Points 499">
              <a:extLst>
                <a:ext uri="{FF2B5EF4-FFF2-40B4-BE49-F238E27FC236}">
                  <a16:creationId xmlns:a16="http://schemas.microsoft.com/office/drawing/2014/main" id="{FBE03D8B-8407-4A84-A39F-1A661A3ABDE3}"/>
                </a:ext>
              </a:extLst>
            </p:cNvPr>
            <p:cNvSpPr/>
            <p:nvPr/>
          </p:nvSpPr>
          <p:spPr>
            <a:xfrm>
              <a:off x="6157007" y="2221769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501" name="Freeform: Shape 500">
            <a:extLst>
              <a:ext uri="{FF2B5EF4-FFF2-40B4-BE49-F238E27FC236}">
                <a16:creationId xmlns:a16="http://schemas.microsoft.com/office/drawing/2014/main" id="{54BD19D9-2D8C-4FF0-8E50-D1A2B57C68BF}"/>
              </a:ext>
            </a:extLst>
          </p:cNvPr>
          <p:cNvSpPr/>
          <p:nvPr/>
        </p:nvSpPr>
        <p:spPr>
          <a:xfrm>
            <a:off x="4643949" y="2625499"/>
            <a:ext cx="220058" cy="229482"/>
          </a:xfrm>
          <a:custGeom>
            <a:avLst/>
            <a:gdLst>
              <a:gd name="connsiteX0" fmla="*/ 421097 w 423202"/>
              <a:gd name="connsiteY0" fmla="*/ 392728 h 441320"/>
              <a:gd name="connsiteX1" fmla="*/ 401189 w 423202"/>
              <a:gd name="connsiteY1" fmla="*/ 335622 h 441320"/>
              <a:gd name="connsiteX2" fmla="*/ 373422 w 423202"/>
              <a:gd name="connsiteY2" fmla="*/ 307332 h 441320"/>
              <a:gd name="connsiteX3" fmla="*/ 268380 w 423202"/>
              <a:gd name="connsiteY3" fmla="*/ 268432 h 441320"/>
              <a:gd name="connsiteX4" fmla="*/ 250436 w 423202"/>
              <a:gd name="connsiteY4" fmla="*/ 246952 h 441320"/>
              <a:gd name="connsiteX5" fmla="*/ 245721 w 423202"/>
              <a:gd name="connsiteY5" fmla="*/ 221412 h 441320"/>
              <a:gd name="connsiteX6" fmla="*/ 296801 w 423202"/>
              <a:gd name="connsiteY6" fmla="*/ 155007 h 441320"/>
              <a:gd name="connsiteX7" fmla="*/ 291562 w 423202"/>
              <a:gd name="connsiteY7" fmla="*/ 208314 h 441320"/>
              <a:gd name="connsiteX8" fmla="*/ 320639 w 423202"/>
              <a:gd name="connsiteY8" fmla="*/ 107594 h 441320"/>
              <a:gd name="connsiteX9" fmla="*/ 258163 w 423202"/>
              <a:gd name="connsiteY9" fmla="*/ 5302 h 441320"/>
              <a:gd name="connsiteX10" fmla="*/ 187830 w 423202"/>
              <a:gd name="connsiteY10" fmla="*/ 6219 h 441320"/>
              <a:gd name="connsiteX11" fmla="*/ 121818 w 423202"/>
              <a:gd name="connsiteY11" fmla="*/ 153305 h 441320"/>
              <a:gd name="connsiteX12" fmla="*/ 165564 w 423202"/>
              <a:gd name="connsiteY12" fmla="*/ 212505 h 441320"/>
              <a:gd name="connsiteX13" fmla="*/ 177613 w 423202"/>
              <a:gd name="connsiteY13" fmla="*/ 221019 h 441320"/>
              <a:gd name="connsiteX14" fmla="*/ 172898 w 423202"/>
              <a:gd name="connsiteY14" fmla="*/ 246821 h 441320"/>
              <a:gd name="connsiteX15" fmla="*/ 154824 w 423202"/>
              <a:gd name="connsiteY15" fmla="*/ 268301 h 441320"/>
              <a:gd name="connsiteX16" fmla="*/ 49781 w 423202"/>
              <a:gd name="connsiteY16" fmla="*/ 307201 h 441320"/>
              <a:gd name="connsiteX17" fmla="*/ 22014 w 423202"/>
              <a:gd name="connsiteY17" fmla="*/ 335492 h 441320"/>
              <a:gd name="connsiteX18" fmla="*/ 2106 w 423202"/>
              <a:gd name="connsiteY18" fmla="*/ 392597 h 441320"/>
              <a:gd name="connsiteX19" fmla="*/ 36684 w 423202"/>
              <a:gd name="connsiteY19" fmla="*/ 441320 h 441320"/>
              <a:gd name="connsiteX20" fmla="*/ 152466 w 423202"/>
              <a:gd name="connsiteY20" fmla="*/ 441320 h 441320"/>
              <a:gd name="connsiteX21" fmla="*/ 129545 w 423202"/>
              <a:gd name="connsiteY21" fmla="*/ 348720 h 441320"/>
              <a:gd name="connsiteX22" fmla="*/ 298504 w 423202"/>
              <a:gd name="connsiteY22" fmla="*/ 348720 h 441320"/>
              <a:gd name="connsiteX23" fmla="*/ 269820 w 423202"/>
              <a:gd name="connsiteY23" fmla="*/ 441320 h 441320"/>
              <a:gd name="connsiteX24" fmla="*/ 386389 w 423202"/>
              <a:gd name="connsiteY24" fmla="*/ 441320 h 441320"/>
              <a:gd name="connsiteX25" fmla="*/ 421097 w 423202"/>
              <a:gd name="connsiteY25" fmla="*/ 392728 h 441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423202" h="441320">
                <a:moveTo>
                  <a:pt x="421097" y="392728"/>
                </a:moveTo>
                <a:lnTo>
                  <a:pt x="401189" y="335622"/>
                </a:lnTo>
                <a:cubicBezTo>
                  <a:pt x="396605" y="322525"/>
                  <a:pt x="386520" y="312047"/>
                  <a:pt x="373422" y="307332"/>
                </a:cubicBezTo>
                <a:lnTo>
                  <a:pt x="268380" y="268432"/>
                </a:lnTo>
                <a:cubicBezTo>
                  <a:pt x="259080" y="264896"/>
                  <a:pt x="252139" y="256775"/>
                  <a:pt x="250436" y="246952"/>
                </a:cubicBezTo>
                <a:lnTo>
                  <a:pt x="245721" y="221412"/>
                </a:lnTo>
                <a:cubicBezTo>
                  <a:pt x="285144" y="208707"/>
                  <a:pt x="295884" y="145970"/>
                  <a:pt x="296801" y="155007"/>
                </a:cubicBezTo>
                <a:cubicBezTo>
                  <a:pt x="297718" y="165092"/>
                  <a:pt x="291562" y="208314"/>
                  <a:pt x="291562" y="208314"/>
                </a:cubicBezTo>
                <a:cubicBezTo>
                  <a:pt x="291562" y="208314"/>
                  <a:pt x="324568" y="164568"/>
                  <a:pt x="320639" y="107594"/>
                </a:cubicBezTo>
                <a:cubicBezTo>
                  <a:pt x="316710" y="50750"/>
                  <a:pt x="282656" y="17745"/>
                  <a:pt x="258163" y="5302"/>
                </a:cubicBezTo>
                <a:cubicBezTo>
                  <a:pt x="233671" y="-7141"/>
                  <a:pt x="187830" y="6219"/>
                  <a:pt x="187830" y="6219"/>
                </a:cubicBezTo>
                <a:cubicBezTo>
                  <a:pt x="125747" y="-9105"/>
                  <a:pt x="96016" y="104582"/>
                  <a:pt x="121818" y="153305"/>
                </a:cubicBezTo>
                <a:cubicBezTo>
                  <a:pt x="139107" y="185917"/>
                  <a:pt x="156133" y="204123"/>
                  <a:pt x="165564" y="212505"/>
                </a:cubicBezTo>
                <a:cubicBezTo>
                  <a:pt x="168052" y="214732"/>
                  <a:pt x="172112" y="218137"/>
                  <a:pt x="177613" y="221019"/>
                </a:cubicBezTo>
                <a:lnTo>
                  <a:pt x="172898" y="246821"/>
                </a:lnTo>
                <a:cubicBezTo>
                  <a:pt x="171065" y="256644"/>
                  <a:pt x="164123" y="264765"/>
                  <a:pt x="154824" y="268301"/>
                </a:cubicBezTo>
                <a:lnTo>
                  <a:pt x="49781" y="307201"/>
                </a:lnTo>
                <a:cubicBezTo>
                  <a:pt x="36815" y="312047"/>
                  <a:pt x="26468" y="322394"/>
                  <a:pt x="22014" y="335492"/>
                </a:cubicBezTo>
                <a:lnTo>
                  <a:pt x="2106" y="392597"/>
                </a:lnTo>
                <a:cubicBezTo>
                  <a:pt x="-6276" y="416304"/>
                  <a:pt x="11405" y="441320"/>
                  <a:pt x="36684" y="441320"/>
                </a:cubicBezTo>
                <a:lnTo>
                  <a:pt x="152466" y="441320"/>
                </a:lnTo>
                <a:lnTo>
                  <a:pt x="129545" y="348720"/>
                </a:lnTo>
                <a:cubicBezTo>
                  <a:pt x="129545" y="348720"/>
                  <a:pt x="225943" y="382119"/>
                  <a:pt x="298504" y="348720"/>
                </a:cubicBezTo>
                <a:lnTo>
                  <a:pt x="269820" y="441320"/>
                </a:lnTo>
                <a:lnTo>
                  <a:pt x="386389" y="441320"/>
                </a:lnTo>
                <a:cubicBezTo>
                  <a:pt x="411798" y="441451"/>
                  <a:pt x="429480" y="416566"/>
                  <a:pt x="421097" y="392728"/>
                </a:cubicBezTo>
                <a:close/>
              </a:path>
            </a:pathLst>
          </a:custGeom>
          <a:solidFill>
            <a:schemeClr val="bg2"/>
          </a:solidFill>
          <a:ln w="13298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502" name="Freeform: Shape 501">
            <a:extLst>
              <a:ext uri="{FF2B5EF4-FFF2-40B4-BE49-F238E27FC236}">
                <a16:creationId xmlns:a16="http://schemas.microsoft.com/office/drawing/2014/main" id="{6F316285-ECFA-4141-A09E-7F819D377D36}"/>
              </a:ext>
            </a:extLst>
          </p:cNvPr>
          <p:cNvSpPr/>
          <p:nvPr/>
        </p:nvSpPr>
        <p:spPr>
          <a:xfrm>
            <a:off x="7044003" y="863145"/>
            <a:ext cx="220204" cy="241730"/>
          </a:xfrm>
          <a:custGeom>
            <a:avLst/>
            <a:gdLst>
              <a:gd name="connsiteX0" fmla="*/ 189148 w 423482"/>
              <a:gd name="connsiteY0" fmla="*/ 26 h 464876"/>
              <a:gd name="connsiteX1" fmla="*/ 268192 w 423482"/>
              <a:gd name="connsiteY1" fmla="*/ 30429 h 464876"/>
              <a:gd name="connsiteX2" fmla="*/ 265965 w 423482"/>
              <a:gd name="connsiteY2" fmla="*/ 15105 h 464876"/>
              <a:gd name="connsiteX3" fmla="*/ 308401 w 423482"/>
              <a:gd name="connsiteY3" fmla="*/ 124339 h 464876"/>
              <a:gd name="connsiteX4" fmla="*/ 255430 w 423482"/>
              <a:gd name="connsiteY4" fmla="*/ 242843 h 464876"/>
              <a:gd name="connsiteX5" fmla="*/ 246136 w 423482"/>
              <a:gd name="connsiteY5" fmla="*/ 246512 h 464876"/>
              <a:gd name="connsiteX6" fmla="*/ 250510 w 423482"/>
              <a:gd name="connsiteY6" fmla="*/ 270246 h 464876"/>
              <a:gd name="connsiteX7" fmla="*/ 268584 w 423482"/>
              <a:gd name="connsiteY7" fmla="*/ 291726 h 464876"/>
              <a:gd name="connsiteX8" fmla="*/ 373758 w 423482"/>
              <a:gd name="connsiteY8" fmla="*/ 330626 h 464876"/>
              <a:gd name="connsiteX9" fmla="*/ 401525 w 423482"/>
              <a:gd name="connsiteY9" fmla="*/ 359047 h 464876"/>
              <a:gd name="connsiteX10" fmla="*/ 421433 w 423482"/>
              <a:gd name="connsiteY10" fmla="*/ 416153 h 464876"/>
              <a:gd name="connsiteX11" fmla="*/ 386724 w 423482"/>
              <a:gd name="connsiteY11" fmla="*/ 464876 h 464876"/>
              <a:gd name="connsiteX12" fmla="*/ 246319 w 423482"/>
              <a:gd name="connsiteY12" fmla="*/ 464876 h 464876"/>
              <a:gd name="connsiteX13" fmla="*/ 223398 w 423482"/>
              <a:gd name="connsiteY13" fmla="*/ 379741 h 464876"/>
              <a:gd name="connsiteX14" fmla="*/ 235448 w 423482"/>
              <a:gd name="connsiteY14" fmla="*/ 346866 h 464876"/>
              <a:gd name="connsiteX15" fmla="*/ 217111 w 423482"/>
              <a:gd name="connsiteY15" fmla="*/ 334948 h 464876"/>
              <a:gd name="connsiteX16" fmla="*/ 211872 w 423482"/>
              <a:gd name="connsiteY16" fmla="*/ 331542 h 464876"/>
              <a:gd name="connsiteX17" fmla="*/ 205978 w 423482"/>
              <a:gd name="connsiteY17" fmla="*/ 335340 h 464876"/>
              <a:gd name="connsiteX18" fmla="*/ 188296 w 423482"/>
              <a:gd name="connsiteY18" fmla="*/ 346866 h 464876"/>
              <a:gd name="connsiteX19" fmla="*/ 200346 w 423482"/>
              <a:gd name="connsiteY19" fmla="*/ 379741 h 464876"/>
              <a:gd name="connsiteX20" fmla="*/ 177163 w 423482"/>
              <a:gd name="connsiteY20" fmla="*/ 464876 h 464876"/>
              <a:gd name="connsiteX21" fmla="*/ 36758 w 423482"/>
              <a:gd name="connsiteY21" fmla="*/ 464876 h 464876"/>
              <a:gd name="connsiteX22" fmla="*/ 2049 w 423482"/>
              <a:gd name="connsiteY22" fmla="*/ 416153 h 464876"/>
              <a:gd name="connsiteX23" fmla="*/ 21957 w 423482"/>
              <a:gd name="connsiteY23" fmla="*/ 359047 h 464876"/>
              <a:gd name="connsiteX24" fmla="*/ 49724 w 423482"/>
              <a:gd name="connsiteY24" fmla="*/ 330626 h 464876"/>
              <a:gd name="connsiteX25" fmla="*/ 154898 w 423482"/>
              <a:gd name="connsiteY25" fmla="*/ 291726 h 464876"/>
              <a:gd name="connsiteX26" fmla="*/ 172972 w 423482"/>
              <a:gd name="connsiteY26" fmla="*/ 270246 h 464876"/>
              <a:gd name="connsiteX27" fmla="*/ 177721 w 423482"/>
              <a:gd name="connsiteY27" fmla="*/ 244478 h 464876"/>
              <a:gd name="connsiteX28" fmla="*/ 169240 w 423482"/>
              <a:gd name="connsiteY28" fmla="*/ 240186 h 464876"/>
              <a:gd name="connsiteX29" fmla="*/ 116915 w 423482"/>
              <a:gd name="connsiteY29" fmla="*/ 120540 h 464876"/>
              <a:gd name="connsiteX30" fmla="*/ 117439 w 423482"/>
              <a:gd name="connsiteY30" fmla="*/ 92381 h 464876"/>
              <a:gd name="connsiteX31" fmla="*/ 158434 w 423482"/>
              <a:gd name="connsiteY31" fmla="*/ 14843 h 464876"/>
              <a:gd name="connsiteX32" fmla="*/ 143110 w 423482"/>
              <a:gd name="connsiteY32" fmla="*/ 7246 h 464876"/>
              <a:gd name="connsiteX33" fmla="*/ 189148 w 423482"/>
              <a:gd name="connsiteY33" fmla="*/ 26 h 464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423482" h="464876">
                <a:moveTo>
                  <a:pt x="189148" y="26"/>
                </a:moveTo>
                <a:cubicBezTo>
                  <a:pt x="214918" y="-449"/>
                  <a:pt x="246188" y="5347"/>
                  <a:pt x="268192" y="30429"/>
                </a:cubicBezTo>
                <a:lnTo>
                  <a:pt x="265965" y="15105"/>
                </a:lnTo>
                <a:cubicBezTo>
                  <a:pt x="265965" y="15105"/>
                  <a:pt x="316522" y="72996"/>
                  <a:pt x="308401" y="124339"/>
                </a:cubicBezTo>
                <a:cubicBezTo>
                  <a:pt x="302606" y="160488"/>
                  <a:pt x="288927" y="215719"/>
                  <a:pt x="255430" y="242843"/>
                </a:cubicBezTo>
                <a:lnTo>
                  <a:pt x="246136" y="246512"/>
                </a:lnTo>
                <a:lnTo>
                  <a:pt x="250510" y="270246"/>
                </a:lnTo>
                <a:cubicBezTo>
                  <a:pt x="252344" y="280069"/>
                  <a:pt x="259154" y="288320"/>
                  <a:pt x="268584" y="291726"/>
                </a:cubicBezTo>
                <a:lnTo>
                  <a:pt x="373758" y="330626"/>
                </a:lnTo>
                <a:cubicBezTo>
                  <a:pt x="386724" y="335472"/>
                  <a:pt x="396941" y="345950"/>
                  <a:pt x="401525" y="359047"/>
                </a:cubicBezTo>
                <a:lnTo>
                  <a:pt x="421433" y="416153"/>
                </a:lnTo>
                <a:cubicBezTo>
                  <a:pt x="429684" y="439990"/>
                  <a:pt x="412003" y="464876"/>
                  <a:pt x="386724" y="464876"/>
                </a:cubicBezTo>
                <a:lnTo>
                  <a:pt x="246319" y="464876"/>
                </a:lnTo>
                <a:lnTo>
                  <a:pt x="223398" y="379741"/>
                </a:lnTo>
                <a:lnTo>
                  <a:pt x="235448" y="346866"/>
                </a:lnTo>
                <a:lnTo>
                  <a:pt x="217111" y="334948"/>
                </a:lnTo>
                <a:lnTo>
                  <a:pt x="211872" y="331542"/>
                </a:lnTo>
                <a:lnTo>
                  <a:pt x="205978" y="335340"/>
                </a:lnTo>
                <a:lnTo>
                  <a:pt x="188296" y="346866"/>
                </a:lnTo>
                <a:lnTo>
                  <a:pt x="200346" y="379741"/>
                </a:lnTo>
                <a:lnTo>
                  <a:pt x="177163" y="464876"/>
                </a:lnTo>
                <a:lnTo>
                  <a:pt x="36758" y="464876"/>
                </a:lnTo>
                <a:cubicBezTo>
                  <a:pt x="11479" y="464876"/>
                  <a:pt x="-6202" y="439990"/>
                  <a:pt x="2049" y="416153"/>
                </a:cubicBezTo>
                <a:lnTo>
                  <a:pt x="21957" y="359047"/>
                </a:lnTo>
                <a:cubicBezTo>
                  <a:pt x="26410" y="345819"/>
                  <a:pt x="36627" y="335472"/>
                  <a:pt x="49724" y="330626"/>
                </a:cubicBezTo>
                <a:lnTo>
                  <a:pt x="154898" y="291726"/>
                </a:lnTo>
                <a:cubicBezTo>
                  <a:pt x="164328" y="288189"/>
                  <a:pt x="171139" y="280069"/>
                  <a:pt x="172972" y="270246"/>
                </a:cubicBezTo>
                <a:lnTo>
                  <a:pt x="177721" y="244478"/>
                </a:lnTo>
                <a:lnTo>
                  <a:pt x="169240" y="240186"/>
                </a:lnTo>
                <a:cubicBezTo>
                  <a:pt x="145861" y="222439"/>
                  <a:pt x="121368" y="187862"/>
                  <a:pt x="116915" y="120540"/>
                </a:cubicBezTo>
                <a:lnTo>
                  <a:pt x="117439" y="92381"/>
                </a:lnTo>
                <a:cubicBezTo>
                  <a:pt x="117439" y="92381"/>
                  <a:pt x="122023" y="28988"/>
                  <a:pt x="158434" y="14843"/>
                </a:cubicBezTo>
                <a:lnTo>
                  <a:pt x="143110" y="7246"/>
                </a:lnTo>
                <a:cubicBezTo>
                  <a:pt x="143110" y="7246"/>
                  <a:pt x="163379" y="501"/>
                  <a:pt x="189148" y="26"/>
                </a:cubicBezTo>
                <a:close/>
              </a:path>
            </a:pathLst>
          </a:custGeom>
          <a:solidFill>
            <a:schemeClr val="bg2"/>
          </a:solidFill>
          <a:ln w="13298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503" name="Freeform: Shape 502">
            <a:extLst>
              <a:ext uri="{FF2B5EF4-FFF2-40B4-BE49-F238E27FC236}">
                <a16:creationId xmlns:a16="http://schemas.microsoft.com/office/drawing/2014/main" id="{CD6BDAAE-B39D-4A2D-8DDA-E03FCB664890}"/>
              </a:ext>
            </a:extLst>
          </p:cNvPr>
          <p:cNvSpPr/>
          <p:nvPr/>
        </p:nvSpPr>
        <p:spPr>
          <a:xfrm>
            <a:off x="8273657" y="5004396"/>
            <a:ext cx="220058" cy="229482"/>
          </a:xfrm>
          <a:custGeom>
            <a:avLst/>
            <a:gdLst>
              <a:gd name="connsiteX0" fmla="*/ 421097 w 423202"/>
              <a:gd name="connsiteY0" fmla="*/ 392728 h 441320"/>
              <a:gd name="connsiteX1" fmla="*/ 401189 w 423202"/>
              <a:gd name="connsiteY1" fmla="*/ 335622 h 441320"/>
              <a:gd name="connsiteX2" fmla="*/ 373422 w 423202"/>
              <a:gd name="connsiteY2" fmla="*/ 307332 h 441320"/>
              <a:gd name="connsiteX3" fmla="*/ 268380 w 423202"/>
              <a:gd name="connsiteY3" fmla="*/ 268432 h 441320"/>
              <a:gd name="connsiteX4" fmla="*/ 250436 w 423202"/>
              <a:gd name="connsiteY4" fmla="*/ 246952 h 441320"/>
              <a:gd name="connsiteX5" fmla="*/ 245721 w 423202"/>
              <a:gd name="connsiteY5" fmla="*/ 221412 h 441320"/>
              <a:gd name="connsiteX6" fmla="*/ 296801 w 423202"/>
              <a:gd name="connsiteY6" fmla="*/ 155007 h 441320"/>
              <a:gd name="connsiteX7" fmla="*/ 291562 w 423202"/>
              <a:gd name="connsiteY7" fmla="*/ 208314 h 441320"/>
              <a:gd name="connsiteX8" fmla="*/ 320639 w 423202"/>
              <a:gd name="connsiteY8" fmla="*/ 107594 h 441320"/>
              <a:gd name="connsiteX9" fmla="*/ 258163 w 423202"/>
              <a:gd name="connsiteY9" fmla="*/ 5302 h 441320"/>
              <a:gd name="connsiteX10" fmla="*/ 187830 w 423202"/>
              <a:gd name="connsiteY10" fmla="*/ 6219 h 441320"/>
              <a:gd name="connsiteX11" fmla="*/ 121818 w 423202"/>
              <a:gd name="connsiteY11" fmla="*/ 153305 h 441320"/>
              <a:gd name="connsiteX12" fmla="*/ 165564 w 423202"/>
              <a:gd name="connsiteY12" fmla="*/ 212505 h 441320"/>
              <a:gd name="connsiteX13" fmla="*/ 177613 w 423202"/>
              <a:gd name="connsiteY13" fmla="*/ 221019 h 441320"/>
              <a:gd name="connsiteX14" fmla="*/ 172898 w 423202"/>
              <a:gd name="connsiteY14" fmla="*/ 246821 h 441320"/>
              <a:gd name="connsiteX15" fmla="*/ 154824 w 423202"/>
              <a:gd name="connsiteY15" fmla="*/ 268301 h 441320"/>
              <a:gd name="connsiteX16" fmla="*/ 49781 w 423202"/>
              <a:gd name="connsiteY16" fmla="*/ 307201 h 441320"/>
              <a:gd name="connsiteX17" fmla="*/ 22014 w 423202"/>
              <a:gd name="connsiteY17" fmla="*/ 335492 h 441320"/>
              <a:gd name="connsiteX18" fmla="*/ 2106 w 423202"/>
              <a:gd name="connsiteY18" fmla="*/ 392597 h 441320"/>
              <a:gd name="connsiteX19" fmla="*/ 36684 w 423202"/>
              <a:gd name="connsiteY19" fmla="*/ 441320 h 441320"/>
              <a:gd name="connsiteX20" fmla="*/ 152466 w 423202"/>
              <a:gd name="connsiteY20" fmla="*/ 441320 h 441320"/>
              <a:gd name="connsiteX21" fmla="*/ 129545 w 423202"/>
              <a:gd name="connsiteY21" fmla="*/ 348720 h 441320"/>
              <a:gd name="connsiteX22" fmla="*/ 298504 w 423202"/>
              <a:gd name="connsiteY22" fmla="*/ 348720 h 441320"/>
              <a:gd name="connsiteX23" fmla="*/ 269820 w 423202"/>
              <a:gd name="connsiteY23" fmla="*/ 441320 h 441320"/>
              <a:gd name="connsiteX24" fmla="*/ 386389 w 423202"/>
              <a:gd name="connsiteY24" fmla="*/ 441320 h 441320"/>
              <a:gd name="connsiteX25" fmla="*/ 421097 w 423202"/>
              <a:gd name="connsiteY25" fmla="*/ 392728 h 441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423202" h="441320">
                <a:moveTo>
                  <a:pt x="421097" y="392728"/>
                </a:moveTo>
                <a:lnTo>
                  <a:pt x="401189" y="335622"/>
                </a:lnTo>
                <a:cubicBezTo>
                  <a:pt x="396605" y="322525"/>
                  <a:pt x="386520" y="312047"/>
                  <a:pt x="373422" y="307332"/>
                </a:cubicBezTo>
                <a:lnTo>
                  <a:pt x="268380" y="268432"/>
                </a:lnTo>
                <a:cubicBezTo>
                  <a:pt x="259080" y="264896"/>
                  <a:pt x="252139" y="256775"/>
                  <a:pt x="250436" y="246952"/>
                </a:cubicBezTo>
                <a:lnTo>
                  <a:pt x="245721" y="221412"/>
                </a:lnTo>
                <a:cubicBezTo>
                  <a:pt x="285144" y="208707"/>
                  <a:pt x="295884" y="145970"/>
                  <a:pt x="296801" y="155007"/>
                </a:cubicBezTo>
                <a:cubicBezTo>
                  <a:pt x="297718" y="165092"/>
                  <a:pt x="291562" y="208314"/>
                  <a:pt x="291562" y="208314"/>
                </a:cubicBezTo>
                <a:cubicBezTo>
                  <a:pt x="291562" y="208314"/>
                  <a:pt x="324568" y="164568"/>
                  <a:pt x="320639" y="107594"/>
                </a:cubicBezTo>
                <a:cubicBezTo>
                  <a:pt x="316710" y="50750"/>
                  <a:pt x="282656" y="17745"/>
                  <a:pt x="258163" y="5302"/>
                </a:cubicBezTo>
                <a:cubicBezTo>
                  <a:pt x="233671" y="-7141"/>
                  <a:pt x="187830" y="6219"/>
                  <a:pt x="187830" y="6219"/>
                </a:cubicBezTo>
                <a:cubicBezTo>
                  <a:pt x="125747" y="-9105"/>
                  <a:pt x="96016" y="104582"/>
                  <a:pt x="121818" y="153305"/>
                </a:cubicBezTo>
                <a:cubicBezTo>
                  <a:pt x="139107" y="185917"/>
                  <a:pt x="156133" y="204123"/>
                  <a:pt x="165564" y="212505"/>
                </a:cubicBezTo>
                <a:cubicBezTo>
                  <a:pt x="168052" y="214732"/>
                  <a:pt x="172112" y="218137"/>
                  <a:pt x="177613" y="221019"/>
                </a:cubicBezTo>
                <a:lnTo>
                  <a:pt x="172898" y="246821"/>
                </a:lnTo>
                <a:cubicBezTo>
                  <a:pt x="171065" y="256644"/>
                  <a:pt x="164123" y="264765"/>
                  <a:pt x="154824" y="268301"/>
                </a:cubicBezTo>
                <a:lnTo>
                  <a:pt x="49781" y="307201"/>
                </a:lnTo>
                <a:cubicBezTo>
                  <a:pt x="36815" y="312047"/>
                  <a:pt x="26468" y="322394"/>
                  <a:pt x="22014" y="335492"/>
                </a:cubicBezTo>
                <a:lnTo>
                  <a:pt x="2106" y="392597"/>
                </a:lnTo>
                <a:cubicBezTo>
                  <a:pt x="-6276" y="416304"/>
                  <a:pt x="11405" y="441320"/>
                  <a:pt x="36684" y="441320"/>
                </a:cubicBezTo>
                <a:lnTo>
                  <a:pt x="152466" y="441320"/>
                </a:lnTo>
                <a:lnTo>
                  <a:pt x="129545" y="348720"/>
                </a:lnTo>
                <a:cubicBezTo>
                  <a:pt x="129545" y="348720"/>
                  <a:pt x="225943" y="382119"/>
                  <a:pt x="298504" y="348720"/>
                </a:cubicBezTo>
                <a:lnTo>
                  <a:pt x="269820" y="441320"/>
                </a:lnTo>
                <a:lnTo>
                  <a:pt x="386389" y="441320"/>
                </a:lnTo>
                <a:cubicBezTo>
                  <a:pt x="411798" y="441451"/>
                  <a:pt x="429480" y="416566"/>
                  <a:pt x="421097" y="392728"/>
                </a:cubicBezTo>
                <a:close/>
              </a:path>
            </a:pathLst>
          </a:custGeom>
          <a:solidFill>
            <a:schemeClr val="bg2"/>
          </a:solidFill>
          <a:ln w="13298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504" name="Freeform: Shape 503">
            <a:extLst>
              <a:ext uri="{FF2B5EF4-FFF2-40B4-BE49-F238E27FC236}">
                <a16:creationId xmlns:a16="http://schemas.microsoft.com/office/drawing/2014/main" id="{291689A2-4F9F-4B83-B7F1-8345492726E9}"/>
              </a:ext>
            </a:extLst>
          </p:cNvPr>
          <p:cNvSpPr/>
          <p:nvPr/>
        </p:nvSpPr>
        <p:spPr>
          <a:xfrm>
            <a:off x="3473540" y="5004396"/>
            <a:ext cx="220058" cy="229482"/>
          </a:xfrm>
          <a:custGeom>
            <a:avLst/>
            <a:gdLst>
              <a:gd name="connsiteX0" fmla="*/ 421097 w 423202"/>
              <a:gd name="connsiteY0" fmla="*/ 392728 h 441320"/>
              <a:gd name="connsiteX1" fmla="*/ 401189 w 423202"/>
              <a:gd name="connsiteY1" fmla="*/ 335622 h 441320"/>
              <a:gd name="connsiteX2" fmla="*/ 373422 w 423202"/>
              <a:gd name="connsiteY2" fmla="*/ 307332 h 441320"/>
              <a:gd name="connsiteX3" fmla="*/ 268380 w 423202"/>
              <a:gd name="connsiteY3" fmla="*/ 268432 h 441320"/>
              <a:gd name="connsiteX4" fmla="*/ 250436 w 423202"/>
              <a:gd name="connsiteY4" fmla="*/ 246952 h 441320"/>
              <a:gd name="connsiteX5" fmla="*/ 245721 w 423202"/>
              <a:gd name="connsiteY5" fmla="*/ 221412 h 441320"/>
              <a:gd name="connsiteX6" fmla="*/ 296801 w 423202"/>
              <a:gd name="connsiteY6" fmla="*/ 155007 h 441320"/>
              <a:gd name="connsiteX7" fmla="*/ 291562 w 423202"/>
              <a:gd name="connsiteY7" fmla="*/ 208314 h 441320"/>
              <a:gd name="connsiteX8" fmla="*/ 320639 w 423202"/>
              <a:gd name="connsiteY8" fmla="*/ 107594 h 441320"/>
              <a:gd name="connsiteX9" fmla="*/ 258163 w 423202"/>
              <a:gd name="connsiteY9" fmla="*/ 5302 h 441320"/>
              <a:gd name="connsiteX10" fmla="*/ 187830 w 423202"/>
              <a:gd name="connsiteY10" fmla="*/ 6219 h 441320"/>
              <a:gd name="connsiteX11" fmla="*/ 121818 w 423202"/>
              <a:gd name="connsiteY11" fmla="*/ 153305 h 441320"/>
              <a:gd name="connsiteX12" fmla="*/ 165564 w 423202"/>
              <a:gd name="connsiteY12" fmla="*/ 212505 h 441320"/>
              <a:gd name="connsiteX13" fmla="*/ 177613 w 423202"/>
              <a:gd name="connsiteY13" fmla="*/ 221019 h 441320"/>
              <a:gd name="connsiteX14" fmla="*/ 172898 w 423202"/>
              <a:gd name="connsiteY14" fmla="*/ 246821 h 441320"/>
              <a:gd name="connsiteX15" fmla="*/ 154824 w 423202"/>
              <a:gd name="connsiteY15" fmla="*/ 268301 h 441320"/>
              <a:gd name="connsiteX16" fmla="*/ 49781 w 423202"/>
              <a:gd name="connsiteY16" fmla="*/ 307201 h 441320"/>
              <a:gd name="connsiteX17" fmla="*/ 22014 w 423202"/>
              <a:gd name="connsiteY17" fmla="*/ 335492 h 441320"/>
              <a:gd name="connsiteX18" fmla="*/ 2106 w 423202"/>
              <a:gd name="connsiteY18" fmla="*/ 392597 h 441320"/>
              <a:gd name="connsiteX19" fmla="*/ 36684 w 423202"/>
              <a:gd name="connsiteY19" fmla="*/ 441320 h 441320"/>
              <a:gd name="connsiteX20" fmla="*/ 152466 w 423202"/>
              <a:gd name="connsiteY20" fmla="*/ 441320 h 441320"/>
              <a:gd name="connsiteX21" fmla="*/ 129545 w 423202"/>
              <a:gd name="connsiteY21" fmla="*/ 348720 h 441320"/>
              <a:gd name="connsiteX22" fmla="*/ 298504 w 423202"/>
              <a:gd name="connsiteY22" fmla="*/ 348720 h 441320"/>
              <a:gd name="connsiteX23" fmla="*/ 269820 w 423202"/>
              <a:gd name="connsiteY23" fmla="*/ 441320 h 441320"/>
              <a:gd name="connsiteX24" fmla="*/ 386389 w 423202"/>
              <a:gd name="connsiteY24" fmla="*/ 441320 h 441320"/>
              <a:gd name="connsiteX25" fmla="*/ 421097 w 423202"/>
              <a:gd name="connsiteY25" fmla="*/ 392728 h 441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423202" h="441320">
                <a:moveTo>
                  <a:pt x="421097" y="392728"/>
                </a:moveTo>
                <a:lnTo>
                  <a:pt x="401189" y="335622"/>
                </a:lnTo>
                <a:cubicBezTo>
                  <a:pt x="396605" y="322525"/>
                  <a:pt x="386520" y="312047"/>
                  <a:pt x="373422" y="307332"/>
                </a:cubicBezTo>
                <a:lnTo>
                  <a:pt x="268380" y="268432"/>
                </a:lnTo>
                <a:cubicBezTo>
                  <a:pt x="259080" y="264896"/>
                  <a:pt x="252139" y="256775"/>
                  <a:pt x="250436" y="246952"/>
                </a:cubicBezTo>
                <a:lnTo>
                  <a:pt x="245721" y="221412"/>
                </a:lnTo>
                <a:cubicBezTo>
                  <a:pt x="285144" y="208707"/>
                  <a:pt x="295884" y="145970"/>
                  <a:pt x="296801" y="155007"/>
                </a:cubicBezTo>
                <a:cubicBezTo>
                  <a:pt x="297718" y="165092"/>
                  <a:pt x="291562" y="208314"/>
                  <a:pt x="291562" y="208314"/>
                </a:cubicBezTo>
                <a:cubicBezTo>
                  <a:pt x="291562" y="208314"/>
                  <a:pt x="324568" y="164568"/>
                  <a:pt x="320639" y="107594"/>
                </a:cubicBezTo>
                <a:cubicBezTo>
                  <a:pt x="316710" y="50750"/>
                  <a:pt x="282656" y="17745"/>
                  <a:pt x="258163" y="5302"/>
                </a:cubicBezTo>
                <a:cubicBezTo>
                  <a:pt x="233671" y="-7141"/>
                  <a:pt x="187830" y="6219"/>
                  <a:pt x="187830" y="6219"/>
                </a:cubicBezTo>
                <a:cubicBezTo>
                  <a:pt x="125747" y="-9105"/>
                  <a:pt x="96016" y="104582"/>
                  <a:pt x="121818" y="153305"/>
                </a:cubicBezTo>
                <a:cubicBezTo>
                  <a:pt x="139107" y="185917"/>
                  <a:pt x="156133" y="204123"/>
                  <a:pt x="165564" y="212505"/>
                </a:cubicBezTo>
                <a:cubicBezTo>
                  <a:pt x="168052" y="214732"/>
                  <a:pt x="172112" y="218137"/>
                  <a:pt x="177613" y="221019"/>
                </a:cubicBezTo>
                <a:lnTo>
                  <a:pt x="172898" y="246821"/>
                </a:lnTo>
                <a:cubicBezTo>
                  <a:pt x="171065" y="256644"/>
                  <a:pt x="164123" y="264765"/>
                  <a:pt x="154824" y="268301"/>
                </a:cubicBezTo>
                <a:lnTo>
                  <a:pt x="49781" y="307201"/>
                </a:lnTo>
                <a:cubicBezTo>
                  <a:pt x="36815" y="312047"/>
                  <a:pt x="26468" y="322394"/>
                  <a:pt x="22014" y="335492"/>
                </a:cubicBezTo>
                <a:lnTo>
                  <a:pt x="2106" y="392597"/>
                </a:lnTo>
                <a:cubicBezTo>
                  <a:pt x="-6276" y="416304"/>
                  <a:pt x="11405" y="441320"/>
                  <a:pt x="36684" y="441320"/>
                </a:cubicBezTo>
                <a:lnTo>
                  <a:pt x="152466" y="441320"/>
                </a:lnTo>
                <a:lnTo>
                  <a:pt x="129545" y="348720"/>
                </a:lnTo>
                <a:cubicBezTo>
                  <a:pt x="129545" y="348720"/>
                  <a:pt x="225943" y="382119"/>
                  <a:pt x="298504" y="348720"/>
                </a:cubicBezTo>
                <a:lnTo>
                  <a:pt x="269820" y="441320"/>
                </a:lnTo>
                <a:lnTo>
                  <a:pt x="386389" y="441320"/>
                </a:lnTo>
                <a:cubicBezTo>
                  <a:pt x="411798" y="441451"/>
                  <a:pt x="429480" y="416566"/>
                  <a:pt x="421097" y="392728"/>
                </a:cubicBezTo>
                <a:close/>
              </a:path>
            </a:pathLst>
          </a:custGeom>
          <a:solidFill>
            <a:schemeClr val="bg2"/>
          </a:solidFill>
          <a:ln w="13298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505" name="Freeform: Shape 504">
            <a:extLst>
              <a:ext uri="{FF2B5EF4-FFF2-40B4-BE49-F238E27FC236}">
                <a16:creationId xmlns:a16="http://schemas.microsoft.com/office/drawing/2014/main" id="{ED3664E3-00D0-4CAD-AA5F-677489518311}"/>
              </a:ext>
            </a:extLst>
          </p:cNvPr>
          <p:cNvSpPr/>
          <p:nvPr/>
        </p:nvSpPr>
        <p:spPr>
          <a:xfrm>
            <a:off x="9444130" y="2619375"/>
            <a:ext cx="220204" cy="241730"/>
          </a:xfrm>
          <a:custGeom>
            <a:avLst/>
            <a:gdLst>
              <a:gd name="connsiteX0" fmla="*/ 189148 w 423482"/>
              <a:gd name="connsiteY0" fmla="*/ 26 h 464876"/>
              <a:gd name="connsiteX1" fmla="*/ 268192 w 423482"/>
              <a:gd name="connsiteY1" fmla="*/ 30429 h 464876"/>
              <a:gd name="connsiteX2" fmla="*/ 265965 w 423482"/>
              <a:gd name="connsiteY2" fmla="*/ 15105 h 464876"/>
              <a:gd name="connsiteX3" fmla="*/ 308401 w 423482"/>
              <a:gd name="connsiteY3" fmla="*/ 124339 h 464876"/>
              <a:gd name="connsiteX4" fmla="*/ 255430 w 423482"/>
              <a:gd name="connsiteY4" fmla="*/ 242843 h 464876"/>
              <a:gd name="connsiteX5" fmla="*/ 246136 w 423482"/>
              <a:gd name="connsiteY5" fmla="*/ 246512 h 464876"/>
              <a:gd name="connsiteX6" fmla="*/ 250510 w 423482"/>
              <a:gd name="connsiteY6" fmla="*/ 270246 h 464876"/>
              <a:gd name="connsiteX7" fmla="*/ 268584 w 423482"/>
              <a:gd name="connsiteY7" fmla="*/ 291726 h 464876"/>
              <a:gd name="connsiteX8" fmla="*/ 373758 w 423482"/>
              <a:gd name="connsiteY8" fmla="*/ 330626 h 464876"/>
              <a:gd name="connsiteX9" fmla="*/ 401525 w 423482"/>
              <a:gd name="connsiteY9" fmla="*/ 359047 h 464876"/>
              <a:gd name="connsiteX10" fmla="*/ 421433 w 423482"/>
              <a:gd name="connsiteY10" fmla="*/ 416153 h 464876"/>
              <a:gd name="connsiteX11" fmla="*/ 386724 w 423482"/>
              <a:gd name="connsiteY11" fmla="*/ 464876 h 464876"/>
              <a:gd name="connsiteX12" fmla="*/ 246319 w 423482"/>
              <a:gd name="connsiteY12" fmla="*/ 464876 h 464876"/>
              <a:gd name="connsiteX13" fmla="*/ 223398 w 423482"/>
              <a:gd name="connsiteY13" fmla="*/ 379741 h 464876"/>
              <a:gd name="connsiteX14" fmla="*/ 235448 w 423482"/>
              <a:gd name="connsiteY14" fmla="*/ 346866 h 464876"/>
              <a:gd name="connsiteX15" fmla="*/ 217111 w 423482"/>
              <a:gd name="connsiteY15" fmla="*/ 334948 h 464876"/>
              <a:gd name="connsiteX16" fmla="*/ 211872 w 423482"/>
              <a:gd name="connsiteY16" fmla="*/ 331542 h 464876"/>
              <a:gd name="connsiteX17" fmla="*/ 205978 w 423482"/>
              <a:gd name="connsiteY17" fmla="*/ 335340 h 464876"/>
              <a:gd name="connsiteX18" fmla="*/ 188296 w 423482"/>
              <a:gd name="connsiteY18" fmla="*/ 346866 h 464876"/>
              <a:gd name="connsiteX19" fmla="*/ 200346 w 423482"/>
              <a:gd name="connsiteY19" fmla="*/ 379741 h 464876"/>
              <a:gd name="connsiteX20" fmla="*/ 177163 w 423482"/>
              <a:gd name="connsiteY20" fmla="*/ 464876 h 464876"/>
              <a:gd name="connsiteX21" fmla="*/ 36758 w 423482"/>
              <a:gd name="connsiteY21" fmla="*/ 464876 h 464876"/>
              <a:gd name="connsiteX22" fmla="*/ 2049 w 423482"/>
              <a:gd name="connsiteY22" fmla="*/ 416153 h 464876"/>
              <a:gd name="connsiteX23" fmla="*/ 21957 w 423482"/>
              <a:gd name="connsiteY23" fmla="*/ 359047 h 464876"/>
              <a:gd name="connsiteX24" fmla="*/ 49724 w 423482"/>
              <a:gd name="connsiteY24" fmla="*/ 330626 h 464876"/>
              <a:gd name="connsiteX25" fmla="*/ 154898 w 423482"/>
              <a:gd name="connsiteY25" fmla="*/ 291726 h 464876"/>
              <a:gd name="connsiteX26" fmla="*/ 172972 w 423482"/>
              <a:gd name="connsiteY26" fmla="*/ 270246 h 464876"/>
              <a:gd name="connsiteX27" fmla="*/ 177721 w 423482"/>
              <a:gd name="connsiteY27" fmla="*/ 244478 h 464876"/>
              <a:gd name="connsiteX28" fmla="*/ 169240 w 423482"/>
              <a:gd name="connsiteY28" fmla="*/ 240186 h 464876"/>
              <a:gd name="connsiteX29" fmla="*/ 116915 w 423482"/>
              <a:gd name="connsiteY29" fmla="*/ 120540 h 464876"/>
              <a:gd name="connsiteX30" fmla="*/ 117439 w 423482"/>
              <a:gd name="connsiteY30" fmla="*/ 92381 h 464876"/>
              <a:gd name="connsiteX31" fmla="*/ 158434 w 423482"/>
              <a:gd name="connsiteY31" fmla="*/ 14843 h 464876"/>
              <a:gd name="connsiteX32" fmla="*/ 143110 w 423482"/>
              <a:gd name="connsiteY32" fmla="*/ 7246 h 464876"/>
              <a:gd name="connsiteX33" fmla="*/ 189148 w 423482"/>
              <a:gd name="connsiteY33" fmla="*/ 26 h 464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423482" h="464876">
                <a:moveTo>
                  <a:pt x="189148" y="26"/>
                </a:moveTo>
                <a:cubicBezTo>
                  <a:pt x="214918" y="-449"/>
                  <a:pt x="246188" y="5347"/>
                  <a:pt x="268192" y="30429"/>
                </a:cubicBezTo>
                <a:lnTo>
                  <a:pt x="265965" y="15105"/>
                </a:lnTo>
                <a:cubicBezTo>
                  <a:pt x="265965" y="15105"/>
                  <a:pt x="316522" y="72996"/>
                  <a:pt x="308401" y="124339"/>
                </a:cubicBezTo>
                <a:cubicBezTo>
                  <a:pt x="302606" y="160488"/>
                  <a:pt x="288927" y="215719"/>
                  <a:pt x="255430" y="242843"/>
                </a:cubicBezTo>
                <a:lnTo>
                  <a:pt x="246136" y="246512"/>
                </a:lnTo>
                <a:lnTo>
                  <a:pt x="250510" y="270246"/>
                </a:lnTo>
                <a:cubicBezTo>
                  <a:pt x="252344" y="280069"/>
                  <a:pt x="259154" y="288320"/>
                  <a:pt x="268584" y="291726"/>
                </a:cubicBezTo>
                <a:lnTo>
                  <a:pt x="373758" y="330626"/>
                </a:lnTo>
                <a:cubicBezTo>
                  <a:pt x="386724" y="335472"/>
                  <a:pt x="396941" y="345950"/>
                  <a:pt x="401525" y="359047"/>
                </a:cubicBezTo>
                <a:lnTo>
                  <a:pt x="421433" y="416153"/>
                </a:lnTo>
                <a:cubicBezTo>
                  <a:pt x="429684" y="439990"/>
                  <a:pt x="412003" y="464876"/>
                  <a:pt x="386724" y="464876"/>
                </a:cubicBezTo>
                <a:lnTo>
                  <a:pt x="246319" y="464876"/>
                </a:lnTo>
                <a:lnTo>
                  <a:pt x="223398" y="379741"/>
                </a:lnTo>
                <a:lnTo>
                  <a:pt x="235448" y="346866"/>
                </a:lnTo>
                <a:lnTo>
                  <a:pt x="217111" y="334948"/>
                </a:lnTo>
                <a:lnTo>
                  <a:pt x="211872" y="331542"/>
                </a:lnTo>
                <a:lnTo>
                  <a:pt x="205978" y="335340"/>
                </a:lnTo>
                <a:lnTo>
                  <a:pt x="188296" y="346866"/>
                </a:lnTo>
                <a:lnTo>
                  <a:pt x="200346" y="379741"/>
                </a:lnTo>
                <a:lnTo>
                  <a:pt x="177163" y="464876"/>
                </a:lnTo>
                <a:lnTo>
                  <a:pt x="36758" y="464876"/>
                </a:lnTo>
                <a:cubicBezTo>
                  <a:pt x="11479" y="464876"/>
                  <a:pt x="-6202" y="439990"/>
                  <a:pt x="2049" y="416153"/>
                </a:cubicBezTo>
                <a:lnTo>
                  <a:pt x="21957" y="359047"/>
                </a:lnTo>
                <a:cubicBezTo>
                  <a:pt x="26410" y="345819"/>
                  <a:pt x="36627" y="335472"/>
                  <a:pt x="49724" y="330626"/>
                </a:cubicBezTo>
                <a:lnTo>
                  <a:pt x="154898" y="291726"/>
                </a:lnTo>
                <a:cubicBezTo>
                  <a:pt x="164328" y="288189"/>
                  <a:pt x="171139" y="280069"/>
                  <a:pt x="172972" y="270246"/>
                </a:cubicBezTo>
                <a:lnTo>
                  <a:pt x="177721" y="244478"/>
                </a:lnTo>
                <a:lnTo>
                  <a:pt x="169240" y="240186"/>
                </a:lnTo>
                <a:cubicBezTo>
                  <a:pt x="145861" y="222439"/>
                  <a:pt x="121368" y="187862"/>
                  <a:pt x="116915" y="120540"/>
                </a:cubicBezTo>
                <a:lnTo>
                  <a:pt x="117439" y="92381"/>
                </a:lnTo>
                <a:cubicBezTo>
                  <a:pt x="117439" y="92381"/>
                  <a:pt x="122023" y="28988"/>
                  <a:pt x="158434" y="14843"/>
                </a:cubicBezTo>
                <a:lnTo>
                  <a:pt x="143110" y="7246"/>
                </a:lnTo>
                <a:cubicBezTo>
                  <a:pt x="143110" y="7246"/>
                  <a:pt x="163379" y="501"/>
                  <a:pt x="189148" y="26"/>
                </a:cubicBezTo>
                <a:close/>
              </a:path>
            </a:pathLst>
          </a:custGeom>
          <a:solidFill>
            <a:schemeClr val="bg2"/>
          </a:solidFill>
          <a:ln w="13298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506" name="Freeform: Shape 505">
            <a:extLst>
              <a:ext uri="{FF2B5EF4-FFF2-40B4-BE49-F238E27FC236}">
                <a16:creationId xmlns:a16="http://schemas.microsoft.com/office/drawing/2014/main" id="{0A5941CF-D8BC-4041-BCDB-DEED898917E4}"/>
              </a:ext>
            </a:extLst>
          </p:cNvPr>
          <p:cNvSpPr/>
          <p:nvPr/>
        </p:nvSpPr>
        <p:spPr>
          <a:xfrm>
            <a:off x="5814423" y="4998272"/>
            <a:ext cx="220204" cy="241730"/>
          </a:xfrm>
          <a:custGeom>
            <a:avLst/>
            <a:gdLst>
              <a:gd name="connsiteX0" fmla="*/ 189148 w 423482"/>
              <a:gd name="connsiteY0" fmla="*/ 26 h 464876"/>
              <a:gd name="connsiteX1" fmla="*/ 268192 w 423482"/>
              <a:gd name="connsiteY1" fmla="*/ 30429 h 464876"/>
              <a:gd name="connsiteX2" fmla="*/ 265965 w 423482"/>
              <a:gd name="connsiteY2" fmla="*/ 15105 h 464876"/>
              <a:gd name="connsiteX3" fmla="*/ 308401 w 423482"/>
              <a:gd name="connsiteY3" fmla="*/ 124339 h 464876"/>
              <a:gd name="connsiteX4" fmla="*/ 255430 w 423482"/>
              <a:gd name="connsiteY4" fmla="*/ 242843 h 464876"/>
              <a:gd name="connsiteX5" fmla="*/ 246136 w 423482"/>
              <a:gd name="connsiteY5" fmla="*/ 246512 h 464876"/>
              <a:gd name="connsiteX6" fmla="*/ 250510 w 423482"/>
              <a:gd name="connsiteY6" fmla="*/ 270246 h 464876"/>
              <a:gd name="connsiteX7" fmla="*/ 268584 w 423482"/>
              <a:gd name="connsiteY7" fmla="*/ 291726 h 464876"/>
              <a:gd name="connsiteX8" fmla="*/ 373758 w 423482"/>
              <a:gd name="connsiteY8" fmla="*/ 330626 h 464876"/>
              <a:gd name="connsiteX9" fmla="*/ 401525 w 423482"/>
              <a:gd name="connsiteY9" fmla="*/ 359047 h 464876"/>
              <a:gd name="connsiteX10" fmla="*/ 421433 w 423482"/>
              <a:gd name="connsiteY10" fmla="*/ 416153 h 464876"/>
              <a:gd name="connsiteX11" fmla="*/ 386724 w 423482"/>
              <a:gd name="connsiteY11" fmla="*/ 464876 h 464876"/>
              <a:gd name="connsiteX12" fmla="*/ 246319 w 423482"/>
              <a:gd name="connsiteY12" fmla="*/ 464876 h 464876"/>
              <a:gd name="connsiteX13" fmla="*/ 223398 w 423482"/>
              <a:gd name="connsiteY13" fmla="*/ 379741 h 464876"/>
              <a:gd name="connsiteX14" fmla="*/ 235448 w 423482"/>
              <a:gd name="connsiteY14" fmla="*/ 346866 h 464876"/>
              <a:gd name="connsiteX15" fmla="*/ 217111 w 423482"/>
              <a:gd name="connsiteY15" fmla="*/ 334948 h 464876"/>
              <a:gd name="connsiteX16" fmla="*/ 211872 w 423482"/>
              <a:gd name="connsiteY16" fmla="*/ 331542 h 464876"/>
              <a:gd name="connsiteX17" fmla="*/ 205978 w 423482"/>
              <a:gd name="connsiteY17" fmla="*/ 335340 h 464876"/>
              <a:gd name="connsiteX18" fmla="*/ 188296 w 423482"/>
              <a:gd name="connsiteY18" fmla="*/ 346866 h 464876"/>
              <a:gd name="connsiteX19" fmla="*/ 200346 w 423482"/>
              <a:gd name="connsiteY19" fmla="*/ 379741 h 464876"/>
              <a:gd name="connsiteX20" fmla="*/ 177163 w 423482"/>
              <a:gd name="connsiteY20" fmla="*/ 464876 h 464876"/>
              <a:gd name="connsiteX21" fmla="*/ 36758 w 423482"/>
              <a:gd name="connsiteY21" fmla="*/ 464876 h 464876"/>
              <a:gd name="connsiteX22" fmla="*/ 2049 w 423482"/>
              <a:gd name="connsiteY22" fmla="*/ 416153 h 464876"/>
              <a:gd name="connsiteX23" fmla="*/ 21957 w 423482"/>
              <a:gd name="connsiteY23" fmla="*/ 359047 h 464876"/>
              <a:gd name="connsiteX24" fmla="*/ 49724 w 423482"/>
              <a:gd name="connsiteY24" fmla="*/ 330626 h 464876"/>
              <a:gd name="connsiteX25" fmla="*/ 154898 w 423482"/>
              <a:gd name="connsiteY25" fmla="*/ 291726 h 464876"/>
              <a:gd name="connsiteX26" fmla="*/ 172972 w 423482"/>
              <a:gd name="connsiteY26" fmla="*/ 270246 h 464876"/>
              <a:gd name="connsiteX27" fmla="*/ 177721 w 423482"/>
              <a:gd name="connsiteY27" fmla="*/ 244478 h 464876"/>
              <a:gd name="connsiteX28" fmla="*/ 169240 w 423482"/>
              <a:gd name="connsiteY28" fmla="*/ 240186 h 464876"/>
              <a:gd name="connsiteX29" fmla="*/ 116915 w 423482"/>
              <a:gd name="connsiteY29" fmla="*/ 120540 h 464876"/>
              <a:gd name="connsiteX30" fmla="*/ 117439 w 423482"/>
              <a:gd name="connsiteY30" fmla="*/ 92381 h 464876"/>
              <a:gd name="connsiteX31" fmla="*/ 158434 w 423482"/>
              <a:gd name="connsiteY31" fmla="*/ 14843 h 464876"/>
              <a:gd name="connsiteX32" fmla="*/ 143110 w 423482"/>
              <a:gd name="connsiteY32" fmla="*/ 7246 h 464876"/>
              <a:gd name="connsiteX33" fmla="*/ 189148 w 423482"/>
              <a:gd name="connsiteY33" fmla="*/ 26 h 464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423482" h="464876">
                <a:moveTo>
                  <a:pt x="189148" y="26"/>
                </a:moveTo>
                <a:cubicBezTo>
                  <a:pt x="214918" y="-449"/>
                  <a:pt x="246188" y="5347"/>
                  <a:pt x="268192" y="30429"/>
                </a:cubicBezTo>
                <a:lnTo>
                  <a:pt x="265965" y="15105"/>
                </a:lnTo>
                <a:cubicBezTo>
                  <a:pt x="265965" y="15105"/>
                  <a:pt x="316522" y="72996"/>
                  <a:pt x="308401" y="124339"/>
                </a:cubicBezTo>
                <a:cubicBezTo>
                  <a:pt x="302606" y="160488"/>
                  <a:pt x="288927" y="215719"/>
                  <a:pt x="255430" y="242843"/>
                </a:cubicBezTo>
                <a:lnTo>
                  <a:pt x="246136" y="246512"/>
                </a:lnTo>
                <a:lnTo>
                  <a:pt x="250510" y="270246"/>
                </a:lnTo>
                <a:cubicBezTo>
                  <a:pt x="252344" y="280069"/>
                  <a:pt x="259154" y="288320"/>
                  <a:pt x="268584" y="291726"/>
                </a:cubicBezTo>
                <a:lnTo>
                  <a:pt x="373758" y="330626"/>
                </a:lnTo>
                <a:cubicBezTo>
                  <a:pt x="386724" y="335472"/>
                  <a:pt x="396941" y="345950"/>
                  <a:pt x="401525" y="359047"/>
                </a:cubicBezTo>
                <a:lnTo>
                  <a:pt x="421433" y="416153"/>
                </a:lnTo>
                <a:cubicBezTo>
                  <a:pt x="429684" y="439990"/>
                  <a:pt x="412003" y="464876"/>
                  <a:pt x="386724" y="464876"/>
                </a:cubicBezTo>
                <a:lnTo>
                  <a:pt x="246319" y="464876"/>
                </a:lnTo>
                <a:lnTo>
                  <a:pt x="223398" y="379741"/>
                </a:lnTo>
                <a:lnTo>
                  <a:pt x="235448" y="346866"/>
                </a:lnTo>
                <a:lnTo>
                  <a:pt x="217111" y="334948"/>
                </a:lnTo>
                <a:lnTo>
                  <a:pt x="211872" y="331542"/>
                </a:lnTo>
                <a:lnTo>
                  <a:pt x="205978" y="335340"/>
                </a:lnTo>
                <a:lnTo>
                  <a:pt x="188296" y="346866"/>
                </a:lnTo>
                <a:lnTo>
                  <a:pt x="200346" y="379741"/>
                </a:lnTo>
                <a:lnTo>
                  <a:pt x="177163" y="464876"/>
                </a:lnTo>
                <a:lnTo>
                  <a:pt x="36758" y="464876"/>
                </a:lnTo>
                <a:cubicBezTo>
                  <a:pt x="11479" y="464876"/>
                  <a:pt x="-6202" y="439990"/>
                  <a:pt x="2049" y="416153"/>
                </a:cubicBezTo>
                <a:lnTo>
                  <a:pt x="21957" y="359047"/>
                </a:lnTo>
                <a:cubicBezTo>
                  <a:pt x="26410" y="345819"/>
                  <a:pt x="36627" y="335472"/>
                  <a:pt x="49724" y="330626"/>
                </a:cubicBezTo>
                <a:lnTo>
                  <a:pt x="154898" y="291726"/>
                </a:lnTo>
                <a:cubicBezTo>
                  <a:pt x="164328" y="288189"/>
                  <a:pt x="171139" y="280069"/>
                  <a:pt x="172972" y="270246"/>
                </a:cubicBezTo>
                <a:lnTo>
                  <a:pt x="177721" y="244478"/>
                </a:lnTo>
                <a:lnTo>
                  <a:pt x="169240" y="240186"/>
                </a:lnTo>
                <a:cubicBezTo>
                  <a:pt x="145861" y="222439"/>
                  <a:pt x="121368" y="187862"/>
                  <a:pt x="116915" y="120540"/>
                </a:cubicBezTo>
                <a:lnTo>
                  <a:pt x="117439" y="92381"/>
                </a:lnTo>
                <a:cubicBezTo>
                  <a:pt x="117439" y="92381"/>
                  <a:pt x="122023" y="28988"/>
                  <a:pt x="158434" y="14843"/>
                </a:cubicBezTo>
                <a:lnTo>
                  <a:pt x="143110" y="7246"/>
                </a:lnTo>
                <a:cubicBezTo>
                  <a:pt x="143110" y="7246"/>
                  <a:pt x="163379" y="501"/>
                  <a:pt x="189148" y="26"/>
                </a:cubicBezTo>
                <a:close/>
              </a:path>
            </a:pathLst>
          </a:custGeom>
          <a:solidFill>
            <a:schemeClr val="bg2"/>
          </a:solidFill>
          <a:ln w="13298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507" name="Freeform: Shape 506">
            <a:extLst>
              <a:ext uri="{FF2B5EF4-FFF2-40B4-BE49-F238E27FC236}">
                <a16:creationId xmlns:a16="http://schemas.microsoft.com/office/drawing/2014/main" id="{52C64FAE-1E19-410B-8BBA-CB52180ACF87}"/>
              </a:ext>
            </a:extLst>
          </p:cNvPr>
          <p:cNvSpPr/>
          <p:nvPr/>
        </p:nvSpPr>
        <p:spPr>
          <a:xfrm>
            <a:off x="10614540" y="4998272"/>
            <a:ext cx="220204" cy="241730"/>
          </a:xfrm>
          <a:custGeom>
            <a:avLst/>
            <a:gdLst>
              <a:gd name="connsiteX0" fmla="*/ 189148 w 423482"/>
              <a:gd name="connsiteY0" fmla="*/ 26 h 464876"/>
              <a:gd name="connsiteX1" fmla="*/ 268192 w 423482"/>
              <a:gd name="connsiteY1" fmla="*/ 30429 h 464876"/>
              <a:gd name="connsiteX2" fmla="*/ 265965 w 423482"/>
              <a:gd name="connsiteY2" fmla="*/ 15105 h 464876"/>
              <a:gd name="connsiteX3" fmla="*/ 308401 w 423482"/>
              <a:gd name="connsiteY3" fmla="*/ 124339 h 464876"/>
              <a:gd name="connsiteX4" fmla="*/ 255430 w 423482"/>
              <a:gd name="connsiteY4" fmla="*/ 242843 h 464876"/>
              <a:gd name="connsiteX5" fmla="*/ 246136 w 423482"/>
              <a:gd name="connsiteY5" fmla="*/ 246512 h 464876"/>
              <a:gd name="connsiteX6" fmla="*/ 250510 w 423482"/>
              <a:gd name="connsiteY6" fmla="*/ 270246 h 464876"/>
              <a:gd name="connsiteX7" fmla="*/ 268584 w 423482"/>
              <a:gd name="connsiteY7" fmla="*/ 291726 h 464876"/>
              <a:gd name="connsiteX8" fmla="*/ 373758 w 423482"/>
              <a:gd name="connsiteY8" fmla="*/ 330626 h 464876"/>
              <a:gd name="connsiteX9" fmla="*/ 401525 w 423482"/>
              <a:gd name="connsiteY9" fmla="*/ 359047 h 464876"/>
              <a:gd name="connsiteX10" fmla="*/ 421433 w 423482"/>
              <a:gd name="connsiteY10" fmla="*/ 416153 h 464876"/>
              <a:gd name="connsiteX11" fmla="*/ 386724 w 423482"/>
              <a:gd name="connsiteY11" fmla="*/ 464876 h 464876"/>
              <a:gd name="connsiteX12" fmla="*/ 246319 w 423482"/>
              <a:gd name="connsiteY12" fmla="*/ 464876 h 464876"/>
              <a:gd name="connsiteX13" fmla="*/ 223398 w 423482"/>
              <a:gd name="connsiteY13" fmla="*/ 379741 h 464876"/>
              <a:gd name="connsiteX14" fmla="*/ 235448 w 423482"/>
              <a:gd name="connsiteY14" fmla="*/ 346866 h 464876"/>
              <a:gd name="connsiteX15" fmla="*/ 217111 w 423482"/>
              <a:gd name="connsiteY15" fmla="*/ 334948 h 464876"/>
              <a:gd name="connsiteX16" fmla="*/ 211872 w 423482"/>
              <a:gd name="connsiteY16" fmla="*/ 331542 h 464876"/>
              <a:gd name="connsiteX17" fmla="*/ 205978 w 423482"/>
              <a:gd name="connsiteY17" fmla="*/ 335340 h 464876"/>
              <a:gd name="connsiteX18" fmla="*/ 188296 w 423482"/>
              <a:gd name="connsiteY18" fmla="*/ 346866 h 464876"/>
              <a:gd name="connsiteX19" fmla="*/ 200346 w 423482"/>
              <a:gd name="connsiteY19" fmla="*/ 379741 h 464876"/>
              <a:gd name="connsiteX20" fmla="*/ 177163 w 423482"/>
              <a:gd name="connsiteY20" fmla="*/ 464876 h 464876"/>
              <a:gd name="connsiteX21" fmla="*/ 36758 w 423482"/>
              <a:gd name="connsiteY21" fmla="*/ 464876 h 464876"/>
              <a:gd name="connsiteX22" fmla="*/ 2049 w 423482"/>
              <a:gd name="connsiteY22" fmla="*/ 416153 h 464876"/>
              <a:gd name="connsiteX23" fmla="*/ 21957 w 423482"/>
              <a:gd name="connsiteY23" fmla="*/ 359047 h 464876"/>
              <a:gd name="connsiteX24" fmla="*/ 49724 w 423482"/>
              <a:gd name="connsiteY24" fmla="*/ 330626 h 464876"/>
              <a:gd name="connsiteX25" fmla="*/ 154898 w 423482"/>
              <a:gd name="connsiteY25" fmla="*/ 291726 h 464876"/>
              <a:gd name="connsiteX26" fmla="*/ 172972 w 423482"/>
              <a:gd name="connsiteY26" fmla="*/ 270246 h 464876"/>
              <a:gd name="connsiteX27" fmla="*/ 177721 w 423482"/>
              <a:gd name="connsiteY27" fmla="*/ 244478 h 464876"/>
              <a:gd name="connsiteX28" fmla="*/ 169240 w 423482"/>
              <a:gd name="connsiteY28" fmla="*/ 240186 h 464876"/>
              <a:gd name="connsiteX29" fmla="*/ 116915 w 423482"/>
              <a:gd name="connsiteY29" fmla="*/ 120540 h 464876"/>
              <a:gd name="connsiteX30" fmla="*/ 117439 w 423482"/>
              <a:gd name="connsiteY30" fmla="*/ 92381 h 464876"/>
              <a:gd name="connsiteX31" fmla="*/ 158434 w 423482"/>
              <a:gd name="connsiteY31" fmla="*/ 14843 h 464876"/>
              <a:gd name="connsiteX32" fmla="*/ 143110 w 423482"/>
              <a:gd name="connsiteY32" fmla="*/ 7246 h 464876"/>
              <a:gd name="connsiteX33" fmla="*/ 189148 w 423482"/>
              <a:gd name="connsiteY33" fmla="*/ 26 h 464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423482" h="464876">
                <a:moveTo>
                  <a:pt x="189148" y="26"/>
                </a:moveTo>
                <a:cubicBezTo>
                  <a:pt x="214918" y="-449"/>
                  <a:pt x="246188" y="5347"/>
                  <a:pt x="268192" y="30429"/>
                </a:cubicBezTo>
                <a:lnTo>
                  <a:pt x="265965" y="15105"/>
                </a:lnTo>
                <a:cubicBezTo>
                  <a:pt x="265965" y="15105"/>
                  <a:pt x="316522" y="72996"/>
                  <a:pt x="308401" y="124339"/>
                </a:cubicBezTo>
                <a:cubicBezTo>
                  <a:pt x="302606" y="160488"/>
                  <a:pt x="288927" y="215719"/>
                  <a:pt x="255430" y="242843"/>
                </a:cubicBezTo>
                <a:lnTo>
                  <a:pt x="246136" y="246512"/>
                </a:lnTo>
                <a:lnTo>
                  <a:pt x="250510" y="270246"/>
                </a:lnTo>
                <a:cubicBezTo>
                  <a:pt x="252344" y="280069"/>
                  <a:pt x="259154" y="288320"/>
                  <a:pt x="268584" y="291726"/>
                </a:cubicBezTo>
                <a:lnTo>
                  <a:pt x="373758" y="330626"/>
                </a:lnTo>
                <a:cubicBezTo>
                  <a:pt x="386724" y="335472"/>
                  <a:pt x="396941" y="345950"/>
                  <a:pt x="401525" y="359047"/>
                </a:cubicBezTo>
                <a:lnTo>
                  <a:pt x="421433" y="416153"/>
                </a:lnTo>
                <a:cubicBezTo>
                  <a:pt x="429684" y="439990"/>
                  <a:pt x="412003" y="464876"/>
                  <a:pt x="386724" y="464876"/>
                </a:cubicBezTo>
                <a:lnTo>
                  <a:pt x="246319" y="464876"/>
                </a:lnTo>
                <a:lnTo>
                  <a:pt x="223398" y="379741"/>
                </a:lnTo>
                <a:lnTo>
                  <a:pt x="235448" y="346866"/>
                </a:lnTo>
                <a:lnTo>
                  <a:pt x="217111" y="334948"/>
                </a:lnTo>
                <a:lnTo>
                  <a:pt x="211872" y="331542"/>
                </a:lnTo>
                <a:lnTo>
                  <a:pt x="205978" y="335340"/>
                </a:lnTo>
                <a:lnTo>
                  <a:pt x="188296" y="346866"/>
                </a:lnTo>
                <a:lnTo>
                  <a:pt x="200346" y="379741"/>
                </a:lnTo>
                <a:lnTo>
                  <a:pt x="177163" y="464876"/>
                </a:lnTo>
                <a:lnTo>
                  <a:pt x="36758" y="464876"/>
                </a:lnTo>
                <a:cubicBezTo>
                  <a:pt x="11479" y="464876"/>
                  <a:pt x="-6202" y="439990"/>
                  <a:pt x="2049" y="416153"/>
                </a:cubicBezTo>
                <a:lnTo>
                  <a:pt x="21957" y="359047"/>
                </a:lnTo>
                <a:cubicBezTo>
                  <a:pt x="26410" y="345819"/>
                  <a:pt x="36627" y="335472"/>
                  <a:pt x="49724" y="330626"/>
                </a:cubicBezTo>
                <a:lnTo>
                  <a:pt x="154898" y="291726"/>
                </a:lnTo>
                <a:cubicBezTo>
                  <a:pt x="164328" y="288189"/>
                  <a:pt x="171139" y="280069"/>
                  <a:pt x="172972" y="270246"/>
                </a:cubicBezTo>
                <a:lnTo>
                  <a:pt x="177721" y="244478"/>
                </a:lnTo>
                <a:lnTo>
                  <a:pt x="169240" y="240186"/>
                </a:lnTo>
                <a:cubicBezTo>
                  <a:pt x="145861" y="222439"/>
                  <a:pt x="121368" y="187862"/>
                  <a:pt x="116915" y="120540"/>
                </a:cubicBezTo>
                <a:lnTo>
                  <a:pt x="117439" y="92381"/>
                </a:lnTo>
                <a:cubicBezTo>
                  <a:pt x="117439" y="92381"/>
                  <a:pt x="122023" y="28988"/>
                  <a:pt x="158434" y="14843"/>
                </a:cubicBezTo>
                <a:lnTo>
                  <a:pt x="143110" y="7246"/>
                </a:lnTo>
                <a:cubicBezTo>
                  <a:pt x="143110" y="7246"/>
                  <a:pt x="163379" y="501"/>
                  <a:pt x="189148" y="26"/>
                </a:cubicBezTo>
                <a:close/>
              </a:path>
            </a:pathLst>
          </a:custGeom>
          <a:solidFill>
            <a:schemeClr val="bg2"/>
          </a:solidFill>
          <a:ln w="13298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3601646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Graphic 4">
            <a:extLst>
              <a:ext uri="{FF2B5EF4-FFF2-40B4-BE49-F238E27FC236}">
                <a16:creationId xmlns:a16="http://schemas.microsoft.com/office/drawing/2014/main" id="{B274AA74-ED41-4232-A6C2-7DEEF0D337F4}"/>
              </a:ext>
            </a:extLst>
          </p:cNvPr>
          <p:cNvSpPr/>
          <p:nvPr/>
        </p:nvSpPr>
        <p:spPr>
          <a:xfrm>
            <a:off x="2674540" y="4367296"/>
            <a:ext cx="971554" cy="727262"/>
          </a:xfrm>
          <a:custGeom>
            <a:avLst/>
            <a:gdLst>
              <a:gd name="connsiteX0" fmla="*/ 72595 w 955057"/>
              <a:gd name="connsiteY0" fmla="*/ 714914 h 714913"/>
              <a:gd name="connsiteX1" fmla="*/ 0 w 955057"/>
              <a:gd name="connsiteY1" fmla="*/ 714914 h 714913"/>
              <a:gd name="connsiteX2" fmla="*/ 393754 w 955057"/>
              <a:gd name="connsiteY2" fmla="*/ 321160 h 714913"/>
              <a:gd name="connsiteX3" fmla="*/ 561303 w 955057"/>
              <a:gd name="connsiteY3" fmla="*/ 321160 h 714913"/>
              <a:gd name="connsiteX4" fmla="*/ 882463 w 955057"/>
              <a:gd name="connsiteY4" fmla="*/ 0 h 714913"/>
              <a:gd name="connsiteX5" fmla="*/ 955058 w 955057"/>
              <a:gd name="connsiteY5" fmla="*/ 0 h 714913"/>
              <a:gd name="connsiteX6" fmla="*/ 561303 w 955057"/>
              <a:gd name="connsiteY6" fmla="*/ 393754 h 714913"/>
              <a:gd name="connsiteX7" fmla="*/ 393754 w 955057"/>
              <a:gd name="connsiteY7" fmla="*/ 393754 h 714913"/>
              <a:gd name="connsiteX8" fmla="*/ 72595 w 955057"/>
              <a:gd name="connsiteY8" fmla="*/ 714914 h 7149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55057" h="714913">
                <a:moveTo>
                  <a:pt x="72595" y="714914"/>
                </a:moveTo>
                <a:lnTo>
                  <a:pt x="0" y="714914"/>
                </a:lnTo>
                <a:cubicBezTo>
                  <a:pt x="0" y="497855"/>
                  <a:pt x="176551" y="321160"/>
                  <a:pt x="393754" y="321160"/>
                </a:cubicBezTo>
                <a:lnTo>
                  <a:pt x="561303" y="321160"/>
                </a:lnTo>
                <a:cubicBezTo>
                  <a:pt x="738289" y="321160"/>
                  <a:pt x="882463" y="177131"/>
                  <a:pt x="882463" y="0"/>
                </a:cubicBezTo>
                <a:lnTo>
                  <a:pt x="955058" y="0"/>
                </a:lnTo>
                <a:cubicBezTo>
                  <a:pt x="955058" y="217058"/>
                  <a:pt x="778507" y="393754"/>
                  <a:pt x="561303" y="393754"/>
                </a:cubicBezTo>
                <a:lnTo>
                  <a:pt x="393754" y="393754"/>
                </a:lnTo>
                <a:cubicBezTo>
                  <a:pt x="216623" y="393899"/>
                  <a:pt x="72595" y="537928"/>
                  <a:pt x="72595" y="714914"/>
                </a:cubicBezTo>
                <a:close/>
              </a:path>
            </a:pathLst>
          </a:custGeom>
          <a:solidFill>
            <a:schemeClr val="accent1"/>
          </a:solidFill>
          <a:ln w="14518" cap="flat">
            <a:noFill/>
            <a:prstDash val="solid"/>
            <a:miter/>
          </a:ln>
        </p:spPr>
        <p:txBody>
          <a:bodyPr rtlCol="0" anchor="ctr"/>
          <a:lstStyle/>
          <a:p>
            <a:pPr algn="ctr"/>
            <a:endParaRPr lang="en-ID">
              <a:solidFill>
                <a:schemeClr val="tx2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9" name="Graphic 4">
            <a:extLst>
              <a:ext uri="{FF2B5EF4-FFF2-40B4-BE49-F238E27FC236}">
                <a16:creationId xmlns:a16="http://schemas.microsoft.com/office/drawing/2014/main" id="{B274AA74-ED41-4232-A6C2-7DEEF0D337F4}"/>
              </a:ext>
            </a:extLst>
          </p:cNvPr>
          <p:cNvSpPr/>
          <p:nvPr/>
        </p:nvSpPr>
        <p:spPr>
          <a:xfrm>
            <a:off x="3571803" y="4367296"/>
            <a:ext cx="971554" cy="727262"/>
          </a:xfrm>
          <a:custGeom>
            <a:avLst/>
            <a:gdLst>
              <a:gd name="connsiteX0" fmla="*/ 955058 w 955057"/>
              <a:gd name="connsiteY0" fmla="*/ 714914 h 714913"/>
              <a:gd name="connsiteX1" fmla="*/ 882463 w 955057"/>
              <a:gd name="connsiteY1" fmla="*/ 714914 h 714913"/>
              <a:gd name="connsiteX2" fmla="*/ 561303 w 955057"/>
              <a:gd name="connsiteY2" fmla="*/ 393754 h 714913"/>
              <a:gd name="connsiteX3" fmla="*/ 393754 w 955057"/>
              <a:gd name="connsiteY3" fmla="*/ 393754 h 714913"/>
              <a:gd name="connsiteX4" fmla="*/ 0 w 955057"/>
              <a:gd name="connsiteY4" fmla="*/ 0 h 714913"/>
              <a:gd name="connsiteX5" fmla="*/ 72595 w 955057"/>
              <a:gd name="connsiteY5" fmla="*/ 0 h 714913"/>
              <a:gd name="connsiteX6" fmla="*/ 393754 w 955057"/>
              <a:gd name="connsiteY6" fmla="*/ 321160 h 714913"/>
              <a:gd name="connsiteX7" fmla="*/ 561303 w 955057"/>
              <a:gd name="connsiteY7" fmla="*/ 321160 h 714913"/>
              <a:gd name="connsiteX8" fmla="*/ 955058 w 955057"/>
              <a:gd name="connsiteY8" fmla="*/ 714914 h 7149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55057" h="714913">
                <a:moveTo>
                  <a:pt x="955058" y="714914"/>
                </a:moveTo>
                <a:lnTo>
                  <a:pt x="882463" y="714914"/>
                </a:lnTo>
                <a:cubicBezTo>
                  <a:pt x="882463" y="537782"/>
                  <a:pt x="738435" y="393754"/>
                  <a:pt x="561303" y="393754"/>
                </a:cubicBezTo>
                <a:lnTo>
                  <a:pt x="393754" y="393754"/>
                </a:lnTo>
                <a:cubicBezTo>
                  <a:pt x="176696" y="393754"/>
                  <a:pt x="0" y="217204"/>
                  <a:pt x="0" y="0"/>
                </a:cubicBezTo>
                <a:lnTo>
                  <a:pt x="72595" y="0"/>
                </a:lnTo>
                <a:cubicBezTo>
                  <a:pt x="72595" y="176986"/>
                  <a:pt x="216623" y="321160"/>
                  <a:pt x="393754" y="321160"/>
                </a:cubicBezTo>
                <a:lnTo>
                  <a:pt x="561303" y="321160"/>
                </a:lnTo>
                <a:cubicBezTo>
                  <a:pt x="778507" y="321305"/>
                  <a:pt x="955058" y="497855"/>
                  <a:pt x="955058" y="714914"/>
                </a:cubicBezTo>
                <a:close/>
              </a:path>
            </a:pathLst>
          </a:custGeom>
          <a:solidFill>
            <a:schemeClr val="accent1">
              <a:lumMod val="60000"/>
              <a:lumOff val="40000"/>
            </a:schemeClr>
          </a:solidFill>
          <a:ln w="14518" cap="flat">
            <a:noFill/>
            <a:prstDash val="solid"/>
            <a:miter/>
          </a:ln>
        </p:spPr>
        <p:txBody>
          <a:bodyPr rtlCol="0" anchor="ctr"/>
          <a:lstStyle/>
          <a:p>
            <a:pPr algn="ctr"/>
            <a:endParaRPr lang="en-ID">
              <a:solidFill>
                <a:schemeClr val="tx2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0" name="Graphic 4">
            <a:extLst>
              <a:ext uri="{FF2B5EF4-FFF2-40B4-BE49-F238E27FC236}">
                <a16:creationId xmlns:a16="http://schemas.microsoft.com/office/drawing/2014/main" id="{B274AA74-ED41-4232-A6C2-7DEEF0D337F4}"/>
              </a:ext>
            </a:extLst>
          </p:cNvPr>
          <p:cNvSpPr/>
          <p:nvPr/>
        </p:nvSpPr>
        <p:spPr>
          <a:xfrm>
            <a:off x="5946484" y="4367296"/>
            <a:ext cx="971554" cy="727262"/>
          </a:xfrm>
          <a:custGeom>
            <a:avLst/>
            <a:gdLst>
              <a:gd name="connsiteX0" fmla="*/ 72595 w 955057"/>
              <a:gd name="connsiteY0" fmla="*/ 714914 h 714913"/>
              <a:gd name="connsiteX1" fmla="*/ 0 w 955057"/>
              <a:gd name="connsiteY1" fmla="*/ 714914 h 714913"/>
              <a:gd name="connsiteX2" fmla="*/ 393754 w 955057"/>
              <a:gd name="connsiteY2" fmla="*/ 321160 h 714913"/>
              <a:gd name="connsiteX3" fmla="*/ 561303 w 955057"/>
              <a:gd name="connsiteY3" fmla="*/ 321160 h 714913"/>
              <a:gd name="connsiteX4" fmla="*/ 882463 w 955057"/>
              <a:gd name="connsiteY4" fmla="*/ 0 h 714913"/>
              <a:gd name="connsiteX5" fmla="*/ 955058 w 955057"/>
              <a:gd name="connsiteY5" fmla="*/ 0 h 714913"/>
              <a:gd name="connsiteX6" fmla="*/ 561303 w 955057"/>
              <a:gd name="connsiteY6" fmla="*/ 393754 h 714913"/>
              <a:gd name="connsiteX7" fmla="*/ 393754 w 955057"/>
              <a:gd name="connsiteY7" fmla="*/ 393754 h 714913"/>
              <a:gd name="connsiteX8" fmla="*/ 72595 w 955057"/>
              <a:gd name="connsiteY8" fmla="*/ 714914 h 7149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55057" h="714913">
                <a:moveTo>
                  <a:pt x="72595" y="714914"/>
                </a:moveTo>
                <a:lnTo>
                  <a:pt x="0" y="714914"/>
                </a:lnTo>
                <a:cubicBezTo>
                  <a:pt x="0" y="497855"/>
                  <a:pt x="176551" y="321160"/>
                  <a:pt x="393754" y="321160"/>
                </a:cubicBezTo>
                <a:lnTo>
                  <a:pt x="561303" y="321160"/>
                </a:lnTo>
                <a:cubicBezTo>
                  <a:pt x="738290" y="321160"/>
                  <a:pt x="882463" y="177131"/>
                  <a:pt x="882463" y="0"/>
                </a:cubicBezTo>
                <a:lnTo>
                  <a:pt x="955058" y="0"/>
                </a:lnTo>
                <a:cubicBezTo>
                  <a:pt x="955058" y="217058"/>
                  <a:pt x="778507" y="393754"/>
                  <a:pt x="561303" y="393754"/>
                </a:cubicBezTo>
                <a:lnTo>
                  <a:pt x="393754" y="393754"/>
                </a:lnTo>
                <a:cubicBezTo>
                  <a:pt x="216768" y="393899"/>
                  <a:pt x="72595" y="537928"/>
                  <a:pt x="72595" y="714914"/>
                </a:cubicBezTo>
                <a:close/>
              </a:path>
            </a:pathLst>
          </a:custGeom>
          <a:solidFill>
            <a:schemeClr val="accent3"/>
          </a:solidFill>
          <a:ln w="14518" cap="flat">
            <a:noFill/>
            <a:prstDash val="solid"/>
            <a:miter/>
          </a:ln>
        </p:spPr>
        <p:txBody>
          <a:bodyPr rtlCol="0" anchor="ctr"/>
          <a:lstStyle/>
          <a:p>
            <a:pPr algn="ctr"/>
            <a:endParaRPr lang="en-ID">
              <a:solidFill>
                <a:schemeClr val="tx2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1" name="Graphic 4">
            <a:extLst>
              <a:ext uri="{FF2B5EF4-FFF2-40B4-BE49-F238E27FC236}">
                <a16:creationId xmlns:a16="http://schemas.microsoft.com/office/drawing/2014/main" id="{B274AA74-ED41-4232-A6C2-7DEEF0D337F4}"/>
              </a:ext>
            </a:extLst>
          </p:cNvPr>
          <p:cNvSpPr/>
          <p:nvPr/>
        </p:nvSpPr>
        <p:spPr>
          <a:xfrm>
            <a:off x="6843896" y="4367296"/>
            <a:ext cx="971554" cy="727262"/>
          </a:xfrm>
          <a:custGeom>
            <a:avLst/>
            <a:gdLst>
              <a:gd name="connsiteX0" fmla="*/ 955058 w 955057"/>
              <a:gd name="connsiteY0" fmla="*/ 714914 h 714913"/>
              <a:gd name="connsiteX1" fmla="*/ 882463 w 955057"/>
              <a:gd name="connsiteY1" fmla="*/ 714914 h 714913"/>
              <a:gd name="connsiteX2" fmla="*/ 561303 w 955057"/>
              <a:gd name="connsiteY2" fmla="*/ 393754 h 714913"/>
              <a:gd name="connsiteX3" fmla="*/ 393754 w 955057"/>
              <a:gd name="connsiteY3" fmla="*/ 393754 h 714913"/>
              <a:gd name="connsiteX4" fmla="*/ 0 w 955057"/>
              <a:gd name="connsiteY4" fmla="*/ 0 h 714913"/>
              <a:gd name="connsiteX5" fmla="*/ 72595 w 955057"/>
              <a:gd name="connsiteY5" fmla="*/ 0 h 714913"/>
              <a:gd name="connsiteX6" fmla="*/ 393754 w 955057"/>
              <a:gd name="connsiteY6" fmla="*/ 321160 h 714913"/>
              <a:gd name="connsiteX7" fmla="*/ 561303 w 955057"/>
              <a:gd name="connsiteY7" fmla="*/ 321160 h 714913"/>
              <a:gd name="connsiteX8" fmla="*/ 955058 w 955057"/>
              <a:gd name="connsiteY8" fmla="*/ 714914 h 7149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55057" h="714913">
                <a:moveTo>
                  <a:pt x="955058" y="714914"/>
                </a:moveTo>
                <a:lnTo>
                  <a:pt x="882463" y="714914"/>
                </a:lnTo>
                <a:cubicBezTo>
                  <a:pt x="882463" y="537782"/>
                  <a:pt x="738435" y="393754"/>
                  <a:pt x="561303" y="393754"/>
                </a:cubicBezTo>
                <a:lnTo>
                  <a:pt x="393754" y="393754"/>
                </a:lnTo>
                <a:cubicBezTo>
                  <a:pt x="176696" y="393754"/>
                  <a:pt x="0" y="217204"/>
                  <a:pt x="0" y="0"/>
                </a:cubicBezTo>
                <a:lnTo>
                  <a:pt x="72595" y="0"/>
                </a:lnTo>
                <a:cubicBezTo>
                  <a:pt x="72595" y="176986"/>
                  <a:pt x="216623" y="321160"/>
                  <a:pt x="393754" y="321160"/>
                </a:cubicBezTo>
                <a:lnTo>
                  <a:pt x="561303" y="321160"/>
                </a:lnTo>
                <a:cubicBezTo>
                  <a:pt x="778362" y="321305"/>
                  <a:pt x="955058" y="497855"/>
                  <a:pt x="955058" y="714914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</a:schemeClr>
          </a:solidFill>
          <a:ln w="14518" cap="flat">
            <a:noFill/>
            <a:prstDash val="solid"/>
            <a:miter/>
          </a:ln>
        </p:spPr>
        <p:txBody>
          <a:bodyPr rtlCol="0" anchor="ctr"/>
          <a:lstStyle/>
          <a:p>
            <a:pPr algn="ctr"/>
            <a:endParaRPr lang="en-ID">
              <a:solidFill>
                <a:schemeClr val="tx2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2" name="Graphic 4">
            <a:extLst>
              <a:ext uri="{FF2B5EF4-FFF2-40B4-BE49-F238E27FC236}">
                <a16:creationId xmlns:a16="http://schemas.microsoft.com/office/drawing/2014/main" id="{B274AA74-ED41-4232-A6C2-7DEEF0D337F4}"/>
              </a:ext>
            </a:extLst>
          </p:cNvPr>
          <p:cNvSpPr/>
          <p:nvPr/>
        </p:nvSpPr>
        <p:spPr>
          <a:xfrm>
            <a:off x="9218577" y="4367296"/>
            <a:ext cx="971554" cy="727262"/>
          </a:xfrm>
          <a:custGeom>
            <a:avLst/>
            <a:gdLst>
              <a:gd name="connsiteX0" fmla="*/ 72595 w 955057"/>
              <a:gd name="connsiteY0" fmla="*/ 714914 h 714913"/>
              <a:gd name="connsiteX1" fmla="*/ 0 w 955057"/>
              <a:gd name="connsiteY1" fmla="*/ 714914 h 714913"/>
              <a:gd name="connsiteX2" fmla="*/ 393754 w 955057"/>
              <a:gd name="connsiteY2" fmla="*/ 321160 h 714913"/>
              <a:gd name="connsiteX3" fmla="*/ 561303 w 955057"/>
              <a:gd name="connsiteY3" fmla="*/ 321160 h 714913"/>
              <a:gd name="connsiteX4" fmla="*/ 882463 w 955057"/>
              <a:gd name="connsiteY4" fmla="*/ 0 h 714913"/>
              <a:gd name="connsiteX5" fmla="*/ 955058 w 955057"/>
              <a:gd name="connsiteY5" fmla="*/ 0 h 714913"/>
              <a:gd name="connsiteX6" fmla="*/ 561303 w 955057"/>
              <a:gd name="connsiteY6" fmla="*/ 393754 h 714913"/>
              <a:gd name="connsiteX7" fmla="*/ 393754 w 955057"/>
              <a:gd name="connsiteY7" fmla="*/ 393754 h 714913"/>
              <a:gd name="connsiteX8" fmla="*/ 72595 w 955057"/>
              <a:gd name="connsiteY8" fmla="*/ 714914 h 7149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55057" h="714913">
                <a:moveTo>
                  <a:pt x="72595" y="714914"/>
                </a:moveTo>
                <a:lnTo>
                  <a:pt x="0" y="714914"/>
                </a:lnTo>
                <a:cubicBezTo>
                  <a:pt x="0" y="497855"/>
                  <a:pt x="176551" y="321160"/>
                  <a:pt x="393754" y="321160"/>
                </a:cubicBezTo>
                <a:lnTo>
                  <a:pt x="561303" y="321160"/>
                </a:lnTo>
                <a:cubicBezTo>
                  <a:pt x="738290" y="321160"/>
                  <a:pt x="882463" y="177131"/>
                  <a:pt x="882463" y="0"/>
                </a:cubicBezTo>
                <a:lnTo>
                  <a:pt x="955058" y="0"/>
                </a:lnTo>
                <a:cubicBezTo>
                  <a:pt x="955058" y="217058"/>
                  <a:pt x="778507" y="393754"/>
                  <a:pt x="561303" y="393754"/>
                </a:cubicBezTo>
                <a:lnTo>
                  <a:pt x="393754" y="393754"/>
                </a:lnTo>
                <a:cubicBezTo>
                  <a:pt x="216623" y="393899"/>
                  <a:pt x="72595" y="537928"/>
                  <a:pt x="72595" y="714914"/>
                </a:cubicBezTo>
                <a:close/>
              </a:path>
            </a:pathLst>
          </a:custGeom>
          <a:solidFill>
            <a:schemeClr val="accent5"/>
          </a:solidFill>
          <a:ln w="14518" cap="flat">
            <a:noFill/>
            <a:prstDash val="solid"/>
            <a:miter/>
          </a:ln>
        </p:spPr>
        <p:txBody>
          <a:bodyPr rtlCol="0" anchor="ctr"/>
          <a:lstStyle/>
          <a:p>
            <a:pPr algn="ctr"/>
            <a:endParaRPr lang="en-ID">
              <a:solidFill>
                <a:schemeClr val="tx2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3" name="Graphic 4">
            <a:extLst>
              <a:ext uri="{FF2B5EF4-FFF2-40B4-BE49-F238E27FC236}">
                <a16:creationId xmlns:a16="http://schemas.microsoft.com/office/drawing/2014/main" id="{B274AA74-ED41-4232-A6C2-7DEEF0D337F4}"/>
              </a:ext>
            </a:extLst>
          </p:cNvPr>
          <p:cNvSpPr/>
          <p:nvPr/>
        </p:nvSpPr>
        <p:spPr>
          <a:xfrm>
            <a:off x="10115839" y="4367296"/>
            <a:ext cx="971555" cy="727262"/>
          </a:xfrm>
          <a:custGeom>
            <a:avLst/>
            <a:gdLst>
              <a:gd name="connsiteX0" fmla="*/ 955058 w 955058"/>
              <a:gd name="connsiteY0" fmla="*/ 714914 h 714913"/>
              <a:gd name="connsiteX1" fmla="*/ 882463 w 955058"/>
              <a:gd name="connsiteY1" fmla="*/ 714914 h 714913"/>
              <a:gd name="connsiteX2" fmla="*/ 561304 w 955058"/>
              <a:gd name="connsiteY2" fmla="*/ 393754 h 714913"/>
              <a:gd name="connsiteX3" fmla="*/ 393754 w 955058"/>
              <a:gd name="connsiteY3" fmla="*/ 393754 h 714913"/>
              <a:gd name="connsiteX4" fmla="*/ 0 w 955058"/>
              <a:gd name="connsiteY4" fmla="*/ 0 h 714913"/>
              <a:gd name="connsiteX5" fmla="*/ 72595 w 955058"/>
              <a:gd name="connsiteY5" fmla="*/ 0 h 714913"/>
              <a:gd name="connsiteX6" fmla="*/ 393754 w 955058"/>
              <a:gd name="connsiteY6" fmla="*/ 321160 h 714913"/>
              <a:gd name="connsiteX7" fmla="*/ 561304 w 955058"/>
              <a:gd name="connsiteY7" fmla="*/ 321160 h 714913"/>
              <a:gd name="connsiteX8" fmla="*/ 955058 w 955058"/>
              <a:gd name="connsiteY8" fmla="*/ 714914 h 7149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55058" h="714913">
                <a:moveTo>
                  <a:pt x="955058" y="714914"/>
                </a:moveTo>
                <a:lnTo>
                  <a:pt x="882463" y="714914"/>
                </a:lnTo>
                <a:cubicBezTo>
                  <a:pt x="882463" y="537782"/>
                  <a:pt x="738435" y="393754"/>
                  <a:pt x="561304" y="393754"/>
                </a:cubicBezTo>
                <a:lnTo>
                  <a:pt x="393754" y="393754"/>
                </a:lnTo>
                <a:cubicBezTo>
                  <a:pt x="176696" y="393754"/>
                  <a:pt x="0" y="217204"/>
                  <a:pt x="0" y="0"/>
                </a:cubicBezTo>
                <a:lnTo>
                  <a:pt x="72595" y="0"/>
                </a:lnTo>
                <a:cubicBezTo>
                  <a:pt x="72595" y="176986"/>
                  <a:pt x="216624" y="321160"/>
                  <a:pt x="393754" y="321160"/>
                </a:cubicBezTo>
                <a:lnTo>
                  <a:pt x="561304" y="321160"/>
                </a:lnTo>
                <a:cubicBezTo>
                  <a:pt x="778507" y="321305"/>
                  <a:pt x="955058" y="497855"/>
                  <a:pt x="955058" y="714914"/>
                </a:cubicBezTo>
                <a:close/>
              </a:path>
            </a:pathLst>
          </a:custGeom>
          <a:solidFill>
            <a:schemeClr val="accent5">
              <a:lumMod val="60000"/>
              <a:lumOff val="40000"/>
            </a:schemeClr>
          </a:solidFill>
          <a:ln w="14518" cap="flat">
            <a:noFill/>
            <a:prstDash val="solid"/>
            <a:miter/>
          </a:ln>
        </p:spPr>
        <p:txBody>
          <a:bodyPr rtlCol="0" anchor="ctr"/>
          <a:lstStyle/>
          <a:p>
            <a:pPr algn="ctr"/>
            <a:endParaRPr lang="en-ID">
              <a:solidFill>
                <a:schemeClr val="tx2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B8EED471-78E8-48F2-AEC5-A9DE4A89739A}"/>
              </a:ext>
            </a:extLst>
          </p:cNvPr>
          <p:cNvSpPr/>
          <p:nvPr/>
        </p:nvSpPr>
        <p:spPr>
          <a:xfrm>
            <a:off x="6719386" y="1595753"/>
            <a:ext cx="73848" cy="567748"/>
          </a:xfrm>
          <a:custGeom>
            <a:avLst/>
            <a:gdLst>
              <a:gd name="connsiteX0" fmla="*/ 0 w 72594"/>
              <a:gd name="connsiteY0" fmla="*/ 0 h 558108"/>
              <a:gd name="connsiteX1" fmla="*/ 72595 w 72594"/>
              <a:gd name="connsiteY1" fmla="*/ 0 h 558108"/>
              <a:gd name="connsiteX2" fmla="*/ 72595 w 72594"/>
              <a:gd name="connsiteY2" fmla="*/ 558109 h 558108"/>
              <a:gd name="connsiteX3" fmla="*/ 0 w 72594"/>
              <a:gd name="connsiteY3" fmla="*/ 558109 h 5581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2594" h="558108">
                <a:moveTo>
                  <a:pt x="0" y="0"/>
                </a:moveTo>
                <a:lnTo>
                  <a:pt x="72595" y="0"/>
                </a:lnTo>
                <a:lnTo>
                  <a:pt x="72595" y="558109"/>
                </a:lnTo>
                <a:lnTo>
                  <a:pt x="0" y="558109"/>
                </a:lnTo>
                <a:close/>
              </a:path>
            </a:pathLst>
          </a:custGeom>
          <a:solidFill>
            <a:schemeClr val="accent2"/>
          </a:solidFill>
          <a:ln w="14518" cap="flat">
            <a:noFill/>
            <a:prstDash val="solid"/>
            <a:miter/>
          </a:ln>
        </p:spPr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30874F84-0FFF-4BC7-BD78-51D76B83D23C}"/>
              </a:ext>
            </a:extLst>
          </p:cNvPr>
          <p:cNvSpPr/>
          <p:nvPr/>
        </p:nvSpPr>
        <p:spPr>
          <a:xfrm>
            <a:off x="6594730" y="1595753"/>
            <a:ext cx="73848" cy="567748"/>
          </a:xfrm>
          <a:custGeom>
            <a:avLst/>
            <a:gdLst>
              <a:gd name="connsiteX0" fmla="*/ 0 w 72594"/>
              <a:gd name="connsiteY0" fmla="*/ 0 h 558108"/>
              <a:gd name="connsiteX1" fmla="*/ 72595 w 72594"/>
              <a:gd name="connsiteY1" fmla="*/ 0 h 558108"/>
              <a:gd name="connsiteX2" fmla="*/ 72595 w 72594"/>
              <a:gd name="connsiteY2" fmla="*/ 558109 h 558108"/>
              <a:gd name="connsiteX3" fmla="*/ 0 w 72594"/>
              <a:gd name="connsiteY3" fmla="*/ 558109 h 5581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2594" h="558108">
                <a:moveTo>
                  <a:pt x="0" y="0"/>
                </a:moveTo>
                <a:lnTo>
                  <a:pt x="72595" y="0"/>
                </a:lnTo>
                <a:lnTo>
                  <a:pt x="72595" y="558109"/>
                </a:lnTo>
                <a:lnTo>
                  <a:pt x="0" y="558109"/>
                </a:lnTo>
                <a:close/>
              </a:path>
            </a:pathLst>
          </a:custGeom>
          <a:solidFill>
            <a:schemeClr val="accent1"/>
          </a:solidFill>
          <a:ln w="14518" cap="flat">
            <a:noFill/>
            <a:prstDash val="solid"/>
            <a:miter/>
          </a:ln>
        </p:spPr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B722786A-1043-48E3-81ED-D245C7E19538}"/>
              </a:ext>
            </a:extLst>
          </p:cNvPr>
          <p:cNvSpPr/>
          <p:nvPr/>
        </p:nvSpPr>
        <p:spPr>
          <a:xfrm>
            <a:off x="6968699" y="1595753"/>
            <a:ext cx="73848" cy="567748"/>
          </a:xfrm>
          <a:custGeom>
            <a:avLst/>
            <a:gdLst>
              <a:gd name="connsiteX0" fmla="*/ 0 w 72594"/>
              <a:gd name="connsiteY0" fmla="*/ 0 h 558108"/>
              <a:gd name="connsiteX1" fmla="*/ 72595 w 72594"/>
              <a:gd name="connsiteY1" fmla="*/ 0 h 558108"/>
              <a:gd name="connsiteX2" fmla="*/ 72595 w 72594"/>
              <a:gd name="connsiteY2" fmla="*/ 558109 h 558108"/>
              <a:gd name="connsiteX3" fmla="*/ 0 w 72594"/>
              <a:gd name="connsiteY3" fmla="*/ 558109 h 5581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2594" h="558108">
                <a:moveTo>
                  <a:pt x="0" y="0"/>
                </a:moveTo>
                <a:lnTo>
                  <a:pt x="72595" y="0"/>
                </a:lnTo>
                <a:lnTo>
                  <a:pt x="72595" y="558109"/>
                </a:lnTo>
                <a:lnTo>
                  <a:pt x="0" y="558109"/>
                </a:lnTo>
                <a:close/>
              </a:path>
            </a:pathLst>
          </a:custGeom>
          <a:solidFill>
            <a:schemeClr val="accent4"/>
          </a:solidFill>
          <a:ln w="14518" cap="flat">
            <a:noFill/>
            <a:prstDash val="solid"/>
            <a:miter/>
          </a:ln>
        </p:spPr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60D6F715-6C47-426A-9128-08CFCF69D8A4}"/>
              </a:ext>
            </a:extLst>
          </p:cNvPr>
          <p:cNvSpPr/>
          <p:nvPr/>
        </p:nvSpPr>
        <p:spPr>
          <a:xfrm>
            <a:off x="7093357" y="1595753"/>
            <a:ext cx="73848" cy="567748"/>
          </a:xfrm>
          <a:custGeom>
            <a:avLst/>
            <a:gdLst>
              <a:gd name="connsiteX0" fmla="*/ 0 w 72594"/>
              <a:gd name="connsiteY0" fmla="*/ 0 h 558108"/>
              <a:gd name="connsiteX1" fmla="*/ 72595 w 72594"/>
              <a:gd name="connsiteY1" fmla="*/ 0 h 558108"/>
              <a:gd name="connsiteX2" fmla="*/ 72595 w 72594"/>
              <a:gd name="connsiteY2" fmla="*/ 558109 h 558108"/>
              <a:gd name="connsiteX3" fmla="*/ 0 w 72594"/>
              <a:gd name="connsiteY3" fmla="*/ 558109 h 5581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2594" h="558108">
                <a:moveTo>
                  <a:pt x="0" y="0"/>
                </a:moveTo>
                <a:lnTo>
                  <a:pt x="72595" y="0"/>
                </a:lnTo>
                <a:lnTo>
                  <a:pt x="72595" y="558109"/>
                </a:lnTo>
                <a:lnTo>
                  <a:pt x="0" y="558109"/>
                </a:lnTo>
                <a:close/>
              </a:path>
            </a:pathLst>
          </a:custGeom>
          <a:solidFill>
            <a:schemeClr val="accent5"/>
          </a:solidFill>
          <a:ln w="14518" cap="flat">
            <a:noFill/>
            <a:prstDash val="solid"/>
            <a:miter/>
          </a:ln>
        </p:spPr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6" name="Graphic 4">
            <a:extLst>
              <a:ext uri="{FF2B5EF4-FFF2-40B4-BE49-F238E27FC236}">
                <a16:creationId xmlns:a16="http://schemas.microsoft.com/office/drawing/2014/main" id="{B274AA74-ED41-4232-A6C2-7DEEF0D337F4}"/>
              </a:ext>
            </a:extLst>
          </p:cNvPr>
          <p:cNvSpPr/>
          <p:nvPr/>
        </p:nvSpPr>
        <p:spPr>
          <a:xfrm>
            <a:off x="3572099" y="2814996"/>
            <a:ext cx="2239833" cy="633180"/>
          </a:xfrm>
          <a:custGeom>
            <a:avLst/>
            <a:gdLst>
              <a:gd name="connsiteX0" fmla="*/ 72595 w 2201801"/>
              <a:gd name="connsiteY0" fmla="*/ 622428 h 622428"/>
              <a:gd name="connsiteX1" fmla="*/ 0 w 2201801"/>
              <a:gd name="connsiteY1" fmla="*/ 622428 h 622428"/>
              <a:gd name="connsiteX2" fmla="*/ 0 w 2201801"/>
              <a:gd name="connsiteY2" fmla="*/ 393754 h 622428"/>
              <a:gd name="connsiteX3" fmla="*/ 393754 w 2201801"/>
              <a:gd name="connsiteY3" fmla="*/ 0 h 622428"/>
              <a:gd name="connsiteX4" fmla="*/ 2201801 w 2201801"/>
              <a:gd name="connsiteY4" fmla="*/ 0 h 622428"/>
              <a:gd name="connsiteX5" fmla="*/ 2201801 w 2201801"/>
              <a:gd name="connsiteY5" fmla="*/ 72595 h 622428"/>
              <a:gd name="connsiteX6" fmla="*/ 393609 w 2201801"/>
              <a:gd name="connsiteY6" fmla="*/ 72595 h 622428"/>
              <a:gd name="connsiteX7" fmla="*/ 72450 w 2201801"/>
              <a:gd name="connsiteY7" fmla="*/ 393754 h 622428"/>
              <a:gd name="connsiteX8" fmla="*/ 72450 w 2201801"/>
              <a:gd name="connsiteY8" fmla="*/ 622428 h 6224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201801" h="622428">
                <a:moveTo>
                  <a:pt x="72595" y="622428"/>
                </a:moveTo>
                <a:lnTo>
                  <a:pt x="0" y="622428"/>
                </a:lnTo>
                <a:lnTo>
                  <a:pt x="0" y="393754"/>
                </a:lnTo>
                <a:cubicBezTo>
                  <a:pt x="0" y="176696"/>
                  <a:pt x="176551" y="0"/>
                  <a:pt x="393754" y="0"/>
                </a:cubicBezTo>
                <a:lnTo>
                  <a:pt x="2201801" y="0"/>
                </a:lnTo>
                <a:lnTo>
                  <a:pt x="2201801" y="72595"/>
                </a:lnTo>
                <a:lnTo>
                  <a:pt x="393609" y="72595"/>
                </a:lnTo>
                <a:cubicBezTo>
                  <a:pt x="216623" y="72595"/>
                  <a:pt x="72450" y="216623"/>
                  <a:pt x="72450" y="393754"/>
                </a:cubicBezTo>
                <a:lnTo>
                  <a:pt x="72450" y="622428"/>
                </a:lnTo>
                <a:close/>
              </a:path>
            </a:pathLst>
          </a:custGeom>
          <a:solidFill>
            <a:schemeClr val="accent1"/>
          </a:solidFill>
          <a:ln w="14518" cap="flat">
            <a:noFill/>
            <a:prstDash val="solid"/>
            <a:miter/>
          </a:ln>
        </p:spPr>
        <p:txBody>
          <a:bodyPr rtlCol="0" anchor="ctr"/>
          <a:lstStyle/>
          <a:p>
            <a:pPr algn="ctr"/>
            <a:endParaRPr lang="en-ID">
              <a:solidFill>
                <a:schemeClr val="tx2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7" name="Graphic 4">
            <a:extLst>
              <a:ext uri="{FF2B5EF4-FFF2-40B4-BE49-F238E27FC236}">
                <a16:creationId xmlns:a16="http://schemas.microsoft.com/office/drawing/2014/main" id="{B274AA74-ED41-4232-A6C2-7DEEF0D337F4}"/>
              </a:ext>
            </a:extLst>
          </p:cNvPr>
          <p:cNvSpPr/>
          <p:nvPr/>
        </p:nvSpPr>
        <p:spPr>
          <a:xfrm>
            <a:off x="5207997" y="1361062"/>
            <a:ext cx="1710042" cy="2087113"/>
          </a:xfrm>
          <a:custGeom>
            <a:avLst/>
            <a:gdLst>
              <a:gd name="connsiteX0" fmla="*/ 72595 w 1681006"/>
              <a:gd name="connsiteY0" fmla="*/ 2051675 h 2051674"/>
              <a:gd name="connsiteX1" fmla="*/ 37169 w 1681006"/>
              <a:gd name="connsiteY1" fmla="*/ 2051675 h 2051674"/>
              <a:gd name="connsiteX2" fmla="*/ 0 w 1681006"/>
              <a:gd name="connsiteY2" fmla="*/ 2051675 h 2051674"/>
              <a:gd name="connsiteX3" fmla="*/ 0 w 1681006"/>
              <a:gd name="connsiteY3" fmla="*/ 1823001 h 2051674"/>
              <a:gd name="connsiteX4" fmla="*/ 393754 w 1681006"/>
              <a:gd name="connsiteY4" fmla="*/ 1429247 h 2051674"/>
              <a:gd name="connsiteX5" fmla="*/ 1287252 w 1681006"/>
              <a:gd name="connsiteY5" fmla="*/ 1429247 h 2051674"/>
              <a:gd name="connsiteX6" fmla="*/ 1608411 w 1681006"/>
              <a:gd name="connsiteY6" fmla="*/ 1108087 h 2051674"/>
              <a:gd name="connsiteX7" fmla="*/ 1608411 w 1681006"/>
              <a:gd name="connsiteY7" fmla="*/ 0 h 2051674"/>
              <a:gd name="connsiteX8" fmla="*/ 1681006 w 1681006"/>
              <a:gd name="connsiteY8" fmla="*/ 0 h 2051674"/>
              <a:gd name="connsiteX9" fmla="*/ 1681006 w 1681006"/>
              <a:gd name="connsiteY9" fmla="*/ 1108233 h 2051674"/>
              <a:gd name="connsiteX10" fmla="*/ 1287252 w 1681006"/>
              <a:gd name="connsiteY10" fmla="*/ 1501987 h 2051674"/>
              <a:gd name="connsiteX11" fmla="*/ 393754 w 1681006"/>
              <a:gd name="connsiteY11" fmla="*/ 1501987 h 2051674"/>
              <a:gd name="connsiteX12" fmla="*/ 72595 w 1681006"/>
              <a:gd name="connsiteY12" fmla="*/ 1823146 h 2051674"/>
              <a:gd name="connsiteX13" fmla="*/ 72595 w 1681006"/>
              <a:gd name="connsiteY13" fmla="*/ 2051675 h 20516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681006" h="2051674">
                <a:moveTo>
                  <a:pt x="72595" y="2051675"/>
                </a:moveTo>
                <a:lnTo>
                  <a:pt x="37169" y="2051675"/>
                </a:lnTo>
                <a:lnTo>
                  <a:pt x="0" y="2051675"/>
                </a:lnTo>
                <a:lnTo>
                  <a:pt x="0" y="1823001"/>
                </a:lnTo>
                <a:cubicBezTo>
                  <a:pt x="0" y="1605943"/>
                  <a:pt x="176551" y="1429247"/>
                  <a:pt x="393754" y="1429247"/>
                </a:cubicBezTo>
                <a:lnTo>
                  <a:pt x="1287252" y="1429247"/>
                </a:lnTo>
                <a:cubicBezTo>
                  <a:pt x="1464238" y="1429247"/>
                  <a:pt x="1608411" y="1285219"/>
                  <a:pt x="1608411" y="1108087"/>
                </a:cubicBezTo>
                <a:lnTo>
                  <a:pt x="1608411" y="0"/>
                </a:lnTo>
                <a:lnTo>
                  <a:pt x="1681006" y="0"/>
                </a:lnTo>
                <a:lnTo>
                  <a:pt x="1681006" y="1108233"/>
                </a:lnTo>
                <a:cubicBezTo>
                  <a:pt x="1681006" y="1325291"/>
                  <a:pt x="1504455" y="1501987"/>
                  <a:pt x="1287252" y="1501987"/>
                </a:cubicBezTo>
                <a:lnTo>
                  <a:pt x="393754" y="1501987"/>
                </a:lnTo>
                <a:cubicBezTo>
                  <a:pt x="216768" y="1501987"/>
                  <a:pt x="72595" y="1646015"/>
                  <a:pt x="72595" y="1823146"/>
                </a:cubicBezTo>
                <a:lnTo>
                  <a:pt x="72595" y="2051675"/>
                </a:lnTo>
                <a:close/>
              </a:path>
            </a:pathLst>
          </a:custGeom>
          <a:solidFill>
            <a:schemeClr val="accent2"/>
          </a:solidFill>
          <a:ln w="14518" cap="flat">
            <a:noFill/>
            <a:prstDash val="solid"/>
            <a:miter/>
          </a:ln>
        </p:spPr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4" name="Graphic 4">
            <a:extLst>
              <a:ext uri="{FF2B5EF4-FFF2-40B4-BE49-F238E27FC236}">
                <a16:creationId xmlns:a16="http://schemas.microsoft.com/office/drawing/2014/main" id="{B274AA74-ED41-4232-A6C2-7DEEF0D337F4}"/>
              </a:ext>
            </a:extLst>
          </p:cNvPr>
          <p:cNvSpPr/>
          <p:nvPr/>
        </p:nvSpPr>
        <p:spPr>
          <a:xfrm>
            <a:off x="7950002" y="2814996"/>
            <a:ext cx="2239833" cy="633180"/>
          </a:xfrm>
          <a:custGeom>
            <a:avLst/>
            <a:gdLst>
              <a:gd name="connsiteX0" fmla="*/ 2201801 w 2201801"/>
              <a:gd name="connsiteY0" fmla="*/ 622428 h 622428"/>
              <a:gd name="connsiteX1" fmla="*/ 2129207 w 2201801"/>
              <a:gd name="connsiteY1" fmla="*/ 622428 h 622428"/>
              <a:gd name="connsiteX2" fmla="*/ 2129207 w 2201801"/>
              <a:gd name="connsiteY2" fmla="*/ 393754 h 622428"/>
              <a:gd name="connsiteX3" fmla="*/ 1808047 w 2201801"/>
              <a:gd name="connsiteY3" fmla="*/ 72595 h 622428"/>
              <a:gd name="connsiteX4" fmla="*/ 0 w 2201801"/>
              <a:gd name="connsiteY4" fmla="*/ 72595 h 622428"/>
              <a:gd name="connsiteX5" fmla="*/ 0 w 2201801"/>
              <a:gd name="connsiteY5" fmla="*/ 0 h 622428"/>
              <a:gd name="connsiteX6" fmla="*/ 1808047 w 2201801"/>
              <a:gd name="connsiteY6" fmla="*/ 0 h 622428"/>
              <a:gd name="connsiteX7" fmla="*/ 2201801 w 2201801"/>
              <a:gd name="connsiteY7" fmla="*/ 393754 h 622428"/>
              <a:gd name="connsiteX8" fmla="*/ 2201801 w 2201801"/>
              <a:gd name="connsiteY8" fmla="*/ 622428 h 6224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201801" h="622428">
                <a:moveTo>
                  <a:pt x="2201801" y="622428"/>
                </a:moveTo>
                <a:lnTo>
                  <a:pt x="2129207" y="622428"/>
                </a:lnTo>
                <a:lnTo>
                  <a:pt x="2129207" y="393754"/>
                </a:lnTo>
                <a:cubicBezTo>
                  <a:pt x="2129207" y="216623"/>
                  <a:pt x="1985179" y="72595"/>
                  <a:pt x="1808047" y="72595"/>
                </a:cubicBezTo>
                <a:lnTo>
                  <a:pt x="0" y="72595"/>
                </a:lnTo>
                <a:lnTo>
                  <a:pt x="0" y="0"/>
                </a:lnTo>
                <a:lnTo>
                  <a:pt x="1808047" y="0"/>
                </a:lnTo>
                <a:cubicBezTo>
                  <a:pt x="2025106" y="0"/>
                  <a:pt x="2201801" y="176551"/>
                  <a:pt x="2201801" y="393754"/>
                </a:cubicBezTo>
                <a:lnTo>
                  <a:pt x="2201801" y="622428"/>
                </a:lnTo>
                <a:close/>
              </a:path>
            </a:pathLst>
          </a:custGeom>
          <a:solidFill>
            <a:schemeClr val="accent5"/>
          </a:solidFill>
          <a:ln w="14518" cap="flat">
            <a:noFill/>
            <a:prstDash val="solid"/>
            <a:miter/>
          </a:ln>
        </p:spPr>
        <p:txBody>
          <a:bodyPr rtlCol="0" anchor="ctr"/>
          <a:lstStyle/>
          <a:p>
            <a:pPr algn="ctr"/>
            <a:endParaRPr lang="en-ID">
              <a:solidFill>
                <a:schemeClr val="tx2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5" name="Graphic 4">
            <a:extLst>
              <a:ext uri="{FF2B5EF4-FFF2-40B4-BE49-F238E27FC236}">
                <a16:creationId xmlns:a16="http://schemas.microsoft.com/office/drawing/2014/main" id="{B274AA74-ED41-4232-A6C2-7DEEF0D337F4}"/>
              </a:ext>
            </a:extLst>
          </p:cNvPr>
          <p:cNvSpPr/>
          <p:nvPr/>
        </p:nvSpPr>
        <p:spPr>
          <a:xfrm>
            <a:off x="6843896" y="1361062"/>
            <a:ext cx="1710042" cy="2087113"/>
          </a:xfrm>
          <a:custGeom>
            <a:avLst/>
            <a:gdLst>
              <a:gd name="connsiteX0" fmla="*/ 1681006 w 1681006"/>
              <a:gd name="connsiteY0" fmla="*/ 2051675 h 2051674"/>
              <a:gd name="connsiteX1" fmla="*/ 1608411 w 1681006"/>
              <a:gd name="connsiteY1" fmla="*/ 2051675 h 2051674"/>
              <a:gd name="connsiteX2" fmla="*/ 1608411 w 1681006"/>
              <a:gd name="connsiteY2" fmla="*/ 1823001 h 2051674"/>
              <a:gd name="connsiteX3" fmla="*/ 1287252 w 1681006"/>
              <a:gd name="connsiteY3" fmla="*/ 1501842 h 2051674"/>
              <a:gd name="connsiteX4" fmla="*/ 393754 w 1681006"/>
              <a:gd name="connsiteY4" fmla="*/ 1501842 h 2051674"/>
              <a:gd name="connsiteX5" fmla="*/ 0 w 1681006"/>
              <a:gd name="connsiteY5" fmla="*/ 1108087 h 2051674"/>
              <a:gd name="connsiteX6" fmla="*/ 0 w 1681006"/>
              <a:gd name="connsiteY6" fmla="*/ 0 h 2051674"/>
              <a:gd name="connsiteX7" fmla="*/ 72595 w 1681006"/>
              <a:gd name="connsiteY7" fmla="*/ 0 h 2051674"/>
              <a:gd name="connsiteX8" fmla="*/ 72595 w 1681006"/>
              <a:gd name="connsiteY8" fmla="*/ 1108233 h 2051674"/>
              <a:gd name="connsiteX9" fmla="*/ 393754 w 1681006"/>
              <a:gd name="connsiteY9" fmla="*/ 1429392 h 2051674"/>
              <a:gd name="connsiteX10" fmla="*/ 1287252 w 1681006"/>
              <a:gd name="connsiteY10" fmla="*/ 1429392 h 2051674"/>
              <a:gd name="connsiteX11" fmla="*/ 1681006 w 1681006"/>
              <a:gd name="connsiteY11" fmla="*/ 1823146 h 2051674"/>
              <a:gd name="connsiteX12" fmla="*/ 1681006 w 1681006"/>
              <a:gd name="connsiteY12" fmla="*/ 2051675 h 20516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681006" h="2051674">
                <a:moveTo>
                  <a:pt x="1681006" y="2051675"/>
                </a:moveTo>
                <a:lnTo>
                  <a:pt x="1608411" y="2051675"/>
                </a:lnTo>
                <a:lnTo>
                  <a:pt x="1608411" y="1823001"/>
                </a:lnTo>
                <a:cubicBezTo>
                  <a:pt x="1608411" y="1645870"/>
                  <a:pt x="1464383" y="1501842"/>
                  <a:pt x="1287252" y="1501842"/>
                </a:cubicBezTo>
                <a:lnTo>
                  <a:pt x="393754" y="1501842"/>
                </a:lnTo>
                <a:cubicBezTo>
                  <a:pt x="176696" y="1501842"/>
                  <a:pt x="0" y="1325291"/>
                  <a:pt x="0" y="1108087"/>
                </a:cubicBezTo>
                <a:lnTo>
                  <a:pt x="0" y="0"/>
                </a:lnTo>
                <a:lnTo>
                  <a:pt x="72595" y="0"/>
                </a:lnTo>
                <a:lnTo>
                  <a:pt x="72595" y="1108233"/>
                </a:lnTo>
                <a:cubicBezTo>
                  <a:pt x="72595" y="1285219"/>
                  <a:pt x="216623" y="1429392"/>
                  <a:pt x="393754" y="1429392"/>
                </a:cubicBezTo>
                <a:lnTo>
                  <a:pt x="1287252" y="1429392"/>
                </a:lnTo>
                <a:cubicBezTo>
                  <a:pt x="1504310" y="1429392"/>
                  <a:pt x="1681006" y="1605943"/>
                  <a:pt x="1681006" y="1823146"/>
                </a:cubicBezTo>
                <a:lnTo>
                  <a:pt x="1681006" y="2051675"/>
                </a:lnTo>
                <a:close/>
              </a:path>
            </a:pathLst>
          </a:custGeom>
          <a:solidFill>
            <a:schemeClr val="accent4"/>
          </a:solidFill>
          <a:ln w="14518" cap="flat">
            <a:noFill/>
            <a:prstDash val="solid"/>
            <a:miter/>
          </a:ln>
        </p:spPr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6" name="Graphic 4">
            <a:extLst>
              <a:ext uri="{FF2B5EF4-FFF2-40B4-BE49-F238E27FC236}">
                <a16:creationId xmlns:a16="http://schemas.microsoft.com/office/drawing/2014/main" id="{B274AA74-ED41-4232-A6C2-7DEEF0D337F4}"/>
              </a:ext>
            </a:extLst>
          </p:cNvPr>
          <p:cNvSpPr/>
          <p:nvPr/>
        </p:nvSpPr>
        <p:spPr>
          <a:xfrm>
            <a:off x="6844043" y="1361062"/>
            <a:ext cx="73848" cy="2087113"/>
          </a:xfrm>
          <a:custGeom>
            <a:avLst/>
            <a:gdLst>
              <a:gd name="connsiteX0" fmla="*/ 0 w 72594"/>
              <a:gd name="connsiteY0" fmla="*/ 0 h 2051674"/>
              <a:gd name="connsiteX1" fmla="*/ 72595 w 72594"/>
              <a:gd name="connsiteY1" fmla="*/ 0 h 2051674"/>
              <a:gd name="connsiteX2" fmla="*/ 72595 w 72594"/>
              <a:gd name="connsiteY2" fmla="*/ 2051675 h 2051674"/>
              <a:gd name="connsiteX3" fmla="*/ 0 w 72594"/>
              <a:gd name="connsiteY3" fmla="*/ 2051675 h 20516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2594" h="2051674">
                <a:moveTo>
                  <a:pt x="0" y="0"/>
                </a:moveTo>
                <a:lnTo>
                  <a:pt x="72595" y="0"/>
                </a:lnTo>
                <a:lnTo>
                  <a:pt x="72595" y="2051675"/>
                </a:lnTo>
                <a:lnTo>
                  <a:pt x="0" y="2051675"/>
                </a:lnTo>
                <a:close/>
              </a:path>
            </a:pathLst>
          </a:custGeom>
          <a:solidFill>
            <a:schemeClr val="accent3"/>
          </a:solidFill>
          <a:ln w="14518" cap="flat">
            <a:noFill/>
            <a:prstDash val="solid"/>
            <a:miter/>
          </a:ln>
        </p:spPr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6" name="Graphic 4">
            <a:extLst>
              <a:ext uri="{FF2B5EF4-FFF2-40B4-BE49-F238E27FC236}">
                <a16:creationId xmlns:a16="http://schemas.microsoft.com/office/drawing/2014/main" id="{67C5242E-EA0A-41DE-A0F1-27143395228E}"/>
              </a:ext>
            </a:extLst>
          </p:cNvPr>
          <p:cNvSpPr/>
          <p:nvPr/>
        </p:nvSpPr>
        <p:spPr>
          <a:xfrm>
            <a:off x="6326657" y="750333"/>
            <a:ext cx="1108617" cy="1044073"/>
          </a:xfrm>
          <a:prstGeom prst="roundRect">
            <a:avLst/>
          </a:prstGeom>
          <a:solidFill>
            <a:schemeClr val="bg2"/>
          </a:solidFill>
          <a:ln w="12700" cap="flat">
            <a:solidFill>
              <a:schemeClr val="accent1"/>
            </a:solidFill>
            <a:prstDash val="solid"/>
            <a:miter/>
          </a:ln>
        </p:spPr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3" name="Graphic 4">
            <a:extLst>
              <a:ext uri="{FF2B5EF4-FFF2-40B4-BE49-F238E27FC236}">
                <a16:creationId xmlns:a16="http://schemas.microsoft.com/office/drawing/2014/main" id="{7224CB1F-7FB1-4B43-B7CD-3D129D88A70E}"/>
              </a:ext>
            </a:extLst>
          </p:cNvPr>
          <p:cNvSpPr/>
          <p:nvPr/>
        </p:nvSpPr>
        <p:spPr>
          <a:xfrm>
            <a:off x="2206606" y="5094559"/>
            <a:ext cx="1009717" cy="896376"/>
          </a:xfrm>
          <a:prstGeom prst="roundRect">
            <a:avLst/>
          </a:prstGeom>
          <a:solidFill>
            <a:schemeClr val="bg2"/>
          </a:solidFill>
          <a:ln w="12700" cap="flat">
            <a:solidFill>
              <a:schemeClr val="accent1"/>
            </a:solidFill>
            <a:prstDash val="solid"/>
            <a:miter/>
          </a:ln>
        </p:spPr>
        <p:txBody>
          <a:bodyPr rtlCol="0" anchor="ctr"/>
          <a:lstStyle/>
          <a:p>
            <a:pPr algn="ctr"/>
            <a:endParaRPr lang="en-ID">
              <a:solidFill>
                <a:schemeClr val="tx2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0" name="Graphic 4">
            <a:extLst>
              <a:ext uri="{FF2B5EF4-FFF2-40B4-BE49-F238E27FC236}">
                <a16:creationId xmlns:a16="http://schemas.microsoft.com/office/drawing/2014/main" id="{0CEE07BC-B631-4F85-B413-530A99017818}"/>
              </a:ext>
            </a:extLst>
          </p:cNvPr>
          <p:cNvSpPr/>
          <p:nvPr/>
        </p:nvSpPr>
        <p:spPr>
          <a:xfrm>
            <a:off x="4001722" y="5094559"/>
            <a:ext cx="1009717" cy="896376"/>
          </a:xfrm>
          <a:prstGeom prst="roundRect">
            <a:avLst/>
          </a:prstGeom>
          <a:solidFill>
            <a:schemeClr val="bg2"/>
          </a:solidFill>
          <a:ln w="12700" cap="flat">
            <a:solidFill>
              <a:schemeClr val="accent1"/>
            </a:solidFill>
            <a:prstDash val="solid"/>
            <a:miter/>
          </a:ln>
        </p:spPr>
        <p:txBody>
          <a:bodyPr rtlCol="0" anchor="ctr"/>
          <a:lstStyle/>
          <a:p>
            <a:pPr algn="ctr"/>
            <a:endParaRPr lang="en-ID" dirty="0">
              <a:solidFill>
                <a:schemeClr val="tx2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7" name="Graphic 4">
            <a:extLst>
              <a:ext uri="{FF2B5EF4-FFF2-40B4-BE49-F238E27FC236}">
                <a16:creationId xmlns:a16="http://schemas.microsoft.com/office/drawing/2014/main" id="{799FDCFD-2944-45A4-A912-CA87F441042B}"/>
              </a:ext>
            </a:extLst>
          </p:cNvPr>
          <p:cNvSpPr/>
          <p:nvPr/>
        </p:nvSpPr>
        <p:spPr>
          <a:xfrm>
            <a:off x="5480471" y="5094559"/>
            <a:ext cx="1009717" cy="896376"/>
          </a:xfrm>
          <a:prstGeom prst="roundRect">
            <a:avLst/>
          </a:prstGeom>
          <a:solidFill>
            <a:schemeClr val="bg2"/>
          </a:solidFill>
          <a:ln w="12700" cap="flat">
            <a:solidFill>
              <a:schemeClr val="accent3"/>
            </a:solidFill>
            <a:prstDash val="solid"/>
            <a:miter/>
          </a:ln>
        </p:spPr>
        <p:txBody>
          <a:bodyPr rtlCol="0" anchor="ctr"/>
          <a:lstStyle/>
          <a:p>
            <a:pPr algn="ctr"/>
            <a:endParaRPr lang="en-ID">
              <a:solidFill>
                <a:schemeClr val="tx2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4" name="Graphic 4">
            <a:extLst>
              <a:ext uri="{FF2B5EF4-FFF2-40B4-BE49-F238E27FC236}">
                <a16:creationId xmlns:a16="http://schemas.microsoft.com/office/drawing/2014/main" id="{C2ABFE3D-77DF-444C-82C5-A8D324A7EA35}"/>
              </a:ext>
            </a:extLst>
          </p:cNvPr>
          <p:cNvSpPr/>
          <p:nvPr/>
        </p:nvSpPr>
        <p:spPr>
          <a:xfrm>
            <a:off x="7275586" y="5094559"/>
            <a:ext cx="1009717" cy="896376"/>
          </a:xfrm>
          <a:prstGeom prst="roundRect">
            <a:avLst/>
          </a:prstGeom>
          <a:solidFill>
            <a:schemeClr val="bg2"/>
          </a:solidFill>
          <a:ln w="12700" cap="flat">
            <a:solidFill>
              <a:schemeClr val="accent3"/>
            </a:solidFill>
            <a:prstDash val="solid"/>
            <a:miter/>
          </a:ln>
        </p:spPr>
        <p:txBody>
          <a:bodyPr rtlCol="0" anchor="ctr"/>
          <a:lstStyle/>
          <a:p>
            <a:pPr algn="ctr"/>
            <a:endParaRPr lang="en-ID">
              <a:solidFill>
                <a:schemeClr val="tx2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61" name="Graphic 4">
            <a:extLst>
              <a:ext uri="{FF2B5EF4-FFF2-40B4-BE49-F238E27FC236}">
                <a16:creationId xmlns:a16="http://schemas.microsoft.com/office/drawing/2014/main" id="{4FF4DA18-AAFF-4206-BC92-6BF2FB389FC4}"/>
              </a:ext>
            </a:extLst>
          </p:cNvPr>
          <p:cNvSpPr/>
          <p:nvPr/>
        </p:nvSpPr>
        <p:spPr>
          <a:xfrm>
            <a:off x="8754335" y="5094559"/>
            <a:ext cx="1009717" cy="896376"/>
          </a:xfrm>
          <a:prstGeom prst="roundRect">
            <a:avLst/>
          </a:prstGeom>
          <a:solidFill>
            <a:schemeClr val="bg2"/>
          </a:solidFill>
          <a:ln w="12700" cap="flat">
            <a:solidFill>
              <a:schemeClr val="accent5"/>
            </a:solidFill>
            <a:prstDash val="solid"/>
            <a:miter/>
          </a:ln>
        </p:spPr>
        <p:txBody>
          <a:bodyPr rtlCol="0" anchor="ctr"/>
          <a:lstStyle/>
          <a:p>
            <a:pPr algn="ctr"/>
            <a:endParaRPr lang="en-ID">
              <a:solidFill>
                <a:schemeClr val="tx2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68" name="Graphic 4">
            <a:extLst>
              <a:ext uri="{FF2B5EF4-FFF2-40B4-BE49-F238E27FC236}">
                <a16:creationId xmlns:a16="http://schemas.microsoft.com/office/drawing/2014/main" id="{9E70AC60-5D0D-464A-B0E1-452EFBAFD09D}"/>
              </a:ext>
            </a:extLst>
          </p:cNvPr>
          <p:cNvSpPr/>
          <p:nvPr/>
        </p:nvSpPr>
        <p:spPr>
          <a:xfrm>
            <a:off x="10549451" y="5094559"/>
            <a:ext cx="1009717" cy="896376"/>
          </a:xfrm>
          <a:prstGeom prst="roundRect">
            <a:avLst/>
          </a:prstGeom>
          <a:solidFill>
            <a:schemeClr val="bg2"/>
          </a:solidFill>
          <a:ln w="12700" cap="flat">
            <a:solidFill>
              <a:schemeClr val="accent5"/>
            </a:solidFill>
            <a:prstDash val="solid"/>
            <a:miter/>
          </a:ln>
        </p:spPr>
        <p:txBody>
          <a:bodyPr rtlCol="0" anchor="ctr"/>
          <a:lstStyle/>
          <a:p>
            <a:pPr algn="ctr"/>
            <a:endParaRPr lang="en-ID">
              <a:solidFill>
                <a:schemeClr val="tx2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75" name="Graphic 4">
            <a:extLst>
              <a:ext uri="{FF2B5EF4-FFF2-40B4-BE49-F238E27FC236}">
                <a16:creationId xmlns:a16="http://schemas.microsoft.com/office/drawing/2014/main" id="{9602E440-13F5-416A-AC53-B94D1A11A286}"/>
              </a:ext>
            </a:extLst>
          </p:cNvPr>
          <p:cNvSpPr/>
          <p:nvPr/>
        </p:nvSpPr>
        <p:spPr>
          <a:xfrm>
            <a:off x="4691646" y="3330017"/>
            <a:ext cx="1108617" cy="1044073"/>
          </a:xfrm>
          <a:prstGeom prst="roundRect">
            <a:avLst/>
          </a:prstGeom>
          <a:solidFill>
            <a:schemeClr val="bg2"/>
          </a:solidFill>
          <a:ln w="12700" cap="flat">
            <a:solidFill>
              <a:schemeClr val="accent2"/>
            </a:solidFill>
            <a:prstDash val="solid"/>
            <a:miter/>
          </a:ln>
        </p:spPr>
        <p:txBody>
          <a:bodyPr rtlCol="0" anchor="ctr"/>
          <a:lstStyle/>
          <a:p>
            <a:pPr algn="ctr"/>
            <a:endParaRPr lang="en-ID">
              <a:solidFill>
                <a:schemeClr val="tx2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82" name="Rectangle: Rounded Corners 81">
            <a:extLst>
              <a:ext uri="{FF2B5EF4-FFF2-40B4-BE49-F238E27FC236}">
                <a16:creationId xmlns:a16="http://schemas.microsoft.com/office/drawing/2014/main" id="{D1E7A338-A006-4BCA-94BC-0B3006807480}"/>
              </a:ext>
            </a:extLst>
          </p:cNvPr>
          <p:cNvSpPr/>
          <p:nvPr/>
        </p:nvSpPr>
        <p:spPr>
          <a:xfrm>
            <a:off x="3054713" y="3330017"/>
            <a:ext cx="1108617" cy="1044073"/>
          </a:xfrm>
          <a:prstGeom prst="roundRect">
            <a:avLst/>
          </a:prstGeom>
          <a:solidFill>
            <a:schemeClr val="bg2"/>
          </a:solidFill>
          <a:ln w="12700" cap="flat">
            <a:solidFill>
              <a:schemeClr val="accent1"/>
            </a:solidFill>
            <a:prstDash val="solid"/>
            <a:miter/>
          </a:ln>
        </p:spPr>
        <p:txBody>
          <a:bodyPr rtlCol="0" anchor="ctr"/>
          <a:lstStyle/>
          <a:p>
            <a:pPr algn="ctr"/>
            <a:endParaRPr lang="en-ID">
              <a:solidFill>
                <a:schemeClr val="tx2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00" name="Rectangle: Rounded Corners 99">
            <a:extLst>
              <a:ext uri="{FF2B5EF4-FFF2-40B4-BE49-F238E27FC236}">
                <a16:creationId xmlns:a16="http://schemas.microsoft.com/office/drawing/2014/main" id="{FCF04DC2-0F81-47A9-83B7-CF6C2F463F2D}"/>
              </a:ext>
            </a:extLst>
          </p:cNvPr>
          <p:cNvSpPr/>
          <p:nvPr/>
        </p:nvSpPr>
        <p:spPr>
          <a:xfrm>
            <a:off x="7962705" y="3330017"/>
            <a:ext cx="1108617" cy="1044073"/>
          </a:xfrm>
          <a:prstGeom prst="roundRect">
            <a:avLst/>
          </a:prstGeom>
          <a:solidFill>
            <a:schemeClr val="bg2"/>
          </a:solidFill>
          <a:ln w="12700" cap="flat">
            <a:solidFill>
              <a:schemeClr val="accent4"/>
            </a:solidFill>
            <a:prstDash val="solid"/>
            <a:miter/>
          </a:ln>
        </p:spPr>
        <p:txBody>
          <a:bodyPr rtlCol="0" anchor="ctr"/>
          <a:lstStyle/>
          <a:p>
            <a:pPr algn="ctr"/>
            <a:endParaRPr lang="en-ID">
              <a:solidFill>
                <a:schemeClr val="tx2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06" name="Rectangle: Rounded Corners 105">
            <a:extLst>
              <a:ext uri="{FF2B5EF4-FFF2-40B4-BE49-F238E27FC236}">
                <a16:creationId xmlns:a16="http://schemas.microsoft.com/office/drawing/2014/main" id="{74D02B37-40FB-475A-B9DC-E8EE79BB568E}"/>
              </a:ext>
            </a:extLst>
          </p:cNvPr>
          <p:cNvSpPr/>
          <p:nvPr/>
        </p:nvSpPr>
        <p:spPr>
          <a:xfrm>
            <a:off x="6326657" y="2056570"/>
            <a:ext cx="1108617" cy="396862"/>
          </a:xfrm>
          <a:prstGeom prst="roundRect">
            <a:avLst/>
          </a:prstGeom>
          <a:solidFill>
            <a:schemeClr val="bg2"/>
          </a:solidFill>
          <a:ln w="14518" cap="flat">
            <a:solidFill>
              <a:schemeClr val="accent1"/>
            </a:solidFill>
            <a:prstDash val="solid"/>
            <a:miter/>
          </a:ln>
        </p:spPr>
        <p:txBody>
          <a:bodyPr rtlCol="0" anchor="ctr"/>
          <a:lstStyle/>
          <a:p>
            <a:pPr algn="ctr"/>
            <a:endParaRPr lang="en-ID">
              <a:solidFill>
                <a:schemeClr val="tx2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5222F0C2-2B47-450A-AB6E-0319125E2787}"/>
              </a:ext>
            </a:extLst>
          </p:cNvPr>
          <p:cNvSpPr txBox="1"/>
          <p:nvPr/>
        </p:nvSpPr>
        <p:spPr>
          <a:xfrm>
            <a:off x="6399351" y="2116503"/>
            <a:ext cx="912429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ID" sz="1200" spc="0" baseline="0" dirty="0">
                <a:solidFill>
                  <a:schemeClr val="tx2">
                    <a:lumMod val="75000"/>
                    <a:lumOff val="25000"/>
                  </a:schemeClr>
                </a:solidFill>
                <a:cs typeface="Arial"/>
                <a:sym typeface="Arial"/>
                <a:rtl val="0"/>
              </a:rPr>
              <a:t>BRANCH 1</a:t>
            </a:r>
          </a:p>
        </p:txBody>
      </p:sp>
      <p:sp>
        <p:nvSpPr>
          <p:cNvPr id="116" name="Graphic 4">
            <a:extLst>
              <a:ext uri="{FF2B5EF4-FFF2-40B4-BE49-F238E27FC236}">
                <a16:creationId xmlns:a16="http://schemas.microsoft.com/office/drawing/2014/main" id="{CCEAEDD3-E079-4F04-BB60-908383805EBF}"/>
              </a:ext>
            </a:extLst>
          </p:cNvPr>
          <p:cNvSpPr/>
          <p:nvPr/>
        </p:nvSpPr>
        <p:spPr>
          <a:xfrm>
            <a:off x="6327544" y="3330017"/>
            <a:ext cx="1108618" cy="1044073"/>
          </a:xfrm>
          <a:prstGeom prst="roundRect">
            <a:avLst/>
          </a:prstGeom>
          <a:solidFill>
            <a:schemeClr val="bg2"/>
          </a:solidFill>
          <a:ln w="12700" cap="flat">
            <a:solidFill>
              <a:schemeClr val="accent3"/>
            </a:solidFill>
            <a:prstDash val="solid"/>
            <a:miter/>
          </a:ln>
        </p:spPr>
        <p:txBody>
          <a:bodyPr rtlCol="0" anchor="ctr"/>
          <a:lstStyle/>
          <a:p>
            <a:pPr algn="ctr"/>
            <a:endParaRPr lang="en-ID">
              <a:solidFill>
                <a:schemeClr val="tx2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23" name="Graphic 4">
            <a:extLst>
              <a:ext uri="{FF2B5EF4-FFF2-40B4-BE49-F238E27FC236}">
                <a16:creationId xmlns:a16="http://schemas.microsoft.com/office/drawing/2014/main" id="{A4DF390A-8612-49A8-8B2A-0CB7D67A1175}"/>
              </a:ext>
            </a:extLst>
          </p:cNvPr>
          <p:cNvSpPr/>
          <p:nvPr/>
        </p:nvSpPr>
        <p:spPr>
          <a:xfrm>
            <a:off x="9599489" y="3330017"/>
            <a:ext cx="1108617" cy="1044073"/>
          </a:xfrm>
          <a:prstGeom prst="roundRect">
            <a:avLst/>
          </a:prstGeom>
          <a:solidFill>
            <a:schemeClr val="bg2"/>
          </a:solidFill>
          <a:ln w="12700" cap="flat">
            <a:solidFill>
              <a:schemeClr val="accent5"/>
            </a:solidFill>
            <a:prstDash val="solid"/>
            <a:miter/>
          </a:ln>
        </p:spPr>
        <p:txBody>
          <a:bodyPr rtlCol="0" anchor="ctr"/>
          <a:lstStyle/>
          <a:p>
            <a:pPr algn="ctr"/>
            <a:endParaRPr lang="en-ID">
              <a:solidFill>
                <a:schemeClr val="tx2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845F6F14-197D-4120-BC8F-D277FA2953C6}"/>
              </a:ext>
            </a:extLst>
          </p:cNvPr>
          <p:cNvSpPr txBox="1"/>
          <p:nvPr/>
        </p:nvSpPr>
        <p:spPr>
          <a:xfrm>
            <a:off x="2406599" y="5713860"/>
            <a:ext cx="643125" cy="24622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ID" sz="1000" spc="0" baseline="0" dirty="0">
                <a:solidFill>
                  <a:schemeClr val="tx2">
                    <a:lumMod val="75000"/>
                    <a:lumOff val="25000"/>
                  </a:schemeClr>
                </a:solidFill>
                <a:cs typeface="Arial"/>
                <a:sym typeface="Arial"/>
                <a:rtl val="0"/>
              </a:rPr>
              <a:t>Position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203DF950-B09A-46A5-8ABD-D061392B2375}"/>
              </a:ext>
            </a:extLst>
          </p:cNvPr>
          <p:cNvSpPr txBox="1"/>
          <p:nvPr/>
        </p:nvSpPr>
        <p:spPr>
          <a:xfrm>
            <a:off x="4185018" y="5713860"/>
            <a:ext cx="643125" cy="24622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ID" sz="1000" spc="0" baseline="0" dirty="0">
                <a:solidFill>
                  <a:schemeClr val="tx2">
                    <a:lumMod val="75000"/>
                    <a:lumOff val="25000"/>
                  </a:schemeClr>
                </a:solidFill>
                <a:cs typeface="Arial"/>
                <a:sym typeface="Arial"/>
                <a:rtl val="0"/>
              </a:rPr>
              <a:t>Position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854674B1-4BD3-4583-AF8E-E6C76AE83CB9}"/>
              </a:ext>
            </a:extLst>
          </p:cNvPr>
          <p:cNvSpPr txBox="1"/>
          <p:nvPr/>
        </p:nvSpPr>
        <p:spPr>
          <a:xfrm>
            <a:off x="5663766" y="5713860"/>
            <a:ext cx="643125" cy="24622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ID" sz="1000" spc="0" baseline="0" dirty="0">
                <a:solidFill>
                  <a:schemeClr val="tx2">
                    <a:lumMod val="75000"/>
                    <a:lumOff val="25000"/>
                  </a:schemeClr>
                </a:solidFill>
                <a:cs typeface="Arial"/>
                <a:sym typeface="Arial"/>
                <a:rtl val="0"/>
              </a:rPr>
              <a:t>Position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187908AC-46FA-4916-A176-6A1CED1CE461}"/>
              </a:ext>
            </a:extLst>
          </p:cNvPr>
          <p:cNvSpPr txBox="1"/>
          <p:nvPr/>
        </p:nvSpPr>
        <p:spPr>
          <a:xfrm>
            <a:off x="7458882" y="5713860"/>
            <a:ext cx="643125" cy="24622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ID" sz="1000" spc="0" baseline="0" dirty="0">
                <a:solidFill>
                  <a:schemeClr val="tx2">
                    <a:lumMod val="75000"/>
                    <a:lumOff val="25000"/>
                  </a:schemeClr>
                </a:solidFill>
                <a:cs typeface="Arial"/>
                <a:sym typeface="Arial"/>
                <a:rtl val="0"/>
              </a:rPr>
              <a:t>Position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F153F7C3-D95C-41A8-8470-5540B2289CA1}"/>
              </a:ext>
            </a:extLst>
          </p:cNvPr>
          <p:cNvSpPr txBox="1"/>
          <p:nvPr/>
        </p:nvSpPr>
        <p:spPr>
          <a:xfrm>
            <a:off x="8937631" y="5713860"/>
            <a:ext cx="643125" cy="24622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ID" sz="1000" spc="0" baseline="0" dirty="0">
                <a:solidFill>
                  <a:schemeClr val="tx2">
                    <a:lumMod val="75000"/>
                    <a:lumOff val="25000"/>
                  </a:schemeClr>
                </a:solidFill>
                <a:cs typeface="Arial"/>
                <a:sym typeface="Arial"/>
                <a:rtl val="0"/>
              </a:rPr>
              <a:t>Position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F07D66C2-5F03-4379-AB79-3B941A871642}"/>
              </a:ext>
            </a:extLst>
          </p:cNvPr>
          <p:cNvSpPr txBox="1"/>
          <p:nvPr/>
        </p:nvSpPr>
        <p:spPr>
          <a:xfrm>
            <a:off x="10732747" y="5713860"/>
            <a:ext cx="643125" cy="24622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ID" sz="1000" spc="0" baseline="0" dirty="0">
                <a:solidFill>
                  <a:schemeClr val="tx2">
                    <a:lumMod val="75000"/>
                    <a:lumOff val="25000"/>
                  </a:schemeClr>
                </a:solidFill>
                <a:cs typeface="Arial"/>
                <a:sym typeface="Arial"/>
                <a:rtl val="0"/>
              </a:rPr>
              <a:t>Position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71122BA6-ACD5-44C6-9438-CC399DE9A343}"/>
              </a:ext>
            </a:extLst>
          </p:cNvPr>
          <p:cNvSpPr txBox="1"/>
          <p:nvPr/>
        </p:nvSpPr>
        <p:spPr>
          <a:xfrm>
            <a:off x="4924392" y="4048084"/>
            <a:ext cx="643125" cy="24622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algn="ctr">
              <a:defRPr sz="1000" spc="0" baseline="0">
                <a:solidFill>
                  <a:srgbClr val="191A39"/>
                </a:solidFill>
                <a:cs typeface="Arial"/>
                <a:rtl val="0"/>
              </a:defRPr>
            </a:lvl1pPr>
          </a:lstStyle>
          <a:p>
            <a:r>
              <a:rPr lang="en-ID" dirty="0">
                <a:solidFill>
                  <a:schemeClr val="tx2">
                    <a:lumMod val="75000"/>
                    <a:lumOff val="25000"/>
                  </a:schemeClr>
                </a:solidFill>
                <a:sym typeface="Arial"/>
              </a:rPr>
              <a:t>Position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6CDF600D-4776-411A-B3CB-3E07F9B8EE5F}"/>
              </a:ext>
            </a:extLst>
          </p:cNvPr>
          <p:cNvSpPr txBox="1"/>
          <p:nvPr/>
        </p:nvSpPr>
        <p:spPr>
          <a:xfrm>
            <a:off x="6398756" y="1406509"/>
            <a:ext cx="964422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400" spc="0" baseline="0" dirty="0">
                <a:solidFill>
                  <a:schemeClr val="tx2">
                    <a:lumMod val="85000"/>
                    <a:lumOff val="15000"/>
                  </a:schemeClr>
                </a:solidFill>
                <a:latin typeface="+mj-lt"/>
                <a:cs typeface="Arial"/>
                <a:sym typeface="Arial"/>
                <a:rtl val="0"/>
              </a:rPr>
              <a:t>Boss</a:t>
            </a: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EBD37617-AD4C-4365-9327-A7A975F673DB}"/>
              </a:ext>
            </a:extLst>
          </p:cNvPr>
          <p:cNvSpPr txBox="1"/>
          <p:nvPr/>
        </p:nvSpPr>
        <p:spPr>
          <a:xfrm>
            <a:off x="3287460" y="4048084"/>
            <a:ext cx="643125" cy="24622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algn="ctr">
              <a:defRPr sz="1000" spc="0" baseline="0">
                <a:solidFill>
                  <a:srgbClr val="191A39"/>
                </a:solidFill>
                <a:cs typeface="Arial"/>
                <a:rtl val="0"/>
              </a:defRPr>
            </a:lvl1pPr>
          </a:lstStyle>
          <a:p>
            <a:r>
              <a:rPr lang="en-ID" dirty="0">
                <a:solidFill>
                  <a:schemeClr val="tx2">
                    <a:lumMod val="75000"/>
                    <a:lumOff val="25000"/>
                  </a:schemeClr>
                </a:solidFill>
                <a:sym typeface="Arial"/>
              </a:rPr>
              <a:t>Position</a:t>
            </a:r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D5101196-254C-47E1-90D3-3BACC5D1CF99}"/>
              </a:ext>
            </a:extLst>
          </p:cNvPr>
          <p:cNvSpPr txBox="1"/>
          <p:nvPr/>
        </p:nvSpPr>
        <p:spPr>
          <a:xfrm>
            <a:off x="8195452" y="4048084"/>
            <a:ext cx="643125" cy="24622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algn="ctr">
              <a:defRPr sz="1000" spc="0" baseline="0">
                <a:solidFill>
                  <a:srgbClr val="191A39"/>
                </a:solidFill>
                <a:cs typeface="Arial"/>
                <a:rtl val="0"/>
              </a:defRPr>
            </a:lvl1pPr>
          </a:lstStyle>
          <a:p>
            <a:r>
              <a:rPr lang="en-ID" dirty="0">
                <a:solidFill>
                  <a:schemeClr val="tx2">
                    <a:lumMod val="75000"/>
                    <a:lumOff val="25000"/>
                  </a:schemeClr>
                </a:solidFill>
                <a:sym typeface="Arial"/>
              </a:rPr>
              <a:t>Position</a:t>
            </a:r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98C72861-1004-424A-BD2B-9D25ECF8ABFB}"/>
              </a:ext>
            </a:extLst>
          </p:cNvPr>
          <p:cNvSpPr txBox="1"/>
          <p:nvPr/>
        </p:nvSpPr>
        <p:spPr>
          <a:xfrm>
            <a:off x="6560290" y="4048084"/>
            <a:ext cx="643125" cy="24622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algn="ctr">
              <a:defRPr sz="1000" spc="0" baseline="0">
                <a:solidFill>
                  <a:srgbClr val="191A39"/>
                </a:solidFill>
                <a:cs typeface="Arial"/>
                <a:rtl val="0"/>
              </a:defRPr>
            </a:lvl1pPr>
          </a:lstStyle>
          <a:p>
            <a:r>
              <a:rPr lang="en-ID" dirty="0">
                <a:solidFill>
                  <a:schemeClr val="tx2">
                    <a:lumMod val="75000"/>
                    <a:lumOff val="25000"/>
                  </a:schemeClr>
                </a:solidFill>
                <a:sym typeface="Arial"/>
              </a:rPr>
              <a:t>Position</a:t>
            </a:r>
          </a:p>
        </p:txBody>
      </p:sp>
      <p:sp>
        <p:nvSpPr>
          <p:cNvPr id="119" name="TextBox 118">
            <a:extLst>
              <a:ext uri="{FF2B5EF4-FFF2-40B4-BE49-F238E27FC236}">
                <a16:creationId xmlns:a16="http://schemas.microsoft.com/office/drawing/2014/main" id="{958F5E76-69F6-4164-B4D9-8280A270F64F}"/>
              </a:ext>
            </a:extLst>
          </p:cNvPr>
          <p:cNvSpPr txBox="1"/>
          <p:nvPr/>
        </p:nvSpPr>
        <p:spPr>
          <a:xfrm>
            <a:off x="9832236" y="4048084"/>
            <a:ext cx="643125" cy="24622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algn="ctr">
              <a:defRPr sz="1000" spc="0" baseline="0">
                <a:solidFill>
                  <a:srgbClr val="191A39"/>
                </a:solidFill>
                <a:cs typeface="Arial"/>
                <a:rtl val="0"/>
              </a:defRPr>
            </a:lvl1pPr>
          </a:lstStyle>
          <a:p>
            <a:r>
              <a:rPr lang="en-ID" dirty="0">
                <a:solidFill>
                  <a:schemeClr val="tx2">
                    <a:lumMod val="75000"/>
                    <a:lumOff val="25000"/>
                  </a:schemeClr>
                </a:solidFill>
                <a:sym typeface="Arial"/>
              </a:rPr>
              <a:t>Position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4CCDD386-02DA-48B5-99A6-30F593848C1F}"/>
              </a:ext>
            </a:extLst>
          </p:cNvPr>
          <p:cNvSpPr txBox="1"/>
          <p:nvPr/>
        </p:nvSpPr>
        <p:spPr>
          <a:xfrm>
            <a:off x="615778" y="1664900"/>
            <a:ext cx="4270258" cy="61555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t-IT" sz="1200" b="0" i="0" dirty="0">
                <a:solidFill>
                  <a:srgbClr val="000000"/>
                </a:solidFill>
                <a:effectLst/>
              </a:rPr>
              <a:t>Sed quia consequuntur magni dolores eos qui ratione voluptatem sequi nesciunt.</a:t>
            </a:r>
            <a:endParaRPr lang="en-ID" sz="1200" dirty="0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DD6912FD-F110-4ED6-9231-CECA76B0442D}"/>
              </a:ext>
            </a:extLst>
          </p:cNvPr>
          <p:cNvSpPr txBox="1"/>
          <p:nvPr/>
        </p:nvSpPr>
        <p:spPr>
          <a:xfrm>
            <a:off x="615778" y="1063209"/>
            <a:ext cx="3734549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1600" b="0" i="0" dirty="0">
                <a:solidFill>
                  <a:srgbClr val="000000"/>
                </a:solidFill>
                <a:effectLst/>
                <a:latin typeface="+mj-lt"/>
              </a:rPr>
              <a:t>Write Something About Here</a:t>
            </a:r>
            <a:endParaRPr lang="en-ID" sz="1600" dirty="0">
              <a:latin typeface="+mj-lt"/>
            </a:endParaRPr>
          </a:p>
        </p:txBody>
      </p:sp>
      <p:sp>
        <p:nvSpPr>
          <p:cNvPr id="48" name="Freeform: Shape 47">
            <a:extLst>
              <a:ext uri="{FF2B5EF4-FFF2-40B4-BE49-F238E27FC236}">
                <a16:creationId xmlns:a16="http://schemas.microsoft.com/office/drawing/2014/main" id="{F4746A85-6D5D-4E34-89D3-BB7378820227}"/>
              </a:ext>
            </a:extLst>
          </p:cNvPr>
          <p:cNvSpPr/>
          <p:nvPr/>
        </p:nvSpPr>
        <p:spPr>
          <a:xfrm>
            <a:off x="6669224" y="894380"/>
            <a:ext cx="423482" cy="464876"/>
          </a:xfrm>
          <a:custGeom>
            <a:avLst/>
            <a:gdLst>
              <a:gd name="connsiteX0" fmla="*/ 189148 w 423482"/>
              <a:gd name="connsiteY0" fmla="*/ 26 h 464876"/>
              <a:gd name="connsiteX1" fmla="*/ 268192 w 423482"/>
              <a:gd name="connsiteY1" fmla="*/ 30429 h 464876"/>
              <a:gd name="connsiteX2" fmla="*/ 265965 w 423482"/>
              <a:gd name="connsiteY2" fmla="*/ 15105 h 464876"/>
              <a:gd name="connsiteX3" fmla="*/ 308401 w 423482"/>
              <a:gd name="connsiteY3" fmla="*/ 124339 h 464876"/>
              <a:gd name="connsiteX4" fmla="*/ 255430 w 423482"/>
              <a:gd name="connsiteY4" fmla="*/ 242843 h 464876"/>
              <a:gd name="connsiteX5" fmla="*/ 246136 w 423482"/>
              <a:gd name="connsiteY5" fmla="*/ 246512 h 464876"/>
              <a:gd name="connsiteX6" fmla="*/ 250510 w 423482"/>
              <a:gd name="connsiteY6" fmla="*/ 270246 h 464876"/>
              <a:gd name="connsiteX7" fmla="*/ 268584 w 423482"/>
              <a:gd name="connsiteY7" fmla="*/ 291726 h 464876"/>
              <a:gd name="connsiteX8" fmla="*/ 373758 w 423482"/>
              <a:gd name="connsiteY8" fmla="*/ 330626 h 464876"/>
              <a:gd name="connsiteX9" fmla="*/ 401525 w 423482"/>
              <a:gd name="connsiteY9" fmla="*/ 359047 h 464876"/>
              <a:gd name="connsiteX10" fmla="*/ 421433 w 423482"/>
              <a:gd name="connsiteY10" fmla="*/ 416153 h 464876"/>
              <a:gd name="connsiteX11" fmla="*/ 386724 w 423482"/>
              <a:gd name="connsiteY11" fmla="*/ 464876 h 464876"/>
              <a:gd name="connsiteX12" fmla="*/ 246319 w 423482"/>
              <a:gd name="connsiteY12" fmla="*/ 464876 h 464876"/>
              <a:gd name="connsiteX13" fmla="*/ 223398 w 423482"/>
              <a:gd name="connsiteY13" fmla="*/ 379741 h 464876"/>
              <a:gd name="connsiteX14" fmla="*/ 235448 w 423482"/>
              <a:gd name="connsiteY14" fmla="*/ 346866 h 464876"/>
              <a:gd name="connsiteX15" fmla="*/ 217111 w 423482"/>
              <a:gd name="connsiteY15" fmla="*/ 334948 h 464876"/>
              <a:gd name="connsiteX16" fmla="*/ 211872 w 423482"/>
              <a:gd name="connsiteY16" fmla="*/ 331542 h 464876"/>
              <a:gd name="connsiteX17" fmla="*/ 205978 w 423482"/>
              <a:gd name="connsiteY17" fmla="*/ 335340 h 464876"/>
              <a:gd name="connsiteX18" fmla="*/ 188296 w 423482"/>
              <a:gd name="connsiteY18" fmla="*/ 346866 h 464876"/>
              <a:gd name="connsiteX19" fmla="*/ 200346 w 423482"/>
              <a:gd name="connsiteY19" fmla="*/ 379741 h 464876"/>
              <a:gd name="connsiteX20" fmla="*/ 177163 w 423482"/>
              <a:gd name="connsiteY20" fmla="*/ 464876 h 464876"/>
              <a:gd name="connsiteX21" fmla="*/ 36758 w 423482"/>
              <a:gd name="connsiteY21" fmla="*/ 464876 h 464876"/>
              <a:gd name="connsiteX22" fmla="*/ 2049 w 423482"/>
              <a:gd name="connsiteY22" fmla="*/ 416153 h 464876"/>
              <a:gd name="connsiteX23" fmla="*/ 21957 w 423482"/>
              <a:gd name="connsiteY23" fmla="*/ 359047 h 464876"/>
              <a:gd name="connsiteX24" fmla="*/ 49724 w 423482"/>
              <a:gd name="connsiteY24" fmla="*/ 330626 h 464876"/>
              <a:gd name="connsiteX25" fmla="*/ 154898 w 423482"/>
              <a:gd name="connsiteY25" fmla="*/ 291726 h 464876"/>
              <a:gd name="connsiteX26" fmla="*/ 172972 w 423482"/>
              <a:gd name="connsiteY26" fmla="*/ 270246 h 464876"/>
              <a:gd name="connsiteX27" fmla="*/ 177721 w 423482"/>
              <a:gd name="connsiteY27" fmla="*/ 244478 h 464876"/>
              <a:gd name="connsiteX28" fmla="*/ 169240 w 423482"/>
              <a:gd name="connsiteY28" fmla="*/ 240186 h 464876"/>
              <a:gd name="connsiteX29" fmla="*/ 116915 w 423482"/>
              <a:gd name="connsiteY29" fmla="*/ 120540 h 464876"/>
              <a:gd name="connsiteX30" fmla="*/ 117439 w 423482"/>
              <a:gd name="connsiteY30" fmla="*/ 92381 h 464876"/>
              <a:gd name="connsiteX31" fmla="*/ 158434 w 423482"/>
              <a:gd name="connsiteY31" fmla="*/ 14843 h 464876"/>
              <a:gd name="connsiteX32" fmla="*/ 143110 w 423482"/>
              <a:gd name="connsiteY32" fmla="*/ 7246 h 464876"/>
              <a:gd name="connsiteX33" fmla="*/ 189148 w 423482"/>
              <a:gd name="connsiteY33" fmla="*/ 26 h 464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423482" h="464876">
                <a:moveTo>
                  <a:pt x="189148" y="26"/>
                </a:moveTo>
                <a:cubicBezTo>
                  <a:pt x="214918" y="-449"/>
                  <a:pt x="246188" y="5347"/>
                  <a:pt x="268192" y="30429"/>
                </a:cubicBezTo>
                <a:lnTo>
                  <a:pt x="265965" y="15105"/>
                </a:lnTo>
                <a:cubicBezTo>
                  <a:pt x="265965" y="15105"/>
                  <a:pt x="316522" y="72996"/>
                  <a:pt x="308401" y="124339"/>
                </a:cubicBezTo>
                <a:cubicBezTo>
                  <a:pt x="302606" y="160488"/>
                  <a:pt x="288927" y="215719"/>
                  <a:pt x="255430" y="242843"/>
                </a:cubicBezTo>
                <a:lnTo>
                  <a:pt x="246136" y="246512"/>
                </a:lnTo>
                <a:lnTo>
                  <a:pt x="250510" y="270246"/>
                </a:lnTo>
                <a:cubicBezTo>
                  <a:pt x="252344" y="280069"/>
                  <a:pt x="259154" y="288320"/>
                  <a:pt x="268584" y="291726"/>
                </a:cubicBezTo>
                <a:lnTo>
                  <a:pt x="373758" y="330626"/>
                </a:lnTo>
                <a:cubicBezTo>
                  <a:pt x="386724" y="335472"/>
                  <a:pt x="396941" y="345950"/>
                  <a:pt x="401525" y="359047"/>
                </a:cubicBezTo>
                <a:lnTo>
                  <a:pt x="421433" y="416153"/>
                </a:lnTo>
                <a:cubicBezTo>
                  <a:pt x="429684" y="439990"/>
                  <a:pt x="412003" y="464876"/>
                  <a:pt x="386724" y="464876"/>
                </a:cubicBezTo>
                <a:lnTo>
                  <a:pt x="246319" y="464876"/>
                </a:lnTo>
                <a:lnTo>
                  <a:pt x="223398" y="379741"/>
                </a:lnTo>
                <a:lnTo>
                  <a:pt x="235448" y="346866"/>
                </a:lnTo>
                <a:lnTo>
                  <a:pt x="217111" y="334948"/>
                </a:lnTo>
                <a:lnTo>
                  <a:pt x="211872" y="331542"/>
                </a:lnTo>
                <a:lnTo>
                  <a:pt x="205978" y="335340"/>
                </a:lnTo>
                <a:lnTo>
                  <a:pt x="188296" y="346866"/>
                </a:lnTo>
                <a:lnTo>
                  <a:pt x="200346" y="379741"/>
                </a:lnTo>
                <a:lnTo>
                  <a:pt x="177163" y="464876"/>
                </a:lnTo>
                <a:lnTo>
                  <a:pt x="36758" y="464876"/>
                </a:lnTo>
                <a:cubicBezTo>
                  <a:pt x="11479" y="464876"/>
                  <a:pt x="-6202" y="439990"/>
                  <a:pt x="2049" y="416153"/>
                </a:cubicBezTo>
                <a:lnTo>
                  <a:pt x="21957" y="359047"/>
                </a:lnTo>
                <a:cubicBezTo>
                  <a:pt x="26410" y="345819"/>
                  <a:pt x="36627" y="335472"/>
                  <a:pt x="49724" y="330626"/>
                </a:cubicBezTo>
                <a:lnTo>
                  <a:pt x="154898" y="291726"/>
                </a:lnTo>
                <a:cubicBezTo>
                  <a:pt x="164328" y="288189"/>
                  <a:pt x="171139" y="280069"/>
                  <a:pt x="172972" y="270246"/>
                </a:cubicBezTo>
                <a:lnTo>
                  <a:pt x="177721" y="244478"/>
                </a:lnTo>
                <a:lnTo>
                  <a:pt x="169240" y="240186"/>
                </a:lnTo>
                <a:cubicBezTo>
                  <a:pt x="145861" y="222439"/>
                  <a:pt x="121368" y="187862"/>
                  <a:pt x="116915" y="120540"/>
                </a:cubicBezTo>
                <a:lnTo>
                  <a:pt x="117439" y="92381"/>
                </a:lnTo>
                <a:cubicBezTo>
                  <a:pt x="117439" y="92381"/>
                  <a:pt x="122023" y="28988"/>
                  <a:pt x="158434" y="14843"/>
                </a:cubicBezTo>
                <a:lnTo>
                  <a:pt x="143110" y="7246"/>
                </a:lnTo>
                <a:cubicBezTo>
                  <a:pt x="143110" y="7246"/>
                  <a:pt x="163379" y="501"/>
                  <a:pt x="189148" y="26"/>
                </a:cubicBezTo>
                <a:close/>
              </a:path>
            </a:pathLst>
          </a:custGeom>
          <a:solidFill>
            <a:schemeClr val="accent1"/>
          </a:solidFill>
          <a:ln w="13086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49" name="Freeform: Shape 48">
            <a:extLst>
              <a:ext uri="{FF2B5EF4-FFF2-40B4-BE49-F238E27FC236}">
                <a16:creationId xmlns:a16="http://schemas.microsoft.com/office/drawing/2014/main" id="{7A5C5385-B086-40EB-AA0F-05142BAFBEFF}"/>
              </a:ext>
            </a:extLst>
          </p:cNvPr>
          <p:cNvSpPr/>
          <p:nvPr/>
        </p:nvSpPr>
        <p:spPr>
          <a:xfrm>
            <a:off x="3397420" y="3484094"/>
            <a:ext cx="423202" cy="441320"/>
          </a:xfrm>
          <a:custGeom>
            <a:avLst/>
            <a:gdLst>
              <a:gd name="connsiteX0" fmla="*/ 421097 w 423202"/>
              <a:gd name="connsiteY0" fmla="*/ 392728 h 441320"/>
              <a:gd name="connsiteX1" fmla="*/ 401189 w 423202"/>
              <a:gd name="connsiteY1" fmla="*/ 335622 h 441320"/>
              <a:gd name="connsiteX2" fmla="*/ 373422 w 423202"/>
              <a:gd name="connsiteY2" fmla="*/ 307332 h 441320"/>
              <a:gd name="connsiteX3" fmla="*/ 268380 w 423202"/>
              <a:gd name="connsiteY3" fmla="*/ 268432 h 441320"/>
              <a:gd name="connsiteX4" fmla="*/ 250436 w 423202"/>
              <a:gd name="connsiteY4" fmla="*/ 246952 h 441320"/>
              <a:gd name="connsiteX5" fmla="*/ 245721 w 423202"/>
              <a:gd name="connsiteY5" fmla="*/ 221412 h 441320"/>
              <a:gd name="connsiteX6" fmla="*/ 296801 w 423202"/>
              <a:gd name="connsiteY6" fmla="*/ 155007 h 441320"/>
              <a:gd name="connsiteX7" fmla="*/ 291562 w 423202"/>
              <a:gd name="connsiteY7" fmla="*/ 208314 h 441320"/>
              <a:gd name="connsiteX8" fmla="*/ 320639 w 423202"/>
              <a:gd name="connsiteY8" fmla="*/ 107594 h 441320"/>
              <a:gd name="connsiteX9" fmla="*/ 258163 w 423202"/>
              <a:gd name="connsiteY9" fmla="*/ 5302 h 441320"/>
              <a:gd name="connsiteX10" fmla="*/ 187830 w 423202"/>
              <a:gd name="connsiteY10" fmla="*/ 6219 h 441320"/>
              <a:gd name="connsiteX11" fmla="*/ 121818 w 423202"/>
              <a:gd name="connsiteY11" fmla="*/ 153305 h 441320"/>
              <a:gd name="connsiteX12" fmla="*/ 165564 w 423202"/>
              <a:gd name="connsiteY12" fmla="*/ 212505 h 441320"/>
              <a:gd name="connsiteX13" fmla="*/ 177613 w 423202"/>
              <a:gd name="connsiteY13" fmla="*/ 221019 h 441320"/>
              <a:gd name="connsiteX14" fmla="*/ 172898 w 423202"/>
              <a:gd name="connsiteY14" fmla="*/ 246821 h 441320"/>
              <a:gd name="connsiteX15" fmla="*/ 154824 w 423202"/>
              <a:gd name="connsiteY15" fmla="*/ 268301 h 441320"/>
              <a:gd name="connsiteX16" fmla="*/ 49781 w 423202"/>
              <a:gd name="connsiteY16" fmla="*/ 307201 h 441320"/>
              <a:gd name="connsiteX17" fmla="*/ 22014 w 423202"/>
              <a:gd name="connsiteY17" fmla="*/ 335492 h 441320"/>
              <a:gd name="connsiteX18" fmla="*/ 2106 w 423202"/>
              <a:gd name="connsiteY18" fmla="*/ 392597 h 441320"/>
              <a:gd name="connsiteX19" fmla="*/ 36684 w 423202"/>
              <a:gd name="connsiteY19" fmla="*/ 441320 h 441320"/>
              <a:gd name="connsiteX20" fmla="*/ 152466 w 423202"/>
              <a:gd name="connsiteY20" fmla="*/ 441320 h 441320"/>
              <a:gd name="connsiteX21" fmla="*/ 129545 w 423202"/>
              <a:gd name="connsiteY21" fmla="*/ 348720 h 441320"/>
              <a:gd name="connsiteX22" fmla="*/ 298504 w 423202"/>
              <a:gd name="connsiteY22" fmla="*/ 348720 h 441320"/>
              <a:gd name="connsiteX23" fmla="*/ 269820 w 423202"/>
              <a:gd name="connsiteY23" fmla="*/ 441320 h 441320"/>
              <a:gd name="connsiteX24" fmla="*/ 386389 w 423202"/>
              <a:gd name="connsiteY24" fmla="*/ 441320 h 441320"/>
              <a:gd name="connsiteX25" fmla="*/ 421097 w 423202"/>
              <a:gd name="connsiteY25" fmla="*/ 392728 h 441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423202" h="441320">
                <a:moveTo>
                  <a:pt x="421097" y="392728"/>
                </a:moveTo>
                <a:lnTo>
                  <a:pt x="401189" y="335622"/>
                </a:lnTo>
                <a:cubicBezTo>
                  <a:pt x="396605" y="322525"/>
                  <a:pt x="386520" y="312047"/>
                  <a:pt x="373422" y="307332"/>
                </a:cubicBezTo>
                <a:lnTo>
                  <a:pt x="268380" y="268432"/>
                </a:lnTo>
                <a:cubicBezTo>
                  <a:pt x="259080" y="264896"/>
                  <a:pt x="252139" y="256775"/>
                  <a:pt x="250436" y="246952"/>
                </a:cubicBezTo>
                <a:lnTo>
                  <a:pt x="245721" y="221412"/>
                </a:lnTo>
                <a:cubicBezTo>
                  <a:pt x="285144" y="208707"/>
                  <a:pt x="295884" y="145970"/>
                  <a:pt x="296801" y="155007"/>
                </a:cubicBezTo>
                <a:cubicBezTo>
                  <a:pt x="297718" y="165092"/>
                  <a:pt x="291562" y="208314"/>
                  <a:pt x="291562" y="208314"/>
                </a:cubicBezTo>
                <a:cubicBezTo>
                  <a:pt x="291562" y="208314"/>
                  <a:pt x="324568" y="164568"/>
                  <a:pt x="320639" y="107594"/>
                </a:cubicBezTo>
                <a:cubicBezTo>
                  <a:pt x="316710" y="50750"/>
                  <a:pt x="282656" y="17745"/>
                  <a:pt x="258163" y="5302"/>
                </a:cubicBezTo>
                <a:cubicBezTo>
                  <a:pt x="233671" y="-7141"/>
                  <a:pt x="187830" y="6219"/>
                  <a:pt x="187830" y="6219"/>
                </a:cubicBezTo>
                <a:cubicBezTo>
                  <a:pt x="125747" y="-9105"/>
                  <a:pt x="96016" y="104582"/>
                  <a:pt x="121818" y="153305"/>
                </a:cubicBezTo>
                <a:cubicBezTo>
                  <a:pt x="139107" y="185917"/>
                  <a:pt x="156133" y="204123"/>
                  <a:pt x="165564" y="212505"/>
                </a:cubicBezTo>
                <a:cubicBezTo>
                  <a:pt x="168052" y="214732"/>
                  <a:pt x="172112" y="218137"/>
                  <a:pt x="177613" y="221019"/>
                </a:cubicBezTo>
                <a:lnTo>
                  <a:pt x="172898" y="246821"/>
                </a:lnTo>
                <a:cubicBezTo>
                  <a:pt x="171065" y="256644"/>
                  <a:pt x="164123" y="264765"/>
                  <a:pt x="154824" y="268301"/>
                </a:cubicBezTo>
                <a:lnTo>
                  <a:pt x="49781" y="307201"/>
                </a:lnTo>
                <a:cubicBezTo>
                  <a:pt x="36815" y="312047"/>
                  <a:pt x="26468" y="322394"/>
                  <a:pt x="22014" y="335492"/>
                </a:cubicBezTo>
                <a:lnTo>
                  <a:pt x="2106" y="392597"/>
                </a:lnTo>
                <a:cubicBezTo>
                  <a:pt x="-6276" y="416304"/>
                  <a:pt x="11405" y="441320"/>
                  <a:pt x="36684" y="441320"/>
                </a:cubicBezTo>
                <a:lnTo>
                  <a:pt x="152466" y="441320"/>
                </a:lnTo>
                <a:lnTo>
                  <a:pt x="129545" y="348720"/>
                </a:lnTo>
                <a:cubicBezTo>
                  <a:pt x="129545" y="348720"/>
                  <a:pt x="225943" y="382119"/>
                  <a:pt x="298504" y="348720"/>
                </a:cubicBezTo>
                <a:lnTo>
                  <a:pt x="269820" y="441320"/>
                </a:lnTo>
                <a:lnTo>
                  <a:pt x="386389" y="441320"/>
                </a:lnTo>
                <a:cubicBezTo>
                  <a:pt x="411798" y="441451"/>
                  <a:pt x="429480" y="416566"/>
                  <a:pt x="421097" y="392728"/>
                </a:cubicBezTo>
                <a:close/>
              </a:path>
            </a:pathLst>
          </a:custGeom>
          <a:solidFill>
            <a:schemeClr val="accent1"/>
          </a:solidFill>
          <a:ln w="13086" cap="flat">
            <a:noFill/>
            <a:prstDash val="solid"/>
            <a:miter/>
          </a:ln>
        </p:spPr>
        <p:txBody>
          <a:bodyPr rtlCol="0" anchor="ctr"/>
          <a:lstStyle/>
          <a:p>
            <a:endParaRPr lang="en-ID">
              <a:solidFill>
                <a:schemeClr val="tx2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1" name="Freeform: Shape 50">
            <a:extLst>
              <a:ext uri="{FF2B5EF4-FFF2-40B4-BE49-F238E27FC236}">
                <a16:creationId xmlns:a16="http://schemas.microsoft.com/office/drawing/2014/main" id="{EE1520BC-FA95-4ECD-B9A9-86C66833A921}"/>
              </a:ext>
            </a:extLst>
          </p:cNvPr>
          <p:cNvSpPr/>
          <p:nvPr/>
        </p:nvSpPr>
        <p:spPr>
          <a:xfrm>
            <a:off x="5034213" y="3472316"/>
            <a:ext cx="423482" cy="464876"/>
          </a:xfrm>
          <a:custGeom>
            <a:avLst/>
            <a:gdLst>
              <a:gd name="connsiteX0" fmla="*/ 189148 w 423482"/>
              <a:gd name="connsiteY0" fmla="*/ 26 h 464876"/>
              <a:gd name="connsiteX1" fmla="*/ 268192 w 423482"/>
              <a:gd name="connsiteY1" fmla="*/ 30429 h 464876"/>
              <a:gd name="connsiteX2" fmla="*/ 265965 w 423482"/>
              <a:gd name="connsiteY2" fmla="*/ 15105 h 464876"/>
              <a:gd name="connsiteX3" fmla="*/ 308401 w 423482"/>
              <a:gd name="connsiteY3" fmla="*/ 124339 h 464876"/>
              <a:gd name="connsiteX4" fmla="*/ 255430 w 423482"/>
              <a:gd name="connsiteY4" fmla="*/ 242843 h 464876"/>
              <a:gd name="connsiteX5" fmla="*/ 246136 w 423482"/>
              <a:gd name="connsiteY5" fmla="*/ 246512 h 464876"/>
              <a:gd name="connsiteX6" fmla="*/ 250510 w 423482"/>
              <a:gd name="connsiteY6" fmla="*/ 270246 h 464876"/>
              <a:gd name="connsiteX7" fmla="*/ 268584 w 423482"/>
              <a:gd name="connsiteY7" fmla="*/ 291726 h 464876"/>
              <a:gd name="connsiteX8" fmla="*/ 373758 w 423482"/>
              <a:gd name="connsiteY8" fmla="*/ 330626 h 464876"/>
              <a:gd name="connsiteX9" fmla="*/ 401525 w 423482"/>
              <a:gd name="connsiteY9" fmla="*/ 359047 h 464876"/>
              <a:gd name="connsiteX10" fmla="*/ 421433 w 423482"/>
              <a:gd name="connsiteY10" fmla="*/ 416153 h 464876"/>
              <a:gd name="connsiteX11" fmla="*/ 386724 w 423482"/>
              <a:gd name="connsiteY11" fmla="*/ 464876 h 464876"/>
              <a:gd name="connsiteX12" fmla="*/ 246319 w 423482"/>
              <a:gd name="connsiteY12" fmla="*/ 464876 h 464876"/>
              <a:gd name="connsiteX13" fmla="*/ 223398 w 423482"/>
              <a:gd name="connsiteY13" fmla="*/ 379741 h 464876"/>
              <a:gd name="connsiteX14" fmla="*/ 235448 w 423482"/>
              <a:gd name="connsiteY14" fmla="*/ 346866 h 464876"/>
              <a:gd name="connsiteX15" fmla="*/ 217111 w 423482"/>
              <a:gd name="connsiteY15" fmla="*/ 334948 h 464876"/>
              <a:gd name="connsiteX16" fmla="*/ 211872 w 423482"/>
              <a:gd name="connsiteY16" fmla="*/ 331542 h 464876"/>
              <a:gd name="connsiteX17" fmla="*/ 205978 w 423482"/>
              <a:gd name="connsiteY17" fmla="*/ 335340 h 464876"/>
              <a:gd name="connsiteX18" fmla="*/ 188296 w 423482"/>
              <a:gd name="connsiteY18" fmla="*/ 346866 h 464876"/>
              <a:gd name="connsiteX19" fmla="*/ 200346 w 423482"/>
              <a:gd name="connsiteY19" fmla="*/ 379741 h 464876"/>
              <a:gd name="connsiteX20" fmla="*/ 177163 w 423482"/>
              <a:gd name="connsiteY20" fmla="*/ 464876 h 464876"/>
              <a:gd name="connsiteX21" fmla="*/ 36758 w 423482"/>
              <a:gd name="connsiteY21" fmla="*/ 464876 h 464876"/>
              <a:gd name="connsiteX22" fmla="*/ 2049 w 423482"/>
              <a:gd name="connsiteY22" fmla="*/ 416153 h 464876"/>
              <a:gd name="connsiteX23" fmla="*/ 21957 w 423482"/>
              <a:gd name="connsiteY23" fmla="*/ 359047 h 464876"/>
              <a:gd name="connsiteX24" fmla="*/ 49724 w 423482"/>
              <a:gd name="connsiteY24" fmla="*/ 330626 h 464876"/>
              <a:gd name="connsiteX25" fmla="*/ 154898 w 423482"/>
              <a:gd name="connsiteY25" fmla="*/ 291726 h 464876"/>
              <a:gd name="connsiteX26" fmla="*/ 172972 w 423482"/>
              <a:gd name="connsiteY26" fmla="*/ 270246 h 464876"/>
              <a:gd name="connsiteX27" fmla="*/ 177721 w 423482"/>
              <a:gd name="connsiteY27" fmla="*/ 244478 h 464876"/>
              <a:gd name="connsiteX28" fmla="*/ 169240 w 423482"/>
              <a:gd name="connsiteY28" fmla="*/ 240186 h 464876"/>
              <a:gd name="connsiteX29" fmla="*/ 116915 w 423482"/>
              <a:gd name="connsiteY29" fmla="*/ 120540 h 464876"/>
              <a:gd name="connsiteX30" fmla="*/ 117439 w 423482"/>
              <a:gd name="connsiteY30" fmla="*/ 92381 h 464876"/>
              <a:gd name="connsiteX31" fmla="*/ 158434 w 423482"/>
              <a:gd name="connsiteY31" fmla="*/ 14843 h 464876"/>
              <a:gd name="connsiteX32" fmla="*/ 143110 w 423482"/>
              <a:gd name="connsiteY32" fmla="*/ 7246 h 464876"/>
              <a:gd name="connsiteX33" fmla="*/ 189148 w 423482"/>
              <a:gd name="connsiteY33" fmla="*/ 26 h 464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423482" h="464876">
                <a:moveTo>
                  <a:pt x="189148" y="26"/>
                </a:moveTo>
                <a:cubicBezTo>
                  <a:pt x="214918" y="-449"/>
                  <a:pt x="246188" y="5347"/>
                  <a:pt x="268192" y="30429"/>
                </a:cubicBezTo>
                <a:lnTo>
                  <a:pt x="265965" y="15105"/>
                </a:lnTo>
                <a:cubicBezTo>
                  <a:pt x="265965" y="15105"/>
                  <a:pt x="316522" y="72996"/>
                  <a:pt x="308401" y="124339"/>
                </a:cubicBezTo>
                <a:cubicBezTo>
                  <a:pt x="302606" y="160488"/>
                  <a:pt x="288927" y="215719"/>
                  <a:pt x="255430" y="242843"/>
                </a:cubicBezTo>
                <a:lnTo>
                  <a:pt x="246136" y="246512"/>
                </a:lnTo>
                <a:lnTo>
                  <a:pt x="250510" y="270246"/>
                </a:lnTo>
                <a:cubicBezTo>
                  <a:pt x="252344" y="280069"/>
                  <a:pt x="259154" y="288320"/>
                  <a:pt x="268584" y="291726"/>
                </a:cubicBezTo>
                <a:lnTo>
                  <a:pt x="373758" y="330626"/>
                </a:lnTo>
                <a:cubicBezTo>
                  <a:pt x="386724" y="335472"/>
                  <a:pt x="396941" y="345950"/>
                  <a:pt x="401525" y="359047"/>
                </a:cubicBezTo>
                <a:lnTo>
                  <a:pt x="421433" y="416153"/>
                </a:lnTo>
                <a:cubicBezTo>
                  <a:pt x="429684" y="439990"/>
                  <a:pt x="412003" y="464876"/>
                  <a:pt x="386724" y="464876"/>
                </a:cubicBezTo>
                <a:lnTo>
                  <a:pt x="246319" y="464876"/>
                </a:lnTo>
                <a:lnTo>
                  <a:pt x="223398" y="379741"/>
                </a:lnTo>
                <a:lnTo>
                  <a:pt x="235448" y="346866"/>
                </a:lnTo>
                <a:lnTo>
                  <a:pt x="217111" y="334948"/>
                </a:lnTo>
                <a:lnTo>
                  <a:pt x="211872" y="331542"/>
                </a:lnTo>
                <a:lnTo>
                  <a:pt x="205978" y="335340"/>
                </a:lnTo>
                <a:lnTo>
                  <a:pt x="188296" y="346866"/>
                </a:lnTo>
                <a:lnTo>
                  <a:pt x="200346" y="379741"/>
                </a:lnTo>
                <a:lnTo>
                  <a:pt x="177163" y="464876"/>
                </a:lnTo>
                <a:lnTo>
                  <a:pt x="36758" y="464876"/>
                </a:lnTo>
                <a:cubicBezTo>
                  <a:pt x="11479" y="464876"/>
                  <a:pt x="-6202" y="439990"/>
                  <a:pt x="2049" y="416153"/>
                </a:cubicBezTo>
                <a:lnTo>
                  <a:pt x="21957" y="359047"/>
                </a:lnTo>
                <a:cubicBezTo>
                  <a:pt x="26410" y="345819"/>
                  <a:pt x="36627" y="335472"/>
                  <a:pt x="49724" y="330626"/>
                </a:cubicBezTo>
                <a:lnTo>
                  <a:pt x="154898" y="291726"/>
                </a:lnTo>
                <a:cubicBezTo>
                  <a:pt x="164328" y="288189"/>
                  <a:pt x="171139" y="280069"/>
                  <a:pt x="172972" y="270246"/>
                </a:cubicBezTo>
                <a:lnTo>
                  <a:pt x="177721" y="244478"/>
                </a:lnTo>
                <a:lnTo>
                  <a:pt x="169240" y="240186"/>
                </a:lnTo>
                <a:cubicBezTo>
                  <a:pt x="145861" y="222439"/>
                  <a:pt x="121368" y="187862"/>
                  <a:pt x="116915" y="120540"/>
                </a:cubicBezTo>
                <a:lnTo>
                  <a:pt x="117439" y="92381"/>
                </a:lnTo>
                <a:cubicBezTo>
                  <a:pt x="117439" y="92381"/>
                  <a:pt x="122023" y="28988"/>
                  <a:pt x="158434" y="14843"/>
                </a:cubicBezTo>
                <a:lnTo>
                  <a:pt x="143110" y="7246"/>
                </a:lnTo>
                <a:cubicBezTo>
                  <a:pt x="143110" y="7246"/>
                  <a:pt x="163379" y="501"/>
                  <a:pt x="189148" y="26"/>
                </a:cubicBezTo>
                <a:close/>
              </a:path>
            </a:pathLst>
          </a:custGeom>
          <a:solidFill>
            <a:schemeClr val="accent2"/>
          </a:solidFill>
          <a:ln w="13086" cap="flat">
            <a:noFill/>
            <a:prstDash val="solid"/>
            <a:miter/>
          </a:ln>
        </p:spPr>
        <p:txBody>
          <a:bodyPr rtlCol="0" anchor="ctr"/>
          <a:lstStyle/>
          <a:p>
            <a:endParaRPr lang="en-ID">
              <a:solidFill>
                <a:schemeClr val="tx2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2" name="Freeform: Shape 51">
            <a:extLst>
              <a:ext uri="{FF2B5EF4-FFF2-40B4-BE49-F238E27FC236}">
                <a16:creationId xmlns:a16="http://schemas.microsoft.com/office/drawing/2014/main" id="{A7B83FFD-FB90-411F-B425-9706A71F452B}"/>
              </a:ext>
            </a:extLst>
          </p:cNvPr>
          <p:cNvSpPr/>
          <p:nvPr/>
        </p:nvSpPr>
        <p:spPr>
          <a:xfrm>
            <a:off x="6670252" y="3484094"/>
            <a:ext cx="423202" cy="441320"/>
          </a:xfrm>
          <a:custGeom>
            <a:avLst/>
            <a:gdLst>
              <a:gd name="connsiteX0" fmla="*/ 421097 w 423202"/>
              <a:gd name="connsiteY0" fmla="*/ 392728 h 441320"/>
              <a:gd name="connsiteX1" fmla="*/ 401189 w 423202"/>
              <a:gd name="connsiteY1" fmla="*/ 335622 h 441320"/>
              <a:gd name="connsiteX2" fmla="*/ 373422 w 423202"/>
              <a:gd name="connsiteY2" fmla="*/ 307332 h 441320"/>
              <a:gd name="connsiteX3" fmla="*/ 268380 w 423202"/>
              <a:gd name="connsiteY3" fmla="*/ 268432 h 441320"/>
              <a:gd name="connsiteX4" fmla="*/ 250436 w 423202"/>
              <a:gd name="connsiteY4" fmla="*/ 246952 h 441320"/>
              <a:gd name="connsiteX5" fmla="*/ 245721 w 423202"/>
              <a:gd name="connsiteY5" fmla="*/ 221412 h 441320"/>
              <a:gd name="connsiteX6" fmla="*/ 296801 w 423202"/>
              <a:gd name="connsiteY6" fmla="*/ 155007 h 441320"/>
              <a:gd name="connsiteX7" fmla="*/ 291562 w 423202"/>
              <a:gd name="connsiteY7" fmla="*/ 208314 h 441320"/>
              <a:gd name="connsiteX8" fmla="*/ 320639 w 423202"/>
              <a:gd name="connsiteY8" fmla="*/ 107594 h 441320"/>
              <a:gd name="connsiteX9" fmla="*/ 258163 w 423202"/>
              <a:gd name="connsiteY9" fmla="*/ 5302 h 441320"/>
              <a:gd name="connsiteX10" fmla="*/ 187830 w 423202"/>
              <a:gd name="connsiteY10" fmla="*/ 6219 h 441320"/>
              <a:gd name="connsiteX11" fmla="*/ 121818 w 423202"/>
              <a:gd name="connsiteY11" fmla="*/ 153305 h 441320"/>
              <a:gd name="connsiteX12" fmla="*/ 165564 w 423202"/>
              <a:gd name="connsiteY12" fmla="*/ 212505 h 441320"/>
              <a:gd name="connsiteX13" fmla="*/ 177613 w 423202"/>
              <a:gd name="connsiteY13" fmla="*/ 221019 h 441320"/>
              <a:gd name="connsiteX14" fmla="*/ 172898 w 423202"/>
              <a:gd name="connsiteY14" fmla="*/ 246821 h 441320"/>
              <a:gd name="connsiteX15" fmla="*/ 154824 w 423202"/>
              <a:gd name="connsiteY15" fmla="*/ 268301 h 441320"/>
              <a:gd name="connsiteX16" fmla="*/ 49781 w 423202"/>
              <a:gd name="connsiteY16" fmla="*/ 307201 h 441320"/>
              <a:gd name="connsiteX17" fmla="*/ 22014 w 423202"/>
              <a:gd name="connsiteY17" fmla="*/ 335492 h 441320"/>
              <a:gd name="connsiteX18" fmla="*/ 2106 w 423202"/>
              <a:gd name="connsiteY18" fmla="*/ 392597 h 441320"/>
              <a:gd name="connsiteX19" fmla="*/ 36684 w 423202"/>
              <a:gd name="connsiteY19" fmla="*/ 441320 h 441320"/>
              <a:gd name="connsiteX20" fmla="*/ 152466 w 423202"/>
              <a:gd name="connsiteY20" fmla="*/ 441320 h 441320"/>
              <a:gd name="connsiteX21" fmla="*/ 129545 w 423202"/>
              <a:gd name="connsiteY21" fmla="*/ 348720 h 441320"/>
              <a:gd name="connsiteX22" fmla="*/ 298504 w 423202"/>
              <a:gd name="connsiteY22" fmla="*/ 348720 h 441320"/>
              <a:gd name="connsiteX23" fmla="*/ 269820 w 423202"/>
              <a:gd name="connsiteY23" fmla="*/ 441320 h 441320"/>
              <a:gd name="connsiteX24" fmla="*/ 386389 w 423202"/>
              <a:gd name="connsiteY24" fmla="*/ 441320 h 441320"/>
              <a:gd name="connsiteX25" fmla="*/ 421097 w 423202"/>
              <a:gd name="connsiteY25" fmla="*/ 392728 h 441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423202" h="441320">
                <a:moveTo>
                  <a:pt x="421097" y="392728"/>
                </a:moveTo>
                <a:lnTo>
                  <a:pt x="401189" y="335622"/>
                </a:lnTo>
                <a:cubicBezTo>
                  <a:pt x="396605" y="322525"/>
                  <a:pt x="386520" y="312047"/>
                  <a:pt x="373422" y="307332"/>
                </a:cubicBezTo>
                <a:lnTo>
                  <a:pt x="268380" y="268432"/>
                </a:lnTo>
                <a:cubicBezTo>
                  <a:pt x="259080" y="264896"/>
                  <a:pt x="252139" y="256775"/>
                  <a:pt x="250436" y="246952"/>
                </a:cubicBezTo>
                <a:lnTo>
                  <a:pt x="245721" y="221412"/>
                </a:lnTo>
                <a:cubicBezTo>
                  <a:pt x="285144" y="208707"/>
                  <a:pt x="295884" y="145970"/>
                  <a:pt x="296801" y="155007"/>
                </a:cubicBezTo>
                <a:cubicBezTo>
                  <a:pt x="297718" y="165092"/>
                  <a:pt x="291562" y="208314"/>
                  <a:pt x="291562" y="208314"/>
                </a:cubicBezTo>
                <a:cubicBezTo>
                  <a:pt x="291562" y="208314"/>
                  <a:pt x="324568" y="164568"/>
                  <a:pt x="320639" y="107594"/>
                </a:cubicBezTo>
                <a:cubicBezTo>
                  <a:pt x="316710" y="50750"/>
                  <a:pt x="282656" y="17745"/>
                  <a:pt x="258163" y="5302"/>
                </a:cubicBezTo>
                <a:cubicBezTo>
                  <a:pt x="233671" y="-7141"/>
                  <a:pt x="187830" y="6219"/>
                  <a:pt x="187830" y="6219"/>
                </a:cubicBezTo>
                <a:cubicBezTo>
                  <a:pt x="125747" y="-9105"/>
                  <a:pt x="96016" y="104582"/>
                  <a:pt x="121818" y="153305"/>
                </a:cubicBezTo>
                <a:cubicBezTo>
                  <a:pt x="139107" y="185917"/>
                  <a:pt x="156133" y="204123"/>
                  <a:pt x="165564" y="212505"/>
                </a:cubicBezTo>
                <a:cubicBezTo>
                  <a:pt x="168052" y="214732"/>
                  <a:pt x="172112" y="218137"/>
                  <a:pt x="177613" y="221019"/>
                </a:cubicBezTo>
                <a:lnTo>
                  <a:pt x="172898" y="246821"/>
                </a:lnTo>
                <a:cubicBezTo>
                  <a:pt x="171065" y="256644"/>
                  <a:pt x="164123" y="264765"/>
                  <a:pt x="154824" y="268301"/>
                </a:cubicBezTo>
                <a:lnTo>
                  <a:pt x="49781" y="307201"/>
                </a:lnTo>
                <a:cubicBezTo>
                  <a:pt x="36815" y="312047"/>
                  <a:pt x="26468" y="322394"/>
                  <a:pt x="22014" y="335492"/>
                </a:cubicBezTo>
                <a:lnTo>
                  <a:pt x="2106" y="392597"/>
                </a:lnTo>
                <a:cubicBezTo>
                  <a:pt x="-6276" y="416304"/>
                  <a:pt x="11405" y="441320"/>
                  <a:pt x="36684" y="441320"/>
                </a:cubicBezTo>
                <a:lnTo>
                  <a:pt x="152466" y="441320"/>
                </a:lnTo>
                <a:lnTo>
                  <a:pt x="129545" y="348720"/>
                </a:lnTo>
                <a:cubicBezTo>
                  <a:pt x="129545" y="348720"/>
                  <a:pt x="225943" y="382119"/>
                  <a:pt x="298504" y="348720"/>
                </a:cubicBezTo>
                <a:lnTo>
                  <a:pt x="269820" y="441320"/>
                </a:lnTo>
                <a:lnTo>
                  <a:pt x="386389" y="441320"/>
                </a:lnTo>
                <a:cubicBezTo>
                  <a:pt x="411798" y="441451"/>
                  <a:pt x="429480" y="416566"/>
                  <a:pt x="421097" y="392728"/>
                </a:cubicBezTo>
                <a:close/>
              </a:path>
            </a:pathLst>
          </a:custGeom>
          <a:solidFill>
            <a:schemeClr val="accent3"/>
          </a:solidFill>
          <a:ln w="13086" cap="flat">
            <a:noFill/>
            <a:prstDash val="solid"/>
            <a:miter/>
          </a:ln>
        </p:spPr>
        <p:txBody>
          <a:bodyPr rtlCol="0" anchor="ctr"/>
          <a:lstStyle/>
          <a:p>
            <a:endParaRPr lang="en-ID">
              <a:solidFill>
                <a:schemeClr val="tx2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3" name="Freeform: Shape 52">
            <a:extLst>
              <a:ext uri="{FF2B5EF4-FFF2-40B4-BE49-F238E27FC236}">
                <a16:creationId xmlns:a16="http://schemas.microsoft.com/office/drawing/2014/main" id="{DB755C54-789A-44B7-94E1-54741D2F3848}"/>
              </a:ext>
            </a:extLst>
          </p:cNvPr>
          <p:cNvSpPr/>
          <p:nvPr/>
        </p:nvSpPr>
        <p:spPr>
          <a:xfrm>
            <a:off x="8305272" y="3472316"/>
            <a:ext cx="423482" cy="464876"/>
          </a:xfrm>
          <a:custGeom>
            <a:avLst/>
            <a:gdLst>
              <a:gd name="connsiteX0" fmla="*/ 189148 w 423482"/>
              <a:gd name="connsiteY0" fmla="*/ 26 h 464876"/>
              <a:gd name="connsiteX1" fmla="*/ 268192 w 423482"/>
              <a:gd name="connsiteY1" fmla="*/ 30429 h 464876"/>
              <a:gd name="connsiteX2" fmla="*/ 265965 w 423482"/>
              <a:gd name="connsiteY2" fmla="*/ 15105 h 464876"/>
              <a:gd name="connsiteX3" fmla="*/ 308401 w 423482"/>
              <a:gd name="connsiteY3" fmla="*/ 124339 h 464876"/>
              <a:gd name="connsiteX4" fmla="*/ 255430 w 423482"/>
              <a:gd name="connsiteY4" fmla="*/ 242843 h 464876"/>
              <a:gd name="connsiteX5" fmla="*/ 246136 w 423482"/>
              <a:gd name="connsiteY5" fmla="*/ 246512 h 464876"/>
              <a:gd name="connsiteX6" fmla="*/ 250510 w 423482"/>
              <a:gd name="connsiteY6" fmla="*/ 270246 h 464876"/>
              <a:gd name="connsiteX7" fmla="*/ 268584 w 423482"/>
              <a:gd name="connsiteY7" fmla="*/ 291726 h 464876"/>
              <a:gd name="connsiteX8" fmla="*/ 373758 w 423482"/>
              <a:gd name="connsiteY8" fmla="*/ 330626 h 464876"/>
              <a:gd name="connsiteX9" fmla="*/ 401525 w 423482"/>
              <a:gd name="connsiteY9" fmla="*/ 359047 h 464876"/>
              <a:gd name="connsiteX10" fmla="*/ 421433 w 423482"/>
              <a:gd name="connsiteY10" fmla="*/ 416153 h 464876"/>
              <a:gd name="connsiteX11" fmla="*/ 386724 w 423482"/>
              <a:gd name="connsiteY11" fmla="*/ 464876 h 464876"/>
              <a:gd name="connsiteX12" fmla="*/ 246319 w 423482"/>
              <a:gd name="connsiteY12" fmla="*/ 464876 h 464876"/>
              <a:gd name="connsiteX13" fmla="*/ 223398 w 423482"/>
              <a:gd name="connsiteY13" fmla="*/ 379741 h 464876"/>
              <a:gd name="connsiteX14" fmla="*/ 235448 w 423482"/>
              <a:gd name="connsiteY14" fmla="*/ 346866 h 464876"/>
              <a:gd name="connsiteX15" fmla="*/ 217111 w 423482"/>
              <a:gd name="connsiteY15" fmla="*/ 334948 h 464876"/>
              <a:gd name="connsiteX16" fmla="*/ 211872 w 423482"/>
              <a:gd name="connsiteY16" fmla="*/ 331542 h 464876"/>
              <a:gd name="connsiteX17" fmla="*/ 205978 w 423482"/>
              <a:gd name="connsiteY17" fmla="*/ 335340 h 464876"/>
              <a:gd name="connsiteX18" fmla="*/ 188296 w 423482"/>
              <a:gd name="connsiteY18" fmla="*/ 346866 h 464876"/>
              <a:gd name="connsiteX19" fmla="*/ 200346 w 423482"/>
              <a:gd name="connsiteY19" fmla="*/ 379741 h 464876"/>
              <a:gd name="connsiteX20" fmla="*/ 177163 w 423482"/>
              <a:gd name="connsiteY20" fmla="*/ 464876 h 464876"/>
              <a:gd name="connsiteX21" fmla="*/ 36758 w 423482"/>
              <a:gd name="connsiteY21" fmla="*/ 464876 h 464876"/>
              <a:gd name="connsiteX22" fmla="*/ 2049 w 423482"/>
              <a:gd name="connsiteY22" fmla="*/ 416153 h 464876"/>
              <a:gd name="connsiteX23" fmla="*/ 21957 w 423482"/>
              <a:gd name="connsiteY23" fmla="*/ 359047 h 464876"/>
              <a:gd name="connsiteX24" fmla="*/ 49724 w 423482"/>
              <a:gd name="connsiteY24" fmla="*/ 330626 h 464876"/>
              <a:gd name="connsiteX25" fmla="*/ 154898 w 423482"/>
              <a:gd name="connsiteY25" fmla="*/ 291726 h 464876"/>
              <a:gd name="connsiteX26" fmla="*/ 172972 w 423482"/>
              <a:gd name="connsiteY26" fmla="*/ 270246 h 464876"/>
              <a:gd name="connsiteX27" fmla="*/ 177721 w 423482"/>
              <a:gd name="connsiteY27" fmla="*/ 244478 h 464876"/>
              <a:gd name="connsiteX28" fmla="*/ 169240 w 423482"/>
              <a:gd name="connsiteY28" fmla="*/ 240186 h 464876"/>
              <a:gd name="connsiteX29" fmla="*/ 116915 w 423482"/>
              <a:gd name="connsiteY29" fmla="*/ 120540 h 464876"/>
              <a:gd name="connsiteX30" fmla="*/ 117439 w 423482"/>
              <a:gd name="connsiteY30" fmla="*/ 92381 h 464876"/>
              <a:gd name="connsiteX31" fmla="*/ 158434 w 423482"/>
              <a:gd name="connsiteY31" fmla="*/ 14843 h 464876"/>
              <a:gd name="connsiteX32" fmla="*/ 143110 w 423482"/>
              <a:gd name="connsiteY32" fmla="*/ 7246 h 464876"/>
              <a:gd name="connsiteX33" fmla="*/ 189148 w 423482"/>
              <a:gd name="connsiteY33" fmla="*/ 26 h 464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423482" h="464876">
                <a:moveTo>
                  <a:pt x="189148" y="26"/>
                </a:moveTo>
                <a:cubicBezTo>
                  <a:pt x="214918" y="-449"/>
                  <a:pt x="246188" y="5347"/>
                  <a:pt x="268192" y="30429"/>
                </a:cubicBezTo>
                <a:lnTo>
                  <a:pt x="265965" y="15105"/>
                </a:lnTo>
                <a:cubicBezTo>
                  <a:pt x="265965" y="15105"/>
                  <a:pt x="316522" y="72996"/>
                  <a:pt x="308401" y="124339"/>
                </a:cubicBezTo>
                <a:cubicBezTo>
                  <a:pt x="302606" y="160488"/>
                  <a:pt x="288927" y="215719"/>
                  <a:pt x="255430" y="242843"/>
                </a:cubicBezTo>
                <a:lnTo>
                  <a:pt x="246136" y="246512"/>
                </a:lnTo>
                <a:lnTo>
                  <a:pt x="250510" y="270246"/>
                </a:lnTo>
                <a:cubicBezTo>
                  <a:pt x="252344" y="280069"/>
                  <a:pt x="259154" y="288320"/>
                  <a:pt x="268584" y="291726"/>
                </a:cubicBezTo>
                <a:lnTo>
                  <a:pt x="373758" y="330626"/>
                </a:lnTo>
                <a:cubicBezTo>
                  <a:pt x="386724" y="335472"/>
                  <a:pt x="396941" y="345950"/>
                  <a:pt x="401525" y="359047"/>
                </a:cubicBezTo>
                <a:lnTo>
                  <a:pt x="421433" y="416153"/>
                </a:lnTo>
                <a:cubicBezTo>
                  <a:pt x="429684" y="439990"/>
                  <a:pt x="412003" y="464876"/>
                  <a:pt x="386724" y="464876"/>
                </a:cubicBezTo>
                <a:lnTo>
                  <a:pt x="246319" y="464876"/>
                </a:lnTo>
                <a:lnTo>
                  <a:pt x="223398" y="379741"/>
                </a:lnTo>
                <a:lnTo>
                  <a:pt x="235448" y="346866"/>
                </a:lnTo>
                <a:lnTo>
                  <a:pt x="217111" y="334948"/>
                </a:lnTo>
                <a:lnTo>
                  <a:pt x="211872" y="331542"/>
                </a:lnTo>
                <a:lnTo>
                  <a:pt x="205978" y="335340"/>
                </a:lnTo>
                <a:lnTo>
                  <a:pt x="188296" y="346866"/>
                </a:lnTo>
                <a:lnTo>
                  <a:pt x="200346" y="379741"/>
                </a:lnTo>
                <a:lnTo>
                  <a:pt x="177163" y="464876"/>
                </a:lnTo>
                <a:lnTo>
                  <a:pt x="36758" y="464876"/>
                </a:lnTo>
                <a:cubicBezTo>
                  <a:pt x="11479" y="464876"/>
                  <a:pt x="-6202" y="439990"/>
                  <a:pt x="2049" y="416153"/>
                </a:cubicBezTo>
                <a:lnTo>
                  <a:pt x="21957" y="359047"/>
                </a:lnTo>
                <a:cubicBezTo>
                  <a:pt x="26410" y="345819"/>
                  <a:pt x="36627" y="335472"/>
                  <a:pt x="49724" y="330626"/>
                </a:cubicBezTo>
                <a:lnTo>
                  <a:pt x="154898" y="291726"/>
                </a:lnTo>
                <a:cubicBezTo>
                  <a:pt x="164328" y="288189"/>
                  <a:pt x="171139" y="280069"/>
                  <a:pt x="172972" y="270246"/>
                </a:cubicBezTo>
                <a:lnTo>
                  <a:pt x="177721" y="244478"/>
                </a:lnTo>
                <a:lnTo>
                  <a:pt x="169240" y="240186"/>
                </a:lnTo>
                <a:cubicBezTo>
                  <a:pt x="145861" y="222439"/>
                  <a:pt x="121368" y="187862"/>
                  <a:pt x="116915" y="120540"/>
                </a:cubicBezTo>
                <a:lnTo>
                  <a:pt x="117439" y="92381"/>
                </a:lnTo>
                <a:cubicBezTo>
                  <a:pt x="117439" y="92381"/>
                  <a:pt x="122023" y="28988"/>
                  <a:pt x="158434" y="14843"/>
                </a:cubicBezTo>
                <a:lnTo>
                  <a:pt x="143110" y="7246"/>
                </a:lnTo>
                <a:cubicBezTo>
                  <a:pt x="143110" y="7246"/>
                  <a:pt x="163379" y="501"/>
                  <a:pt x="189148" y="26"/>
                </a:cubicBezTo>
                <a:close/>
              </a:path>
            </a:pathLst>
          </a:custGeom>
          <a:solidFill>
            <a:schemeClr val="accent4"/>
          </a:solidFill>
          <a:ln w="13086" cap="flat">
            <a:noFill/>
            <a:prstDash val="solid"/>
            <a:miter/>
          </a:ln>
        </p:spPr>
        <p:txBody>
          <a:bodyPr rtlCol="0" anchor="ctr"/>
          <a:lstStyle/>
          <a:p>
            <a:endParaRPr lang="en-ID">
              <a:solidFill>
                <a:schemeClr val="tx2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5" name="Freeform: Shape 54">
            <a:extLst>
              <a:ext uri="{FF2B5EF4-FFF2-40B4-BE49-F238E27FC236}">
                <a16:creationId xmlns:a16="http://schemas.microsoft.com/office/drawing/2014/main" id="{18251CC2-E5C3-456E-83BA-478760579844}"/>
              </a:ext>
            </a:extLst>
          </p:cNvPr>
          <p:cNvSpPr/>
          <p:nvPr/>
        </p:nvSpPr>
        <p:spPr>
          <a:xfrm>
            <a:off x="9942196" y="3484094"/>
            <a:ext cx="423202" cy="441320"/>
          </a:xfrm>
          <a:custGeom>
            <a:avLst/>
            <a:gdLst>
              <a:gd name="connsiteX0" fmla="*/ 421097 w 423202"/>
              <a:gd name="connsiteY0" fmla="*/ 392728 h 441320"/>
              <a:gd name="connsiteX1" fmla="*/ 401189 w 423202"/>
              <a:gd name="connsiteY1" fmla="*/ 335622 h 441320"/>
              <a:gd name="connsiteX2" fmla="*/ 373422 w 423202"/>
              <a:gd name="connsiteY2" fmla="*/ 307332 h 441320"/>
              <a:gd name="connsiteX3" fmla="*/ 268380 w 423202"/>
              <a:gd name="connsiteY3" fmla="*/ 268432 h 441320"/>
              <a:gd name="connsiteX4" fmla="*/ 250436 w 423202"/>
              <a:gd name="connsiteY4" fmla="*/ 246952 h 441320"/>
              <a:gd name="connsiteX5" fmla="*/ 245721 w 423202"/>
              <a:gd name="connsiteY5" fmla="*/ 221412 h 441320"/>
              <a:gd name="connsiteX6" fmla="*/ 296801 w 423202"/>
              <a:gd name="connsiteY6" fmla="*/ 155007 h 441320"/>
              <a:gd name="connsiteX7" fmla="*/ 291562 w 423202"/>
              <a:gd name="connsiteY7" fmla="*/ 208314 h 441320"/>
              <a:gd name="connsiteX8" fmla="*/ 320639 w 423202"/>
              <a:gd name="connsiteY8" fmla="*/ 107594 h 441320"/>
              <a:gd name="connsiteX9" fmla="*/ 258163 w 423202"/>
              <a:gd name="connsiteY9" fmla="*/ 5302 h 441320"/>
              <a:gd name="connsiteX10" fmla="*/ 187830 w 423202"/>
              <a:gd name="connsiteY10" fmla="*/ 6219 h 441320"/>
              <a:gd name="connsiteX11" fmla="*/ 121818 w 423202"/>
              <a:gd name="connsiteY11" fmla="*/ 153305 h 441320"/>
              <a:gd name="connsiteX12" fmla="*/ 165564 w 423202"/>
              <a:gd name="connsiteY12" fmla="*/ 212505 h 441320"/>
              <a:gd name="connsiteX13" fmla="*/ 177613 w 423202"/>
              <a:gd name="connsiteY13" fmla="*/ 221019 h 441320"/>
              <a:gd name="connsiteX14" fmla="*/ 172898 w 423202"/>
              <a:gd name="connsiteY14" fmla="*/ 246821 h 441320"/>
              <a:gd name="connsiteX15" fmla="*/ 154824 w 423202"/>
              <a:gd name="connsiteY15" fmla="*/ 268301 h 441320"/>
              <a:gd name="connsiteX16" fmla="*/ 49781 w 423202"/>
              <a:gd name="connsiteY16" fmla="*/ 307201 h 441320"/>
              <a:gd name="connsiteX17" fmla="*/ 22014 w 423202"/>
              <a:gd name="connsiteY17" fmla="*/ 335492 h 441320"/>
              <a:gd name="connsiteX18" fmla="*/ 2106 w 423202"/>
              <a:gd name="connsiteY18" fmla="*/ 392597 h 441320"/>
              <a:gd name="connsiteX19" fmla="*/ 36684 w 423202"/>
              <a:gd name="connsiteY19" fmla="*/ 441320 h 441320"/>
              <a:gd name="connsiteX20" fmla="*/ 152466 w 423202"/>
              <a:gd name="connsiteY20" fmla="*/ 441320 h 441320"/>
              <a:gd name="connsiteX21" fmla="*/ 129545 w 423202"/>
              <a:gd name="connsiteY21" fmla="*/ 348720 h 441320"/>
              <a:gd name="connsiteX22" fmla="*/ 298504 w 423202"/>
              <a:gd name="connsiteY22" fmla="*/ 348720 h 441320"/>
              <a:gd name="connsiteX23" fmla="*/ 269820 w 423202"/>
              <a:gd name="connsiteY23" fmla="*/ 441320 h 441320"/>
              <a:gd name="connsiteX24" fmla="*/ 386389 w 423202"/>
              <a:gd name="connsiteY24" fmla="*/ 441320 h 441320"/>
              <a:gd name="connsiteX25" fmla="*/ 421097 w 423202"/>
              <a:gd name="connsiteY25" fmla="*/ 392728 h 441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423202" h="441320">
                <a:moveTo>
                  <a:pt x="421097" y="392728"/>
                </a:moveTo>
                <a:lnTo>
                  <a:pt x="401189" y="335622"/>
                </a:lnTo>
                <a:cubicBezTo>
                  <a:pt x="396605" y="322525"/>
                  <a:pt x="386520" y="312047"/>
                  <a:pt x="373422" y="307332"/>
                </a:cubicBezTo>
                <a:lnTo>
                  <a:pt x="268380" y="268432"/>
                </a:lnTo>
                <a:cubicBezTo>
                  <a:pt x="259080" y="264896"/>
                  <a:pt x="252139" y="256775"/>
                  <a:pt x="250436" y="246952"/>
                </a:cubicBezTo>
                <a:lnTo>
                  <a:pt x="245721" y="221412"/>
                </a:lnTo>
                <a:cubicBezTo>
                  <a:pt x="285144" y="208707"/>
                  <a:pt x="295884" y="145970"/>
                  <a:pt x="296801" y="155007"/>
                </a:cubicBezTo>
                <a:cubicBezTo>
                  <a:pt x="297718" y="165092"/>
                  <a:pt x="291562" y="208314"/>
                  <a:pt x="291562" y="208314"/>
                </a:cubicBezTo>
                <a:cubicBezTo>
                  <a:pt x="291562" y="208314"/>
                  <a:pt x="324568" y="164568"/>
                  <a:pt x="320639" y="107594"/>
                </a:cubicBezTo>
                <a:cubicBezTo>
                  <a:pt x="316710" y="50750"/>
                  <a:pt x="282656" y="17745"/>
                  <a:pt x="258163" y="5302"/>
                </a:cubicBezTo>
                <a:cubicBezTo>
                  <a:pt x="233671" y="-7141"/>
                  <a:pt x="187830" y="6219"/>
                  <a:pt x="187830" y="6219"/>
                </a:cubicBezTo>
                <a:cubicBezTo>
                  <a:pt x="125747" y="-9105"/>
                  <a:pt x="96016" y="104582"/>
                  <a:pt x="121818" y="153305"/>
                </a:cubicBezTo>
                <a:cubicBezTo>
                  <a:pt x="139107" y="185917"/>
                  <a:pt x="156133" y="204123"/>
                  <a:pt x="165564" y="212505"/>
                </a:cubicBezTo>
                <a:cubicBezTo>
                  <a:pt x="168052" y="214732"/>
                  <a:pt x="172112" y="218137"/>
                  <a:pt x="177613" y="221019"/>
                </a:cubicBezTo>
                <a:lnTo>
                  <a:pt x="172898" y="246821"/>
                </a:lnTo>
                <a:cubicBezTo>
                  <a:pt x="171065" y="256644"/>
                  <a:pt x="164123" y="264765"/>
                  <a:pt x="154824" y="268301"/>
                </a:cubicBezTo>
                <a:lnTo>
                  <a:pt x="49781" y="307201"/>
                </a:lnTo>
                <a:cubicBezTo>
                  <a:pt x="36815" y="312047"/>
                  <a:pt x="26468" y="322394"/>
                  <a:pt x="22014" y="335492"/>
                </a:cubicBezTo>
                <a:lnTo>
                  <a:pt x="2106" y="392597"/>
                </a:lnTo>
                <a:cubicBezTo>
                  <a:pt x="-6276" y="416304"/>
                  <a:pt x="11405" y="441320"/>
                  <a:pt x="36684" y="441320"/>
                </a:cubicBezTo>
                <a:lnTo>
                  <a:pt x="152466" y="441320"/>
                </a:lnTo>
                <a:lnTo>
                  <a:pt x="129545" y="348720"/>
                </a:lnTo>
                <a:cubicBezTo>
                  <a:pt x="129545" y="348720"/>
                  <a:pt x="225943" y="382119"/>
                  <a:pt x="298504" y="348720"/>
                </a:cubicBezTo>
                <a:lnTo>
                  <a:pt x="269820" y="441320"/>
                </a:lnTo>
                <a:lnTo>
                  <a:pt x="386389" y="441320"/>
                </a:lnTo>
                <a:cubicBezTo>
                  <a:pt x="411798" y="441451"/>
                  <a:pt x="429480" y="416566"/>
                  <a:pt x="421097" y="392728"/>
                </a:cubicBezTo>
                <a:close/>
              </a:path>
            </a:pathLst>
          </a:custGeom>
          <a:solidFill>
            <a:schemeClr val="accent5"/>
          </a:solidFill>
          <a:ln w="13086" cap="flat">
            <a:noFill/>
            <a:prstDash val="solid"/>
            <a:miter/>
          </a:ln>
        </p:spPr>
        <p:txBody>
          <a:bodyPr rtlCol="0" anchor="ctr"/>
          <a:lstStyle/>
          <a:p>
            <a:endParaRPr lang="en-ID">
              <a:solidFill>
                <a:schemeClr val="tx2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6" name="Freeform: Shape 55">
            <a:extLst>
              <a:ext uri="{FF2B5EF4-FFF2-40B4-BE49-F238E27FC236}">
                <a16:creationId xmlns:a16="http://schemas.microsoft.com/office/drawing/2014/main" id="{08B3FD5C-61B2-4C98-9110-3623AFC02438}"/>
              </a:ext>
            </a:extLst>
          </p:cNvPr>
          <p:cNvSpPr/>
          <p:nvPr/>
        </p:nvSpPr>
        <p:spPr>
          <a:xfrm>
            <a:off x="2531998" y="5243074"/>
            <a:ext cx="358932" cy="394016"/>
          </a:xfrm>
          <a:custGeom>
            <a:avLst/>
            <a:gdLst>
              <a:gd name="connsiteX0" fmla="*/ 189148 w 423482"/>
              <a:gd name="connsiteY0" fmla="*/ 26 h 464876"/>
              <a:gd name="connsiteX1" fmla="*/ 268192 w 423482"/>
              <a:gd name="connsiteY1" fmla="*/ 30429 h 464876"/>
              <a:gd name="connsiteX2" fmla="*/ 265965 w 423482"/>
              <a:gd name="connsiteY2" fmla="*/ 15105 h 464876"/>
              <a:gd name="connsiteX3" fmla="*/ 308401 w 423482"/>
              <a:gd name="connsiteY3" fmla="*/ 124339 h 464876"/>
              <a:gd name="connsiteX4" fmla="*/ 255430 w 423482"/>
              <a:gd name="connsiteY4" fmla="*/ 242843 h 464876"/>
              <a:gd name="connsiteX5" fmla="*/ 246136 w 423482"/>
              <a:gd name="connsiteY5" fmla="*/ 246512 h 464876"/>
              <a:gd name="connsiteX6" fmla="*/ 250510 w 423482"/>
              <a:gd name="connsiteY6" fmla="*/ 270246 h 464876"/>
              <a:gd name="connsiteX7" fmla="*/ 268584 w 423482"/>
              <a:gd name="connsiteY7" fmla="*/ 291726 h 464876"/>
              <a:gd name="connsiteX8" fmla="*/ 373758 w 423482"/>
              <a:gd name="connsiteY8" fmla="*/ 330626 h 464876"/>
              <a:gd name="connsiteX9" fmla="*/ 401525 w 423482"/>
              <a:gd name="connsiteY9" fmla="*/ 359047 h 464876"/>
              <a:gd name="connsiteX10" fmla="*/ 421433 w 423482"/>
              <a:gd name="connsiteY10" fmla="*/ 416153 h 464876"/>
              <a:gd name="connsiteX11" fmla="*/ 386724 w 423482"/>
              <a:gd name="connsiteY11" fmla="*/ 464876 h 464876"/>
              <a:gd name="connsiteX12" fmla="*/ 246319 w 423482"/>
              <a:gd name="connsiteY12" fmla="*/ 464876 h 464876"/>
              <a:gd name="connsiteX13" fmla="*/ 223398 w 423482"/>
              <a:gd name="connsiteY13" fmla="*/ 379741 h 464876"/>
              <a:gd name="connsiteX14" fmla="*/ 235448 w 423482"/>
              <a:gd name="connsiteY14" fmla="*/ 346866 h 464876"/>
              <a:gd name="connsiteX15" fmla="*/ 217111 w 423482"/>
              <a:gd name="connsiteY15" fmla="*/ 334948 h 464876"/>
              <a:gd name="connsiteX16" fmla="*/ 211872 w 423482"/>
              <a:gd name="connsiteY16" fmla="*/ 331542 h 464876"/>
              <a:gd name="connsiteX17" fmla="*/ 205978 w 423482"/>
              <a:gd name="connsiteY17" fmla="*/ 335340 h 464876"/>
              <a:gd name="connsiteX18" fmla="*/ 188296 w 423482"/>
              <a:gd name="connsiteY18" fmla="*/ 346866 h 464876"/>
              <a:gd name="connsiteX19" fmla="*/ 200346 w 423482"/>
              <a:gd name="connsiteY19" fmla="*/ 379741 h 464876"/>
              <a:gd name="connsiteX20" fmla="*/ 177163 w 423482"/>
              <a:gd name="connsiteY20" fmla="*/ 464876 h 464876"/>
              <a:gd name="connsiteX21" fmla="*/ 36758 w 423482"/>
              <a:gd name="connsiteY21" fmla="*/ 464876 h 464876"/>
              <a:gd name="connsiteX22" fmla="*/ 2049 w 423482"/>
              <a:gd name="connsiteY22" fmla="*/ 416153 h 464876"/>
              <a:gd name="connsiteX23" fmla="*/ 21957 w 423482"/>
              <a:gd name="connsiteY23" fmla="*/ 359047 h 464876"/>
              <a:gd name="connsiteX24" fmla="*/ 49724 w 423482"/>
              <a:gd name="connsiteY24" fmla="*/ 330626 h 464876"/>
              <a:gd name="connsiteX25" fmla="*/ 154898 w 423482"/>
              <a:gd name="connsiteY25" fmla="*/ 291726 h 464876"/>
              <a:gd name="connsiteX26" fmla="*/ 172972 w 423482"/>
              <a:gd name="connsiteY26" fmla="*/ 270246 h 464876"/>
              <a:gd name="connsiteX27" fmla="*/ 177721 w 423482"/>
              <a:gd name="connsiteY27" fmla="*/ 244478 h 464876"/>
              <a:gd name="connsiteX28" fmla="*/ 169240 w 423482"/>
              <a:gd name="connsiteY28" fmla="*/ 240186 h 464876"/>
              <a:gd name="connsiteX29" fmla="*/ 116915 w 423482"/>
              <a:gd name="connsiteY29" fmla="*/ 120540 h 464876"/>
              <a:gd name="connsiteX30" fmla="*/ 117439 w 423482"/>
              <a:gd name="connsiteY30" fmla="*/ 92381 h 464876"/>
              <a:gd name="connsiteX31" fmla="*/ 158434 w 423482"/>
              <a:gd name="connsiteY31" fmla="*/ 14843 h 464876"/>
              <a:gd name="connsiteX32" fmla="*/ 143110 w 423482"/>
              <a:gd name="connsiteY32" fmla="*/ 7246 h 464876"/>
              <a:gd name="connsiteX33" fmla="*/ 189148 w 423482"/>
              <a:gd name="connsiteY33" fmla="*/ 26 h 464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423482" h="464876">
                <a:moveTo>
                  <a:pt x="189148" y="26"/>
                </a:moveTo>
                <a:cubicBezTo>
                  <a:pt x="214918" y="-449"/>
                  <a:pt x="246188" y="5347"/>
                  <a:pt x="268192" y="30429"/>
                </a:cubicBezTo>
                <a:lnTo>
                  <a:pt x="265965" y="15105"/>
                </a:lnTo>
                <a:cubicBezTo>
                  <a:pt x="265965" y="15105"/>
                  <a:pt x="316522" y="72996"/>
                  <a:pt x="308401" y="124339"/>
                </a:cubicBezTo>
                <a:cubicBezTo>
                  <a:pt x="302606" y="160488"/>
                  <a:pt x="288927" y="215719"/>
                  <a:pt x="255430" y="242843"/>
                </a:cubicBezTo>
                <a:lnTo>
                  <a:pt x="246136" y="246512"/>
                </a:lnTo>
                <a:lnTo>
                  <a:pt x="250510" y="270246"/>
                </a:lnTo>
                <a:cubicBezTo>
                  <a:pt x="252344" y="280069"/>
                  <a:pt x="259154" y="288320"/>
                  <a:pt x="268584" y="291726"/>
                </a:cubicBezTo>
                <a:lnTo>
                  <a:pt x="373758" y="330626"/>
                </a:lnTo>
                <a:cubicBezTo>
                  <a:pt x="386724" y="335472"/>
                  <a:pt x="396941" y="345950"/>
                  <a:pt x="401525" y="359047"/>
                </a:cubicBezTo>
                <a:lnTo>
                  <a:pt x="421433" y="416153"/>
                </a:lnTo>
                <a:cubicBezTo>
                  <a:pt x="429684" y="439990"/>
                  <a:pt x="412003" y="464876"/>
                  <a:pt x="386724" y="464876"/>
                </a:cubicBezTo>
                <a:lnTo>
                  <a:pt x="246319" y="464876"/>
                </a:lnTo>
                <a:lnTo>
                  <a:pt x="223398" y="379741"/>
                </a:lnTo>
                <a:lnTo>
                  <a:pt x="235448" y="346866"/>
                </a:lnTo>
                <a:lnTo>
                  <a:pt x="217111" y="334948"/>
                </a:lnTo>
                <a:lnTo>
                  <a:pt x="211872" y="331542"/>
                </a:lnTo>
                <a:lnTo>
                  <a:pt x="205978" y="335340"/>
                </a:lnTo>
                <a:lnTo>
                  <a:pt x="188296" y="346866"/>
                </a:lnTo>
                <a:lnTo>
                  <a:pt x="200346" y="379741"/>
                </a:lnTo>
                <a:lnTo>
                  <a:pt x="177163" y="464876"/>
                </a:lnTo>
                <a:lnTo>
                  <a:pt x="36758" y="464876"/>
                </a:lnTo>
                <a:cubicBezTo>
                  <a:pt x="11479" y="464876"/>
                  <a:pt x="-6202" y="439990"/>
                  <a:pt x="2049" y="416153"/>
                </a:cubicBezTo>
                <a:lnTo>
                  <a:pt x="21957" y="359047"/>
                </a:lnTo>
                <a:cubicBezTo>
                  <a:pt x="26410" y="345819"/>
                  <a:pt x="36627" y="335472"/>
                  <a:pt x="49724" y="330626"/>
                </a:cubicBezTo>
                <a:lnTo>
                  <a:pt x="154898" y="291726"/>
                </a:lnTo>
                <a:cubicBezTo>
                  <a:pt x="164328" y="288189"/>
                  <a:pt x="171139" y="280069"/>
                  <a:pt x="172972" y="270246"/>
                </a:cubicBezTo>
                <a:lnTo>
                  <a:pt x="177721" y="244478"/>
                </a:lnTo>
                <a:lnTo>
                  <a:pt x="169240" y="240186"/>
                </a:lnTo>
                <a:cubicBezTo>
                  <a:pt x="145861" y="222439"/>
                  <a:pt x="121368" y="187862"/>
                  <a:pt x="116915" y="120540"/>
                </a:cubicBezTo>
                <a:lnTo>
                  <a:pt x="117439" y="92381"/>
                </a:lnTo>
                <a:cubicBezTo>
                  <a:pt x="117439" y="92381"/>
                  <a:pt x="122023" y="28988"/>
                  <a:pt x="158434" y="14843"/>
                </a:cubicBezTo>
                <a:lnTo>
                  <a:pt x="143110" y="7246"/>
                </a:lnTo>
                <a:cubicBezTo>
                  <a:pt x="143110" y="7246"/>
                  <a:pt x="163379" y="501"/>
                  <a:pt x="189148" y="26"/>
                </a:cubicBezTo>
                <a:close/>
              </a:path>
            </a:pathLst>
          </a:custGeom>
          <a:solidFill>
            <a:schemeClr val="accent1"/>
          </a:solidFill>
          <a:ln w="13086" cap="flat">
            <a:noFill/>
            <a:prstDash val="solid"/>
            <a:miter/>
          </a:ln>
        </p:spPr>
        <p:txBody>
          <a:bodyPr rtlCol="0" anchor="ctr"/>
          <a:lstStyle/>
          <a:p>
            <a:endParaRPr lang="en-ID">
              <a:solidFill>
                <a:schemeClr val="tx2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8" name="Freeform: Shape 57">
            <a:extLst>
              <a:ext uri="{FF2B5EF4-FFF2-40B4-BE49-F238E27FC236}">
                <a16:creationId xmlns:a16="http://schemas.microsoft.com/office/drawing/2014/main" id="{C061D864-7B38-492D-9D19-6FA779F74A0C}"/>
              </a:ext>
            </a:extLst>
          </p:cNvPr>
          <p:cNvSpPr/>
          <p:nvPr/>
        </p:nvSpPr>
        <p:spPr>
          <a:xfrm>
            <a:off x="4327233" y="5253057"/>
            <a:ext cx="358694" cy="374050"/>
          </a:xfrm>
          <a:custGeom>
            <a:avLst/>
            <a:gdLst>
              <a:gd name="connsiteX0" fmla="*/ 421097 w 423202"/>
              <a:gd name="connsiteY0" fmla="*/ 392728 h 441320"/>
              <a:gd name="connsiteX1" fmla="*/ 401189 w 423202"/>
              <a:gd name="connsiteY1" fmla="*/ 335622 h 441320"/>
              <a:gd name="connsiteX2" fmla="*/ 373422 w 423202"/>
              <a:gd name="connsiteY2" fmla="*/ 307332 h 441320"/>
              <a:gd name="connsiteX3" fmla="*/ 268380 w 423202"/>
              <a:gd name="connsiteY3" fmla="*/ 268432 h 441320"/>
              <a:gd name="connsiteX4" fmla="*/ 250436 w 423202"/>
              <a:gd name="connsiteY4" fmla="*/ 246952 h 441320"/>
              <a:gd name="connsiteX5" fmla="*/ 245721 w 423202"/>
              <a:gd name="connsiteY5" fmla="*/ 221412 h 441320"/>
              <a:gd name="connsiteX6" fmla="*/ 296801 w 423202"/>
              <a:gd name="connsiteY6" fmla="*/ 155007 h 441320"/>
              <a:gd name="connsiteX7" fmla="*/ 291562 w 423202"/>
              <a:gd name="connsiteY7" fmla="*/ 208314 h 441320"/>
              <a:gd name="connsiteX8" fmla="*/ 320639 w 423202"/>
              <a:gd name="connsiteY8" fmla="*/ 107594 h 441320"/>
              <a:gd name="connsiteX9" fmla="*/ 258163 w 423202"/>
              <a:gd name="connsiteY9" fmla="*/ 5302 h 441320"/>
              <a:gd name="connsiteX10" fmla="*/ 187830 w 423202"/>
              <a:gd name="connsiteY10" fmla="*/ 6219 h 441320"/>
              <a:gd name="connsiteX11" fmla="*/ 121818 w 423202"/>
              <a:gd name="connsiteY11" fmla="*/ 153305 h 441320"/>
              <a:gd name="connsiteX12" fmla="*/ 165564 w 423202"/>
              <a:gd name="connsiteY12" fmla="*/ 212505 h 441320"/>
              <a:gd name="connsiteX13" fmla="*/ 177613 w 423202"/>
              <a:gd name="connsiteY13" fmla="*/ 221019 h 441320"/>
              <a:gd name="connsiteX14" fmla="*/ 172898 w 423202"/>
              <a:gd name="connsiteY14" fmla="*/ 246821 h 441320"/>
              <a:gd name="connsiteX15" fmla="*/ 154824 w 423202"/>
              <a:gd name="connsiteY15" fmla="*/ 268301 h 441320"/>
              <a:gd name="connsiteX16" fmla="*/ 49781 w 423202"/>
              <a:gd name="connsiteY16" fmla="*/ 307201 h 441320"/>
              <a:gd name="connsiteX17" fmla="*/ 22014 w 423202"/>
              <a:gd name="connsiteY17" fmla="*/ 335492 h 441320"/>
              <a:gd name="connsiteX18" fmla="*/ 2106 w 423202"/>
              <a:gd name="connsiteY18" fmla="*/ 392597 h 441320"/>
              <a:gd name="connsiteX19" fmla="*/ 36684 w 423202"/>
              <a:gd name="connsiteY19" fmla="*/ 441320 h 441320"/>
              <a:gd name="connsiteX20" fmla="*/ 152466 w 423202"/>
              <a:gd name="connsiteY20" fmla="*/ 441320 h 441320"/>
              <a:gd name="connsiteX21" fmla="*/ 129545 w 423202"/>
              <a:gd name="connsiteY21" fmla="*/ 348720 h 441320"/>
              <a:gd name="connsiteX22" fmla="*/ 298504 w 423202"/>
              <a:gd name="connsiteY22" fmla="*/ 348720 h 441320"/>
              <a:gd name="connsiteX23" fmla="*/ 269820 w 423202"/>
              <a:gd name="connsiteY23" fmla="*/ 441320 h 441320"/>
              <a:gd name="connsiteX24" fmla="*/ 386389 w 423202"/>
              <a:gd name="connsiteY24" fmla="*/ 441320 h 441320"/>
              <a:gd name="connsiteX25" fmla="*/ 421097 w 423202"/>
              <a:gd name="connsiteY25" fmla="*/ 392728 h 441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423202" h="441320">
                <a:moveTo>
                  <a:pt x="421097" y="392728"/>
                </a:moveTo>
                <a:lnTo>
                  <a:pt x="401189" y="335622"/>
                </a:lnTo>
                <a:cubicBezTo>
                  <a:pt x="396605" y="322525"/>
                  <a:pt x="386520" y="312047"/>
                  <a:pt x="373422" y="307332"/>
                </a:cubicBezTo>
                <a:lnTo>
                  <a:pt x="268380" y="268432"/>
                </a:lnTo>
                <a:cubicBezTo>
                  <a:pt x="259080" y="264896"/>
                  <a:pt x="252139" y="256775"/>
                  <a:pt x="250436" y="246952"/>
                </a:cubicBezTo>
                <a:lnTo>
                  <a:pt x="245721" y="221412"/>
                </a:lnTo>
                <a:cubicBezTo>
                  <a:pt x="285144" y="208707"/>
                  <a:pt x="295884" y="145970"/>
                  <a:pt x="296801" y="155007"/>
                </a:cubicBezTo>
                <a:cubicBezTo>
                  <a:pt x="297718" y="165092"/>
                  <a:pt x="291562" y="208314"/>
                  <a:pt x="291562" y="208314"/>
                </a:cubicBezTo>
                <a:cubicBezTo>
                  <a:pt x="291562" y="208314"/>
                  <a:pt x="324568" y="164568"/>
                  <a:pt x="320639" y="107594"/>
                </a:cubicBezTo>
                <a:cubicBezTo>
                  <a:pt x="316710" y="50750"/>
                  <a:pt x="282656" y="17745"/>
                  <a:pt x="258163" y="5302"/>
                </a:cubicBezTo>
                <a:cubicBezTo>
                  <a:pt x="233671" y="-7141"/>
                  <a:pt x="187830" y="6219"/>
                  <a:pt x="187830" y="6219"/>
                </a:cubicBezTo>
                <a:cubicBezTo>
                  <a:pt x="125747" y="-9105"/>
                  <a:pt x="96016" y="104582"/>
                  <a:pt x="121818" y="153305"/>
                </a:cubicBezTo>
                <a:cubicBezTo>
                  <a:pt x="139107" y="185917"/>
                  <a:pt x="156133" y="204123"/>
                  <a:pt x="165564" y="212505"/>
                </a:cubicBezTo>
                <a:cubicBezTo>
                  <a:pt x="168052" y="214732"/>
                  <a:pt x="172112" y="218137"/>
                  <a:pt x="177613" y="221019"/>
                </a:cubicBezTo>
                <a:lnTo>
                  <a:pt x="172898" y="246821"/>
                </a:lnTo>
                <a:cubicBezTo>
                  <a:pt x="171065" y="256644"/>
                  <a:pt x="164123" y="264765"/>
                  <a:pt x="154824" y="268301"/>
                </a:cubicBezTo>
                <a:lnTo>
                  <a:pt x="49781" y="307201"/>
                </a:lnTo>
                <a:cubicBezTo>
                  <a:pt x="36815" y="312047"/>
                  <a:pt x="26468" y="322394"/>
                  <a:pt x="22014" y="335492"/>
                </a:cubicBezTo>
                <a:lnTo>
                  <a:pt x="2106" y="392597"/>
                </a:lnTo>
                <a:cubicBezTo>
                  <a:pt x="-6276" y="416304"/>
                  <a:pt x="11405" y="441320"/>
                  <a:pt x="36684" y="441320"/>
                </a:cubicBezTo>
                <a:lnTo>
                  <a:pt x="152466" y="441320"/>
                </a:lnTo>
                <a:lnTo>
                  <a:pt x="129545" y="348720"/>
                </a:lnTo>
                <a:cubicBezTo>
                  <a:pt x="129545" y="348720"/>
                  <a:pt x="225943" y="382119"/>
                  <a:pt x="298504" y="348720"/>
                </a:cubicBezTo>
                <a:lnTo>
                  <a:pt x="269820" y="441320"/>
                </a:lnTo>
                <a:lnTo>
                  <a:pt x="386389" y="441320"/>
                </a:lnTo>
                <a:cubicBezTo>
                  <a:pt x="411798" y="441451"/>
                  <a:pt x="429480" y="416566"/>
                  <a:pt x="421097" y="392728"/>
                </a:cubicBezTo>
                <a:close/>
              </a:path>
            </a:pathLst>
          </a:custGeom>
          <a:solidFill>
            <a:schemeClr val="accent1"/>
          </a:solidFill>
          <a:ln w="13086" cap="flat">
            <a:noFill/>
            <a:prstDash val="solid"/>
            <a:miter/>
          </a:ln>
        </p:spPr>
        <p:txBody>
          <a:bodyPr rtlCol="0" anchor="ctr"/>
          <a:lstStyle/>
          <a:p>
            <a:endParaRPr lang="en-ID">
              <a:solidFill>
                <a:schemeClr val="tx2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9" name="Freeform: Shape 58">
            <a:extLst>
              <a:ext uri="{FF2B5EF4-FFF2-40B4-BE49-F238E27FC236}">
                <a16:creationId xmlns:a16="http://schemas.microsoft.com/office/drawing/2014/main" id="{49EF50C4-085B-40CB-BF85-B1951D42B6A5}"/>
              </a:ext>
            </a:extLst>
          </p:cNvPr>
          <p:cNvSpPr/>
          <p:nvPr/>
        </p:nvSpPr>
        <p:spPr>
          <a:xfrm>
            <a:off x="5803518" y="5243074"/>
            <a:ext cx="358932" cy="394016"/>
          </a:xfrm>
          <a:custGeom>
            <a:avLst/>
            <a:gdLst>
              <a:gd name="connsiteX0" fmla="*/ 189148 w 423482"/>
              <a:gd name="connsiteY0" fmla="*/ 26 h 464876"/>
              <a:gd name="connsiteX1" fmla="*/ 268192 w 423482"/>
              <a:gd name="connsiteY1" fmla="*/ 30429 h 464876"/>
              <a:gd name="connsiteX2" fmla="*/ 265965 w 423482"/>
              <a:gd name="connsiteY2" fmla="*/ 15105 h 464876"/>
              <a:gd name="connsiteX3" fmla="*/ 308401 w 423482"/>
              <a:gd name="connsiteY3" fmla="*/ 124339 h 464876"/>
              <a:gd name="connsiteX4" fmla="*/ 255430 w 423482"/>
              <a:gd name="connsiteY4" fmla="*/ 242843 h 464876"/>
              <a:gd name="connsiteX5" fmla="*/ 246136 w 423482"/>
              <a:gd name="connsiteY5" fmla="*/ 246512 h 464876"/>
              <a:gd name="connsiteX6" fmla="*/ 250510 w 423482"/>
              <a:gd name="connsiteY6" fmla="*/ 270246 h 464876"/>
              <a:gd name="connsiteX7" fmla="*/ 268584 w 423482"/>
              <a:gd name="connsiteY7" fmla="*/ 291726 h 464876"/>
              <a:gd name="connsiteX8" fmla="*/ 373758 w 423482"/>
              <a:gd name="connsiteY8" fmla="*/ 330626 h 464876"/>
              <a:gd name="connsiteX9" fmla="*/ 401525 w 423482"/>
              <a:gd name="connsiteY9" fmla="*/ 359047 h 464876"/>
              <a:gd name="connsiteX10" fmla="*/ 421433 w 423482"/>
              <a:gd name="connsiteY10" fmla="*/ 416153 h 464876"/>
              <a:gd name="connsiteX11" fmla="*/ 386724 w 423482"/>
              <a:gd name="connsiteY11" fmla="*/ 464876 h 464876"/>
              <a:gd name="connsiteX12" fmla="*/ 246319 w 423482"/>
              <a:gd name="connsiteY12" fmla="*/ 464876 h 464876"/>
              <a:gd name="connsiteX13" fmla="*/ 223398 w 423482"/>
              <a:gd name="connsiteY13" fmla="*/ 379741 h 464876"/>
              <a:gd name="connsiteX14" fmla="*/ 235448 w 423482"/>
              <a:gd name="connsiteY14" fmla="*/ 346866 h 464876"/>
              <a:gd name="connsiteX15" fmla="*/ 217111 w 423482"/>
              <a:gd name="connsiteY15" fmla="*/ 334948 h 464876"/>
              <a:gd name="connsiteX16" fmla="*/ 211872 w 423482"/>
              <a:gd name="connsiteY16" fmla="*/ 331542 h 464876"/>
              <a:gd name="connsiteX17" fmla="*/ 205978 w 423482"/>
              <a:gd name="connsiteY17" fmla="*/ 335340 h 464876"/>
              <a:gd name="connsiteX18" fmla="*/ 188296 w 423482"/>
              <a:gd name="connsiteY18" fmla="*/ 346866 h 464876"/>
              <a:gd name="connsiteX19" fmla="*/ 200346 w 423482"/>
              <a:gd name="connsiteY19" fmla="*/ 379741 h 464876"/>
              <a:gd name="connsiteX20" fmla="*/ 177163 w 423482"/>
              <a:gd name="connsiteY20" fmla="*/ 464876 h 464876"/>
              <a:gd name="connsiteX21" fmla="*/ 36758 w 423482"/>
              <a:gd name="connsiteY21" fmla="*/ 464876 h 464876"/>
              <a:gd name="connsiteX22" fmla="*/ 2049 w 423482"/>
              <a:gd name="connsiteY22" fmla="*/ 416153 h 464876"/>
              <a:gd name="connsiteX23" fmla="*/ 21957 w 423482"/>
              <a:gd name="connsiteY23" fmla="*/ 359047 h 464876"/>
              <a:gd name="connsiteX24" fmla="*/ 49724 w 423482"/>
              <a:gd name="connsiteY24" fmla="*/ 330626 h 464876"/>
              <a:gd name="connsiteX25" fmla="*/ 154898 w 423482"/>
              <a:gd name="connsiteY25" fmla="*/ 291726 h 464876"/>
              <a:gd name="connsiteX26" fmla="*/ 172972 w 423482"/>
              <a:gd name="connsiteY26" fmla="*/ 270246 h 464876"/>
              <a:gd name="connsiteX27" fmla="*/ 177721 w 423482"/>
              <a:gd name="connsiteY27" fmla="*/ 244478 h 464876"/>
              <a:gd name="connsiteX28" fmla="*/ 169240 w 423482"/>
              <a:gd name="connsiteY28" fmla="*/ 240186 h 464876"/>
              <a:gd name="connsiteX29" fmla="*/ 116915 w 423482"/>
              <a:gd name="connsiteY29" fmla="*/ 120540 h 464876"/>
              <a:gd name="connsiteX30" fmla="*/ 117439 w 423482"/>
              <a:gd name="connsiteY30" fmla="*/ 92381 h 464876"/>
              <a:gd name="connsiteX31" fmla="*/ 158434 w 423482"/>
              <a:gd name="connsiteY31" fmla="*/ 14843 h 464876"/>
              <a:gd name="connsiteX32" fmla="*/ 143110 w 423482"/>
              <a:gd name="connsiteY32" fmla="*/ 7246 h 464876"/>
              <a:gd name="connsiteX33" fmla="*/ 189148 w 423482"/>
              <a:gd name="connsiteY33" fmla="*/ 26 h 464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423482" h="464876">
                <a:moveTo>
                  <a:pt x="189148" y="26"/>
                </a:moveTo>
                <a:cubicBezTo>
                  <a:pt x="214918" y="-449"/>
                  <a:pt x="246188" y="5347"/>
                  <a:pt x="268192" y="30429"/>
                </a:cubicBezTo>
                <a:lnTo>
                  <a:pt x="265965" y="15105"/>
                </a:lnTo>
                <a:cubicBezTo>
                  <a:pt x="265965" y="15105"/>
                  <a:pt x="316522" y="72996"/>
                  <a:pt x="308401" y="124339"/>
                </a:cubicBezTo>
                <a:cubicBezTo>
                  <a:pt x="302606" y="160488"/>
                  <a:pt x="288927" y="215719"/>
                  <a:pt x="255430" y="242843"/>
                </a:cubicBezTo>
                <a:lnTo>
                  <a:pt x="246136" y="246512"/>
                </a:lnTo>
                <a:lnTo>
                  <a:pt x="250510" y="270246"/>
                </a:lnTo>
                <a:cubicBezTo>
                  <a:pt x="252344" y="280069"/>
                  <a:pt x="259154" y="288320"/>
                  <a:pt x="268584" y="291726"/>
                </a:cubicBezTo>
                <a:lnTo>
                  <a:pt x="373758" y="330626"/>
                </a:lnTo>
                <a:cubicBezTo>
                  <a:pt x="386724" y="335472"/>
                  <a:pt x="396941" y="345950"/>
                  <a:pt x="401525" y="359047"/>
                </a:cubicBezTo>
                <a:lnTo>
                  <a:pt x="421433" y="416153"/>
                </a:lnTo>
                <a:cubicBezTo>
                  <a:pt x="429684" y="439990"/>
                  <a:pt x="412003" y="464876"/>
                  <a:pt x="386724" y="464876"/>
                </a:cubicBezTo>
                <a:lnTo>
                  <a:pt x="246319" y="464876"/>
                </a:lnTo>
                <a:lnTo>
                  <a:pt x="223398" y="379741"/>
                </a:lnTo>
                <a:lnTo>
                  <a:pt x="235448" y="346866"/>
                </a:lnTo>
                <a:lnTo>
                  <a:pt x="217111" y="334948"/>
                </a:lnTo>
                <a:lnTo>
                  <a:pt x="211872" y="331542"/>
                </a:lnTo>
                <a:lnTo>
                  <a:pt x="205978" y="335340"/>
                </a:lnTo>
                <a:lnTo>
                  <a:pt x="188296" y="346866"/>
                </a:lnTo>
                <a:lnTo>
                  <a:pt x="200346" y="379741"/>
                </a:lnTo>
                <a:lnTo>
                  <a:pt x="177163" y="464876"/>
                </a:lnTo>
                <a:lnTo>
                  <a:pt x="36758" y="464876"/>
                </a:lnTo>
                <a:cubicBezTo>
                  <a:pt x="11479" y="464876"/>
                  <a:pt x="-6202" y="439990"/>
                  <a:pt x="2049" y="416153"/>
                </a:cubicBezTo>
                <a:lnTo>
                  <a:pt x="21957" y="359047"/>
                </a:lnTo>
                <a:cubicBezTo>
                  <a:pt x="26410" y="345819"/>
                  <a:pt x="36627" y="335472"/>
                  <a:pt x="49724" y="330626"/>
                </a:cubicBezTo>
                <a:lnTo>
                  <a:pt x="154898" y="291726"/>
                </a:lnTo>
                <a:cubicBezTo>
                  <a:pt x="164328" y="288189"/>
                  <a:pt x="171139" y="280069"/>
                  <a:pt x="172972" y="270246"/>
                </a:cubicBezTo>
                <a:lnTo>
                  <a:pt x="177721" y="244478"/>
                </a:lnTo>
                <a:lnTo>
                  <a:pt x="169240" y="240186"/>
                </a:lnTo>
                <a:cubicBezTo>
                  <a:pt x="145861" y="222439"/>
                  <a:pt x="121368" y="187862"/>
                  <a:pt x="116915" y="120540"/>
                </a:cubicBezTo>
                <a:lnTo>
                  <a:pt x="117439" y="92381"/>
                </a:lnTo>
                <a:cubicBezTo>
                  <a:pt x="117439" y="92381"/>
                  <a:pt x="122023" y="28988"/>
                  <a:pt x="158434" y="14843"/>
                </a:cubicBezTo>
                <a:lnTo>
                  <a:pt x="143110" y="7246"/>
                </a:lnTo>
                <a:cubicBezTo>
                  <a:pt x="143110" y="7246"/>
                  <a:pt x="163379" y="501"/>
                  <a:pt x="189148" y="26"/>
                </a:cubicBezTo>
                <a:close/>
              </a:path>
            </a:pathLst>
          </a:custGeom>
          <a:solidFill>
            <a:schemeClr val="accent3"/>
          </a:solidFill>
          <a:ln w="13086" cap="flat">
            <a:noFill/>
            <a:prstDash val="solid"/>
            <a:miter/>
          </a:ln>
        </p:spPr>
        <p:txBody>
          <a:bodyPr rtlCol="0" anchor="ctr"/>
          <a:lstStyle/>
          <a:p>
            <a:endParaRPr lang="en-ID">
              <a:solidFill>
                <a:schemeClr val="tx2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60" name="Freeform: Shape 59">
            <a:extLst>
              <a:ext uri="{FF2B5EF4-FFF2-40B4-BE49-F238E27FC236}">
                <a16:creationId xmlns:a16="http://schemas.microsoft.com/office/drawing/2014/main" id="{99AF9000-0BD7-4201-B652-55B2C10564BD}"/>
              </a:ext>
            </a:extLst>
          </p:cNvPr>
          <p:cNvSpPr/>
          <p:nvPr/>
        </p:nvSpPr>
        <p:spPr>
          <a:xfrm>
            <a:off x="7598753" y="5253057"/>
            <a:ext cx="358694" cy="374050"/>
          </a:xfrm>
          <a:custGeom>
            <a:avLst/>
            <a:gdLst>
              <a:gd name="connsiteX0" fmla="*/ 421097 w 423202"/>
              <a:gd name="connsiteY0" fmla="*/ 392728 h 441320"/>
              <a:gd name="connsiteX1" fmla="*/ 401189 w 423202"/>
              <a:gd name="connsiteY1" fmla="*/ 335622 h 441320"/>
              <a:gd name="connsiteX2" fmla="*/ 373422 w 423202"/>
              <a:gd name="connsiteY2" fmla="*/ 307332 h 441320"/>
              <a:gd name="connsiteX3" fmla="*/ 268380 w 423202"/>
              <a:gd name="connsiteY3" fmla="*/ 268432 h 441320"/>
              <a:gd name="connsiteX4" fmla="*/ 250436 w 423202"/>
              <a:gd name="connsiteY4" fmla="*/ 246952 h 441320"/>
              <a:gd name="connsiteX5" fmla="*/ 245721 w 423202"/>
              <a:gd name="connsiteY5" fmla="*/ 221412 h 441320"/>
              <a:gd name="connsiteX6" fmla="*/ 296801 w 423202"/>
              <a:gd name="connsiteY6" fmla="*/ 155007 h 441320"/>
              <a:gd name="connsiteX7" fmla="*/ 291562 w 423202"/>
              <a:gd name="connsiteY7" fmla="*/ 208314 h 441320"/>
              <a:gd name="connsiteX8" fmla="*/ 320639 w 423202"/>
              <a:gd name="connsiteY8" fmla="*/ 107594 h 441320"/>
              <a:gd name="connsiteX9" fmla="*/ 258163 w 423202"/>
              <a:gd name="connsiteY9" fmla="*/ 5302 h 441320"/>
              <a:gd name="connsiteX10" fmla="*/ 187830 w 423202"/>
              <a:gd name="connsiteY10" fmla="*/ 6219 h 441320"/>
              <a:gd name="connsiteX11" fmla="*/ 121818 w 423202"/>
              <a:gd name="connsiteY11" fmla="*/ 153305 h 441320"/>
              <a:gd name="connsiteX12" fmla="*/ 165564 w 423202"/>
              <a:gd name="connsiteY12" fmla="*/ 212505 h 441320"/>
              <a:gd name="connsiteX13" fmla="*/ 177613 w 423202"/>
              <a:gd name="connsiteY13" fmla="*/ 221019 h 441320"/>
              <a:gd name="connsiteX14" fmla="*/ 172898 w 423202"/>
              <a:gd name="connsiteY14" fmla="*/ 246821 h 441320"/>
              <a:gd name="connsiteX15" fmla="*/ 154824 w 423202"/>
              <a:gd name="connsiteY15" fmla="*/ 268301 h 441320"/>
              <a:gd name="connsiteX16" fmla="*/ 49781 w 423202"/>
              <a:gd name="connsiteY16" fmla="*/ 307201 h 441320"/>
              <a:gd name="connsiteX17" fmla="*/ 22014 w 423202"/>
              <a:gd name="connsiteY17" fmla="*/ 335492 h 441320"/>
              <a:gd name="connsiteX18" fmla="*/ 2106 w 423202"/>
              <a:gd name="connsiteY18" fmla="*/ 392597 h 441320"/>
              <a:gd name="connsiteX19" fmla="*/ 36684 w 423202"/>
              <a:gd name="connsiteY19" fmla="*/ 441320 h 441320"/>
              <a:gd name="connsiteX20" fmla="*/ 152466 w 423202"/>
              <a:gd name="connsiteY20" fmla="*/ 441320 h 441320"/>
              <a:gd name="connsiteX21" fmla="*/ 129545 w 423202"/>
              <a:gd name="connsiteY21" fmla="*/ 348720 h 441320"/>
              <a:gd name="connsiteX22" fmla="*/ 298504 w 423202"/>
              <a:gd name="connsiteY22" fmla="*/ 348720 h 441320"/>
              <a:gd name="connsiteX23" fmla="*/ 269820 w 423202"/>
              <a:gd name="connsiteY23" fmla="*/ 441320 h 441320"/>
              <a:gd name="connsiteX24" fmla="*/ 386389 w 423202"/>
              <a:gd name="connsiteY24" fmla="*/ 441320 h 441320"/>
              <a:gd name="connsiteX25" fmla="*/ 421097 w 423202"/>
              <a:gd name="connsiteY25" fmla="*/ 392728 h 441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423202" h="441320">
                <a:moveTo>
                  <a:pt x="421097" y="392728"/>
                </a:moveTo>
                <a:lnTo>
                  <a:pt x="401189" y="335622"/>
                </a:lnTo>
                <a:cubicBezTo>
                  <a:pt x="396605" y="322525"/>
                  <a:pt x="386520" y="312047"/>
                  <a:pt x="373422" y="307332"/>
                </a:cubicBezTo>
                <a:lnTo>
                  <a:pt x="268380" y="268432"/>
                </a:lnTo>
                <a:cubicBezTo>
                  <a:pt x="259080" y="264896"/>
                  <a:pt x="252139" y="256775"/>
                  <a:pt x="250436" y="246952"/>
                </a:cubicBezTo>
                <a:lnTo>
                  <a:pt x="245721" y="221412"/>
                </a:lnTo>
                <a:cubicBezTo>
                  <a:pt x="285144" y="208707"/>
                  <a:pt x="295884" y="145970"/>
                  <a:pt x="296801" y="155007"/>
                </a:cubicBezTo>
                <a:cubicBezTo>
                  <a:pt x="297718" y="165092"/>
                  <a:pt x="291562" y="208314"/>
                  <a:pt x="291562" y="208314"/>
                </a:cubicBezTo>
                <a:cubicBezTo>
                  <a:pt x="291562" y="208314"/>
                  <a:pt x="324568" y="164568"/>
                  <a:pt x="320639" y="107594"/>
                </a:cubicBezTo>
                <a:cubicBezTo>
                  <a:pt x="316710" y="50750"/>
                  <a:pt x="282656" y="17745"/>
                  <a:pt x="258163" y="5302"/>
                </a:cubicBezTo>
                <a:cubicBezTo>
                  <a:pt x="233671" y="-7141"/>
                  <a:pt x="187830" y="6219"/>
                  <a:pt x="187830" y="6219"/>
                </a:cubicBezTo>
                <a:cubicBezTo>
                  <a:pt x="125747" y="-9105"/>
                  <a:pt x="96016" y="104582"/>
                  <a:pt x="121818" y="153305"/>
                </a:cubicBezTo>
                <a:cubicBezTo>
                  <a:pt x="139107" y="185917"/>
                  <a:pt x="156133" y="204123"/>
                  <a:pt x="165564" y="212505"/>
                </a:cubicBezTo>
                <a:cubicBezTo>
                  <a:pt x="168052" y="214732"/>
                  <a:pt x="172112" y="218137"/>
                  <a:pt x="177613" y="221019"/>
                </a:cubicBezTo>
                <a:lnTo>
                  <a:pt x="172898" y="246821"/>
                </a:lnTo>
                <a:cubicBezTo>
                  <a:pt x="171065" y="256644"/>
                  <a:pt x="164123" y="264765"/>
                  <a:pt x="154824" y="268301"/>
                </a:cubicBezTo>
                <a:lnTo>
                  <a:pt x="49781" y="307201"/>
                </a:lnTo>
                <a:cubicBezTo>
                  <a:pt x="36815" y="312047"/>
                  <a:pt x="26468" y="322394"/>
                  <a:pt x="22014" y="335492"/>
                </a:cubicBezTo>
                <a:lnTo>
                  <a:pt x="2106" y="392597"/>
                </a:lnTo>
                <a:cubicBezTo>
                  <a:pt x="-6276" y="416304"/>
                  <a:pt x="11405" y="441320"/>
                  <a:pt x="36684" y="441320"/>
                </a:cubicBezTo>
                <a:lnTo>
                  <a:pt x="152466" y="441320"/>
                </a:lnTo>
                <a:lnTo>
                  <a:pt x="129545" y="348720"/>
                </a:lnTo>
                <a:cubicBezTo>
                  <a:pt x="129545" y="348720"/>
                  <a:pt x="225943" y="382119"/>
                  <a:pt x="298504" y="348720"/>
                </a:cubicBezTo>
                <a:lnTo>
                  <a:pt x="269820" y="441320"/>
                </a:lnTo>
                <a:lnTo>
                  <a:pt x="386389" y="441320"/>
                </a:lnTo>
                <a:cubicBezTo>
                  <a:pt x="411798" y="441451"/>
                  <a:pt x="429480" y="416566"/>
                  <a:pt x="421097" y="392728"/>
                </a:cubicBezTo>
                <a:close/>
              </a:path>
            </a:pathLst>
          </a:custGeom>
          <a:solidFill>
            <a:schemeClr val="accent3"/>
          </a:solidFill>
          <a:ln w="13086" cap="flat">
            <a:noFill/>
            <a:prstDash val="solid"/>
            <a:miter/>
          </a:ln>
        </p:spPr>
        <p:txBody>
          <a:bodyPr rtlCol="0" anchor="ctr"/>
          <a:lstStyle/>
          <a:p>
            <a:endParaRPr lang="en-ID">
              <a:solidFill>
                <a:schemeClr val="tx2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62" name="Freeform: Shape 61">
            <a:extLst>
              <a:ext uri="{FF2B5EF4-FFF2-40B4-BE49-F238E27FC236}">
                <a16:creationId xmlns:a16="http://schemas.microsoft.com/office/drawing/2014/main" id="{8D37713F-49CA-4214-AAD8-873A51CC7CCF}"/>
              </a:ext>
            </a:extLst>
          </p:cNvPr>
          <p:cNvSpPr/>
          <p:nvPr/>
        </p:nvSpPr>
        <p:spPr>
          <a:xfrm>
            <a:off x="9079727" y="5243074"/>
            <a:ext cx="358932" cy="394016"/>
          </a:xfrm>
          <a:custGeom>
            <a:avLst/>
            <a:gdLst>
              <a:gd name="connsiteX0" fmla="*/ 189148 w 423482"/>
              <a:gd name="connsiteY0" fmla="*/ 26 h 464876"/>
              <a:gd name="connsiteX1" fmla="*/ 268192 w 423482"/>
              <a:gd name="connsiteY1" fmla="*/ 30429 h 464876"/>
              <a:gd name="connsiteX2" fmla="*/ 265965 w 423482"/>
              <a:gd name="connsiteY2" fmla="*/ 15105 h 464876"/>
              <a:gd name="connsiteX3" fmla="*/ 308401 w 423482"/>
              <a:gd name="connsiteY3" fmla="*/ 124339 h 464876"/>
              <a:gd name="connsiteX4" fmla="*/ 255430 w 423482"/>
              <a:gd name="connsiteY4" fmla="*/ 242843 h 464876"/>
              <a:gd name="connsiteX5" fmla="*/ 246136 w 423482"/>
              <a:gd name="connsiteY5" fmla="*/ 246512 h 464876"/>
              <a:gd name="connsiteX6" fmla="*/ 250510 w 423482"/>
              <a:gd name="connsiteY6" fmla="*/ 270246 h 464876"/>
              <a:gd name="connsiteX7" fmla="*/ 268584 w 423482"/>
              <a:gd name="connsiteY7" fmla="*/ 291726 h 464876"/>
              <a:gd name="connsiteX8" fmla="*/ 373758 w 423482"/>
              <a:gd name="connsiteY8" fmla="*/ 330626 h 464876"/>
              <a:gd name="connsiteX9" fmla="*/ 401525 w 423482"/>
              <a:gd name="connsiteY9" fmla="*/ 359047 h 464876"/>
              <a:gd name="connsiteX10" fmla="*/ 421433 w 423482"/>
              <a:gd name="connsiteY10" fmla="*/ 416153 h 464876"/>
              <a:gd name="connsiteX11" fmla="*/ 386724 w 423482"/>
              <a:gd name="connsiteY11" fmla="*/ 464876 h 464876"/>
              <a:gd name="connsiteX12" fmla="*/ 246319 w 423482"/>
              <a:gd name="connsiteY12" fmla="*/ 464876 h 464876"/>
              <a:gd name="connsiteX13" fmla="*/ 223398 w 423482"/>
              <a:gd name="connsiteY13" fmla="*/ 379741 h 464876"/>
              <a:gd name="connsiteX14" fmla="*/ 235448 w 423482"/>
              <a:gd name="connsiteY14" fmla="*/ 346866 h 464876"/>
              <a:gd name="connsiteX15" fmla="*/ 217111 w 423482"/>
              <a:gd name="connsiteY15" fmla="*/ 334948 h 464876"/>
              <a:gd name="connsiteX16" fmla="*/ 211872 w 423482"/>
              <a:gd name="connsiteY16" fmla="*/ 331542 h 464876"/>
              <a:gd name="connsiteX17" fmla="*/ 205978 w 423482"/>
              <a:gd name="connsiteY17" fmla="*/ 335340 h 464876"/>
              <a:gd name="connsiteX18" fmla="*/ 188296 w 423482"/>
              <a:gd name="connsiteY18" fmla="*/ 346866 h 464876"/>
              <a:gd name="connsiteX19" fmla="*/ 200346 w 423482"/>
              <a:gd name="connsiteY19" fmla="*/ 379741 h 464876"/>
              <a:gd name="connsiteX20" fmla="*/ 177163 w 423482"/>
              <a:gd name="connsiteY20" fmla="*/ 464876 h 464876"/>
              <a:gd name="connsiteX21" fmla="*/ 36758 w 423482"/>
              <a:gd name="connsiteY21" fmla="*/ 464876 h 464876"/>
              <a:gd name="connsiteX22" fmla="*/ 2049 w 423482"/>
              <a:gd name="connsiteY22" fmla="*/ 416153 h 464876"/>
              <a:gd name="connsiteX23" fmla="*/ 21957 w 423482"/>
              <a:gd name="connsiteY23" fmla="*/ 359047 h 464876"/>
              <a:gd name="connsiteX24" fmla="*/ 49724 w 423482"/>
              <a:gd name="connsiteY24" fmla="*/ 330626 h 464876"/>
              <a:gd name="connsiteX25" fmla="*/ 154898 w 423482"/>
              <a:gd name="connsiteY25" fmla="*/ 291726 h 464876"/>
              <a:gd name="connsiteX26" fmla="*/ 172972 w 423482"/>
              <a:gd name="connsiteY26" fmla="*/ 270246 h 464876"/>
              <a:gd name="connsiteX27" fmla="*/ 177721 w 423482"/>
              <a:gd name="connsiteY27" fmla="*/ 244478 h 464876"/>
              <a:gd name="connsiteX28" fmla="*/ 169240 w 423482"/>
              <a:gd name="connsiteY28" fmla="*/ 240186 h 464876"/>
              <a:gd name="connsiteX29" fmla="*/ 116915 w 423482"/>
              <a:gd name="connsiteY29" fmla="*/ 120540 h 464876"/>
              <a:gd name="connsiteX30" fmla="*/ 117439 w 423482"/>
              <a:gd name="connsiteY30" fmla="*/ 92381 h 464876"/>
              <a:gd name="connsiteX31" fmla="*/ 158434 w 423482"/>
              <a:gd name="connsiteY31" fmla="*/ 14843 h 464876"/>
              <a:gd name="connsiteX32" fmla="*/ 143110 w 423482"/>
              <a:gd name="connsiteY32" fmla="*/ 7246 h 464876"/>
              <a:gd name="connsiteX33" fmla="*/ 189148 w 423482"/>
              <a:gd name="connsiteY33" fmla="*/ 26 h 464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423482" h="464876">
                <a:moveTo>
                  <a:pt x="189148" y="26"/>
                </a:moveTo>
                <a:cubicBezTo>
                  <a:pt x="214918" y="-449"/>
                  <a:pt x="246188" y="5347"/>
                  <a:pt x="268192" y="30429"/>
                </a:cubicBezTo>
                <a:lnTo>
                  <a:pt x="265965" y="15105"/>
                </a:lnTo>
                <a:cubicBezTo>
                  <a:pt x="265965" y="15105"/>
                  <a:pt x="316522" y="72996"/>
                  <a:pt x="308401" y="124339"/>
                </a:cubicBezTo>
                <a:cubicBezTo>
                  <a:pt x="302606" y="160488"/>
                  <a:pt x="288927" y="215719"/>
                  <a:pt x="255430" y="242843"/>
                </a:cubicBezTo>
                <a:lnTo>
                  <a:pt x="246136" y="246512"/>
                </a:lnTo>
                <a:lnTo>
                  <a:pt x="250510" y="270246"/>
                </a:lnTo>
                <a:cubicBezTo>
                  <a:pt x="252344" y="280069"/>
                  <a:pt x="259154" y="288320"/>
                  <a:pt x="268584" y="291726"/>
                </a:cubicBezTo>
                <a:lnTo>
                  <a:pt x="373758" y="330626"/>
                </a:lnTo>
                <a:cubicBezTo>
                  <a:pt x="386724" y="335472"/>
                  <a:pt x="396941" y="345950"/>
                  <a:pt x="401525" y="359047"/>
                </a:cubicBezTo>
                <a:lnTo>
                  <a:pt x="421433" y="416153"/>
                </a:lnTo>
                <a:cubicBezTo>
                  <a:pt x="429684" y="439990"/>
                  <a:pt x="412003" y="464876"/>
                  <a:pt x="386724" y="464876"/>
                </a:cubicBezTo>
                <a:lnTo>
                  <a:pt x="246319" y="464876"/>
                </a:lnTo>
                <a:lnTo>
                  <a:pt x="223398" y="379741"/>
                </a:lnTo>
                <a:lnTo>
                  <a:pt x="235448" y="346866"/>
                </a:lnTo>
                <a:lnTo>
                  <a:pt x="217111" y="334948"/>
                </a:lnTo>
                <a:lnTo>
                  <a:pt x="211872" y="331542"/>
                </a:lnTo>
                <a:lnTo>
                  <a:pt x="205978" y="335340"/>
                </a:lnTo>
                <a:lnTo>
                  <a:pt x="188296" y="346866"/>
                </a:lnTo>
                <a:lnTo>
                  <a:pt x="200346" y="379741"/>
                </a:lnTo>
                <a:lnTo>
                  <a:pt x="177163" y="464876"/>
                </a:lnTo>
                <a:lnTo>
                  <a:pt x="36758" y="464876"/>
                </a:lnTo>
                <a:cubicBezTo>
                  <a:pt x="11479" y="464876"/>
                  <a:pt x="-6202" y="439990"/>
                  <a:pt x="2049" y="416153"/>
                </a:cubicBezTo>
                <a:lnTo>
                  <a:pt x="21957" y="359047"/>
                </a:lnTo>
                <a:cubicBezTo>
                  <a:pt x="26410" y="345819"/>
                  <a:pt x="36627" y="335472"/>
                  <a:pt x="49724" y="330626"/>
                </a:cubicBezTo>
                <a:lnTo>
                  <a:pt x="154898" y="291726"/>
                </a:lnTo>
                <a:cubicBezTo>
                  <a:pt x="164328" y="288189"/>
                  <a:pt x="171139" y="280069"/>
                  <a:pt x="172972" y="270246"/>
                </a:cubicBezTo>
                <a:lnTo>
                  <a:pt x="177721" y="244478"/>
                </a:lnTo>
                <a:lnTo>
                  <a:pt x="169240" y="240186"/>
                </a:lnTo>
                <a:cubicBezTo>
                  <a:pt x="145861" y="222439"/>
                  <a:pt x="121368" y="187862"/>
                  <a:pt x="116915" y="120540"/>
                </a:cubicBezTo>
                <a:lnTo>
                  <a:pt x="117439" y="92381"/>
                </a:lnTo>
                <a:cubicBezTo>
                  <a:pt x="117439" y="92381"/>
                  <a:pt x="122023" y="28988"/>
                  <a:pt x="158434" y="14843"/>
                </a:cubicBezTo>
                <a:lnTo>
                  <a:pt x="143110" y="7246"/>
                </a:lnTo>
                <a:cubicBezTo>
                  <a:pt x="143110" y="7246"/>
                  <a:pt x="163379" y="501"/>
                  <a:pt x="189148" y="26"/>
                </a:cubicBezTo>
                <a:close/>
              </a:path>
            </a:pathLst>
          </a:custGeom>
          <a:solidFill>
            <a:schemeClr val="accent5"/>
          </a:solidFill>
          <a:ln w="13086" cap="flat">
            <a:noFill/>
            <a:prstDash val="solid"/>
            <a:miter/>
          </a:ln>
        </p:spPr>
        <p:txBody>
          <a:bodyPr rtlCol="0" anchor="ctr"/>
          <a:lstStyle/>
          <a:p>
            <a:endParaRPr lang="en-ID">
              <a:solidFill>
                <a:schemeClr val="tx2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63" name="Freeform: Shape 62">
            <a:extLst>
              <a:ext uri="{FF2B5EF4-FFF2-40B4-BE49-F238E27FC236}">
                <a16:creationId xmlns:a16="http://schemas.microsoft.com/office/drawing/2014/main" id="{B81D790E-263B-40ED-AB3E-89139557AB97}"/>
              </a:ext>
            </a:extLst>
          </p:cNvPr>
          <p:cNvSpPr/>
          <p:nvPr/>
        </p:nvSpPr>
        <p:spPr>
          <a:xfrm>
            <a:off x="10874962" y="5253057"/>
            <a:ext cx="358694" cy="374050"/>
          </a:xfrm>
          <a:custGeom>
            <a:avLst/>
            <a:gdLst>
              <a:gd name="connsiteX0" fmla="*/ 421097 w 423202"/>
              <a:gd name="connsiteY0" fmla="*/ 392728 h 441320"/>
              <a:gd name="connsiteX1" fmla="*/ 401189 w 423202"/>
              <a:gd name="connsiteY1" fmla="*/ 335622 h 441320"/>
              <a:gd name="connsiteX2" fmla="*/ 373422 w 423202"/>
              <a:gd name="connsiteY2" fmla="*/ 307332 h 441320"/>
              <a:gd name="connsiteX3" fmla="*/ 268380 w 423202"/>
              <a:gd name="connsiteY3" fmla="*/ 268432 h 441320"/>
              <a:gd name="connsiteX4" fmla="*/ 250436 w 423202"/>
              <a:gd name="connsiteY4" fmla="*/ 246952 h 441320"/>
              <a:gd name="connsiteX5" fmla="*/ 245721 w 423202"/>
              <a:gd name="connsiteY5" fmla="*/ 221412 h 441320"/>
              <a:gd name="connsiteX6" fmla="*/ 296801 w 423202"/>
              <a:gd name="connsiteY6" fmla="*/ 155007 h 441320"/>
              <a:gd name="connsiteX7" fmla="*/ 291562 w 423202"/>
              <a:gd name="connsiteY7" fmla="*/ 208314 h 441320"/>
              <a:gd name="connsiteX8" fmla="*/ 320639 w 423202"/>
              <a:gd name="connsiteY8" fmla="*/ 107594 h 441320"/>
              <a:gd name="connsiteX9" fmla="*/ 258163 w 423202"/>
              <a:gd name="connsiteY9" fmla="*/ 5302 h 441320"/>
              <a:gd name="connsiteX10" fmla="*/ 187830 w 423202"/>
              <a:gd name="connsiteY10" fmla="*/ 6219 h 441320"/>
              <a:gd name="connsiteX11" fmla="*/ 121818 w 423202"/>
              <a:gd name="connsiteY11" fmla="*/ 153305 h 441320"/>
              <a:gd name="connsiteX12" fmla="*/ 165564 w 423202"/>
              <a:gd name="connsiteY12" fmla="*/ 212505 h 441320"/>
              <a:gd name="connsiteX13" fmla="*/ 177613 w 423202"/>
              <a:gd name="connsiteY13" fmla="*/ 221019 h 441320"/>
              <a:gd name="connsiteX14" fmla="*/ 172898 w 423202"/>
              <a:gd name="connsiteY14" fmla="*/ 246821 h 441320"/>
              <a:gd name="connsiteX15" fmla="*/ 154824 w 423202"/>
              <a:gd name="connsiteY15" fmla="*/ 268301 h 441320"/>
              <a:gd name="connsiteX16" fmla="*/ 49781 w 423202"/>
              <a:gd name="connsiteY16" fmla="*/ 307201 h 441320"/>
              <a:gd name="connsiteX17" fmla="*/ 22014 w 423202"/>
              <a:gd name="connsiteY17" fmla="*/ 335492 h 441320"/>
              <a:gd name="connsiteX18" fmla="*/ 2106 w 423202"/>
              <a:gd name="connsiteY18" fmla="*/ 392597 h 441320"/>
              <a:gd name="connsiteX19" fmla="*/ 36684 w 423202"/>
              <a:gd name="connsiteY19" fmla="*/ 441320 h 441320"/>
              <a:gd name="connsiteX20" fmla="*/ 152466 w 423202"/>
              <a:gd name="connsiteY20" fmla="*/ 441320 h 441320"/>
              <a:gd name="connsiteX21" fmla="*/ 129545 w 423202"/>
              <a:gd name="connsiteY21" fmla="*/ 348720 h 441320"/>
              <a:gd name="connsiteX22" fmla="*/ 298504 w 423202"/>
              <a:gd name="connsiteY22" fmla="*/ 348720 h 441320"/>
              <a:gd name="connsiteX23" fmla="*/ 269820 w 423202"/>
              <a:gd name="connsiteY23" fmla="*/ 441320 h 441320"/>
              <a:gd name="connsiteX24" fmla="*/ 386389 w 423202"/>
              <a:gd name="connsiteY24" fmla="*/ 441320 h 441320"/>
              <a:gd name="connsiteX25" fmla="*/ 421097 w 423202"/>
              <a:gd name="connsiteY25" fmla="*/ 392728 h 441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423202" h="441320">
                <a:moveTo>
                  <a:pt x="421097" y="392728"/>
                </a:moveTo>
                <a:lnTo>
                  <a:pt x="401189" y="335622"/>
                </a:lnTo>
                <a:cubicBezTo>
                  <a:pt x="396605" y="322525"/>
                  <a:pt x="386520" y="312047"/>
                  <a:pt x="373422" y="307332"/>
                </a:cubicBezTo>
                <a:lnTo>
                  <a:pt x="268380" y="268432"/>
                </a:lnTo>
                <a:cubicBezTo>
                  <a:pt x="259080" y="264896"/>
                  <a:pt x="252139" y="256775"/>
                  <a:pt x="250436" y="246952"/>
                </a:cubicBezTo>
                <a:lnTo>
                  <a:pt x="245721" y="221412"/>
                </a:lnTo>
                <a:cubicBezTo>
                  <a:pt x="285144" y="208707"/>
                  <a:pt x="295884" y="145970"/>
                  <a:pt x="296801" y="155007"/>
                </a:cubicBezTo>
                <a:cubicBezTo>
                  <a:pt x="297718" y="165092"/>
                  <a:pt x="291562" y="208314"/>
                  <a:pt x="291562" y="208314"/>
                </a:cubicBezTo>
                <a:cubicBezTo>
                  <a:pt x="291562" y="208314"/>
                  <a:pt x="324568" y="164568"/>
                  <a:pt x="320639" y="107594"/>
                </a:cubicBezTo>
                <a:cubicBezTo>
                  <a:pt x="316710" y="50750"/>
                  <a:pt x="282656" y="17745"/>
                  <a:pt x="258163" y="5302"/>
                </a:cubicBezTo>
                <a:cubicBezTo>
                  <a:pt x="233671" y="-7141"/>
                  <a:pt x="187830" y="6219"/>
                  <a:pt x="187830" y="6219"/>
                </a:cubicBezTo>
                <a:cubicBezTo>
                  <a:pt x="125747" y="-9105"/>
                  <a:pt x="96016" y="104582"/>
                  <a:pt x="121818" y="153305"/>
                </a:cubicBezTo>
                <a:cubicBezTo>
                  <a:pt x="139107" y="185917"/>
                  <a:pt x="156133" y="204123"/>
                  <a:pt x="165564" y="212505"/>
                </a:cubicBezTo>
                <a:cubicBezTo>
                  <a:pt x="168052" y="214732"/>
                  <a:pt x="172112" y="218137"/>
                  <a:pt x="177613" y="221019"/>
                </a:cubicBezTo>
                <a:lnTo>
                  <a:pt x="172898" y="246821"/>
                </a:lnTo>
                <a:cubicBezTo>
                  <a:pt x="171065" y="256644"/>
                  <a:pt x="164123" y="264765"/>
                  <a:pt x="154824" y="268301"/>
                </a:cubicBezTo>
                <a:lnTo>
                  <a:pt x="49781" y="307201"/>
                </a:lnTo>
                <a:cubicBezTo>
                  <a:pt x="36815" y="312047"/>
                  <a:pt x="26468" y="322394"/>
                  <a:pt x="22014" y="335492"/>
                </a:cubicBezTo>
                <a:lnTo>
                  <a:pt x="2106" y="392597"/>
                </a:lnTo>
                <a:cubicBezTo>
                  <a:pt x="-6276" y="416304"/>
                  <a:pt x="11405" y="441320"/>
                  <a:pt x="36684" y="441320"/>
                </a:cubicBezTo>
                <a:lnTo>
                  <a:pt x="152466" y="441320"/>
                </a:lnTo>
                <a:lnTo>
                  <a:pt x="129545" y="348720"/>
                </a:lnTo>
                <a:cubicBezTo>
                  <a:pt x="129545" y="348720"/>
                  <a:pt x="225943" y="382119"/>
                  <a:pt x="298504" y="348720"/>
                </a:cubicBezTo>
                <a:lnTo>
                  <a:pt x="269820" y="441320"/>
                </a:lnTo>
                <a:lnTo>
                  <a:pt x="386389" y="441320"/>
                </a:lnTo>
                <a:cubicBezTo>
                  <a:pt x="411798" y="441451"/>
                  <a:pt x="429480" y="416566"/>
                  <a:pt x="421097" y="392728"/>
                </a:cubicBezTo>
                <a:close/>
              </a:path>
            </a:pathLst>
          </a:custGeom>
          <a:solidFill>
            <a:schemeClr val="accent5"/>
          </a:solidFill>
          <a:ln w="13086" cap="flat">
            <a:noFill/>
            <a:prstDash val="solid"/>
            <a:miter/>
          </a:ln>
        </p:spPr>
        <p:txBody>
          <a:bodyPr rtlCol="0" anchor="ctr"/>
          <a:lstStyle/>
          <a:p>
            <a:endParaRPr lang="en-ID">
              <a:solidFill>
                <a:schemeClr val="tx2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582348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: Shape 3">
            <a:extLst>
              <a:ext uri="{FF2B5EF4-FFF2-40B4-BE49-F238E27FC236}">
                <a16:creationId xmlns:a16="http://schemas.microsoft.com/office/drawing/2014/main" id="{3BF2F371-4C09-4CA2-9429-03C2E404FBC8}"/>
              </a:ext>
            </a:extLst>
          </p:cNvPr>
          <p:cNvSpPr/>
          <p:nvPr/>
        </p:nvSpPr>
        <p:spPr>
          <a:xfrm>
            <a:off x="2624599" y="528770"/>
            <a:ext cx="8786032" cy="5134348"/>
          </a:xfrm>
          <a:custGeom>
            <a:avLst/>
            <a:gdLst>
              <a:gd name="connsiteX0" fmla="*/ 8049376 w 8786032"/>
              <a:gd name="connsiteY0" fmla="*/ 3640412 h 5134348"/>
              <a:gd name="connsiteX1" fmla="*/ 7734222 w 8786032"/>
              <a:gd name="connsiteY1" fmla="*/ 3705120 h 5134348"/>
              <a:gd name="connsiteX2" fmla="*/ 7364446 w 8786032"/>
              <a:gd name="connsiteY2" fmla="*/ 3638448 h 5134348"/>
              <a:gd name="connsiteX3" fmla="*/ 6965462 w 8786032"/>
              <a:gd name="connsiteY3" fmla="*/ 3239462 h 5134348"/>
              <a:gd name="connsiteX4" fmla="*/ 6898135 w 8786032"/>
              <a:gd name="connsiteY4" fmla="*/ 2870997 h 5134348"/>
              <a:gd name="connsiteX5" fmla="*/ 6960877 w 8786032"/>
              <a:gd name="connsiteY5" fmla="*/ 2531611 h 5134348"/>
              <a:gd name="connsiteX6" fmla="*/ 6252371 w 8786032"/>
              <a:gd name="connsiteY6" fmla="*/ 1823105 h 5134348"/>
              <a:gd name="connsiteX7" fmla="*/ 5912984 w 8786032"/>
              <a:gd name="connsiteY7" fmla="*/ 1885848 h 5134348"/>
              <a:gd name="connsiteX8" fmla="*/ 5544519 w 8786032"/>
              <a:gd name="connsiteY8" fmla="*/ 1818520 h 5134348"/>
              <a:gd name="connsiteX9" fmla="*/ 5143569 w 8786032"/>
              <a:gd name="connsiteY9" fmla="*/ 1417571 h 5134348"/>
              <a:gd name="connsiteX10" fmla="*/ 5076242 w 8786032"/>
              <a:gd name="connsiteY10" fmla="*/ 1049105 h 5134348"/>
              <a:gd name="connsiteX11" fmla="*/ 5138985 w 8786032"/>
              <a:gd name="connsiteY11" fmla="*/ 709326 h 5134348"/>
              <a:gd name="connsiteX12" fmla="*/ 4422096 w 8786032"/>
              <a:gd name="connsiteY12" fmla="*/ 558 h 5134348"/>
              <a:gd name="connsiteX13" fmla="*/ 3645869 w 8786032"/>
              <a:gd name="connsiteY13" fmla="*/ 747050 h 5134348"/>
              <a:gd name="connsiteX14" fmla="*/ 3710707 w 8786032"/>
              <a:gd name="connsiteY14" fmla="*/ 1051725 h 5134348"/>
              <a:gd name="connsiteX15" fmla="*/ 3642201 w 8786032"/>
              <a:gd name="connsiteY15" fmla="*/ 1417440 h 5134348"/>
              <a:gd name="connsiteX16" fmla="*/ 3241252 w 8786032"/>
              <a:gd name="connsiteY16" fmla="*/ 1818389 h 5134348"/>
              <a:gd name="connsiteX17" fmla="*/ 2872786 w 8786032"/>
              <a:gd name="connsiteY17" fmla="*/ 1885716 h 5134348"/>
              <a:gd name="connsiteX18" fmla="*/ 2533400 w 8786032"/>
              <a:gd name="connsiteY18" fmla="*/ 1822974 h 5134348"/>
              <a:gd name="connsiteX19" fmla="*/ 1824894 w 8786032"/>
              <a:gd name="connsiteY19" fmla="*/ 2531480 h 5134348"/>
              <a:gd name="connsiteX20" fmla="*/ 1887636 w 8786032"/>
              <a:gd name="connsiteY20" fmla="*/ 2870866 h 5134348"/>
              <a:gd name="connsiteX21" fmla="*/ 1820309 w 8786032"/>
              <a:gd name="connsiteY21" fmla="*/ 3239332 h 5134348"/>
              <a:gd name="connsiteX22" fmla="*/ 1421324 w 8786032"/>
              <a:gd name="connsiteY22" fmla="*/ 3638316 h 5134348"/>
              <a:gd name="connsiteX23" fmla="*/ 1051549 w 8786032"/>
              <a:gd name="connsiteY23" fmla="*/ 3704989 h 5134348"/>
              <a:gd name="connsiteX24" fmla="*/ 736395 w 8786032"/>
              <a:gd name="connsiteY24" fmla="*/ 3640281 h 5134348"/>
              <a:gd name="connsiteX25" fmla="*/ 382 w 8786032"/>
              <a:gd name="connsiteY25" fmla="*/ 4363065 h 5134348"/>
              <a:gd name="connsiteX26" fmla="*/ 771238 w 8786032"/>
              <a:gd name="connsiteY26" fmla="*/ 5133790 h 5134348"/>
              <a:gd name="connsiteX27" fmla="*/ 1493891 w 8786032"/>
              <a:gd name="connsiteY27" fmla="*/ 4401837 h 5134348"/>
              <a:gd name="connsiteX28" fmla="*/ 1431672 w 8786032"/>
              <a:gd name="connsiteY28" fmla="*/ 4087994 h 5134348"/>
              <a:gd name="connsiteX29" fmla="*/ 1499654 w 8786032"/>
              <a:gd name="connsiteY29" fmla="*/ 3720969 h 5134348"/>
              <a:gd name="connsiteX30" fmla="*/ 1901128 w 8786032"/>
              <a:gd name="connsiteY30" fmla="*/ 3319888 h 5134348"/>
              <a:gd name="connsiteX31" fmla="*/ 2266973 w 8786032"/>
              <a:gd name="connsiteY31" fmla="*/ 3251513 h 5134348"/>
              <a:gd name="connsiteX32" fmla="*/ 2370846 w 8786032"/>
              <a:gd name="connsiteY32" fmla="*/ 3288844 h 5134348"/>
              <a:gd name="connsiteX33" fmla="*/ 2514407 w 8786032"/>
              <a:gd name="connsiteY33" fmla="*/ 3477989 h 5134348"/>
              <a:gd name="connsiteX34" fmla="*/ 2514407 w 8786032"/>
              <a:gd name="connsiteY34" fmla="*/ 3479168 h 5134348"/>
              <a:gd name="connsiteX35" fmla="*/ 2369798 w 8786032"/>
              <a:gd name="connsiteY35" fmla="*/ 3668574 h 5134348"/>
              <a:gd name="connsiteX36" fmla="*/ 1827644 w 8786032"/>
              <a:gd name="connsiteY36" fmla="*/ 4433143 h 5134348"/>
              <a:gd name="connsiteX37" fmla="*/ 2516110 w 8786032"/>
              <a:gd name="connsiteY37" fmla="*/ 5132218 h 5134348"/>
              <a:gd name="connsiteX38" fmla="*/ 3320237 w 8786032"/>
              <a:gd name="connsiteY38" fmla="*/ 4387298 h 5134348"/>
              <a:gd name="connsiteX39" fmla="*/ 2769700 w 8786032"/>
              <a:gd name="connsiteY39" fmla="*/ 3666610 h 5134348"/>
              <a:gd name="connsiteX40" fmla="*/ 2628103 w 8786032"/>
              <a:gd name="connsiteY40" fmla="*/ 3477989 h 5134348"/>
              <a:gd name="connsiteX41" fmla="*/ 2628103 w 8786032"/>
              <a:gd name="connsiteY41" fmla="*/ 3477989 h 5134348"/>
              <a:gd name="connsiteX42" fmla="*/ 2769307 w 8786032"/>
              <a:gd name="connsiteY42" fmla="*/ 3289369 h 5134348"/>
              <a:gd name="connsiteX43" fmla="*/ 3318271 w 8786032"/>
              <a:gd name="connsiteY43" fmla="*/ 2569204 h 5134348"/>
              <a:gd name="connsiteX44" fmla="*/ 3253433 w 8786032"/>
              <a:gd name="connsiteY44" fmla="*/ 2264661 h 5134348"/>
              <a:gd name="connsiteX45" fmla="*/ 3321939 w 8786032"/>
              <a:gd name="connsiteY45" fmla="*/ 1898946 h 5134348"/>
              <a:gd name="connsiteX46" fmla="*/ 3723020 w 8786032"/>
              <a:gd name="connsiteY46" fmla="*/ 1497865 h 5134348"/>
              <a:gd name="connsiteX47" fmla="*/ 4088734 w 8786032"/>
              <a:gd name="connsiteY47" fmla="*/ 1429359 h 5134348"/>
              <a:gd name="connsiteX48" fmla="*/ 4393147 w 8786032"/>
              <a:gd name="connsiteY48" fmla="*/ 1494067 h 5134348"/>
              <a:gd name="connsiteX49" fmla="*/ 4697560 w 8786032"/>
              <a:gd name="connsiteY49" fmla="*/ 1429359 h 5134348"/>
              <a:gd name="connsiteX50" fmla="*/ 5063275 w 8786032"/>
              <a:gd name="connsiteY50" fmla="*/ 1497865 h 5134348"/>
              <a:gd name="connsiteX51" fmla="*/ 5464355 w 8786032"/>
              <a:gd name="connsiteY51" fmla="*/ 1898946 h 5134348"/>
              <a:gd name="connsiteX52" fmla="*/ 5532861 w 8786032"/>
              <a:gd name="connsiteY52" fmla="*/ 2264661 h 5134348"/>
              <a:gd name="connsiteX53" fmla="*/ 5468023 w 8786032"/>
              <a:gd name="connsiteY53" fmla="*/ 2569204 h 5134348"/>
              <a:gd name="connsiteX54" fmla="*/ 5532861 w 8786032"/>
              <a:gd name="connsiteY54" fmla="*/ 2873748 h 5134348"/>
              <a:gd name="connsiteX55" fmla="*/ 5464355 w 8786032"/>
              <a:gd name="connsiteY55" fmla="*/ 3239462 h 5134348"/>
              <a:gd name="connsiteX56" fmla="*/ 5065370 w 8786032"/>
              <a:gd name="connsiteY56" fmla="*/ 3638448 h 5134348"/>
              <a:gd name="connsiteX57" fmla="*/ 4695596 w 8786032"/>
              <a:gd name="connsiteY57" fmla="*/ 3705120 h 5134348"/>
              <a:gd name="connsiteX58" fmla="*/ 4380442 w 8786032"/>
              <a:gd name="connsiteY58" fmla="*/ 3640412 h 5134348"/>
              <a:gd name="connsiteX59" fmla="*/ 3644428 w 8786032"/>
              <a:gd name="connsiteY59" fmla="*/ 4363196 h 5134348"/>
              <a:gd name="connsiteX60" fmla="*/ 4415284 w 8786032"/>
              <a:gd name="connsiteY60" fmla="*/ 5133921 h 5134348"/>
              <a:gd name="connsiteX61" fmla="*/ 5137937 w 8786032"/>
              <a:gd name="connsiteY61" fmla="*/ 4401968 h 5134348"/>
              <a:gd name="connsiteX62" fmla="*/ 5075718 w 8786032"/>
              <a:gd name="connsiteY62" fmla="*/ 4088124 h 5134348"/>
              <a:gd name="connsiteX63" fmla="*/ 5143700 w 8786032"/>
              <a:gd name="connsiteY63" fmla="*/ 3721100 h 5134348"/>
              <a:gd name="connsiteX64" fmla="*/ 5544650 w 8786032"/>
              <a:gd name="connsiteY64" fmla="*/ 3319888 h 5134348"/>
              <a:gd name="connsiteX65" fmla="*/ 5910496 w 8786032"/>
              <a:gd name="connsiteY65" fmla="*/ 3251513 h 5134348"/>
              <a:gd name="connsiteX66" fmla="*/ 6014368 w 8786032"/>
              <a:gd name="connsiteY66" fmla="*/ 3288844 h 5134348"/>
              <a:gd name="connsiteX67" fmla="*/ 6157929 w 8786032"/>
              <a:gd name="connsiteY67" fmla="*/ 3477989 h 5134348"/>
              <a:gd name="connsiteX68" fmla="*/ 6157929 w 8786032"/>
              <a:gd name="connsiteY68" fmla="*/ 3478120 h 5134348"/>
              <a:gd name="connsiteX69" fmla="*/ 6012403 w 8786032"/>
              <a:gd name="connsiteY69" fmla="*/ 3667788 h 5134348"/>
              <a:gd name="connsiteX70" fmla="*/ 5466058 w 8786032"/>
              <a:gd name="connsiteY70" fmla="*/ 4405112 h 5134348"/>
              <a:gd name="connsiteX71" fmla="*/ 6183603 w 8786032"/>
              <a:gd name="connsiteY71" fmla="*/ 5133790 h 5134348"/>
              <a:gd name="connsiteX72" fmla="*/ 6959960 w 8786032"/>
              <a:gd name="connsiteY72" fmla="*/ 4387298 h 5134348"/>
              <a:gd name="connsiteX73" fmla="*/ 6412567 w 8786032"/>
              <a:gd name="connsiteY73" fmla="*/ 3667527 h 5134348"/>
              <a:gd name="connsiteX74" fmla="*/ 6271757 w 8786032"/>
              <a:gd name="connsiteY74" fmla="*/ 3479037 h 5134348"/>
              <a:gd name="connsiteX75" fmla="*/ 6271757 w 8786032"/>
              <a:gd name="connsiteY75" fmla="*/ 3477858 h 5134348"/>
              <a:gd name="connsiteX76" fmla="*/ 6415318 w 8786032"/>
              <a:gd name="connsiteY76" fmla="*/ 3288713 h 5134348"/>
              <a:gd name="connsiteX77" fmla="*/ 6519191 w 8786032"/>
              <a:gd name="connsiteY77" fmla="*/ 3251382 h 5134348"/>
              <a:gd name="connsiteX78" fmla="*/ 6885036 w 8786032"/>
              <a:gd name="connsiteY78" fmla="*/ 3319757 h 5134348"/>
              <a:gd name="connsiteX79" fmla="*/ 7286379 w 8786032"/>
              <a:gd name="connsiteY79" fmla="*/ 3721100 h 5134348"/>
              <a:gd name="connsiteX80" fmla="*/ 7354361 w 8786032"/>
              <a:gd name="connsiteY80" fmla="*/ 4088124 h 5134348"/>
              <a:gd name="connsiteX81" fmla="*/ 7292142 w 8786032"/>
              <a:gd name="connsiteY81" fmla="*/ 4401968 h 5134348"/>
              <a:gd name="connsiteX82" fmla="*/ 8014795 w 8786032"/>
              <a:gd name="connsiteY82" fmla="*/ 5133921 h 5134348"/>
              <a:gd name="connsiteX83" fmla="*/ 8785650 w 8786032"/>
              <a:gd name="connsiteY83" fmla="*/ 4363196 h 5134348"/>
              <a:gd name="connsiteX84" fmla="*/ 8049376 w 8786032"/>
              <a:gd name="connsiteY84" fmla="*/ 3640412 h 51343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</a:cxnLst>
            <a:rect l="l" t="t" r="r" b="b"/>
            <a:pathLst>
              <a:path w="8786032" h="5134348">
                <a:moveTo>
                  <a:pt x="8049376" y="3640412"/>
                </a:moveTo>
                <a:cubicBezTo>
                  <a:pt x="7936989" y="3638841"/>
                  <a:pt x="7830235" y="3662156"/>
                  <a:pt x="7734222" y="3705120"/>
                </a:cubicBezTo>
                <a:cubicBezTo>
                  <a:pt x="7608737" y="3761313"/>
                  <a:pt x="7461769" y="3735639"/>
                  <a:pt x="7364446" y="3638448"/>
                </a:cubicBezTo>
                <a:lnTo>
                  <a:pt x="6965462" y="3239462"/>
                </a:lnTo>
                <a:cubicBezTo>
                  <a:pt x="6868531" y="3142533"/>
                  <a:pt x="6842727" y="2996352"/>
                  <a:pt x="6898135" y="2870997"/>
                </a:cubicBezTo>
                <a:cubicBezTo>
                  <a:pt x="6943718" y="2768042"/>
                  <a:pt x="6966771" y="2652905"/>
                  <a:pt x="6960877" y="2531611"/>
                </a:cubicBezTo>
                <a:cubicBezTo>
                  <a:pt x="6942146" y="2150964"/>
                  <a:pt x="6633018" y="1841705"/>
                  <a:pt x="6252371" y="1823105"/>
                </a:cubicBezTo>
                <a:cubicBezTo>
                  <a:pt x="6131208" y="1817210"/>
                  <a:pt x="6015940" y="1840133"/>
                  <a:pt x="5912984" y="1885848"/>
                </a:cubicBezTo>
                <a:cubicBezTo>
                  <a:pt x="5787761" y="1941386"/>
                  <a:pt x="5641449" y="1915450"/>
                  <a:pt x="5544519" y="1818520"/>
                </a:cubicBezTo>
                <a:lnTo>
                  <a:pt x="5143569" y="1417571"/>
                </a:lnTo>
                <a:cubicBezTo>
                  <a:pt x="5046639" y="1320641"/>
                  <a:pt x="5020704" y="1174328"/>
                  <a:pt x="5076242" y="1049105"/>
                </a:cubicBezTo>
                <a:cubicBezTo>
                  <a:pt x="5121957" y="946019"/>
                  <a:pt x="5145010" y="830751"/>
                  <a:pt x="5138985" y="709326"/>
                </a:cubicBezTo>
                <a:cubicBezTo>
                  <a:pt x="5119992" y="325536"/>
                  <a:pt x="4806017" y="15228"/>
                  <a:pt x="4422096" y="558"/>
                </a:cubicBezTo>
                <a:cubicBezTo>
                  <a:pt x="3996258" y="-15684"/>
                  <a:pt x="3645869" y="324750"/>
                  <a:pt x="3645869" y="747050"/>
                </a:cubicBezTo>
                <a:cubicBezTo>
                  <a:pt x="3645869" y="855638"/>
                  <a:pt x="3669053" y="958725"/>
                  <a:pt x="3710707" y="1051725"/>
                </a:cubicBezTo>
                <a:cubicBezTo>
                  <a:pt x="3766246" y="1175769"/>
                  <a:pt x="3738345" y="1321426"/>
                  <a:pt x="3642201" y="1417440"/>
                </a:cubicBezTo>
                <a:lnTo>
                  <a:pt x="3241252" y="1818389"/>
                </a:lnTo>
                <a:cubicBezTo>
                  <a:pt x="3144321" y="1915319"/>
                  <a:pt x="2998140" y="1941124"/>
                  <a:pt x="2872786" y="1885716"/>
                </a:cubicBezTo>
                <a:cubicBezTo>
                  <a:pt x="2769831" y="1840133"/>
                  <a:pt x="2654563" y="1817080"/>
                  <a:pt x="2533400" y="1822974"/>
                </a:cubicBezTo>
                <a:cubicBezTo>
                  <a:pt x="2152753" y="1841705"/>
                  <a:pt x="1843494" y="2150833"/>
                  <a:pt x="1824894" y="2531480"/>
                </a:cubicBezTo>
                <a:cubicBezTo>
                  <a:pt x="1818999" y="2652643"/>
                  <a:pt x="1841922" y="2767911"/>
                  <a:pt x="1887636" y="2870866"/>
                </a:cubicBezTo>
                <a:cubicBezTo>
                  <a:pt x="1943174" y="2996089"/>
                  <a:pt x="1917239" y="3142401"/>
                  <a:pt x="1820309" y="3239332"/>
                </a:cubicBezTo>
                <a:lnTo>
                  <a:pt x="1421324" y="3638316"/>
                </a:lnTo>
                <a:cubicBezTo>
                  <a:pt x="1324132" y="3735509"/>
                  <a:pt x="1177165" y="3761182"/>
                  <a:pt x="1051549" y="3704989"/>
                </a:cubicBezTo>
                <a:cubicBezTo>
                  <a:pt x="955536" y="3662025"/>
                  <a:pt x="848782" y="3638709"/>
                  <a:pt x="736395" y="3640281"/>
                </a:cubicBezTo>
                <a:cubicBezTo>
                  <a:pt x="339768" y="3645783"/>
                  <a:pt x="12825" y="3966569"/>
                  <a:pt x="382" y="4363065"/>
                </a:cubicBezTo>
                <a:cubicBezTo>
                  <a:pt x="-13241" y="4794797"/>
                  <a:pt x="339506" y="5147544"/>
                  <a:pt x="771238" y="5133790"/>
                </a:cubicBezTo>
                <a:cubicBezTo>
                  <a:pt x="1166162" y="5121346"/>
                  <a:pt x="1486293" y="4796893"/>
                  <a:pt x="1493891" y="4401837"/>
                </a:cubicBezTo>
                <a:cubicBezTo>
                  <a:pt x="1495986" y="4290106"/>
                  <a:pt x="1473588" y="4183745"/>
                  <a:pt x="1431672" y="4087994"/>
                </a:cubicBezTo>
                <a:cubicBezTo>
                  <a:pt x="1376920" y="3963032"/>
                  <a:pt x="1403117" y="3817506"/>
                  <a:pt x="1499654" y="3720969"/>
                </a:cubicBezTo>
                <a:lnTo>
                  <a:pt x="1901128" y="3319888"/>
                </a:lnTo>
                <a:cubicBezTo>
                  <a:pt x="1997272" y="3223744"/>
                  <a:pt x="2142798" y="3195975"/>
                  <a:pt x="2266973" y="3251513"/>
                </a:cubicBezTo>
                <a:cubicBezTo>
                  <a:pt x="2300375" y="3266446"/>
                  <a:pt x="2335086" y="3279020"/>
                  <a:pt x="2370846" y="3288844"/>
                </a:cubicBezTo>
                <a:cubicBezTo>
                  <a:pt x="2455725" y="3312422"/>
                  <a:pt x="2514407" y="3389835"/>
                  <a:pt x="2514407" y="3477989"/>
                </a:cubicBezTo>
                <a:lnTo>
                  <a:pt x="2514407" y="3479168"/>
                </a:lnTo>
                <a:cubicBezTo>
                  <a:pt x="2514407" y="3567715"/>
                  <a:pt x="2455070" y="3644604"/>
                  <a:pt x="2369798" y="3668574"/>
                </a:cubicBezTo>
                <a:cubicBezTo>
                  <a:pt x="2042200" y="3761051"/>
                  <a:pt x="1806032" y="4071227"/>
                  <a:pt x="1827644" y="4433143"/>
                </a:cubicBezTo>
                <a:cubicBezTo>
                  <a:pt x="1849781" y="4803180"/>
                  <a:pt x="2146466" y="5104711"/>
                  <a:pt x="2516110" y="5132218"/>
                </a:cubicBezTo>
                <a:cubicBezTo>
                  <a:pt x="2954522" y="5164834"/>
                  <a:pt x="3320237" y="4818767"/>
                  <a:pt x="3320237" y="4387298"/>
                </a:cubicBezTo>
                <a:cubicBezTo>
                  <a:pt x="3320237" y="4042803"/>
                  <a:pt x="3086949" y="3752930"/>
                  <a:pt x="2769700" y="3666610"/>
                </a:cubicBezTo>
                <a:cubicBezTo>
                  <a:pt x="2685344" y="3643687"/>
                  <a:pt x="2628103" y="3565357"/>
                  <a:pt x="2628103" y="3477989"/>
                </a:cubicBezTo>
                <a:lnTo>
                  <a:pt x="2628103" y="3477989"/>
                </a:lnTo>
                <a:cubicBezTo>
                  <a:pt x="2628103" y="3390752"/>
                  <a:pt x="2685214" y="3312553"/>
                  <a:pt x="2769307" y="3289369"/>
                </a:cubicBezTo>
                <a:cubicBezTo>
                  <a:pt x="3085770" y="3202655"/>
                  <a:pt x="3318271" y="2913044"/>
                  <a:pt x="3318271" y="2569204"/>
                </a:cubicBezTo>
                <a:cubicBezTo>
                  <a:pt x="3318271" y="2460748"/>
                  <a:pt x="3295087" y="2357661"/>
                  <a:pt x="3253433" y="2264661"/>
                </a:cubicBezTo>
                <a:cubicBezTo>
                  <a:pt x="3197895" y="2140616"/>
                  <a:pt x="3225795" y="1995090"/>
                  <a:pt x="3321939" y="1898946"/>
                </a:cubicBezTo>
                <a:lnTo>
                  <a:pt x="3723020" y="1497865"/>
                </a:lnTo>
                <a:cubicBezTo>
                  <a:pt x="3819164" y="1401721"/>
                  <a:pt x="3964690" y="1373821"/>
                  <a:pt x="4088734" y="1429359"/>
                </a:cubicBezTo>
                <a:cubicBezTo>
                  <a:pt x="4181735" y="1471013"/>
                  <a:pt x="4284690" y="1494067"/>
                  <a:pt x="4393147" y="1494067"/>
                </a:cubicBezTo>
                <a:cubicBezTo>
                  <a:pt x="4501604" y="1494067"/>
                  <a:pt x="4604560" y="1470882"/>
                  <a:pt x="4697560" y="1429359"/>
                </a:cubicBezTo>
                <a:cubicBezTo>
                  <a:pt x="4821605" y="1373821"/>
                  <a:pt x="4967130" y="1401721"/>
                  <a:pt x="5063275" y="1497865"/>
                </a:cubicBezTo>
                <a:lnTo>
                  <a:pt x="5464355" y="1898946"/>
                </a:lnTo>
                <a:cubicBezTo>
                  <a:pt x="5560500" y="1995090"/>
                  <a:pt x="5588400" y="2140616"/>
                  <a:pt x="5532861" y="2264661"/>
                </a:cubicBezTo>
                <a:cubicBezTo>
                  <a:pt x="5491208" y="2357661"/>
                  <a:pt x="5468023" y="2460616"/>
                  <a:pt x="5468023" y="2569204"/>
                </a:cubicBezTo>
                <a:cubicBezTo>
                  <a:pt x="5468023" y="2677661"/>
                  <a:pt x="5491208" y="2780748"/>
                  <a:pt x="5532861" y="2873748"/>
                </a:cubicBezTo>
                <a:cubicBezTo>
                  <a:pt x="5588400" y="2997792"/>
                  <a:pt x="5560500" y="3143318"/>
                  <a:pt x="5464355" y="3239462"/>
                </a:cubicBezTo>
                <a:lnTo>
                  <a:pt x="5065370" y="3638448"/>
                </a:lnTo>
                <a:cubicBezTo>
                  <a:pt x="4968179" y="3735639"/>
                  <a:pt x="4821212" y="3761313"/>
                  <a:pt x="4695596" y="3705120"/>
                </a:cubicBezTo>
                <a:cubicBezTo>
                  <a:pt x="4599582" y="3662156"/>
                  <a:pt x="4492828" y="3638841"/>
                  <a:pt x="4380442" y="3640412"/>
                </a:cubicBezTo>
                <a:cubicBezTo>
                  <a:pt x="3983814" y="3645914"/>
                  <a:pt x="3656872" y="3966700"/>
                  <a:pt x="3644428" y="4363196"/>
                </a:cubicBezTo>
                <a:cubicBezTo>
                  <a:pt x="3630806" y="4794928"/>
                  <a:pt x="3983552" y="5147675"/>
                  <a:pt x="4415284" y="5133921"/>
                </a:cubicBezTo>
                <a:cubicBezTo>
                  <a:pt x="4810209" y="5121477"/>
                  <a:pt x="5130340" y="4797024"/>
                  <a:pt x="5137937" y="4401968"/>
                </a:cubicBezTo>
                <a:cubicBezTo>
                  <a:pt x="5140033" y="4290237"/>
                  <a:pt x="5117634" y="4183875"/>
                  <a:pt x="5075718" y="4088124"/>
                </a:cubicBezTo>
                <a:cubicBezTo>
                  <a:pt x="5020966" y="3963163"/>
                  <a:pt x="5047163" y="3817637"/>
                  <a:pt x="5143700" y="3721100"/>
                </a:cubicBezTo>
                <a:lnTo>
                  <a:pt x="5544650" y="3319888"/>
                </a:lnTo>
                <a:cubicBezTo>
                  <a:pt x="5640794" y="3223744"/>
                  <a:pt x="5786321" y="3195975"/>
                  <a:pt x="5910496" y="3251513"/>
                </a:cubicBezTo>
                <a:cubicBezTo>
                  <a:pt x="5943897" y="3266446"/>
                  <a:pt x="5978609" y="3279020"/>
                  <a:pt x="6014368" y="3288844"/>
                </a:cubicBezTo>
                <a:cubicBezTo>
                  <a:pt x="6099247" y="3312422"/>
                  <a:pt x="6157929" y="3389835"/>
                  <a:pt x="6157929" y="3477989"/>
                </a:cubicBezTo>
                <a:lnTo>
                  <a:pt x="6157929" y="3478120"/>
                </a:lnTo>
                <a:cubicBezTo>
                  <a:pt x="6157929" y="3566929"/>
                  <a:pt x="6098068" y="3644080"/>
                  <a:pt x="6012403" y="3667788"/>
                </a:cubicBezTo>
                <a:cubicBezTo>
                  <a:pt x="5691748" y="3756859"/>
                  <a:pt x="5457937" y="4054199"/>
                  <a:pt x="5466058" y="4405112"/>
                </a:cubicBezTo>
                <a:cubicBezTo>
                  <a:pt x="5475096" y="4796762"/>
                  <a:pt x="5792084" y="5118858"/>
                  <a:pt x="6183603" y="5133790"/>
                </a:cubicBezTo>
                <a:cubicBezTo>
                  <a:pt x="6609571" y="5150032"/>
                  <a:pt x="6959960" y="4809599"/>
                  <a:pt x="6959960" y="4387298"/>
                </a:cubicBezTo>
                <a:cubicBezTo>
                  <a:pt x="6959960" y="4043851"/>
                  <a:pt x="6728245" y="3754764"/>
                  <a:pt x="6412567" y="3667527"/>
                </a:cubicBezTo>
                <a:cubicBezTo>
                  <a:pt x="6328605" y="3644342"/>
                  <a:pt x="6271757" y="3566143"/>
                  <a:pt x="6271757" y="3479037"/>
                </a:cubicBezTo>
                <a:lnTo>
                  <a:pt x="6271757" y="3477858"/>
                </a:lnTo>
                <a:cubicBezTo>
                  <a:pt x="6271757" y="3389704"/>
                  <a:pt x="6330439" y="3312291"/>
                  <a:pt x="6415318" y="3288713"/>
                </a:cubicBezTo>
                <a:cubicBezTo>
                  <a:pt x="6451077" y="3278758"/>
                  <a:pt x="6485789" y="3266184"/>
                  <a:pt x="6519191" y="3251382"/>
                </a:cubicBezTo>
                <a:cubicBezTo>
                  <a:pt x="6643366" y="3195975"/>
                  <a:pt x="6788891" y="3223744"/>
                  <a:pt x="6885036" y="3319757"/>
                </a:cubicBezTo>
                <a:lnTo>
                  <a:pt x="7286379" y="3721100"/>
                </a:lnTo>
                <a:cubicBezTo>
                  <a:pt x="7382785" y="3817506"/>
                  <a:pt x="7409113" y="3963163"/>
                  <a:pt x="7354361" y="4088124"/>
                </a:cubicBezTo>
                <a:cubicBezTo>
                  <a:pt x="7312445" y="4183875"/>
                  <a:pt x="7289915" y="4290237"/>
                  <a:pt x="7292142" y="4401968"/>
                </a:cubicBezTo>
                <a:cubicBezTo>
                  <a:pt x="7299739" y="4797024"/>
                  <a:pt x="7619870" y="5121477"/>
                  <a:pt x="8014795" y="5133921"/>
                </a:cubicBezTo>
                <a:cubicBezTo>
                  <a:pt x="8446527" y="5147544"/>
                  <a:pt x="8799273" y="4794797"/>
                  <a:pt x="8785650" y="4363196"/>
                </a:cubicBezTo>
                <a:cubicBezTo>
                  <a:pt x="8772945" y="3966700"/>
                  <a:pt x="8446133" y="3645914"/>
                  <a:pt x="8049376" y="3640412"/>
                </a:cubicBezTo>
                <a:close/>
              </a:path>
            </a:pathLst>
          </a:custGeom>
          <a:solidFill>
            <a:schemeClr val="tx2">
              <a:lumMod val="50000"/>
              <a:lumOff val="50000"/>
              <a:alpha val="7000"/>
            </a:schemeClr>
          </a:solidFill>
          <a:ln w="13092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202D227E-B5FB-4C50-930E-22C371D4EDA1}"/>
              </a:ext>
            </a:extLst>
          </p:cNvPr>
          <p:cNvSpPr/>
          <p:nvPr/>
        </p:nvSpPr>
        <p:spPr>
          <a:xfrm>
            <a:off x="6155330" y="413535"/>
            <a:ext cx="1724569" cy="1285240"/>
          </a:xfrm>
          <a:custGeom>
            <a:avLst/>
            <a:gdLst>
              <a:gd name="connsiteX0" fmla="*/ 1613886 w 1724569"/>
              <a:gd name="connsiteY0" fmla="*/ 1285240 h 1285240"/>
              <a:gd name="connsiteX1" fmla="*/ 1724569 w 1724569"/>
              <a:gd name="connsiteY1" fmla="*/ 862415 h 1285240"/>
              <a:gd name="connsiteX2" fmla="*/ 862285 w 1724569"/>
              <a:gd name="connsiteY2" fmla="*/ 0 h 1285240"/>
              <a:gd name="connsiteX3" fmla="*/ 0 w 1724569"/>
              <a:gd name="connsiteY3" fmla="*/ 862415 h 1285240"/>
              <a:gd name="connsiteX4" fmla="*/ 110684 w 1724569"/>
              <a:gd name="connsiteY4" fmla="*/ 1285240 h 12852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24569" h="1285240">
                <a:moveTo>
                  <a:pt x="1613886" y="1285240"/>
                </a:moveTo>
                <a:cubicBezTo>
                  <a:pt x="1684356" y="1160279"/>
                  <a:pt x="1724569" y="1016063"/>
                  <a:pt x="1724569" y="862415"/>
                </a:cubicBezTo>
                <a:cubicBezTo>
                  <a:pt x="1724569" y="386148"/>
                  <a:pt x="1338552" y="0"/>
                  <a:pt x="862285" y="0"/>
                </a:cubicBezTo>
                <a:cubicBezTo>
                  <a:pt x="386017" y="0"/>
                  <a:pt x="0" y="386148"/>
                  <a:pt x="0" y="862415"/>
                </a:cubicBezTo>
                <a:cubicBezTo>
                  <a:pt x="0" y="1016063"/>
                  <a:pt x="40213" y="1160279"/>
                  <a:pt x="110684" y="1285240"/>
                </a:cubicBezTo>
              </a:path>
            </a:pathLst>
          </a:custGeom>
          <a:noFill/>
          <a:ln w="9819" cap="rnd">
            <a:solidFill>
              <a:srgbClr val="C1C1C1"/>
            </a:solidFill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014FCA1C-0864-448F-9A4E-4EF31FD3FCAD}"/>
              </a:ext>
            </a:extLst>
          </p:cNvPr>
          <p:cNvSpPr/>
          <p:nvPr/>
        </p:nvSpPr>
        <p:spPr>
          <a:xfrm>
            <a:off x="8377124" y="2235558"/>
            <a:ext cx="1316939" cy="1299648"/>
          </a:xfrm>
          <a:custGeom>
            <a:avLst/>
            <a:gdLst>
              <a:gd name="connsiteX0" fmla="*/ 0 w 1316939"/>
              <a:gd name="connsiteY0" fmla="*/ 129546 h 1299648"/>
              <a:gd name="connsiteX1" fmla="*/ 454655 w 1316939"/>
              <a:gd name="connsiteY1" fmla="*/ 0 h 1299648"/>
              <a:gd name="connsiteX2" fmla="*/ 1316939 w 1316939"/>
              <a:gd name="connsiteY2" fmla="*/ 862284 h 1299648"/>
              <a:gd name="connsiteX3" fmla="*/ 1197872 w 1316939"/>
              <a:gd name="connsiteY3" fmla="*/ 1299649 h 12996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16939" h="1299648">
                <a:moveTo>
                  <a:pt x="0" y="129546"/>
                </a:moveTo>
                <a:cubicBezTo>
                  <a:pt x="132035" y="47417"/>
                  <a:pt x="287778" y="0"/>
                  <a:pt x="454655" y="0"/>
                </a:cubicBezTo>
                <a:cubicBezTo>
                  <a:pt x="930922" y="0"/>
                  <a:pt x="1316939" y="386017"/>
                  <a:pt x="1316939" y="862284"/>
                </a:cubicBezTo>
                <a:cubicBezTo>
                  <a:pt x="1316939" y="1021957"/>
                  <a:pt x="1273583" y="1171413"/>
                  <a:pt x="1197872" y="1299649"/>
                </a:cubicBezTo>
              </a:path>
            </a:pathLst>
          </a:custGeom>
          <a:noFill/>
          <a:ln w="9819" cap="rnd">
            <a:solidFill>
              <a:srgbClr val="C1C1C1"/>
            </a:solidFill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0C4A3354-655F-4E9A-B363-BD7D92D23AA4}"/>
              </a:ext>
            </a:extLst>
          </p:cNvPr>
          <p:cNvSpPr/>
          <p:nvPr/>
        </p:nvSpPr>
        <p:spPr>
          <a:xfrm>
            <a:off x="4347192" y="2235558"/>
            <a:ext cx="1316939" cy="1299648"/>
          </a:xfrm>
          <a:custGeom>
            <a:avLst/>
            <a:gdLst>
              <a:gd name="connsiteX0" fmla="*/ 1316939 w 1316939"/>
              <a:gd name="connsiteY0" fmla="*/ 129546 h 1299648"/>
              <a:gd name="connsiteX1" fmla="*/ 862285 w 1316939"/>
              <a:gd name="connsiteY1" fmla="*/ 0 h 1299648"/>
              <a:gd name="connsiteX2" fmla="*/ 0 w 1316939"/>
              <a:gd name="connsiteY2" fmla="*/ 862284 h 1299648"/>
              <a:gd name="connsiteX3" fmla="*/ 119067 w 1316939"/>
              <a:gd name="connsiteY3" fmla="*/ 1299649 h 12996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16939" h="1299648">
                <a:moveTo>
                  <a:pt x="1316939" y="129546"/>
                </a:moveTo>
                <a:cubicBezTo>
                  <a:pt x="1184905" y="47417"/>
                  <a:pt x="1029162" y="0"/>
                  <a:pt x="862285" y="0"/>
                </a:cubicBezTo>
                <a:cubicBezTo>
                  <a:pt x="386017" y="0"/>
                  <a:pt x="0" y="386017"/>
                  <a:pt x="0" y="862284"/>
                </a:cubicBezTo>
                <a:cubicBezTo>
                  <a:pt x="0" y="1021957"/>
                  <a:pt x="43357" y="1171413"/>
                  <a:pt x="119067" y="1299649"/>
                </a:cubicBezTo>
              </a:path>
            </a:pathLst>
          </a:custGeom>
          <a:noFill/>
          <a:ln w="9819" cap="rnd">
            <a:solidFill>
              <a:srgbClr val="C1C1C1"/>
            </a:solidFill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8F8954E3-7816-476D-AB6C-A8F9CB0AFFB8}"/>
              </a:ext>
            </a:extLst>
          </p:cNvPr>
          <p:cNvSpPr/>
          <p:nvPr/>
        </p:nvSpPr>
        <p:spPr>
          <a:xfrm>
            <a:off x="4333307" y="4073824"/>
            <a:ext cx="1724568" cy="1704528"/>
          </a:xfrm>
          <a:custGeom>
            <a:avLst/>
            <a:gdLst>
              <a:gd name="connsiteX0" fmla="*/ 1047369 w 1724568"/>
              <a:gd name="connsiteY0" fmla="*/ 0 h 1704528"/>
              <a:gd name="connsiteX1" fmla="*/ 1724569 w 1724568"/>
              <a:gd name="connsiteY1" fmla="*/ 842243 h 1704528"/>
              <a:gd name="connsiteX2" fmla="*/ 862285 w 1724568"/>
              <a:gd name="connsiteY2" fmla="*/ 1704528 h 1704528"/>
              <a:gd name="connsiteX3" fmla="*/ 0 w 1724568"/>
              <a:gd name="connsiteY3" fmla="*/ 842243 h 1704528"/>
              <a:gd name="connsiteX4" fmla="*/ 676153 w 1724568"/>
              <a:gd name="connsiteY4" fmla="*/ 262 h 17045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24568" h="1704528">
                <a:moveTo>
                  <a:pt x="1047369" y="0"/>
                </a:moveTo>
                <a:cubicBezTo>
                  <a:pt x="1434565" y="84617"/>
                  <a:pt x="1724569" y="429636"/>
                  <a:pt x="1724569" y="842243"/>
                </a:cubicBezTo>
                <a:cubicBezTo>
                  <a:pt x="1724569" y="1318511"/>
                  <a:pt x="1338421" y="1704528"/>
                  <a:pt x="862285" y="1704528"/>
                </a:cubicBezTo>
                <a:cubicBezTo>
                  <a:pt x="386017" y="1704528"/>
                  <a:pt x="0" y="1318511"/>
                  <a:pt x="0" y="842243"/>
                </a:cubicBezTo>
                <a:cubicBezTo>
                  <a:pt x="0" y="430029"/>
                  <a:pt x="289349" y="85141"/>
                  <a:pt x="676153" y="262"/>
                </a:cubicBezTo>
              </a:path>
            </a:pathLst>
          </a:custGeom>
          <a:noFill/>
          <a:ln w="9819" cap="rnd">
            <a:solidFill>
              <a:srgbClr val="C1C1C1"/>
            </a:solidFill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23" name="Freeform: Shape 22">
            <a:extLst>
              <a:ext uri="{FF2B5EF4-FFF2-40B4-BE49-F238E27FC236}">
                <a16:creationId xmlns:a16="http://schemas.microsoft.com/office/drawing/2014/main" id="{01C284F2-5E03-4667-B19B-51386813E997}"/>
              </a:ext>
            </a:extLst>
          </p:cNvPr>
          <p:cNvSpPr/>
          <p:nvPr/>
        </p:nvSpPr>
        <p:spPr>
          <a:xfrm>
            <a:off x="7977092" y="4073824"/>
            <a:ext cx="1724568" cy="1704528"/>
          </a:xfrm>
          <a:custGeom>
            <a:avLst/>
            <a:gdLst>
              <a:gd name="connsiteX0" fmla="*/ 1047368 w 1724568"/>
              <a:gd name="connsiteY0" fmla="*/ 0 h 1704528"/>
              <a:gd name="connsiteX1" fmla="*/ 1724569 w 1724568"/>
              <a:gd name="connsiteY1" fmla="*/ 842243 h 1704528"/>
              <a:gd name="connsiteX2" fmla="*/ 862284 w 1724568"/>
              <a:gd name="connsiteY2" fmla="*/ 1704528 h 1704528"/>
              <a:gd name="connsiteX3" fmla="*/ 0 w 1724568"/>
              <a:gd name="connsiteY3" fmla="*/ 842243 h 1704528"/>
              <a:gd name="connsiteX4" fmla="*/ 676153 w 1724568"/>
              <a:gd name="connsiteY4" fmla="*/ 262 h 17045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24568" h="1704528">
                <a:moveTo>
                  <a:pt x="1047368" y="0"/>
                </a:moveTo>
                <a:cubicBezTo>
                  <a:pt x="1434565" y="84617"/>
                  <a:pt x="1724569" y="429636"/>
                  <a:pt x="1724569" y="842243"/>
                </a:cubicBezTo>
                <a:cubicBezTo>
                  <a:pt x="1724569" y="1318511"/>
                  <a:pt x="1338421" y="1704528"/>
                  <a:pt x="862284" y="1704528"/>
                </a:cubicBezTo>
                <a:cubicBezTo>
                  <a:pt x="386017" y="1704528"/>
                  <a:pt x="0" y="1318511"/>
                  <a:pt x="0" y="842243"/>
                </a:cubicBezTo>
                <a:cubicBezTo>
                  <a:pt x="0" y="430029"/>
                  <a:pt x="289349" y="85141"/>
                  <a:pt x="676153" y="262"/>
                </a:cubicBezTo>
              </a:path>
            </a:pathLst>
          </a:custGeom>
          <a:noFill/>
          <a:ln w="9819" cap="rnd">
            <a:solidFill>
              <a:srgbClr val="C1C1C1"/>
            </a:solidFill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27" name="Freeform: Shape 26">
            <a:extLst>
              <a:ext uri="{FF2B5EF4-FFF2-40B4-BE49-F238E27FC236}">
                <a16:creationId xmlns:a16="http://schemas.microsoft.com/office/drawing/2014/main" id="{56DC1045-D1F4-442B-BC89-52324267B947}"/>
              </a:ext>
            </a:extLst>
          </p:cNvPr>
          <p:cNvSpPr/>
          <p:nvPr/>
        </p:nvSpPr>
        <p:spPr>
          <a:xfrm>
            <a:off x="9810792" y="4053877"/>
            <a:ext cx="1724533" cy="1724506"/>
          </a:xfrm>
          <a:custGeom>
            <a:avLst/>
            <a:gdLst>
              <a:gd name="connsiteX0" fmla="*/ 397655 w 1724533"/>
              <a:gd name="connsiteY0" fmla="*/ 135738 h 1724506"/>
              <a:gd name="connsiteX1" fmla="*/ 1472007 w 1724533"/>
              <a:gd name="connsiteY1" fmla="*/ 252447 h 1724506"/>
              <a:gd name="connsiteX2" fmla="*/ 1472007 w 1724533"/>
              <a:gd name="connsiteY2" fmla="*/ 1471932 h 1724506"/>
              <a:gd name="connsiteX3" fmla="*/ 252523 w 1724533"/>
              <a:gd name="connsiteY3" fmla="*/ 1471932 h 1724506"/>
              <a:gd name="connsiteX4" fmla="*/ 135289 w 1724533"/>
              <a:gd name="connsiteY4" fmla="*/ 398497 h 17245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24533" h="1724506">
                <a:moveTo>
                  <a:pt x="397655" y="135738"/>
                </a:moveTo>
                <a:cubicBezTo>
                  <a:pt x="731278" y="-78163"/>
                  <a:pt x="1180300" y="-39259"/>
                  <a:pt x="1472007" y="252447"/>
                </a:cubicBezTo>
                <a:cubicBezTo>
                  <a:pt x="1808774" y="589214"/>
                  <a:pt x="1808643" y="1135166"/>
                  <a:pt x="1472007" y="1471932"/>
                </a:cubicBezTo>
                <a:cubicBezTo>
                  <a:pt x="1135241" y="1808699"/>
                  <a:pt x="589289" y="1808699"/>
                  <a:pt x="252523" y="1471932"/>
                </a:cubicBezTo>
                <a:cubicBezTo>
                  <a:pt x="-38923" y="1180487"/>
                  <a:pt x="-78218" y="731989"/>
                  <a:pt x="135289" y="398497"/>
                </a:cubicBezTo>
              </a:path>
            </a:pathLst>
          </a:custGeom>
          <a:noFill/>
          <a:ln w="9819" cap="rnd">
            <a:solidFill>
              <a:srgbClr val="C1C1C1"/>
            </a:solidFill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31" name="Freeform: Shape 30">
            <a:extLst>
              <a:ext uri="{FF2B5EF4-FFF2-40B4-BE49-F238E27FC236}">
                <a16:creationId xmlns:a16="http://schemas.microsoft.com/office/drawing/2014/main" id="{4287373E-1C7C-4763-A9EF-2A06B890E362}"/>
              </a:ext>
            </a:extLst>
          </p:cNvPr>
          <p:cNvSpPr/>
          <p:nvPr/>
        </p:nvSpPr>
        <p:spPr>
          <a:xfrm>
            <a:off x="6155167" y="4053671"/>
            <a:ext cx="1724507" cy="1724533"/>
          </a:xfrm>
          <a:custGeom>
            <a:avLst/>
            <a:gdLst>
              <a:gd name="connsiteX0" fmla="*/ 1588769 w 1724507"/>
              <a:gd name="connsiteY0" fmla="*/ 397656 h 1724533"/>
              <a:gd name="connsiteX1" fmla="*/ 1472060 w 1724507"/>
              <a:gd name="connsiteY1" fmla="*/ 1472007 h 1724533"/>
              <a:gd name="connsiteX2" fmla="*/ 252575 w 1724507"/>
              <a:gd name="connsiteY2" fmla="*/ 1472007 h 1724533"/>
              <a:gd name="connsiteX3" fmla="*/ 252575 w 1724507"/>
              <a:gd name="connsiteY3" fmla="*/ 252522 h 1724533"/>
              <a:gd name="connsiteX4" fmla="*/ 1326010 w 1724507"/>
              <a:gd name="connsiteY4" fmla="*/ 135290 h 1724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24507" h="1724533">
                <a:moveTo>
                  <a:pt x="1588769" y="397656"/>
                </a:moveTo>
                <a:cubicBezTo>
                  <a:pt x="1802670" y="731279"/>
                  <a:pt x="1763767" y="1180300"/>
                  <a:pt x="1472060" y="1472007"/>
                </a:cubicBezTo>
                <a:cubicBezTo>
                  <a:pt x="1135293" y="1808774"/>
                  <a:pt x="589341" y="1808643"/>
                  <a:pt x="252575" y="1472007"/>
                </a:cubicBezTo>
                <a:cubicBezTo>
                  <a:pt x="-84192" y="1135241"/>
                  <a:pt x="-84192" y="589289"/>
                  <a:pt x="252575" y="252522"/>
                </a:cubicBezTo>
                <a:cubicBezTo>
                  <a:pt x="544020" y="-38923"/>
                  <a:pt x="992518" y="-78219"/>
                  <a:pt x="1326010" y="135290"/>
                </a:cubicBezTo>
              </a:path>
            </a:pathLst>
          </a:custGeom>
          <a:noFill/>
          <a:ln w="9819" cap="rnd">
            <a:solidFill>
              <a:srgbClr val="C1C1C1"/>
            </a:solidFill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35" name="Freeform: Shape 34">
            <a:extLst>
              <a:ext uri="{FF2B5EF4-FFF2-40B4-BE49-F238E27FC236}">
                <a16:creationId xmlns:a16="http://schemas.microsoft.com/office/drawing/2014/main" id="{64865FE8-B520-44CF-9F40-E750A4761882}"/>
              </a:ext>
            </a:extLst>
          </p:cNvPr>
          <p:cNvSpPr/>
          <p:nvPr/>
        </p:nvSpPr>
        <p:spPr>
          <a:xfrm>
            <a:off x="2506667" y="4053671"/>
            <a:ext cx="1724507" cy="1724533"/>
          </a:xfrm>
          <a:custGeom>
            <a:avLst/>
            <a:gdLst>
              <a:gd name="connsiteX0" fmla="*/ 1588769 w 1724507"/>
              <a:gd name="connsiteY0" fmla="*/ 397656 h 1724533"/>
              <a:gd name="connsiteX1" fmla="*/ 1472060 w 1724507"/>
              <a:gd name="connsiteY1" fmla="*/ 1472007 h 1724533"/>
              <a:gd name="connsiteX2" fmla="*/ 252575 w 1724507"/>
              <a:gd name="connsiteY2" fmla="*/ 1472007 h 1724533"/>
              <a:gd name="connsiteX3" fmla="*/ 252575 w 1724507"/>
              <a:gd name="connsiteY3" fmla="*/ 252522 h 1724533"/>
              <a:gd name="connsiteX4" fmla="*/ 1326010 w 1724507"/>
              <a:gd name="connsiteY4" fmla="*/ 135290 h 1724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24507" h="1724533">
                <a:moveTo>
                  <a:pt x="1588769" y="397656"/>
                </a:moveTo>
                <a:cubicBezTo>
                  <a:pt x="1802670" y="731279"/>
                  <a:pt x="1763767" y="1180300"/>
                  <a:pt x="1472060" y="1472007"/>
                </a:cubicBezTo>
                <a:cubicBezTo>
                  <a:pt x="1135293" y="1808774"/>
                  <a:pt x="589341" y="1808643"/>
                  <a:pt x="252575" y="1472007"/>
                </a:cubicBezTo>
                <a:cubicBezTo>
                  <a:pt x="-84192" y="1135241"/>
                  <a:pt x="-84192" y="589289"/>
                  <a:pt x="252575" y="252522"/>
                </a:cubicBezTo>
                <a:cubicBezTo>
                  <a:pt x="544020" y="-38923"/>
                  <a:pt x="992518" y="-78219"/>
                  <a:pt x="1326010" y="135290"/>
                </a:cubicBezTo>
              </a:path>
            </a:pathLst>
          </a:custGeom>
          <a:noFill/>
          <a:ln w="9819" cap="rnd">
            <a:solidFill>
              <a:srgbClr val="C1C1C1"/>
            </a:solidFill>
            <a:prstDash val="solid"/>
            <a:miter/>
          </a:ln>
        </p:spPr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9" name="Freeform: Shape 38">
            <a:extLst>
              <a:ext uri="{FF2B5EF4-FFF2-40B4-BE49-F238E27FC236}">
                <a16:creationId xmlns:a16="http://schemas.microsoft.com/office/drawing/2014/main" id="{90EB65E8-30C9-42B4-8A01-B9DFA3E32772}"/>
              </a:ext>
            </a:extLst>
          </p:cNvPr>
          <p:cNvSpPr/>
          <p:nvPr/>
        </p:nvSpPr>
        <p:spPr>
          <a:xfrm>
            <a:off x="5772850" y="1884776"/>
            <a:ext cx="635415" cy="635415"/>
          </a:xfrm>
          <a:custGeom>
            <a:avLst/>
            <a:gdLst>
              <a:gd name="connsiteX0" fmla="*/ 0 w 635415"/>
              <a:gd name="connsiteY0" fmla="*/ 635416 h 635415"/>
              <a:gd name="connsiteX1" fmla="*/ 635416 w 635415"/>
              <a:gd name="connsiteY1" fmla="*/ 0 h 6354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415" h="635415">
                <a:moveTo>
                  <a:pt x="0" y="635416"/>
                </a:moveTo>
                <a:lnTo>
                  <a:pt x="635416" y="0"/>
                </a:lnTo>
              </a:path>
            </a:pathLst>
          </a:custGeom>
          <a:ln w="9819" cap="rnd">
            <a:solidFill>
              <a:srgbClr val="E0E0E0"/>
            </a:solidFill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40" name="Freeform: Shape 39">
            <a:extLst>
              <a:ext uri="{FF2B5EF4-FFF2-40B4-BE49-F238E27FC236}">
                <a16:creationId xmlns:a16="http://schemas.microsoft.com/office/drawing/2014/main" id="{7CF4FC44-655B-498B-917E-DE62F1709B67}"/>
              </a:ext>
            </a:extLst>
          </p:cNvPr>
          <p:cNvSpPr/>
          <p:nvPr/>
        </p:nvSpPr>
        <p:spPr>
          <a:xfrm>
            <a:off x="7582036" y="3717933"/>
            <a:ext cx="635415" cy="635415"/>
          </a:xfrm>
          <a:custGeom>
            <a:avLst/>
            <a:gdLst>
              <a:gd name="connsiteX0" fmla="*/ 0 w 635415"/>
              <a:gd name="connsiteY0" fmla="*/ 635416 h 635415"/>
              <a:gd name="connsiteX1" fmla="*/ 635416 w 635415"/>
              <a:gd name="connsiteY1" fmla="*/ 0 h 6354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415" h="635415">
                <a:moveTo>
                  <a:pt x="0" y="635416"/>
                </a:moveTo>
                <a:lnTo>
                  <a:pt x="635416" y="0"/>
                </a:lnTo>
              </a:path>
            </a:pathLst>
          </a:custGeom>
          <a:ln w="9819" cap="rnd">
            <a:solidFill>
              <a:srgbClr val="E0E0E0"/>
            </a:solidFill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41" name="Freeform: Shape 40">
            <a:extLst>
              <a:ext uri="{FF2B5EF4-FFF2-40B4-BE49-F238E27FC236}">
                <a16:creationId xmlns:a16="http://schemas.microsoft.com/office/drawing/2014/main" id="{C7620C1D-8064-463E-AF9B-B9D118C54192}"/>
              </a:ext>
            </a:extLst>
          </p:cNvPr>
          <p:cNvSpPr/>
          <p:nvPr/>
        </p:nvSpPr>
        <p:spPr>
          <a:xfrm>
            <a:off x="7626965" y="1884776"/>
            <a:ext cx="635415" cy="635415"/>
          </a:xfrm>
          <a:custGeom>
            <a:avLst/>
            <a:gdLst>
              <a:gd name="connsiteX0" fmla="*/ 635416 w 635415"/>
              <a:gd name="connsiteY0" fmla="*/ 635416 h 635415"/>
              <a:gd name="connsiteX1" fmla="*/ 0 w 635415"/>
              <a:gd name="connsiteY1" fmla="*/ 0 h 6354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415" h="635415">
                <a:moveTo>
                  <a:pt x="635416" y="635416"/>
                </a:moveTo>
                <a:lnTo>
                  <a:pt x="0" y="0"/>
                </a:lnTo>
              </a:path>
            </a:pathLst>
          </a:custGeom>
          <a:ln w="9819" cap="rnd">
            <a:solidFill>
              <a:srgbClr val="E0E0E0"/>
            </a:solidFill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42" name="Freeform: Shape 41">
            <a:extLst>
              <a:ext uri="{FF2B5EF4-FFF2-40B4-BE49-F238E27FC236}">
                <a16:creationId xmlns:a16="http://schemas.microsoft.com/office/drawing/2014/main" id="{0D83CB2F-5109-4321-8961-30CC047D9309}"/>
              </a:ext>
            </a:extLst>
          </p:cNvPr>
          <p:cNvSpPr/>
          <p:nvPr/>
        </p:nvSpPr>
        <p:spPr>
          <a:xfrm>
            <a:off x="9445320" y="3703132"/>
            <a:ext cx="635415" cy="635415"/>
          </a:xfrm>
          <a:custGeom>
            <a:avLst/>
            <a:gdLst>
              <a:gd name="connsiteX0" fmla="*/ 635416 w 635415"/>
              <a:gd name="connsiteY0" fmla="*/ 635416 h 635415"/>
              <a:gd name="connsiteX1" fmla="*/ 0 w 635415"/>
              <a:gd name="connsiteY1" fmla="*/ 0 h 6354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415" h="635415">
                <a:moveTo>
                  <a:pt x="635416" y="635416"/>
                </a:moveTo>
                <a:lnTo>
                  <a:pt x="0" y="0"/>
                </a:lnTo>
              </a:path>
            </a:pathLst>
          </a:custGeom>
          <a:ln w="9819" cap="rnd">
            <a:solidFill>
              <a:srgbClr val="E0E0E0"/>
            </a:solidFill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43" name="Freeform: Shape 42">
            <a:extLst>
              <a:ext uri="{FF2B5EF4-FFF2-40B4-BE49-F238E27FC236}">
                <a16:creationId xmlns:a16="http://schemas.microsoft.com/office/drawing/2014/main" id="{B720DEAF-53D1-4501-9215-FDEB1A489DDD}"/>
              </a:ext>
            </a:extLst>
          </p:cNvPr>
          <p:cNvSpPr/>
          <p:nvPr/>
        </p:nvSpPr>
        <p:spPr>
          <a:xfrm>
            <a:off x="3933144" y="3723042"/>
            <a:ext cx="635415" cy="635415"/>
          </a:xfrm>
          <a:custGeom>
            <a:avLst/>
            <a:gdLst>
              <a:gd name="connsiteX0" fmla="*/ 0 w 635415"/>
              <a:gd name="connsiteY0" fmla="*/ 635416 h 635415"/>
              <a:gd name="connsiteX1" fmla="*/ 635416 w 635415"/>
              <a:gd name="connsiteY1" fmla="*/ 0 h 6354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415" h="635415">
                <a:moveTo>
                  <a:pt x="0" y="635416"/>
                </a:moveTo>
                <a:lnTo>
                  <a:pt x="635416" y="0"/>
                </a:lnTo>
              </a:path>
            </a:pathLst>
          </a:custGeom>
          <a:ln w="9819" cap="rnd">
            <a:solidFill>
              <a:srgbClr val="E0E0E0"/>
            </a:solidFill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52" name="Freeform: Shape 51">
            <a:extLst>
              <a:ext uri="{FF2B5EF4-FFF2-40B4-BE49-F238E27FC236}">
                <a16:creationId xmlns:a16="http://schemas.microsoft.com/office/drawing/2014/main" id="{707C22F6-1B08-4337-931D-C3E4076A54A9}"/>
              </a:ext>
            </a:extLst>
          </p:cNvPr>
          <p:cNvSpPr/>
          <p:nvPr/>
        </p:nvSpPr>
        <p:spPr>
          <a:xfrm>
            <a:off x="6322600" y="580936"/>
            <a:ext cx="1390029" cy="1390029"/>
          </a:xfrm>
          <a:custGeom>
            <a:avLst/>
            <a:gdLst>
              <a:gd name="connsiteX0" fmla="*/ 1390030 w 1390029"/>
              <a:gd name="connsiteY0" fmla="*/ 695015 h 1390029"/>
              <a:gd name="connsiteX1" fmla="*/ 695015 w 1390029"/>
              <a:gd name="connsiteY1" fmla="*/ 1390029 h 1390029"/>
              <a:gd name="connsiteX2" fmla="*/ 0 w 1390029"/>
              <a:gd name="connsiteY2" fmla="*/ 695015 h 1390029"/>
              <a:gd name="connsiteX3" fmla="*/ 695015 w 1390029"/>
              <a:gd name="connsiteY3" fmla="*/ 0 h 1390029"/>
              <a:gd name="connsiteX4" fmla="*/ 1390030 w 1390029"/>
              <a:gd name="connsiteY4" fmla="*/ 695015 h 13900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90029" h="1390029">
                <a:moveTo>
                  <a:pt x="1390030" y="695015"/>
                </a:moveTo>
                <a:cubicBezTo>
                  <a:pt x="1390030" y="1078861"/>
                  <a:pt x="1078861" y="1390029"/>
                  <a:pt x="695015" y="1390029"/>
                </a:cubicBezTo>
                <a:cubicBezTo>
                  <a:pt x="311169" y="1390029"/>
                  <a:pt x="0" y="1078861"/>
                  <a:pt x="0" y="695015"/>
                </a:cubicBezTo>
                <a:cubicBezTo>
                  <a:pt x="0" y="311169"/>
                  <a:pt x="311169" y="0"/>
                  <a:pt x="695015" y="0"/>
                </a:cubicBezTo>
                <a:cubicBezTo>
                  <a:pt x="1078861" y="0"/>
                  <a:pt x="1390030" y="311169"/>
                  <a:pt x="1390030" y="695015"/>
                </a:cubicBezTo>
                <a:close/>
              </a:path>
            </a:pathLst>
          </a:custGeom>
          <a:solidFill>
            <a:srgbClr val="F1F1F1"/>
          </a:solidFill>
          <a:ln w="13092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59" name="Freeform: Shape 58">
            <a:extLst>
              <a:ext uri="{FF2B5EF4-FFF2-40B4-BE49-F238E27FC236}">
                <a16:creationId xmlns:a16="http://schemas.microsoft.com/office/drawing/2014/main" id="{7F9B0865-C736-4060-A9ED-35D4CE04F1B6}"/>
              </a:ext>
            </a:extLst>
          </p:cNvPr>
          <p:cNvSpPr/>
          <p:nvPr/>
        </p:nvSpPr>
        <p:spPr>
          <a:xfrm rot="16618376">
            <a:off x="6408220" y="666537"/>
            <a:ext cx="1218694" cy="1218694"/>
          </a:xfrm>
          <a:custGeom>
            <a:avLst/>
            <a:gdLst>
              <a:gd name="connsiteX0" fmla="*/ 1218695 w 1218694"/>
              <a:gd name="connsiteY0" fmla="*/ 609347 h 1218694"/>
              <a:gd name="connsiteX1" fmla="*/ 609347 w 1218694"/>
              <a:gd name="connsiteY1" fmla="*/ 1218694 h 1218694"/>
              <a:gd name="connsiteX2" fmla="*/ 0 w 1218694"/>
              <a:gd name="connsiteY2" fmla="*/ 609347 h 1218694"/>
              <a:gd name="connsiteX3" fmla="*/ 609347 w 1218694"/>
              <a:gd name="connsiteY3" fmla="*/ 0 h 1218694"/>
              <a:gd name="connsiteX4" fmla="*/ 1218695 w 1218694"/>
              <a:gd name="connsiteY4" fmla="*/ 609347 h 12186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18694" h="1218694">
                <a:moveTo>
                  <a:pt x="1218695" y="609347"/>
                </a:moveTo>
                <a:cubicBezTo>
                  <a:pt x="1218695" y="945880"/>
                  <a:pt x="945880" y="1218694"/>
                  <a:pt x="609347" y="1218694"/>
                </a:cubicBezTo>
                <a:cubicBezTo>
                  <a:pt x="272814" y="1218694"/>
                  <a:pt x="0" y="945880"/>
                  <a:pt x="0" y="609347"/>
                </a:cubicBezTo>
                <a:cubicBezTo>
                  <a:pt x="0" y="272814"/>
                  <a:pt x="272815" y="0"/>
                  <a:pt x="609347" y="0"/>
                </a:cubicBezTo>
                <a:cubicBezTo>
                  <a:pt x="945881" y="0"/>
                  <a:pt x="1218695" y="272814"/>
                  <a:pt x="1218695" y="609347"/>
                </a:cubicBezTo>
                <a:close/>
              </a:path>
            </a:pathLst>
          </a:custGeom>
          <a:noFill/>
          <a:ln w="65357" cap="flat">
            <a:solidFill>
              <a:schemeClr val="accent6"/>
            </a:solidFill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66" name="Freeform: Shape 65">
            <a:extLst>
              <a:ext uri="{FF2B5EF4-FFF2-40B4-BE49-F238E27FC236}">
                <a16:creationId xmlns:a16="http://schemas.microsoft.com/office/drawing/2014/main" id="{61BFF101-A1FA-4B8B-83A6-A2246509E42F}"/>
              </a:ext>
            </a:extLst>
          </p:cNvPr>
          <p:cNvSpPr/>
          <p:nvPr/>
        </p:nvSpPr>
        <p:spPr>
          <a:xfrm>
            <a:off x="4500053" y="2402959"/>
            <a:ext cx="1390029" cy="1390029"/>
          </a:xfrm>
          <a:custGeom>
            <a:avLst/>
            <a:gdLst>
              <a:gd name="connsiteX0" fmla="*/ 1390029 w 1390029"/>
              <a:gd name="connsiteY0" fmla="*/ 695015 h 1390029"/>
              <a:gd name="connsiteX1" fmla="*/ 695015 w 1390029"/>
              <a:gd name="connsiteY1" fmla="*/ 1390029 h 1390029"/>
              <a:gd name="connsiteX2" fmla="*/ 0 w 1390029"/>
              <a:gd name="connsiteY2" fmla="*/ 695015 h 1390029"/>
              <a:gd name="connsiteX3" fmla="*/ 695015 w 1390029"/>
              <a:gd name="connsiteY3" fmla="*/ 0 h 1390029"/>
              <a:gd name="connsiteX4" fmla="*/ 1390029 w 1390029"/>
              <a:gd name="connsiteY4" fmla="*/ 695015 h 13900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90029" h="1390029">
                <a:moveTo>
                  <a:pt x="1390029" y="695015"/>
                </a:moveTo>
                <a:cubicBezTo>
                  <a:pt x="1390029" y="1078861"/>
                  <a:pt x="1078861" y="1390029"/>
                  <a:pt x="695015" y="1390029"/>
                </a:cubicBezTo>
                <a:cubicBezTo>
                  <a:pt x="311169" y="1390029"/>
                  <a:pt x="0" y="1078861"/>
                  <a:pt x="0" y="695015"/>
                </a:cubicBezTo>
                <a:cubicBezTo>
                  <a:pt x="0" y="311169"/>
                  <a:pt x="311169" y="0"/>
                  <a:pt x="695015" y="0"/>
                </a:cubicBezTo>
                <a:cubicBezTo>
                  <a:pt x="1078861" y="0"/>
                  <a:pt x="1390029" y="311169"/>
                  <a:pt x="1390029" y="695015"/>
                </a:cubicBezTo>
                <a:close/>
              </a:path>
            </a:pathLst>
          </a:custGeom>
          <a:solidFill>
            <a:srgbClr val="F1F1F1"/>
          </a:solidFill>
          <a:ln w="13092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71" name="Freeform: Shape 70">
            <a:extLst>
              <a:ext uri="{FF2B5EF4-FFF2-40B4-BE49-F238E27FC236}">
                <a16:creationId xmlns:a16="http://schemas.microsoft.com/office/drawing/2014/main" id="{AE678E6D-E7F0-4C5F-81D5-81F21D2A1245}"/>
              </a:ext>
            </a:extLst>
          </p:cNvPr>
          <p:cNvSpPr/>
          <p:nvPr/>
        </p:nvSpPr>
        <p:spPr>
          <a:xfrm rot="16624260">
            <a:off x="4586155" y="2488482"/>
            <a:ext cx="1218705" cy="1218705"/>
          </a:xfrm>
          <a:custGeom>
            <a:avLst/>
            <a:gdLst>
              <a:gd name="connsiteX0" fmla="*/ 1218706 w 1218705"/>
              <a:gd name="connsiteY0" fmla="*/ 609353 h 1218705"/>
              <a:gd name="connsiteX1" fmla="*/ 609353 w 1218705"/>
              <a:gd name="connsiteY1" fmla="*/ 1218706 h 1218705"/>
              <a:gd name="connsiteX2" fmla="*/ 0 w 1218705"/>
              <a:gd name="connsiteY2" fmla="*/ 609353 h 1218705"/>
              <a:gd name="connsiteX3" fmla="*/ 609353 w 1218705"/>
              <a:gd name="connsiteY3" fmla="*/ 0 h 1218705"/>
              <a:gd name="connsiteX4" fmla="*/ 1218706 w 1218705"/>
              <a:gd name="connsiteY4" fmla="*/ 609353 h 12187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18705" h="1218705">
                <a:moveTo>
                  <a:pt x="1218706" y="609353"/>
                </a:moveTo>
                <a:cubicBezTo>
                  <a:pt x="1218706" y="945889"/>
                  <a:pt x="945889" y="1218706"/>
                  <a:pt x="609353" y="1218706"/>
                </a:cubicBezTo>
                <a:cubicBezTo>
                  <a:pt x="272816" y="1218706"/>
                  <a:pt x="0" y="945889"/>
                  <a:pt x="0" y="609353"/>
                </a:cubicBezTo>
                <a:cubicBezTo>
                  <a:pt x="0" y="272816"/>
                  <a:pt x="272816" y="0"/>
                  <a:pt x="609353" y="0"/>
                </a:cubicBezTo>
                <a:cubicBezTo>
                  <a:pt x="945889" y="0"/>
                  <a:pt x="1218706" y="272816"/>
                  <a:pt x="1218706" y="609353"/>
                </a:cubicBezTo>
                <a:close/>
              </a:path>
            </a:pathLst>
          </a:custGeom>
          <a:noFill/>
          <a:ln w="56887" cap="flat">
            <a:solidFill>
              <a:schemeClr val="accent1"/>
            </a:solidFill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82" name="Freeform: Shape 81">
            <a:extLst>
              <a:ext uri="{FF2B5EF4-FFF2-40B4-BE49-F238E27FC236}">
                <a16:creationId xmlns:a16="http://schemas.microsoft.com/office/drawing/2014/main" id="{48C691E8-EAE3-4263-BC53-ADAC0960837A}"/>
              </a:ext>
            </a:extLst>
          </p:cNvPr>
          <p:cNvSpPr/>
          <p:nvPr/>
        </p:nvSpPr>
        <p:spPr>
          <a:xfrm>
            <a:off x="8136764" y="2402959"/>
            <a:ext cx="1390029" cy="1390029"/>
          </a:xfrm>
          <a:custGeom>
            <a:avLst/>
            <a:gdLst>
              <a:gd name="connsiteX0" fmla="*/ 1390030 w 1390029"/>
              <a:gd name="connsiteY0" fmla="*/ 695015 h 1390029"/>
              <a:gd name="connsiteX1" fmla="*/ 695015 w 1390029"/>
              <a:gd name="connsiteY1" fmla="*/ 1390029 h 1390029"/>
              <a:gd name="connsiteX2" fmla="*/ 0 w 1390029"/>
              <a:gd name="connsiteY2" fmla="*/ 695015 h 1390029"/>
              <a:gd name="connsiteX3" fmla="*/ 695015 w 1390029"/>
              <a:gd name="connsiteY3" fmla="*/ 0 h 1390029"/>
              <a:gd name="connsiteX4" fmla="*/ 1390030 w 1390029"/>
              <a:gd name="connsiteY4" fmla="*/ 695015 h 13900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90029" h="1390029">
                <a:moveTo>
                  <a:pt x="1390030" y="695015"/>
                </a:moveTo>
                <a:cubicBezTo>
                  <a:pt x="1390030" y="1078861"/>
                  <a:pt x="1078861" y="1390029"/>
                  <a:pt x="695015" y="1390029"/>
                </a:cubicBezTo>
                <a:cubicBezTo>
                  <a:pt x="311169" y="1390029"/>
                  <a:pt x="0" y="1078861"/>
                  <a:pt x="0" y="695015"/>
                </a:cubicBezTo>
                <a:cubicBezTo>
                  <a:pt x="0" y="311169"/>
                  <a:pt x="311169" y="0"/>
                  <a:pt x="695015" y="0"/>
                </a:cubicBezTo>
                <a:cubicBezTo>
                  <a:pt x="1078861" y="0"/>
                  <a:pt x="1390030" y="311169"/>
                  <a:pt x="1390030" y="695015"/>
                </a:cubicBezTo>
                <a:close/>
              </a:path>
            </a:pathLst>
          </a:custGeom>
          <a:solidFill>
            <a:srgbClr val="F1F1F1"/>
          </a:solidFill>
          <a:ln w="13092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87" name="Freeform: Shape 86">
            <a:extLst>
              <a:ext uri="{FF2B5EF4-FFF2-40B4-BE49-F238E27FC236}">
                <a16:creationId xmlns:a16="http://schemas.microsoft.com/office/drawing/2014/main" id="{5FF2D653-A295-401D-8447-035C862C3415}"/>
              </a:ext>
            </a:extLst>
          </p:cNvPr>
          <p:cNvSpPr/>
          <p:nvPr/>
        </p:nvSpPr>
        <p:spPr>
          <a:xfrm rot="16659609">
            <a:off x="8222668" y="2488578"/>
            <a:ext cx="1218728" cy="1218728"/>
          </a:xfrm>
          <a:custGeom>
            <a:avLst/>
            <a:gdLst>
              <a:gd name="connsiteX0" fmla="*/ 1218729 w 1218728"/>
              <a:gd name="connsiteY0" fmla="*/ 609364 h 1218728"/>
              <a:gd name="connsiteX1" fmla="*/ 609365 w 1218728"/>
              <a:gd name="connsiteY1" fmla="*/ 1218728 h 1218728"/>
              <a:gd name="connsiteX2" fmla="*/ 1 w 1218728"/>
              <a:gd name="connsiteY2" fmla="*/ 609364 h 1218728"/>
              <a:gd name="connsiteX3" fmla="*/ 609365 w 1218728"/>
              <a:gd name="connsiteY3" fmla="*/ 0 h 1218728"/>
              <a:gd name="connsiteX4" fmla="*/ 1218729 w 1218728"/>
              <a:gd name="connsiteY4" fmla="*/ 609364 h 12187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18728" h="1218728">
                <a:moveTo>
                  <a:pt x="1218729" y="609364"/>
                </a:moveTo>
                <a:cubicBezTo>
                  <a:pt x="1218729" y="945907"/>
                  <a:pt x="945907" y="1218728"/>
                  <a:pt x="609365" y="1218728"/>
                </a:cubicBezTo>
                <a:cubicBezTo>
                  <a:pt x="272822" y="1218728"/>
                  <a:pt x="1" y="945906"/>
                  <a:pt x="1" y="609364"/>
                </a:cubicBezTo>
                <a:cubicBezTo>
                  <a:pt x="1" y="272821"/>
                  <a:pt x="272822" y="0"/>
                  <a:pt x="609365" y="0"/>
                </a:cubicBezTo>
                <a:cubicBezTo>
                  <a:pt x="945907" y="0"/>
                  <a:pt x="1218729" y="272821"/>
                  <a:pt x="1218729" y="609364"/>
                </a:cubicBezTo>
                <a:close/>
              </a:path>
            </a:pathLst>
          </a:custGeom>
          <a:noFill/>
          <a:ln w="56888" cap="flat">
            <a:solidFill>
              <a:schemeClr val="accent2"/>
            </a:solidFill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98" name="Freeform: Shape 97">
            <a:extLst>
              <a:ext uri="{FF2B5EF4-FFF2-40B4-BE49-F238E27FC236}">
                <a16:creationId xmlns:a16="http://schemas.microsoft.com/office/drawing/2014/main" id="{59F5D3A2-1FA9-4C8E-A01D-6BD80C866CD5}"/>
              </a:ext>
            </a:extLst>
          </p:cNvPr>
          <p:cNvSpPr/>
          <p:nvPr/>
        </p:nvSpPr>
        <p:spPr>
          <a:xfrm>
            <a:off x="2694142" y="4221052"/>
            <a:ext cx="1390029" cy="1390029"/>
          </a:xfrm>
          <a:custGeom>
            <a:avLst/>
            <a:gdLst>
              <a:gd name="connsiteX0" fmla="*/ 1390030 w 1390029"/>
              <a:gd name="connsiteY0" fmla="*/ 695015 h 1390029"/>
              <a:gd name="connsiteX1" fmla="*/ 695015 w 1390029"/>
              <a:gd name="connsiteY1" fmla="*/ 1390029 h 1390029"/>
              <a:gd name="connsiteX2" fmla="*/ 0 w 1390029"/>
              <a:gd name="connsiteY2" fmla="*/ 695015 h 1390029"/>
              <a:gd name="connsiteX3" fmla="*/ 695015 w 1390029"/>
              <a:gd name="connsiteY3" fmla="*/ 0 h 1390029"/>
              <a:gd name="connsiteX4" fmla="*/ 1390030 w 1390029"/>
              <a:gd name="connsiteY4" fmla="*/ 695015 h 13900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90029" h="1390029">
                <a:moveTo>
                  <a:pt x="1390030" y="695015"/>
                </a:moveTo>
                <a:cubicBezTo>
                  <a:pt x="1390030" y="1078861"/>
                  <a:pt x="1078861" y="1390029"/>
                  <a:pt x="695015" y="1390029"/>
                </a:cubicBezTo>
                <a:cubicBezTo>
                  <a:pt x="311169" y="1390029"/>
                  <a:pt x="0" y="1078861"/>
                  <a:pt x="0" y="695015"/>
                </a:cubicBezTo>
                <a:cubicBezTo>
                  <a:pt x="0" y="311169"/>
                  <a:pt x="311169" y="0"/>
                  <a:pt x="695015" y="0"/>
                </a:cubicBezTo>
                <a:cubicBezTo>
                  <a:pt x="1078861" y="0"/>
                  <a:pt x="1390030" y="311169"/>
                  <a:pt x="1390030" y="695015"/>
                </a:cubicBezTo>
                <a:close/>
              </a:path>
            </a:pathLst>
          </a:custGeom>
          <a:solidFill>
            <a:srgbClr val="F1F1F1"/>
          </a:solidFill>
          <a:ln w="13092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03" name="Freeform: Shape 102">
            <a:extLst>
              <a:ext uri="{FF2B5EF4-FFF2-40B4-BE49-F238E27FC236}">
                <a16:creationId xmlns:a16="http://schemas.microsoft.com/office/drawing/2014/main" id="{9F2E1DA1-A4D9-43A1-8450-70E45ED0941E}"/>
              </a:ext>
            </a:extLst>
          </p:cNvPr>
          <p:cNvSpPr/>
          <p:nvPr/>
        </p:nvSpPr>
        <p:spPr>
          <a:xfrm rot="16621147">
            <a:off x="2762091" y="4306874"/>
            <a:ext cx="1218692" cy="1218692"/>
          </a:xfrm>
          <a:custGeom>
            <a:avLst/>
            <a:gdLst>
              <a:gd name="connsiteX0" fmla="*/ 1218692 w 1218692"/>
              <a:gd name="connsiteY0" fmla="*/ 609346 h 1218692"/>
              <a:gd name="connsiteX1" fmla="*/ 609346 w 1218692"/>
              <a:gd name="connsiteY1" fmla="*/ 1218692 h 1218692"/>
              <a:gd name="connsiteX2" fmla="*/ 0 w 1218692"/>
              <a:gd name="connsiteY2" fmla="*/ 609346 h 1218692"/>
              <a:gd name="connsiteX3" fmla="*/ 609346 w 1218692"/>
              <a:gd name="connsiteY3" fmla="*/ 0 h 1218692"/>
              <a:gd name="connsiteX4" fmla="*/ 1218692 w 1218692"/>
              <a:gd name="connsiteY4" fmla="*/ 609346 h 12186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18692" h="1218692">
                <a:moveTo>
                  <a:pt x="1218692" y="609346"/>
                </a:moveTo>
                <a:cubicBezTo>
                  <a:pt x="1218692" y="945879"/>
                  <a:pt x="945879" y="1218692"/>
                  <a:pt x="609346" y="1218692"/>
                </a:cubicBezTo>
                <a:cubicBezTo>
                  <a:pt x="272814" y="1218692"/>
                  <a:pt x="0" y="945878"/>
                  <a:pt x="0" y="609346"/>
                </a:cubicBezTo>
                <a:cubicBezTo>
                  <a:pt x="0" y="272813"/>
                  <a:pt x="272814" y="0"/>
                  <a:pt x="609346" y="0"/>
                </a:cubicBezTo>
                <a:cubicBezTo>
                  <a:pt x="945879" y="0"/>
                  <a:pt x="1218692" y="272814"/>
                  <a:pt x="1218692" y="609346"/>
                </a:cubicBezTo>
                <a:close/>
              </a:path>
            </a:pathLst>
          </a:custGeom>
          <a:noFill/>
          <a:ln w="56887" cap="flat">
            <a:solidFill>
              <a:schemeClr val="accent2"/>
            </a:solidFill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14" name="Freeform: Shape 113">
            <a:extLst>
              <a:ext uri="{FF2B5EF4-FFF2-40B4-BE49-F238E27FC236}">
                <a16:creationId xmlns:a16="http://schemas.microsoft.com/office/drawing/2014/main" id="{80F9B1AD-D403-47F5-97E1-27D1A485EFC2}"/>
              </a:ext>
            </a:extLst>
          </p:cNvPr>
          <p:cNvSpPr/>
          <p:nvPr/>
        </p:nvSpPr>
        <p:spPr>
          <a:xfrm>
            <a:off x="4508437" y="4221052"/>
            <a:ext cx="1390029" cy="1390029"/>
          </a:xfrm>
          <a:custGeom>
            <a:avLst/>
            <a:gdLst>
              <a:gd name="connsiteX0" fmla="*/ 1390030 w 1390029"/>
              <a:gd name="connsiteY0" fmla="*/ 695015 h 1390029"/>
              <a:gd name="connsiteX1" fmla="*/ 695015 w 1390029"/>
              <a:gd name="connsiteY1" fmla="*/ 1390029 h 1390029"/>
              <a:gd name="connsiteX2" fmla="*/ 0 w 1390029"/>
              <a:gd name="connsiteY2" fmla="*/ 695015 h 1390029"/>
              <a:gd name="connsiteX3" fmla="*/ 695015 w 1390029"/>
              <a:gd name="connsiteY3" fmla="*/ 0 h 1390029"/>
              <a:gd name="connsiteX4" fmla="*/ 1390030 w 1390029"/>
              <a:gd name="connsiteY4" fmla="*/ 695015 h 13900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90029" h="1390029">
                <a:moveTo>
                  <a:pt x="1390030" y="695015"/>
                </a:moveTo>
                <a:cubicBezTo>
                  <a:pt x="1390030" y="1078861"/>
                  <a:pt x="1078861" y="1390029"/>
                  <a:pt x="695015" y="1390029"/>
                </a:cubicBezTo>
                <a:cubicBezTo>
                  <a:pt x="311169" y="1390029"/>
                  <a:pt x="0" y="1078861"/>
                  <a:pt x="0" y="695015"/>
                </a:cubicBezTo>
                <a:cubicBezTo>
                  <a:pt x="0" y="311169"/>
                  <a:pt x="311169" y="0"/>
                  <a:pt x="695015" y="0"/>
                </a:cubicBezTo>
                <a:cubicBezTo>
                  <a:pt x="1078861" y="0"/>
                  <a:pt x="1390030" y="311169"/>
                  <a:pt x="1390030" y="695015"/>
                </a:cubicBezTo>
                <a:close/>
              </a:path>
            </a:pathLst>
          </a:custGeom>
          <a:solidFill>
            <a:srgbClr val="F1F1F1"/>
          </a:solidFill>
          <a:ln w="13092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19" name="Freeform: Shape 118">
            <a:extLst>
              <a:ext uri="{FF2B5EF4-FFF2-40B4-BE49-F238E27FC236}">
                <a16:creationId xmlns:a16="http://schemas.microsoft.com/office/drawing/2014/main" id="{83FA6B9B-25BC-4859-8101-15F86F6C6296}"/>
              </a:ext>
            </a:extLst>
          </p:cNvPr>
          <p:cNvSpPr/>
          <p:nvPr/>
        </p:nvSpPr>
        <p:spPr>
          <a:xfrm rot="16661358">
            <a:off x="4588009" y="4306548"/>
            <a:ext cx="1218688" cy="1218688"/>
          </a:xfrm>
          <a:custGeom>
            <a:avLst/>
            <a:gdLst>
              <a:gd name="connsiteX0" fmla="*/ 1218689 w 1218688"/>
              <a:gd name="connsiteY0" fmla="*/ 609344 h 1218688"/>
              <a:gd name="connsiteX1" fmla="*/ 609345 w 1218688"/>
              <a:gd name="connsiteY1" fmla="*/ 1218689 h 1218688"/>
              <a:gd name="connsiteX2" fmla="*/ 0 w 1218688"/>
              <a:gd name="connsiteY2" fmla="*/ 609344 h 1218688"/>
              <a:gd name="connsiteX3" fmla="*/ 609345 w 1218688"/>
              <a:gd name="connsiteY3" fmla="*/ 0 h 1218688"/>
              <a:gd name="connsiteX4" fmla="*/ 1218689 w 1218688"/>
              <a:gd name="connsiteY4" fmla="*/ 609344 h 12186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18688" h="1218688">
                <a:moveTo>
                  <a:pt x="1218689" y="609344"/>
                </a:moveTo>
                <a:cubicBezTo>
                  <a:pt x="1218689" y="945876"/>
                  <a:pt x="945876" y="1218689"/>
                  <a:pt x="609345" y="1218689"/>
                </a:cubicBezTo>
                <a:cubicBezTo>
                  <a:pt x="272813" y="1218689"/>
                  <a:pt x="0" y="945876"/>
                  <a:pt x="0" y="609344"/>
                </a:cubicBezTo>
                <a:cubicBezTo>
                  <a:pt x="0" y="272813"/>
                  <a:pt x="272813" y="0"/>
                  <a:pt x="609345" y="0"/>
                </a:cubicBezTo>
                <a:cubicBezTo>
                  <a:pt x="945876" y="0"/>
                  <a:pt x="1218689" y="272813"/>
                  <a:pt x="1218689" y="609344"/>
                </a:cubicBezTo>
                <a:close/>
              </a:path>
            </a:pathLst>
          </a:custGeom>
          <a:noFill/>
          <a:ln w="56887" cap="flat">
            <a:solidFill>
              <a:schemeClr val="accent3"/>
            </a:solidFill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36" name="Freeform: Shape 135">
            <a:extLst>
              <a:ext uri="{FF2B5EF4-FFF2-40B4-BE49-F238E27FC236}">
                <a16:creationId xmlns:a16="http://schemas.microsoft.com/office/drawing/2014/main" id="{01786F8F-2D48-4F85-8F7B-632299EC7817}"/>
              </a:ext>
            </a:extLst>
          </p:cNvPr>
          <p:cNvSpPr/>
          <p:nvPr/>
        </p:nvSpPr>
        <p:spPr>
          <a:xfrm>
            <a:off x="6322600" y="4221052"/>
            <a:ext cx="1390029" cy="1390029"/>
          </a:xfrm>
          <a:custGeom>
            <a:avLst/>
            <a:gdLst>
              <a:gd name="connsiteX0" fmla="*/ 1390030 w 1390029"/>
              <a:gd name="connsiteY0" fmla="*/ 695015 h 1390029"/>
              <a:gd name="connsiteX1" fmla="*/ 695015 w 1390029"/>
              <a:gd name="connsiteY1" fmla="*/ 1390029 h 1390029"/>
              <a:gd name="connsiteX2" fmla="*/ 0 w 1390029"/>
              <a:gd name="connsiteY2" fmla="*/ 695015 h 1390029"/>
              <a:gd name="connsiteX3" fmla="*/ 695015 w 1390029"/>
              <a:gd name="connsiteY3" fmla="*/ 0 h 1390029"/>
              <a:gd name="connsiteX4" fmla="*/ 1390030 w 1390029"/>
              <a:gd name="connsiteY4" fmla="*/ 695015 h 13900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90029" h="1390029">
                <a:moveTo>
                  <a:pt x="1390030" y="695015"/>
                </a:moveTo>
                <a:cubicBezTo>
                  <a:pt x="1390030" y="1078861"/>
                  <a:pt x="1078861" y="1390029"/>
                  <a:pt x="695015" y="1390029"/>
                </a:cubicBezTo>
                <a:cubicBezTo>
                  <a:pt x="311169" y="1390029"/>
                  <a:pt x="0" y="1078861"/>
                  <a:pt x="0" y="695015"/>
                </a:cubicBezTo>
                <a:cubicBezTo>
                  <a:pt x="0" y="311169"/>
                  <a:pt x="311169" y="0"/>
                  <a:pt x="695015" y="0"/>
                </a:cubicBezTo>
                <a:cubicBezTo>
                  <a:pt x="1078861" y="0"/>
                  <a:pt x="1390030" y="311169"/>
                  <a:pt x="1390030" y="695015"/>
                </a:cubicBezTo>
                <a:close/>
              </a:path>
            </a:pathLst>
          </a:custGeom>
          <a:solidFill>
            <a:srgbClr val="F1F1F1"/>
          </a:solidFill>
          <a:ln w="13092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41" name="Freeform: Shape 140">
            <a:extLst>
              <a:ext uri="{FF2B5EF4-FFF2-40B4-BE49-F238E27FC236}">
                <a16:creationId xmlns:a16="http://schemas.microsoft.com/office/drawing/2014/main" id="{D1EBB4AE-0FF0-4E52-9939-AEE4D07C535F}"/>
              </a:ext>
            </a:extLst>
          </p:cNvPr>
          <p:cNvSpPr/>
          <p:nvPr/>
        </p:nvSpPr>
        <p:spPr>
          <a:xfrm rot="21177488">
            <a:off x="6408262" y="4307111"/>
            <a:ext cx="1218752" cy="1218751"/>
          </a:xfrm>
          <a:custGeom>
            <a:avLst/>
            <a:gdLst>
              <a:gd name="connsiteX0" fmla="*/ 1218752 w 1218752"/>
              <a:gd name="connsiteY0" fmla="*/ 609376 h 1218751"/>
              <a:gd name="connsiteX1" fmla="*/ 609376 w 1218752"/>
              <a:gd name="connsiteY1" fmla="*/ 1218752 h 1218751"/>
              <a:gd name="connsiteX2" fmla="*/ 0 w 1218752"/>
              <a:gd name="connsiteY2" fmla="*/ 609376 h 1218751"/>
              <a:gd name="connsiteX3" fmla="*/ 609376 w 1218752"/>
              <a:gd name="connsiteY3" fmla="*/ 0 h 1218751"/>
              <a:gd name="connsiteX4" fmla="*/ 1218752 w 1218752"/>
              <a:gd name="connsiteY4" fmla="*/ 609376 h 12187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18752" h="1218751">
                <a:moveTo>
                  <a:pt x="1218752" y="609376"/>
                </a:moveTo>
                <a:cubicBezTo>
                  <a:pt x="1218752" y="945925"/>
                  <a:pt x="945925" y="1218752"/>
                  <a:pt x="609376" y="1218752"/>
                </a:cubicBezTo>
                <a:cubicBezTo>
                  <a:pt x="272827" y="1218752"/>
                  <a:pt x="0" y="945925"/>
                  <a:pt x="0" y="609376"/>
                </a:cubicBezTo>
                <a:cubicBezTo>
                  <a:pt x="0" y="272827"/>
                  <a:pt x="272827" y="0"/>
                  <a:pt x="609376" y="0"/>
                </a:cubicBezTo>
                <a:cubicBezTo>
                  <a:pt x="945925" y="0"/>
                  <a:pt x="1218752" y="272827"/>
                  <a:pt x="1218752" y="609376"/>
                </a:cubicBezTo>
                <a:close/>
              </a:path>
            </a:pathLst>
          </a:custGeom>
          <a:noFill/>
          <a:ln w="56889" cap="flat">
            <a:solidFill>
              <a:schemeClr val="accent4"/>
            </a:solidFill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52" name="Freeform: Shape 151">
            <a:extLst>
              <a:ext uri="{FF2B5EF4-FFF2-40B4-BE49-F238E27FC236}">
                <a16:creationId xmlns:a16="http://schemas.microsoft.com/office/drawing/2014/main" id="{9E1A07F8-6CD5-435A-A09D-24C500499997}"/>
              </a:ext>
            </a:extLst>
          </p:cNvPr>
          <p:cNvSpPr/>
          <p:nvPr/>
        </p:nvSpPr>
        <p:spPr>
          <a:xfrm>
            <a:off x="8136764" y="4221052"/>
            <a:ext cx="1390029" cy="1390029"/>
          </a:xfrm>
          <a:custGeom>
            <a:avLst/>
            <a:gdLst>
              <a:gd name="connsiteX0" fmla="*/ 1390030 w 1390029"/>
              <a:gd name="connsiteY0" fmla="*/ 695015 h 1390029"/>
              <a:gd name="connsiteX1" fmla="*/ 695015 w 1390029"/>
              <a:gd name="connsiteY1" fmla="*/ 1390029 h 1390029"/>
              <a:gd name="connsiteX2" fmla="*/ 0 w 1390029"/>
              <a:gd name="connsiteY2" fmla="*/ 695015 h 1390029"/>
              <a:gd name="connsiteX3" fmla="*/ 695015 w 1390029"/>
              <a:gd name="connsiteY3" fmla="*/ 0 h 1390029"/>
              <a:gd name="connsiteX4" fmla="*/ 1390030 w 1390029"/>
              <a:gd name="connsiteY4" fmla="*/ 695015 h 13900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90029" h="1390029">
                <a:moveTo>
                  <a:pt x="1390030" y="695015"/>
                </a:moveTo>
                <a:cubicBezTo>
                  <a:pt x="1390030" y="1078861"/>
                  <a:pt x="1078861" y="1390029"/>
                  <a:pt x="695015" y="1390029"/>
                </a:cubicBezTo>
                <a:cubicBezTo>
                  <a:pt x="311169" y="1390029"/>
                  <a:pt x="0" y="1078861"/>
                  <a:pt x="0" y="695015"/>
                </a:cubicBezTo>
                <a:cubicBezTo>
                  <a:pt x="0" y="311169"/>
                  <a:pt x="311169" y="0"/>
                  <a:pt x="695015" y="0"/>
                </a:cubicBezTo>
                <a:cubicBezTo>
                  <a:pt x="1078861" y="0"/>
                  <a:pt x="1390030" y="311169"/>
                  <a:pt x="1390030" y="695015"/>
                </a:cubicBezTo>
                <a:close/>
              </a:path>
            </a:pathLst>
          </a:custGeom>
          <a:solidFill>
            <a:srgbClr val="F1F1F1"/>
          </a:solidFill>
          <a:ln w="13092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57" name="Freeform: Shape 156">
            <a:extLst>
              <a:ext uri="{FF2B5EF4-FFF2-40B4-BE49-F238E27FC236}">
                <a16:creationId xmlns:a16="http://schemas.microsoft.com/office/drawing/2014/main" id="{358921C3-B168-425B-8D59-65956ADFAF73}"/>
              </a:ext>
            </a:extLst>
          </p:cNvPr>
          <p:cNvSpPr/>
          <p:nvPr/>
        </p:nvSpPr>
        <p:spPr>
          <a:xfrm rot="16631552">
            <a:off x="8222084" y="4306829"/>
            <a:ext cx="1218660" cy="1218660"/>
          </a:xfrm>
          <a:custGeom>
            <a:avLst/>
            <a:gdLst>
              <a:gd name="connsiteX0" fmla="*/ 1218661 w 1218660"/>
              <a:gd name="connsiteY0" fmla="*/ 609330 h 1218660"/>
              <a:gd name="connsiteX1" fmla="*/ 609331 w 1218660"/>
              <a:gd name="connsiteY1" fmla="*/ 1218661 h 1218660"/>
              <a:gd name="connsiteX2" fmla="*/ 1 w 1218660"/>
              <a:gd name="connsiteY2" fmla="*/ 609330 h 1218660"/>
              <a:gd name="connsiteX3" fmla="*/ 609331 w 1218660"/>
              <a:gd name="connsiteY3" fmla="*/ 0 h 1218660"/>
              <a:gd name="connsiteX4" fmla="*/ 1218661 w 1218660"/>
              <a:gd name="connsiteY4" fmla="*/ 609330 h 12186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18660" h="1218660">
                <a:moveTo>
                  <a:pt x="1218661" y="609330"/>
                </a:moveTo>
                <a:cubicBezTo>
                  <a:pt x="1218661" y="945854"/>
                  <a:pt x="945855" y="1218661"/>
                  <a:pt x="609331" y="1218661"/>
                </a:cubicBezTo>
                <a:cubicBezTo>
                  <a:pt x="272807" y="1218661"/>
                  <a:pt x="1" y="945854"/>
                  <a:pt x="1" y="609330"/>
                </a:cubicBezTo>
                <a:cubicBezTo>
                  <a:pt x="1" y="272806"/>
                  <a:pt x="272807" y="0"/>
                  <a:pt x="609331" y="0"/>
                </a:cubicBezTo>
                <a:cubicBezTo>
                  <a:pt x="945855" y="0"/>
                  <a:pt x="1218661" y="272807"/>
                  <a:pt x="1218661" y="609330"/>
                </a:cubicBezTo>
                <a:close/>
              </a:path>
            </a:pathLst>
          </a:custGeom>
          <a:noFill/>
          <a:ln w="56885" cap="flat">
            <a:solidFill>
              <a:schemeClr val="accent6"/>
            </a:solidFill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70" name="Freeform: Shape 169">
            <a:extLst>
              <a:ext uri="{FF2B5EF4-FFF2-40B4-BE49-F238E27FC236}">
                <a16:creationId xmlns:a16="http://schemas.microsoft.com/office/drawing/2014/main" id="{D9942DB2-2529-4BE8-88BD-5944D60DEC1A}"/>
              </a:ext>
            </a:extLst>
          </p:cNvPr>
          <p:cNvSpPr/>
          <p:nvPr/>
        </p:nvSpPr>
        <p:spPr>
          <a:xfrm>
            <a:off x="9962848" y="4221052"/>
            <a:ext cx="1390029" cy="1390029"/>
          </a:xfrm>
          <a:custGeom>
            <a:avLst/>
            <a:gdLst>
              <a:gd name="connsiteX0" fmla="*/ 1390029 w 1390029"/>
              <a:gd name="connsiteY0" fmla="*/ 695015 h 1390029"/>
              <a:gd name="connsiteX1" fmla="*/ 695014 w 1390029"/>
              <a:gd name="connsiteY1" fmla="*/ 1390029 h 1390029"/>
              <a:gd name="connsiteX2" fmla="*/ 0 w 1390029"/>
              <a:gd name="connsiteY2" fmla="*/ 695015 h 1390029"/>
              <a:gd name="connsiteX3" fmla="*/ 695014 w 1390029"/>
              <a:gd name="connsiteY3" fmla="*/ 0 h 1390029"/>
              <a:gd name="connsiteX4" fmla="*/ 1390029 w 1390029"/>
              <a:gd name="connsiteY4" fmla="*/ 695015 h 13900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90029" h="1390029">
                <a:moveTo>
                  <a:pt x="1390029" y="695015"/>
                </a:moveTo>
                <a:cubicBezTo>
                  <a:pt x="1390029" y="1078861"/>
                  <a:pt x="1078860" y="1390029"/>
                  <a:pt x="695014" y="1390029"/>
                </a:cubicBezTo>
                <a:cubicBezTo>
                  <a:pt x="311169" y="1390029"/>
                  <a:pt x="0" y="1078861"/>
                  <a:pt x="0" y="695015"/>
                </a:cubicBezTo>
                <a:cubicBezTo>
                  <a:pt x="0" y="311169"/>
                  <a:pt x="311169" y="0"/>
                  <a:pt x="695014" y="0"/>
                </a:cubicBezTo>
                <a:cubicBezTo>
                  <a:pt x="1078860" y="0"/>
                  <a:pt x="1390029" y="311169"/>
                  <a:pt x="1390029" y="695015"/>
                </a:cubicBezTo>
                <a:close/>
              </a:path>
            </a:pathLst>
          </a:custGeom>
          <a:solidFill>
            <a:srgbClr val="F1F1F1"/>
          </a:solidFill>
          <a:ln w="13092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75" name="Freeform: Shape 174">
            <a:extLst>
              <a:ext uri="{FF2B5EF4-FFF2-40B4-BE49-F238E27FC236}">
                <a16:creationId xmlns:a16="http://schemas.microsoft.com/office/drawing/2014/main" id="{2535E6B8-2AE8-4CD7-8CBD-AAC5FC379218}"/>
              </a:ext>
            </a:extLst>
          </p:cNvPr>
          <p:cNvSpPr/>
          <p:nvPr/>
        </p:nvSpPr>
        <p:spPr>
          <a:xfrm rot="16613857">
            <a:off x="10048698" y="4306463"/>
            <a:ext cx="1218745" cy="1218745"/>
          </a:xfrm>
          <a:custGeom>
            <a:avLst/>
            <a:gdLst>
              <a:gd name="connsiteX0" fmla="*/ 1218745 w 1218745"/>
              <a:gd name="connsiteY0" fmla="*/ 609372 h 1218745"/>
              <a:gd name="connsiteX1" fmla="*/ 609372 w 1218745"/>
              <a:gd name="connsiteY1" fmla="*/ 1218745 h 1218745"/>
              <a:gd name="connsiteX2" fmla="*/ 0 w 1218745"/>
              <a:gd name="connsiteY2" fmla="*/ 609372 h 1218745"/>
              <a:gd name="connsiteX3" fmla="*/ 609372 w 1218745"/>
              <a:gd name="connsiteY3" fmla="*/ 0 h 1218745"/>
              <a:gd name="connsiteX4" fmla="*/ 1218745 w 1218745"/>
              <a:gd name="connsiteY4" fmla="*/ 609372 h 12187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18745" h="1218745">
                <a:moveTo>
                  <a:pt x="1218745" y="609372"/>
                </a:moveTo>
                <a:cubicBezTo>
                  <a:pt x="1218745" y="945920"/>
                  <a:pt x="945920" y="1218745"/>
                  <a:pt x="609372" y="1218745"/>
                </a:cubicBezTo>
                <a:cubicBezTo>
                  <a:pt x="272826" y="1218745"/>
                  <a:pt x="0" y="945919"/>
                  <a:pt x="0" y="609372"/>
                </a:cubicBezTo>
                <a:cubicBezTo>
                  <a:pt x="0" y="272825"/>
                  <a:pt x="272825" y="0"/>
                  <a:pt x="609372" y="0"/>
                </a:cubicBezTo>
                <a:cubicBezTo>
                  <a:pt x="945919" y="0"/>
                  <a:pt x="1218745" y="272826"/>
                  <a:pt x="1218745" y="609372"/>
                </a:cubicBezTo>
                <a:close/>
              </a:path>
            </a:pathLst>
          </a:custGeom>
          <a:noFill/>
          <a:ln w="56889" cap="flat">
            <a:solidFill>
              <a:schemeClr val="accent5"/>
            </a:solidFill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84" name="TextBox 183">
            <a:extLst>
              <a:ext uri="{FF2B5EF4-FFF2-40B4-BE49-F238E27FC236}">
                <a16:creationId xmlns:a16="http://schemas.microsoft.com/office/drawing/2014/main" id="{3440D8A7-8296-4519-B691-9EAE23FEF51B}"/>
              </a:ext>
            </a:extLst>
          </p:cNvPr>
          <p:cNvSpPr txBox="1"/>
          <p:nvPr/>
        </p:nvSpPr>
        <p:spPr>
          <a:xfrm>
            <a:off x="615778" y="1664900"/>
            <a:ext cx="4270258" cy="615553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lnSpc>
                <a:spcPct val="150000"/>
              </a:lnSpc>
              <a:defRPr sz="1200" b="0" i="0">
                <a:solidFill>
                  <a:schemeClr val="tx1">
                    <a:lumMod val="75000"/>
                    <a:lumOff val="25000"/>
                  </a:schemeClr>
                </a:solidFill>
                <a:effectLst/>
              </a:defRPr>
            </a:lvl1pPr>
          </a:lstStyle>
          <a:p>
            <a:r>
              <a:rPr lang="it-IT" dirty="0"/>
              <a:t>Sed quia consequuntur magni dolores eos qui ratione voluptatem sequi nesciunt.</a:t>
            </a:r>
            <a:endParaRPr lang="en-ID" dirty="0"/>
          </a:p>
        </p:txBody>
      </p:sp>
      <p:sp>
        <p:nvSpPr>
          <p:cNvPr id="185" name="TextBox 184">
            <a:extLst>
              <a:ext uri="{FF2B5EF4-FFF2-40B4-BE49-F238E27FC236}">
                <a16:creationId xmlns:a16="http://schemas.microsoft.com/office/drawing/2014/main" id="{572FA572-4F7A-4016-ACB9-7803CFAD2003}"/>
              </a:ext>
            </a:extLst>
          </p:cNvPr>
          <p:cNvSpPr txBox="1"/>
          <p:nvPr/>
        </p:nvSpPr>
        <p:spPr>
          <a:xfrm>
            <a:off x="615778" y="1063209"/>
            <a:ext cx="3734549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1600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</a:rPr>
              <a:t>Write Something About Here</a:t>
            </a:r>
            <a:endParaRPr lang="en-ID" sz="1600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55" name="Freeform: Shape 54">
            <a:extLst>
              <a:ext uri="{FF2B5EF4-FFF2-40B4-BE49-F238E27FC236}">
                <a16:creationId xmlns:a16="http://schemas.microsoft.com/office/drawing/2014/main" id="{A1B126B1-03A1-4D91-BC9F-81C9FB498E78}"/>
              </a:ext>
            </a:extLst>
          </p:cNvPr>
          <p:cNvSpPr/>
          <p:nvPr/>
        </p:nvSpPr>
        <p:spPr>
          <a:xfrm rot="16622512">
            <a:off x="6511930" y="770068"/>
            <a:ext cx="1011138" cy="1011138"/>
          </a:xfrm>
          <a:custGeom>
            <a:avLst/>
            <a:gdLst>
              <a:gd name="connsiteX0" fmla="*/ 1218752 w 1218752"/>
              <a:gd name="connsiteY0" fmla="*/ 609376 h 1218751"/>
              <a:gd name="connsiteX1" fmla="*/ 609376 w 1218752"/>
              <a:gd name="connsiteY1" fmla="*/ 1218752 h 1218751"/>
              <a:gd name="connsiteX2" fmla="*/ 0 w 1218752"/>
              <a:gd name="connsiteY2" fmla="*/ 609376 h 1218751"/>
              <a:gd name="connsiteX3" fmla="*/ 609376 w 1218752"/>
              <a:gd name="connsiteY3" fmla="*/ 0 h 1218751"/>
              <a:gd name="connsiteX4" fmla="*/ 1218752 w 1218752"/>
              <a:gd name="connsiteY4" fmla="*/ 609376 h 12187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18752" h="1218751">
                <a:moveTo>
                  <a:pt x="1218752" y="609376"/>
                </a:moveTo>
                <a:cubicBezTo>
                  <a:pt x="1218752" y="945925"/>
                  <a:pt x="945925" y="1218752"/>
                  <a:pt x="609376" y="1218752"/>
                </a:cubicBezTo>
                <a:cubicBezTo>
                  <a:pt x="272827" y="1218752"/>
                  <a:pt x="0" y="945925"/>
                  <a:pt x="0" y="609376"/>
                </a:cubicBezTo>
                <a:cubicBezTo>
                  <a:pt x="0" y="272827"/>
                  <a:pt x="272827" y="0"/>
                  <a:pt x="609376" y="0"/>
                </a:cubicBezTo>
                <a:cubicBezTo>
                  <a:pt x="945925" y="0"/>
                  <a:pt x="1218752" y="272827"/>
                  <a:pt x="1218752" y="609376"/>
                </a:cubicBezTo>
                <a:close/>
              </a:path>
            </a:pathLst>
          </a:custGeom>
          <a:solidFill>
            <a:srgbClr val="FFFFFF"/>
          </a:solidFill>
          <a:ln w="10805" cap="flat">
            <a:noFill/>
            <a:prstDash val="solid"/>
            <a:miter/>
          </a:ln>
          <a:effectLst>
            <a:outerShdw blurRad="266700" dist="165100" dir="3000000" sx="98000" sy="98000" algn="ct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70" name="Freeform: Shape 69">
            <a:extLst>
              <a:ext uri="{FF2B5EF4-FFF2-40B4-BE49-F238E27FC236}">
                <a16:creationId xmlns:a16="http://schemas.microsoft.com/office/drawing/2014/main" id="{0E7D94F1-BBCA-45D6-A57F-38B31658C04E}"/>
              </a:ext>
            </a:extLst>
          </p:cNvPr>
          <p:cNvSpPr/>
          <p:nvPr/>
        </p:nvSpPr>
        <p:spPr>
          <a:xfrm rot="16624260">
            <a:off x="4689959" y="2592285"/>
            <a:ext cx="1011098" cy="1011098"/>
          </a:xfrm>
          <a:custGeom>
            <a:avLst/>
            <a:gdLst>
              <a:gd name="connsiteX0" fmla="*/ 1218706 w 1218705"/>
              <a:gd name="connsiteY0" fmla="*/ 609353 h 1218705"/>
              <a:gd name="connsiteX1" fmla="*/ 609353 w 1218705"/>
              <a:gd name="connsiteY1" fmla="*/ 1218706 h 1218705"/>
              <a:gd name="connsiteX2" fmla="*/ 0 w 1218705"/>
              <a:gd name="connsiteY2" fmla="*/ 609353 h 1218705"/>
              <a:gd name="connsiteX3" fmla="*/ 609353 w 1218705"/>
              <a:gd name="connsiteY3" fmla="*/ 0 h 1218705"/>
              <a:gd name="connsiteX4" fmla="*/ 1218706 w 1218705"/>
              <a:gd name="connsiteY4" fmla="*/ 609353 h 12187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18705" h="1218705">
                <a:moveTo>
                  <a:pt x="1218706" y="609353"/>
                </a:moveTo>
                <a:cubicBezTo>
                  <a:pt x="1218706" y="945889"/>
                  <a:pt x="945889" y="1218706"/>
                  <a:pt x="609353" y="1218706"/>
                </a:cubicBezTo>
                <a:cubicBezTo>
                  <a:pt x="272816" y="1218706"/>
                  <a:pt x="0" y="945889"/>
                  <a:pt x="0" y="609353"/>
                </a:cubicBezTo>
                <a:cubicBezTo>
                  <a:pt x="0" y="272816"/>
                  <a:pt x="272816" y="0"/>
                  <a:pt x="609353" y="0"/>
                </a:cubicBezTo>
                <a:cubicBezTo>
                  <a:pt x="945889" y="0"/>
                  <a:pt x="1218706" y="272816"/>
                  <a:pt x="1218706" y="609353"/>
                </a:cubicBezTo>
                <a:close/>
              </a:path>
            </a:pathLst>
          </a:custGeom>
          <a:solidFill>
            <a:srgbClr val="FFFFFF"/>
          </a:solidFill>
          <a:ln w="10805" cap="flat">
            <a:noFill/>
            <a:prstDash val="solid"/>
            <a:miter/>
          </a:ln>
          <a:effectLst>
            <a:outerShdw blurRad="266700" dist="165100" dir="3000000" sx="98000" sy="98000" algn="ct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86" name="Freeform: Shape 85">
            <a:extLst>
              <a:ext uri="{FF2B5EF4-FFF2-40B4-BE49-F238E27FC236}">
                <a16:creationId xmlns:a16="http://schemas.microsoft.com/office/drawing/2014/main" id="{F4F47012-73BA-4CD4-9188-24B498595E06}"/>
              </a:ext>
            </a:extLst>
          </p:cNvPr>
          <p:cNvSpPr/>
          <p:nvPr/>
        </p:nvSpPr>
        <p:spPr>
          <a:xfrm rot="16659609">
            <a:off x="8326473" y="2592383"/>
            <a:ext cx="1011118" cy="1011118"/>
          </a:xfrm>
          <a:custGeom>
            <a:avLst/>
            <a:gdLst>
              <a:gd name="connsiteX0" fmla="*/ 1218729 w 1218728"/>
              <a:gd name="connsiteY0" fmla="*/ 609364 h 1218728"/>
              <a:gd name="connsiteX1" fmla="*/ 609365 w 1218728"/>
              <a:gd name="connsiteY1" fmla="*/ 1218728 h 1218728"/>
              <a:gd name="connsiteX2" fmla="*/ 1 w 1218728"/>
              <a:gd name="connsiteY2" fmla="*/ 609364 h 1218728"/>
              <a:gd name="connsiteX3" fmla="*/ 609365 w 1218728"/>
              <a:gd name="connsiteY3" fmla="*/ 0 h 1218728"/>
              <a:gd name="connsiteX4" fmla="*/ 1218729 w 1218728"/>
              <a:gd name="connsiteY4" fmla="*/ 609364 h 12187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18728" h="1218728">
                <a:moveTo>
                  <a:pt x="1218729" y="609364"/>
                </a:moveTo>
                <a:cubicBezTo>
                  <a:pt x="1218729" y="945907"/>
                  <a:pt x="945907" y="1218728"/>
                  <a:pt x="609365" y="1218728"/>
                </a:cubicBezTo>
                <a:cubicBezTo>
                  <a:pt x="272822" y="1218728"/>
                  <a:pt x="1" y="945906"/>
                  <a:pt x="1" y="609364"/>
                </a:cubicBezTo>
                <a:cubicBezTo>
                  <a:pt x="1" y="272821"/>
                  <a:pt x="272822" y="0"/>
                  <a:pt x="609365" y="0"/>
                </a:cubicBezTo>
                <a:cubicBezTo>
                  <a:pt x="945907" y="0"/>
                  <a:pt x="1218729" y="272821"/>
                  <a:pt x="1218729" y="609364"/>
                </a:cubicBezTo>
                <a:close/>
              </a:path>
            </a:pathLst>
          </a:custGeom>
          <a:solidFill>
            <a:srgbClr val="FFFFFF"/>
          </a:solidFill>
          <a:ln w="10805" cap="flat">
            <a:noFill/>
            <a:prstDash val="solid"/>
            <a:miter/>
          </a:ln>
          <a:effectLst>
            <a:outerShdw blurRad="266700" dist="165100" dir="3000000" sx="98000" sy="98000" algn="ct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102" name="Freeform: Shape 101">
            <a:extLst>
              <a:ext uri="{FF2B5EF4-FFF2-40B4-BE49-F238E27FC236}">
                <a16:creationId xmlns:a16="http://schemas.microsoft.com/office/drawing/2014/main" id="{2E23ABE6-3928-4BDB-BE30-332DB9910AC5}"/>
              </a:ext>
            </a:extLst>
          </p:cNvPr>
          <p:cNvSpPr/>
          <p:nvPr/>
        </p:nvSpPr>
        <p:spPr>
          <a:xfrm rot="16621147">
            <a:off x="2865893" y="4410676"/>
            <a:ext cx="1011088" cy="1011088"/>
          </a:xfrm>
          <a:custGeom>
            <a:avLst/>
            <a:gdLst>
              <a:gd name="connsiteX0" fmla="*/ 1218692 w 1218692"/>
              <a:gd name="connsiteY0" fmla="*/ 609346 h 1218692"/>
              <a:gd name="connsiteX1" fmla="*/ 609346 w 1218692"/>
              <a:gd name="connsiteY1" fmla="*/ 1218692 h 1218692"/>
              <a:gd name="connsiteX2" fmla="*/ 0 w 1218692"/>
              <a:gd name="connsiteY2" fmla="*/ 609346 h 1218692"/>
              <a:gd name="connsiteX3" fmla="*/ 609346 w 1218692"/>
              <a:gd name="connsiteY3" fmla="*/ 0 h 1218692"/>
              <a:gd name="connsiteX4" fmla="*/ 1218692 w 1218692"/>
              <a:gd name="connsiteY4" fmla="*/ 609346 h 12186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18692" h="1218692">
                <a:moveTo>
                  <a:pt x="1218692" y="609346"/>
                </a:moveTo>
                <a:cubicBezTo>
                  <a:pt x="1218692" y="945879"/>
                  <a:pt x="945879" y="1218692"/>
                  <a:pt x="609346" y="1218692"/>
                </a:cubicBezTo>
                <a:cubicBezTo>
                  <a:pt x="272814" y="1218692"/>
                  <a:pt x="0" y="945878"/>
                  <a:pt x="0" y="609346"/>
                </a:cubicBezTo>
                <a:cubicBezTo>
                  <a:pt x="0" y="272813"/>
                  <a:pt x="272814" y="0"/>
                  <a:pt x="609346" y="0"/>
                </a:cubicBezTo>
                <a:cubicBezTo>
                  <a:pt x="945879" y="0"/>
                  <a:pt x="1218692" y="272814"/>
                  <a:pt x="1218692" y="609346"/>
                </a:cubicBezTo>
                <a:close/>
              </a:path>
            </a:pathLst>
          </a:custGeom>
          <a:solidFill>
            <a:srgbClr val="FFFFFF"/>
          </a:solidFill>
          <a:ln w="10805" cap="flat">
            <a:noFill/>
            <a:prstDash val="solid"/>
            <a:miter/>
          </a:ln>
          <a:effectLst>
            <a:outerShdw blurRad="266700" dist="165100" dir="3000000" sx="98000" sy="98000" algn="ct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118" name="Freeform: Shape 117">
            <a:extLst>
              <a:ext uri="{FF2B5EF4-FFF2-40B4-BE49-F238E27FC236}">
                <a16:creationId xmlns:a16="http://schemas.microsoft.com/office/drawing/2014/main" id="{4AEE419E-0477-43B9-918E-3E42A8FAD6AF}"/>
              </a:ext>
            </a:extLst>
          </p:cNvPr>
          <p:cNvSpPr/>
          <p:nvPr/>
        </p:nvSpPr>
        <p:spPr>
          <a:xfrm rot="16661358">
            <a:off x="4691810" y="4410349"/>
            <a:ext cx="1011086" cy="1011086"/>
          </a:xfrm>
          <a:custGeom>
            <a:avLst/>
            <a:gdLst>
              <a:gd name="connsiteX0" fmla="*/ 1218689 w 1218688"/>
              <a:gd name="connsiteY0" fmla="*/ 609344 h 1218688"/>
              <a:gd name="connsiteX1" fmla="*/ 609345 w 1218688"/>
              <a:gd name="connsiteY1" fmla="*/ 1218689 h 1218688"/>
              <a:gd name="connsiteX2" fmla="*/ 0 w 1218688"/>
              <a:gd name="connsiteY2" fmla="*/ 609344 h 1218688"/>
              <a:gd name="connsiteX3" fmla="*/ 609345 w 1218688"/>
              <a:gd name="connsiteY3" fmla="*/ 0 h 1218688"/>
              <a:gd name="connsiteX4" fmla="*/ 1218689 w 1218688"/>
              <a:gd name="connsiteY4" fmla="*/ 609344 h 12186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18688" h="1218688">
                <a:moveTo>
                  <a:pt x="1218689" y="609344"/>
                </a:moveTo>
                <a:cubicBezTo>
                  <a:pt x="1218689" y="945876"/>
                  <a:pt x="945876" y="1218689"/>
                  <a:pt x="609345" y="1218689"/>
                </a:cubicBezTo>
                <a:cubicBezTo>
                  <a:pt x="272813" y="1218689"/>
                  <a:pt x="0" y="945876"/>
                  <a:pt x="0" y="609344"/>
                </a:cubicBezTo>
                <a:cubicBezTo>
                  <a:pt x="0" y="272813"/>
                  <a:pt x="272813" y="0"/>
                  <a:pt x="609345" y="0"/>
                </a:cubicBezTo>
                <a:cubicBezTo>
                  <a:pt x="945876" y="0"/>
                  <a:pt x="1218689" y="272813"/>
                  <a:pt x="1218689" y="609344"/>
                </a:cubicBezTo>
                <a:close/>
              </a:path>
            </a:pathLst>
          </a:custGeom>
          <a:solidFill>
            <a:srgbClr val="FFFFFF"/>
          </a:solidFill>
          <a:ln w="10805" cap="flat">
            <a:noFill/>
            <a:prstDash val="solid"/>
            <a:miter/>
          </a:ln>
          <a:effectLst>
            <a:outerShdw blurRad="266700" dist="165100" dir="3000000" sx="98000" sy="98000" algn="ct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140" name="Freeform: Shape 139">
            <a:extLst>
              <a:ext uri="{FF2B5EF4-FFF2-40B4-BE49-F238E27FC236}">
                <a16:creationId xmlns:a16="http://schemas.microsoft.com/office/drawing/2014/main" id="{9405AE99-CCD3-4163-A115-AE0D4973DB12}"/>
              </a:ext>
            </a:extLst>
          </p:cNvPr>
          <p:cNvSpPr/>
          <p:nvPr/>
        </p:nvSpPr>
        <p:spPr>
          <a:xfrm rot="21177488">
            <a:off x="6512069" y="4410919"/>
            <a:ext cx="1011138" cy="1011136"/>
          </a:xfrm>
          <a:custGeom>
            <a:avLst/>
            <a:gdLst>
              <a:gd name="connsiteX0" fmla="*/ 1218752 w 1218752"/>
              <a:gd name="connsiteY0" fmla="*/ 609376 h 1218751"/>
              <a:gd name="connsiteX1" fmla="*/ 609376 w 1218752"/>
              <a:gd name="connsiteY1" fmla="*/ 1218752 h 1218751"/>
              <a:gd name="connsiteX2" fmla="*/ 0 w 1218752"/>
              <a:gd name="connsiteY2" fmla="*/ 609376 h 1218751"/>
              <a:gd name="connsiteX3" fmla="*/ 609376 w 1218752"/>
              <a:gd name="connsiteY3" fmla="*/ 0 h 1218751"/>
              <a:gd name="connsiteX4" fmla="*/ 1218752 w 1218752"/>
              <a:gd name="connsiteY4" fmla="*/ 609376 h 12187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18752" h="1218751">
                <a:moveTo>
                  <a:pt x="1218752" y="609376"/>
                </a:moveTo>
                <a:cubicBezTo>
                  <a:pt x="1218752" y="945925"/>
                  <a:pt x="945925" y="1218752"/>
                  <a:pt x="609376" y="1218752"/>
                </a:cubicBezTo>
                <a:cubicBezTo>
                  <a:pt x="272827" y="1218752"/>
                  <a:pt x="0" y="945925"/>
                  <a:pt x="0" y="609376"/>
                </a:cubicBezTo>
                <a:cubicBezTo>
                  <a:pt x="0" y="272827"/>
                  <a:pt x="272827" y="0"/>
                  <a:pt x="609376" y="0"/>
                </a:cubicBezTo>
                <a:cubicBezTo>
                  <a:pt x="945925" y="0"/>
                  <a:pt x="1218752" y="272827"/>
                  <a:pt x="1218752" y="609376"/>
                </a:cubicBezTo>
                <a:close/>
              </a:path>
            </a:pathLst>
          </a:custGeom>
          <a:solidFill>
            <a:srgbClr val="FFFFFF"/>
          </a:solidFill>
          <a:ln w="10805" cap="flat">
            <a:noFill/>
            <a:prstDash val="solid"/>
            <a:miter/>
          </a:ln>
          <a:effectLst>
            <a:outerShdw blurRad="266700" dist="165100" dir="3000000" sx="98000" sy="98000" algn="ct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156" name="Freeform: Shape 155">
            <a:extLst>
              <a:ext uri="{FF2B5EF4-FFF2-40B4-BE49-F238E27FC236}">
                <a16:creationId xmlns:a16="http://schemas.microsoft.com/office/drawing/2014/main" id="{139BF4BB-8FF1-4FC1-A377-741EA2174E5B}"/>
              </a:ext>
            </a:extLst>
          </p:cNvPr>
          <p:cNvSpPr/>
          <p:nvPr/>
        </p:nvSpPr>
        <p:spPr>
          <a:xfrm rot="16631552">
            <a:off x="8325883" y="4410628"/>
            <a:ext cx="1011062" cy="1011062"/>
          </a:xfrm>
          <a:custGeom>
            <a:avLst/>
            <a:gdLst>
              <a:gd name="connsiteX0" fmla="*/ 1218661 w 1218660"/>
              <a:gd name="connsiteY0" fmla="*/ 609330 h 1218660"/>
              <a:gd name="connsiteX1" fmla="*/ 609331 w 1218660"/>
              <a:gd name="connsiteY1" fmla="*/ 1218661 h 1218660"/>
              <a:gd name="connsiteX2" fmla="*/ 1 w 1218660"/>
              <a:gd name="connsiteY2" fmla="*/ 609330 h 1218660"/>
              <a:gd name="connsiteX3" fmla="*/ 609331 w 1218660"/>
              <a:gd name="connsiteY3" fmla="*/ 0 h 1218660"/>
              <a:gd name="connsiteX4" fmla="*/ 1218661 w 1218660"/>
              <a:gd name="connsiteY4" fmla="*/ 609330 h 12186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18660" h="1218660">
                <a:moveTo>
                  <a:pt x="1218661" y="609330"/>
                </a:moveTo>
                <a:cubicBezTo>
                  <a:pt x="1218661" y="945854"/>
                  <a:pt x="945855" y="1218661"/>
                  <a:pt x="609331" y="1218661"/>
                </a:cubicBezTo>
                <a:cubicBezTo>
                  <a:pt x="272807" y="1218661"/>
                  <a:pt x="1" y="945854"/>
                  <a:pt x="1" y="609330"/>
                </a:cubicBezTo>
                <a:cubicBezTo>
                  <a:pt x="1" y="272806"/>
                  <a:pt x="272807" y="0"/>
                  <a:pt x="609331" y="0"/>
                </a:cubicBezTo>
                <a:cubicBezTo>
                  <a:pt x="945855" y="0"/>
                  <a:pt x="1218661" y="272807"/>
                  <a:pt x="1218661" y="609330"/>
                </a:cubicBezTo>
                <a:close/>
              </a:path>
            </a:pathLst>
          </a:custGeom>
          <a:solidFill>
            <a:srgbClr val="FFFFFF"/>
          </a:solidFill>
          <a:ln w="10805" cap="flat">
            <a:noFill/>
            <a:prstDash val="solid"/>
            <a:miter/>
          </a:ln>
          <a:effectLst>
            <a:outerShdw blurRad="266700" dist="165100" dir="3000000" sx="98000" sy="98000" algn="ct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174" name="Freeform: Shape 173">
            <a:extLst>
              <a:ext uri="{FF2B5EF4-FFF2-40B4-BE49-F238E27FC236}">
                <a16:creationId xmlns:a16="http://schemas.microsoft.com/office/drawing/2014/main" id="{AA1D50D1-15F7-4C4F-8BDF-A8816B5F1FED}"/>
              </a:ext>
            </a:extLst>
          </p:cNvPr>
          <p:cNvSpPr/>
          <p:nvPr/>
        </p:nvSpPr>
        <p:spPr>
          <a:xfrm rot="16613857">
            <a:off x="10152503" y="4410267"/>
            <a:ext cx="1011136" cy="1011136"/>
          </a:xfrm>
          <a:custGeom>
            <a:avLst/>
            <a:gdLst>
              <a:gd name="connsiteX0" fmla="*/ 1218745 w 1218745"/>
              <a:gd name="connsiteY0" fmla="*/ 609372 h 1218745"/>
              <a:gd name="connsiteX1" fmla="*/ 609372 w 1218745"/>
              <a:gd name="connsiteY1" fmla="*/ 1218745 h 1218745"/>
              <a:gd name="connsiteX2" fmla="*/ 0 w 1218745"/>
              <a:gd name="connsiteY2" fmla="*/ 609372 h 1218745"/>
              <a:gd name="connsiteX3" fmla="*/ 609372 w 1218745"/>
              <a:gd name="connsiteY3" fmla="*/ 0 h 1218745"/>
              <a:gd name="connsiteX4" fmla="*/ 1218745 w 1218745"/>
              <a:gd name="connsiteY4" fmla="*/ 609372 h 12187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18745" h="1218745">
                <a:moveTo>
                  <a:pt x="1218745" y="609372"/>
                </a:moveTo>
                <a:cubicBezTo>
                  <a:pt x="1218745" y="945920"/>
                  <a:pt x="945920" y="1218745"/>
                  <a:pt x="609372" y="1218745"/>
                </a:cubicBezTo>
                <a:cubicBezTo>
                  <a:pt x="272826" y="1218745"/>
                  <a:pt x="0" y="945919"/>
                  <a:pt x="0" y="609372"/>
                </a:cubicBezTo>
                <a:cubicBezTo>
                  <a:pt x="0" y="272825"/>
                  <a:pt x="272825" y="0"/>
                  <a:pt x="609372" y="0"/>
                </a:cubicBezTo>
                <a:cubicBezTo>
                  <a:pt x="945919" y="0"/>
                  <a:pt x="1218745" y="272826"/>
                  <a:pt x="1218745" y="609372"/>
                </a:cubicBezTo>
                <a:close/>
              </a:path>
            </a:pathLst>
          </a:custGeom>
          <a:solidFill>
            <a:srgbClr val="FFFFFF"/>
          </a:solidFill>
          <a:ln w="10805" cap="flat">
            <a:noFill/>
            <a:prstDash val="solid"/>
            <a:miter/>
          </a:ln>
          <a:effectLst>
            <a:outerShdw blurRad="266700" dist="165100" dir="3000000" sx="98000" sy="98000" algn="ct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grpSp>
        <p:nvGrpSpPr>
          <p:cNvPr id="195" name="Group 194">
            <a:extLst>
              <a:ext uri="{FF2B5EF4-FFF2-40B4-BE49-F238E27FC236}">
                <a16:creationId xmlns:a16="http://schemas.microsoft.com/office/drawing/2014/main" id="{0365312C-2040-4E06-9957-A0824FD7D221}"/>
              </a:ext>
            </a:extLst>
          </p:cNvPr>
          <p:cNvGrpSpPr/>
          <p:nvPr/>
        </p:nvGrpSpPr>
        <p:grpSpPr>
          <a:xfrm>
            <a:off x="9900477" y="2767437"/>
            <a:ext cx="1107996" cy="661011"/>
            <a:chOff x="8041197" y="967708"/>
            <a:chExt cx="1107996" cy="661011"/>
          </a:xfrm>
        </p:grpSpPr>
        <p:sp>
          <p:nvSpPr>
            <p:cNvPr id="196" name="TextBox 195">
              <a:extLst>
                <a:ext uri="{FF2B5EF4-FFF2-40B4-BE49-F238E27FC236}">
                  <a16:creationId xmlns:a16="http://schemas.microsoft.com/office/drawing/2014/main" id="{C0DC88B1-17CE-454C-A22B-9FBF3A588556}"/>
                </a:ext>
              </a:extLst>
            </p:cNvPr>
            <p:cNvSpPr txBox="1"/>
            <p:nvPr/>
          </p:nvSpPr>
          <p:spPr>
            <a:xfrm>
              <a:off x="8041197" y="967708"/>
              <a:ext cx="110799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ID" sz="1400" spc="0" baseline="0" dirty="0">
                  <a:solidFill>
                    <a:srgbClr val="000000"/>
                  </a:solidFill>
                  <a:latin typeface="+mj-lt"/>
                  <a:cs typeface="Arial"/>
                  <a:sym typeface="Arial"/>
                  <a:rtl val="0"/>
                </a:rPr>
                <a:t>Nick Name</a:t>
              </a:r>
            </a:p>
          </p:txBody>
        </p:sp>
        <p:sp>
          <p:nvSpPr>
            <p:cNvPr id="197" name="TextBox 196">
              <a:extLst>
                <a:ext uri="{FF2B5EF4-FFF2-40B4-BE49-F238E27FC236}">
                  <a16:creationId xmlns:a16="http://schemas.microsoft.com/office/drawing/2014/main" id="{E840017F-E544-423C-B7F4-4A58E6022BE0}"/>
                </a:ext>
              </a:extLst>
            </p:cNvPr>
            <p:cNvSpPr txBox="1"/>
            <p:nvPr/>
          </p:nvSpPr>
          <p:spPr>
            <a:xfrm>
              <a:off x="8041197" y="1190505"/>
              <a:ext cx="886781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ID" sz="1000" spc="0" baseline="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/>
                  <a:sym typeface="Arial"/>
                  <a:rtl val="0"/>
                </a:rPr>
                <a:t>Job Position</a:t>
              </a:r>
            </a:p>
          </p:txBody>
        </p:sp>
        <p:grpSp>
          <p:nvGrpSpPr>
            <p:cNvPr id="198" name="Group 197">
              <a:extLst>
                <a:ext uri="{FF2B5EF4-FFF2-40B4-BE49-F238E27FC236}">
                  <a16:creationId xmlns:a16="http://schemas.microsoft.com/office/drawing/2014/main" id="{27AE4521-7A42-4333-A68F-03D7EF4F7AA6}"/>
                </a:ext>
              </a:extLst>
            </p:cNvPr>
            <p:cNvGrpSpPr/>
            <p:nvPr/>
          </p:nvGrpSpPr>
          <p:grpSpPr>
            <a:xfrm>
              <a:off x="8132637" y="1528166"/>
              <a:ext cx="348579" cy="100553"/>
              <a:chOff x="5908981" y="2221769"/>
              <a:chExt cx="348579" cy="100553"/>
            </a:xfrm>
          </p:grpSpPr>
          <p:sp>
            <p:nvSpPr>
              <p:cNvPr id="199" name="Star: 5 Points 198">
                <a:extLst>
                  <a:ext uri="{FF2B5EF4-FFF2-40B4-BE49-F238E27FC236}">
                    <a16:creationId xmlns:a16="http://schemas.microsoft.com/office/drawing/2014/main" id="{FAA84633-4DC4-4104-A462-86007077B83C}"/>
                  </a:ext>
                </a:extLst>
              </p:cNvPr>
              <p:cNvSpPr/>
              <p:nvPr/>
            </p:nvSpPr>
            <p:spPr>
              <a:xfrm>
                <a:off x="5908981" y="2221769"/>
                <a:ext cx="100553" cy="100553"/>
              </a:xfrm>
              <a:prstGeom prst="star5">
                <a:avLst>
                  <a:gd name="adj" fmla="val 29380"/>
                  <a:gd name="hf" fmla="val 105146"/>
                  <a:gd name="vf" fmla="val 110557"/>
                </a:avLst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200" name="Star: 5 Points 199">
                <a:extLst>
                  <a:ext uri="{FF2B5EF4-FFF2-40B4-BE49-F238E27FC236}">
                    <a16:creationId xmlns:a16="http://schemas.microsoft.com/office/drawing/2014/main" id="{308D32E2-F3C0-4886-9D30-FAAA5E79B14E}"/>
                  </a:ext>
                </a:extLst>
              </p:cNvPr>
              <p:cNvSpPr/>
              <p:nvPr/>
            </p:nvSpPr>
            <p:spPr>
              <a:xfrm>
                <a:off x="6032994" y="2221769"/>
                <a:ext cx="100553" cy="100553"/>
              </a:xfrm>
              <a:prstGeom prst="star5">
                <a:avLst>
                  <a:gd name="adj" fmla="val 29380"/>
                  <a:gd name="hf" fmla="val 105146"/>
                  <a:gd name="vf" fmla="val 110557"/>
                </a:avLst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201" name="Star: 5 Points 200">
                <a:extLst>
                  <a:ext uri="{FF2B5EF4-FFF2-40B4-BE49-F238E27FC236}">
                    <a16:creationId xmlns:a16="http://schemas.microsoft.com/office/drawing/2014/main" id="{2D03FCCD-6928-4DA4-AFA6-857B0C1741C3}"/>
                  </a:ext>
                </a:extLst>
              </p:cNvPr>
              <p:cNvSpPr/>
              <p:nvPr/>
            </p:nvSpPr>
            <p:spPr>
              <a:xfrm>
                <a:off x="6157007" y="2221769"/>
                <a:ext cx="100553" cy="100553"/>
              </a:xfrm>
              <a:prstGeom prst="star5">
                <a:avLst>
                  <a:gd name="adj" fmla="val 29380"/>
                  <a:gd name="hf" fmla="val 105146"/>
                  <a:gd name="vf" fmla="val 110557"/>
                </a:avLst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ID"/>
              </a:p>
            </p:txBody>
          </p:sp>
        </p:grpSp>
      </p:grpSp>
      <p:sp>
        <p:nvSpPr>
          <p:cNvPr id="203" name="TextBox 202">
            <a:extLst>
              <a:ext uri="{FF2B5EF4-FFF2-40B4-BE49-F238E27FC236}">
                <a16:creationId xmlns:a16="http://schemas.microsoft.com/office/drawing/2014/main" id="{AEEBA568-13F1-41B8-A3DD-0A2EBC8F2552}"/>
              </a:ext>
            </a:extLst>
          </p:cNvPr>
          <p:cNvSpPr txBox="1"/>
          <p:nvPr/>
        </p:nvSpPr>
        <p:spPr>
          <a:xfrm>
            <a:off x="3042477" y="2767437"/>
            <a:ext cx="11079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ID" sz="1400" spc="0" baseline="0" dirty="0">
                <a:solidFill>
                  <a:srgbClr val="000000"/>
                </a:solidFill>
                <a:latin typeface="+mj-lt"/>
                <a:cs typeface="Arial"/>
                <a:sym typeface="Arial"/>
                <a:rtl val="0"/>
              </a:rPr>
              <a:t>Nick Name</a:t>
            </a:r>
          </a:p>
        </p:txBody>
      </p:sp>
      <p:sp>
        <p:nvSpPr>
          <p:cNvPr id="204" name="TextBox 203">
            <a:extLst>
              <a:ext uri="{FF2B5EF4-FFF2-40B4-BE49-F238E27FC236}">
                <a16:creationId xmlns:a16="http://schemas.microsoft.com/office/drawing/2014/main" id="{E3CB3B01-AA15-4BAC-95E4-87353B36BF65}"/>
              </a:ext>
            </a:extLst>
          </p:cNvPr>
          <p:cNvSpPr txBox="1"/>
          <p:nvPr/>
        </p:nvSpPr>
        <p:spPr>
          <a:xfrm>
            <a:off x="3263692" y="2990234"/>
            <a:ext cx="88678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ID" sz="1000" spc="0" baseline="0" dirty="0">
                <a:solidFill>
                  <a:schemeClr val="tx1">
                    <a:lumMod val="75000"/>
                    <a:lumOff val="25000"/>
                  </a:schemeClr>
                </a:solidFill>
                <a:cs typeface="Arial"/>
                <a:sym typeface="Arial"/>
                <a:rtl val="0"/>
              </a:rPr>
              <a:t>Job Position</a:t>
            </a:r>
          </a:p>
        </p:txBody>
      </p:sp>
      <p:grpSp>
        <p:nvGrpSpPr>
          <p:cNvPr id="205" name="Group 204">
            <a:extLst>
              <a:ext uri="{FF2B5EF4-FFF2-40B4-BE49-F238E27FC236}">
                <a16:creationId xmlns:a16="http://schemas.microsoft.com/office/drawing/2014/main" id="{B846ECC6-6FBE-4A10-A70A-CF382FE06799}"/>
              </a:ext>
            </a:extLst>
          </p:cNvPr>
          <p:cNvGrpSpPr/>
          <p:nvPr/>
        </p:nvGrpSpPr>
        <p:grpSpPr>
          <a:xfrm>
            <a:off x="3700294" y="3327895"/>
            <a:ext cx="348579" cy="100553"/>
            <a:chOff x="5908981" y="2221769"/>
            <a:chExt cx="348579" cy="100553"/>
          </a:xfrm>
        </p:grpSpPr>
        <p:sp>
          <p:nvSpPr>
            <p:cNvPr id="206" name="Star: 5 Points 205">
              <a:extLst>
                <a:ext uri="{FF2B5EF4-FFF2-40B4-BE49-F238E27FC236}">
                  <a16:creationId xmlns:a16="http://schemas.microsoft.com/office/drawing/2014/main" id="{027C0F64-78EA-4E43-A7C8-80BA9EAEA4B4}"/>
                </a:ext>
              </a:extLst>
            </p:cNvPr>
            <p:cNvSpPr/>
            <p:nvPr/>
          </p:nvSpPr>
          <p:spPr>
            <a:xfrm>
              <a:off x="5908981" y="2221769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en-ID"/>
            </a:p>
          </p:txBody>
        </p:sp>
        <p:sp>
          <p:nvSpPr>
            <p:cNvPr id="207" name="Star: 5 Points 206">
              <a:extLst>
                <a:ext uri="{FF2B5EF4-FFF2-40B4-BE49-F238E27FC236}">
                  <a16:creationId xmlns:a16="http://schemas.microsoft.com/office/drawing/2014/main" id="{834D67BB-37B9-40C4-AB91-5E5824965CF9}"/>
                </a:ext>
              </a:extLst>
            </p:cNvPr>
            <p:cNvSpPr/>
            <p:nvPr/>
          </p:nvSpPr>
          <p:spPr>
            <a:xfrm>
              <a:off x="6032994" y="2221769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en-ID"/>
            </a:p>
          </p:txBody>
        </p:sp>
        <p:sp>
          <p:nvSpPr>
            <p:cNvPr id="208" name="Star: 5 Points 207">
              <a:extLst>
                <a:ext uri="{FF2B5EF4-FFF2-40B4-BE49-F238E27FC236}">
                  <a16:creationId xmlns:a16="http://schemas.microsoft.com/office/drawing/2014/main" id="{03F03443-E2ED-488A-977B-160806F075A0}"/>
                </a:ext>
              </a:extLst>
            </p:cNvPr>
            <p:cNvSpPr/>
            <p:nvPr/>
          </p:nvSpPr>
          <p:spPr>
            <a:xfrm>
              <a:off x="6157007" y="2221769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en-ID"/>
            </a:p>
          </p:txBody>
        </p:sp>
      </p:grpSp>
      <p:sp>
        <p:nvSpPr>
          <p:cNvPr id="209" name="TextBox 208">
            <a:extLst>
              <a:ext uri="{FF2B5EF4-FFF2-40B4-BE49-F238E27FC236}">
                <a16:creationId xmlns:a16="http://schemas.microsoft.com/office/drawing/2014/main" id="{18EBA844-0B52-4738-A6AB-49F7971F1F4B}"/>
              </a:ext>
            </a:extLst>
          </p:cNvPr>
          <p:cNvSpPr txBox="1"/>
          <p:nvPr/>
        </p:nvSpPr>
        <p:spPr>
          <a:xfrm>
            <a:off x="2814922" y="5815437"/>
            <a:ext cx="11079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1400" spc="0" baseline="0" dirty="0">
                <a:solidFill>
                  <a:srgbClr val="000000"/>
                </a:solidFill>
                <a:latin typeface="+mj-lt"/>
                <a:cs typeface="Arial"/>
                <a:sym typeface="Arial"/>
                <a:rtl val="0"/>
              </a:rPr>
              <a:t>Nick Name</a:t>
            </a:r>
          </a:p>
        </p:txBody>
      </p:sp>
      <p:sp>
        <p:nvSpPr>
          <p:cNvPr id="210" name="TextBox 209">
            <a:extLst>
              <a:ext uri="{FF2B5EF4-FFF2-40B4-BE49-F238E27FC236}">
                <a16:creationId xmlns:a16="http://schemas.microsoft.com/office/drawing/2014/main" id="{07CA29B9-6CF1-4E96-BC18-3BFF1A6A8589}"/>
              </a:ext>
            </a:extLst>
          </p:cNvPr>
          <p:cNvSpPr txBox="1"/>
          <p:nvPr/>
        </p:nvSpPr>
        <p:spPr>
          <a:xfrm>
            <a:off x="2925530" y="6038234"/>
            <a:ext cx="88678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1000" spc="0" baseline="0" dirty="0">
                <a:solidFill>
                  <a:schemeClr val="tx1">
                    <a:lumMod val="75000"/>
                    <a:lumOff val="25000"/>
                  </a:schemeClr>
                </a:solidFill>
                <a:cs typeface="Arial"/>
                <a:sym typeface="Arial"/>
                <a:rtl val="0"/>
              </a:rPr>
              <a:t>Job Position</a:t>
            </a:r>
          </a:p>
        </p:txBody>
      </p:sp>
      <p:grpSp>
        <p:nvGrpSpPr>
          <p:cNvPr id="211" name="Group 210">
            <a:extLst>
              <a:ext uri="{FF2B5EF4-FFF2-40B4-BE49-F238E27FC236}">
                <a16:creationId xmlns:a16="http://schemas.microsoft.com/office/drawing/2014/main" id="{EC922876-9A68-425F-BC98-2AD67C53D467}"/>
              </a:ext>
            </a:extLst>
          </p:cNvPr>
          <p:cNvGrpSpPr/>
          <p:nvPr/>
        </p:nvGrpSpPr>
        <p:grpSpPr>
          <a:xfrm>
            <a:off x="3194631" y="6294615"/>
            <a:ext cx="348579" cy="100553"/>
            <a:chOff x="5908981" y="2221769"/>
            <a:chExt cx="348579" cy="100553"/>
          </a:xfrm>
        </p:grpSpPr>
        <p:sp>
          <p:nvSpPr>
            <p:cNvPr id="212" name="Star: 5 Points 211">
              <a:extLst>
                <a:ext uri="{FF2B5EF4-FFF2-40B4-BE49-F238E27FC236}">
                  <a16:creationId xmlns:a16="http://schemas.microsoft.com/office/drawing/2014/main" id="{6823CF56-7CA0-4A4D-95B2-7B3911717F85}"/>
                </a:ext>
              </a:extLst>
            </p:cNvPr>
            <p:cNvSpPr/>
            <p:nvPr/>
          </p:nvSpPr>
          <p:spPr>
            <a:xfrm>
              <a:off x="5908981" y="2221769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13" name="Star: 5 Points 212">
              <a:extLst>
                <a:ext uri="{FF2B5EF4-FFF2-40B4-BE49-F238E27FC236}">
                  <a16:creationId xmlns:a16="http://schemas.microsoft.com/office/drawing/2014/main" id="{4AC9A015-6ACE-4711-AA91-7B916688B73F}"/>
                </a:ext>
              </a:extLst>
            </p:cNvPr>
            <p:cNvSpPr/>
            <p:nvPr/>
          </p:nvSpPr>
          <p:spPr>
            <a:xfrm>
              <a:off x="6032994" y="2221769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14" name="Star: 5 Points 213">
              <a:extLst>
                <a:ext uri="{FF2B5EF4-FFF2-40B4-BE49-F238E27FC236}">
                  <a16:creationId xmlns:a16="http://schemas.microsoft.com/office/drawing/2014/main" id="{49A2AB88-6EDD-402E-9472-74136E6BAB14}"/>
                </a:ext>
              </a:extLst>
            </p:cNvPr>
            <p:cNvSpPr/>
            <p:nvPr/>
          </p:nvSpPr>
          <p:spPr>
            <a:xfrm>
              <a:off x="6157007" y="2221769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215" name="TextBox 214">
            <a:extLst>
              <a:ext uri="{FF2B5EF4-FFF2-40B4-BE49-F238E27FC236}">
                <a16:creationId xmlns:a16="http://schemas.microsoft.com/office/drawing/2014/main" id="{B46AAF81-F139-4A30-B328-D46031CB6D0D}"/>
              </a:ext>
            </a:extLst>
          </p:cNvPr>
          <p:cNvSpPr txBox="1"/>
          <p:nvPr/>
        </p:nvSpPr>
        <p:spPr>
          <a:xfrm>
            <a:off x="4641593" y="5815437"/>
            <a:ext cx="11079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1400" spc="0" baseline="0" dirty="0">
                <a:solidFill>
                  <a:srgbClr val="000000"/>
                </a:solidFill>
                <a:latin typeface="+mj-lt"/>
                <a:cs typeface="Arial"/>
                <a:sym typeface="Arial"/>
                <a:rtl val="0"/>
              </a:rPr>
              <a:t>Nick Name</a:t>
            </a:r>
          </a:p>
        </p:txBody>
      </p:sp>
      <p:sp>
        <p:nvSpPr>
          <p:cNvPr id="216" name="TextBox 215">
            <a:extLst>
              <a:ext uri="{FF2B5EF4-FFF2-40B4-BE49-F238E27FC236}">
                <a16:creationId xmlns:a16="http://schemas.microsoft.com/office/drawing/2014/main" id="{B08FFDEB-7127-4AD4-83F6-0EF7C1335CC2}"/>
              </a:ext>
            </a:extLst>
          </p:cNvPr>
          <p:cNvSpPr txBox="1"/>
          <p:nvPr/>
        </p:nvSpPr>
        <p:spPr>
          <a:xfrm>
            <a:off x="4752201" y="6038234"/>
            <a:ext cx="88678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1000" spc="0" baseline="0" dirty="0">
                <a:solidFill>
                  <a:schemeClr val="tx1">
                    <a:lumMod val="75000"/>
                    <a:lumOff val="25000"/>
                  </a:schemeClr>
                </a:solidFill>
                <a:cs typeface="Arial"/>
                <a:sym typeface="Arial"/>
                <a:rtl val="0"/>
              </a:rPr>
              <a:t>Job Position</a:t>
            </a:r>
          </a:p>
        </p:txBody>
      </p:sp>
      <p:grpSp>
        <p:nvGrpSpPr>
          <p:cNvPr id="217" name="Group 216">
            <a:extLst>
              <a:ext uri="{FF2B5EF4-FFF2-40B4-BE49-F238E27FC236}">
                <a16:creationId xmlns:a16="http://schemas.microsoft.com/office/drawing/2014/main" id="{58CFBBE1-959F-4BE8-92E0-A385CD4813A6}"/>
              </a:ext>
            </a:extLst>
          </p:cNvPr>
          <p:cNvGrpSpPr/>
          <p:nvPr/>
        </p:nvGrpSpPr>
        <p:grpSpPr>
          <a:xfrm>
            <a:off x="5021302" y="6294615"/>
            <a:ext cx="348579" cy="100553"/>
            <a:chOff x="5908981" y="2221769"/>
            <a:chExt cx="348579" cy="100553"/>
          </a:xfrm>
        </p:grpSpPr>
        <p:sp>
          <p:nvSpPr>
            <p:cNvPr id="218" name="Star: 5 Points 217">
              <a:extLst>
                <a:ext uri="{FF2B5EF4-FFF2-40B4-BE49-F238E27FC236}">
                  <a16:creationId xmlns:a16="http://schemas.microsoft.com/office/drawing/2014/main" id="{C08B2934-1359-4F21-9EC1-3CA6A83AD528}"/>
                </a:ext>
              </a:extLst>
            </p:cNvPr>
            <p:cNvSpPr/>
            <p:nvPr/>
          </p:nvSpPr>
          <p:spPr>
            <a:xfrm>
              <a:off x="5908981" y="2221769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19" name="Star: 5 Points 218">
              <a:extLst>
                <a:ext uri="{FF2B5EF4-FFF2-40B4-BE49-F238E27FC236}">
                  <a16:creationId xmlns:a16="http://schemas.microsoft.com/office/drawing/2014/main" id="{8F9827A7-7F28-4EC6-B99F-42FF31FDC850}"/>
                </a:ext>
              </a:extLst>
            </p:cNvPr>
            <p:cNvSpPr/>
            <p:nvPr/>
          </p:nvSpPr>
          <p:spPr>
            <a:xfrm>
              <a:off x="6032994" y="2221769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20" name="Star: 5 Points 219">
              <a:extLst>
                <a:ext uri="{FF2B5EF4-FFF2-40B4-BE49-F238E27FC236}">
                  <a16:creationId xmlns:a16="http://schemas.microsoft.com/office/drawing/2014/main" id="{934EB1ED-8DCD-47C1-A4F6-500456698709}"/>
                </a:ext>
              </a:extLst>
            </p:cNvPr>
            <p:cNvSpPr/>
            <p:nvPr/>
          </p:nvSpPr>
          <p:spPr>
            <a:xfrm>
              <a:off x="6157007" y="2221769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221" name="TextBox 220">
            <a:extLst>
              <a:ext uri="{FF2B5EF4-FFF2-40B4-BE49-F238E27FC236}">
                <a16:creationId xmlns:a16="http://schemas.microsoft.com/office/drawing/2014/main" id="{7B767882-661E-4CF8-94FD-1C561F32217C}"/>
              </a:ext>
            </a:extLst>
          </p:cNvPr>
          <p:cNvSpPr txBox="1"/>
          <p:nvPr/>
        </p:nvSpPr>
        <p:spPr>
          <a:xfrm>
            <a:off x="6463422" y="5815437"/>
            <a:ext cx="11079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1400" spc="0" baseline="0" dirty="0">
                <a:solidFill>
                  <a:srgbClr val="000000"/>
                </a:solidFill>
                <a:latin typeface="+mj-lt"/>
                <a:cs typeface="Arial"/>
                <a:sym typeface="Arial"/>
                <a:rtl val="0"/>
              </a:rPr>
              <a:t>Nick Name</a:t>
            </a:r>
          </a:p>
        </p:txBody>
      </p:sp>
      <p:sp>
        <p:nvSpPr>
          <p:cNvPr id="222" name="TextBox 221">
            <a:extLst>
              <a:ext uri="{FF2B5EF4-FFF2-40B4-BE49-F238E27FC236}">
                <a16:creationId xmlns:a16="http://schemas.microsoft.com/office/drawing/2014/main" id="{EE171389-B477-4EBE-970E-6727825D7013}"/>
              </a:ext>
            </a:extLst>
          </p:cNvPr>
          <p:cNvSpPr txBox="1"/>
          <p:nvPr/>
        </p:nvSpPr>
        <p:spPr>
          <a:xfrm>
            <a:off x="6574030" y="6038234"/>
            <a:ext cx="88678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1000" spc="0" baseline="0" dirty="0">
                <a:solidFill>
                  <a:schemeClr val="tx1">
                    <a:lumMod val="75000"/>
                    <a:lumOff val="25000"/>
                  </a:schemeClr>
                </a:solidFill>
                <a:cs typeface="Arial"/>
                <a:sym typeface="Arial"/>
                <a:rtl val="0"/>
              </a:rPr>
              <a:t>Job Position</a:t>
            </a:r>
          </a:p>
        </p:txBody>
      </p:sp>
      <p:grpSp>
        <p:nvGrpSpPr>
          <p:cNvPr id="223" name="Group 222">
            <a:extLst>
              <a:ext uri="{FF2B5EF4-FFF2-40B4-BE49-F238E27FC236}">
                <a16:creationId xmlns:a16="http://schemas.microsoft.com/office/drawing/2014/main" id="{DE393A6A-47D3-4613-BF8E-9601F5C21D18}"/>
              </a:ext>
            </a:extLst>
          </p:cNvPr>
          <p:cNvGrpSpPr/>
          <p:nvPr/>
        </p:nvGrpSpPr>
        <p:grpSpPr>
          <a:xfrm>
            <a:off x="6843131" y="6294615"/>
            <a:ext cx="348579" cy="100553"/>
            <a:chOff x="5908981" y="2221769"/>
            <a:chExt cx="348579" cy="100553"/>
          </a:xfrm>
        </p:grpSpPr>
        <p:sp>
          <p:nvSpPr>
            <p:cNvPr id="224" name="Star: 5 Points 223">
              <a:extLst>
                <a:ext uri="{FF2B5EF4-FFF2-40B4-BE49-F238E27FC236}">
                  <a16:creationId xmlns:a16="http://schemas.microsoft.com/office/drawing/2014/main" id="{CD954A3A-E149-44C2-9C75-D0FC2DFD7D25}"/>
                </a:ext>
              </a:extLst>
            </p:cNvPr>
            <p:cNvSpPr/>
            <p:nvPr/>
          </p:nvSpPr>
          <p:spPr>
            <a:xfrm>
              <a:off x="5908981" y="2221769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25" name="Star: 5 Points 224">
              <a:extLst>
                <a:ext uri="{FF2B5EF4-FFF2-40B4-BE49-F238E27FC236}">
                  <a16:creationId xmlns:a16="http://schemas.microsoft.com/office/drawing/2014/main" id="{E0AEDB30-6B56-4A46-B30B-7BB197DD52A1}"/>
                </a:ext>
              </a:extLst>
            </p:cNvPr>
            <p:cNvSpPr/>
            <p:nvPr/>
          </p:nvSpPr>
          <p:spPr>
            <a:xfrm>
              <a:off x="6032994" y="2221769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26" name="Star: 5 Points 225">
              <a:extLst>
                <a:ext uri="{FF2B5EF4-FFF2-40B4-BE49-F238E27FC236}">
                  <a16:creationId xmlns:a16="http://schemas.microsoft.com/office/drawing/2014/main" id="{C35534AD-E215-411D-B24F-C4C52D5CB218}"/>
                </a:ext>
              </a:extLst>
            </p:cNvPr>
            <p:cNvSpPr/>
            <p:nvPr/>
          </p:nvSpPr>
          <p:spPr>
            <a:xfrm>
              <a:off x="6157007" y="2221769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227" name="TextBox 226">
            <a:extLst>
              <a:ext uri="{FF2B5EF4-FFF2-40B4-BE49-F238E27FC236}">
                <a16:creationId xmlns:a16="http://schemas.microsoft.com/office/drawing/2014/main" id="{BB44B2FE-95B6-47DE-9CD6-02FBDFC4F25F}"/>
              </a:ext>
            </a:extLst>
          </p:cNvPr>
          <p:cNvSpPr txBox="1"/>
          <p:nvPr/>
        </p:nvSpPr>
        <p:spPr>
          <a:xfrm>
            <a:off x="8285378" y="5815437"/>
            <a:ext cx="11079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1400" spc="0" baseline="0" dirty="0">
                <a:solidFill>
                  <a:srgbClr val="000000"/>
                </a:solidFill>
                <a:latin typeface="+mj-lt"/>
                <a:cs typeface="Arial"/>
                <a:sym typeface="Arial"/>
                <a:rtl val="0"/>
              </a:rPr>
              <a:t>Nick Name</a:t>
            </a:r>
          </a:p>
        </p:txBody>
      </p:sp>
      <p:sp>
        <p:nvSpPr>
          <p:cNvPr id="228" name="TextBox 227">
            <a:extLst>
              <a:ext uri="{FF2B5EF4-FFF2-40B4-BE49-F238E27FC236}">
                <a16:creationId xmlns:a16="http://schemas.microsoft.com/office/drawing/2014/main" id="{91590C94-C3CC-430D-94C9-C13C7F8E8130}"/>
              </a:ext>
            </a:extLst>
          </p:cNvPr>
          <p:cNvSpPr txBox="1"/>
          <p:nvPr/>
        </p:nvSpPr>
        <p:spPr>
          <a:xfrm>
            <a:off x="8395986" y="6038234"/>
            <a:ext cx="88678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1000" spc="0" baseline="0" dirty="0">
                <a:solidFill>
                  <a:schemeClr val="tx1">
                    <a:lumMod val="75000"/>
                    <a:lumOff val="25000"/>
                  </a:schemeClr>
                </a:solidFill>
                <a:cs typeface="Arial"/>
                <a:sym typeface="Arial"/>
                <a:rtl val="0"/>
              </a:rPr>
              <a:t>Job Position</a:t>
            </a:r>
          </a:p>
        </p:txBody>
      </p:sp>
      <p:grpSp>
        <p:nvGrpSpPr>
          <p:cNvPr id="229" name="Group 228">
            <a:extLst>
              <a:ext uri="{FF2B5EF4-FFF2-40B4-BE49-F238E27FC236}">
                <a16:creationId xmlns:a16="http://schemas.microsoft.com/office/drawing/2014/main" id="{6042B2C8-5417-4413-BD87-C4E68FF88603}"/>
              </a:ext>
            </a:extLst>
          </p:cNvPr>
          <p:cNvGrpSpPr/>
          <p:nvPr/>
        </p:nvGrpSpPr>
        <p:grpSpPr>
          <a:xfrm>
            <a:off x="8665087" y="6294615"/>
            <a:ext cx="348579" cy="100553"/>
            <a:chOff x="5908981" y="2221769"/>
            <a:chExt cx="348579" cy="100553"/>
          </a:xfrm>
        </p:grpSpPr>
        <p:sp>
          <p:nvSpPr>
            <p:cNvPr id="230" name="Star: 5 Points 229">
              <a:extLst>
                <a:ext uri="{FF2B5EF4-FFF2-40B4-BE49-F238E27FC236}">
                  <a16:creationId xmlns:a16="http://schemas.microsoft.com/office/drawing/2014/main" id="{3E04EFDB-B939-4FDC-8B37-E9AED6B4E953}"/>
                </a:ext>
              </a:extLst>
            </p:cNvPr>
            <p:cNvSpPr/>
            <p:nvPr/>
          </p:nvSpPr>
          <p:spPr>
            <a:xfrm>
              <a:off x="5908981" y="2221769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31" name="Star: 5 Points 230">
              <a:extLst>
                <a:ext uri="{FF2B5EF4-FFF2-40B4-BE49-F238E27FC236}">
                  <a16:creationId xmlns:a16="http://schemas.microsoft.com/office/drawing/2014/main" id="{AB081B47-F2DF-4A8E-A49A-CBB62DE13351}"/>
                </a:ext>
              </a:extLst>
            </p:cNvPr>
            <p:cNvSpPr/>
            <p:nvPr/>
          </p:nvSpPr>
          <p:spPr>
            <a:xfrm>
              <a:off x="6032994" y="2221769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32" name="Star: 5 Points 231">
              <a:extLst>
                <a:ext uri="{FF2B5EF4-FFF2-40B4-BE49-F238E27FC236}">
                  <a16:creationId xmlns:a16="http://schemas.microsoft.com/office/drawing/2014/main" id="{BEEEA0C7-3188-4F3B-8343-F2C49869B9CC}"/>
                </a:ext>
              </a:extLst>
            </p:cNvPr>
            <p:cNvSpPr/>
            <p:nvPr/>
          </p:nvSpPr>
          <p:spPr>
            <a:xfrm>
              <a:off x="6157007" y="2221769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233" name="TextBox 232">
            <a:extLst>
              <a:ext uri="{FF2B5EF4-FFF2-40B4-BE49-F238E27FC236}">
                <a16:creationId xmlns:a16="http://schemas.microsoft.com/office/drawing/2014/main" id="{E29F3103-5A42-46AF-AC99-22507539A2A6}"/>
              </a:ext>
            </a:extLst>
          </p:cNvPr>
          <p:cNvSpPr txBox="1"/>
          <p:nvPr/>
        </p:nvSpPr>
        <p:spPr>
          <a:xfrm>
            <a:off x="10119060" y="5815437"/>
            <a:ext cx="11079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1400" spc="0" baseline="0" dirty="0">
                <a:solidFill>
                  <a:srgbClr val="000000"/>
                </a:solidFill>
                <a:latin typeface="+mj-lt"/>
                <a:cs typeface="Arial"/>
                <a:sym typeface="Arial"/>
                <a:rtl val="0"/>
              </a:rPr>
              <a:t>Nick Name</a:t>
            </a:r>
          </a:p>
        </p:txBody>
      </p:sp>
      <p:sp>
        <p:nvSpPr>
          <p:cNvPr id="234" name="TextBox 233">
            <a:extLst>
              <a:ext uri="{FF2B5EF4-FFF2-40B4-BE49-F238E27FC236}">
                <a16:creationId xmlns:a16="http://schemas.microsoft.com/office/drawing/2014/main" id="{70A491DF-F8B3-4C1C-9518-C054828D9161}"/>
              </a:ext>
            </a:extLst>
          </p:cNvPr>
          <p:cNvSpPr txBox="1"/>
          <p:nvPr/>
        </p:nvSpPr>
        <p:spPr>
          <a:xfrm>
            <a:off x="10229668" y="6038234"/>
            <a:ext cx="88678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1000" spc="0" baseline="0" dirty="0">
                <a:solidFill>
                  <a:schemeClr val="tx1">
                    <a:lumMod val="75000"/>
                    <a:lumOff val="25000"/>
                  </a:schemeClr>
                </a:solidFill>
                <a:cs typeface="Arial"/>
                <a:sym typeface="Arial"/>
                <a:rtl val="0"/>
              </a:rPr>
              <a:t>Job Position</a:t>
            </a:r>
          </a:p>
        </p:txBody>
      </p:sp>
      <p:grpSp>
        <p:nvGrpSpPr>
          <p:cNvPr id="235" name="Group 234">
            <a:extLst>
              <a:ext uri="{FF2B5EF4-FFF2-40B4-BE49-F238E27FC236}">
                <a16:creationId xmlns:a16="http://schemas.microsoft.com/office/drawing/2014/main" id="{39FC6790-D114-4984-A609-3023EDBC1308}"/>
              </a:ext>
            </a:extLst>
          </p:cNvPr>
          <p:cNvGrpSpPr/>
          <p:nvPr/>
        </p:nvGrpSpPr>
        <p:grpSpPr>
          <a:xfrm>
            <a:off x="10498769" y="6294615"/>
            <a:ext cx="348579" cy="100553"/>
            <a:chOff x="5908981" y="2221769"/>
            <a:chExt cx="348579" cy="100553"/>
          </a:xfrm>
        </p:grpSpPr>
        <p:sp>
          <p:nvSpPr>
            <p:cNvPr id="236" name="Star: 5 Points 235">
              <a:extLst>
                <a:ext uri="{FF2B5EF4-FFF2-40B4-BE49-F238E27FC236}">
                  <a16:creationId xmlns:a16="http://schemas.microsoft.com/office/drawing/2014/main" id="{9D7CA969-98EF-438B-BC97-5418D453386F}"/>
                </a:ext>
              </a:extLst>
            </p:cNvPr>
            <p:cNvSpPr/>
            <p:nvPr/>
          </p:nvSpPr>
          <p:spPr>
            <a:xfrm>
              <a:off x="5908981" y="2221769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37" name="Star: 5 Points 236">
              <a:extLst>
                <a:ext uri="{FF2B5EF4-FFF2-40B4-BE49-F238E27FC236}">
                  <a16:creationId xmlns:a16="http://schemas.microsoft.com/office/drawing/2014/main" id="{971EBAB8-BAE1-48D4-BAB5-1C0ED53176C6}"/>
                </a:ext>
              </a:extLst>
            </p:cNvPr>
            <p:cNvSpPr/>
            <p:nvPr/>
          </p:nvSpPr>
          <p:spPr>
            <a:xfrm>
              <a:off x="6032994" y="2221769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38" name="Star: 5 Points 237">
              <a:extLst>
                <a:ext uri="{FF2B5EF4-FFF2-40B4-BE49-F238E27FC236}">
                  <a16:creationId xmlns:a16="http://schemas.microsoft.com/office/drawing/2014/main" id="{324D8290-A042-4F0F-9D4D-F44EF9A8F0B3}"/>
                </a:ext>
              </a:extLst>
            </p:cNvPr>
            <p:cNvSpPr/>
            <p:nvPr/>
          </p:nvSpPr>
          <p:spPr>
            <a:xfrm>
              <a:off x="6157007" y="2221769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239" name="TextBox 238">
            <a:extLst>
              <a:ext uri="{FF2B5EF4-FFF2-40B4-BE49-F238E27FC236}">
                <a16:creationId xmlns:a16="http://schemas.microsoft.com/office/drawing/2014/main" id="{92405186-DC21-427F-9C1B-9B7CE224B43D}"/>
              </a:ext>
            </a:extLst>
          </p:cNvPr>
          <p:cNvSpPr txBox="1"/>
          <p:nvPr/>
        </p:nvSpPr>
        <p:spPr>
          <a:xfrm>
            <a:off x="6564734" y="2117197"/>
            <a:ext cx="90537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1600" spc="0" baseline="0" dirty="0">
                <a:solidFill>
                  <a:srgbClr val="000000"/>
                </a:solidFill>
                <a:latin typeface="+mj-lt"/>
                <a:cs typeface="Arial"/>
                <a:sym typeface="Arial"/>
                <a:rtl val="0"/>
              </a:rPr>
              <a:t>Big Bos</a:t>
            </a:r>
          </a:p>
        </p:txBody>
      </p:sp>
      <p:sp>
        <p:nvSpPr>
          <p:cNvPr id="240" name="TextBox 239">
            <a:extLst>
              <a:ext uri="{FF2B5EF4-FFF2-40B4-BE49-F238E27FC236}">
                <a16:creationId xmlns:a16="http://schemas.microsoft.com/office/drawing/2014/main" id="{94E14038-61D4-4526-B22A-0C0F262328B0}"/>
              </a:ext>
            </a:extLst>
          </p:cNvPr>
          <p:cNvSpPr txBox="1"/>
          <p:nvPr/>
        </p:nvSpPr>
        <p:spPr>
          <a:xfrm>
            <a:off x="6692654" y="2339994"/>
            <a:ext cx="64953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1000" spc="0" baseline="0" dirty="0">
                <a:solidFill>
                  <a:schemeClr val="tx1">
                    <a:lumMod val="75000"/>
                    <a:lumOff val="25000"/>
                  </a:schemeClr>
                </a:solidFill>
                <a:cs typeface="Arial"/>
                <a:sym typeface="Arial"/>
                <a:rtl val="0"/>
              </a:rPr>
              <a:t>Founder</a:t>
            </a:r>
          </a:p>
        </p:txBody>
      </p:sp>
      <p:grpSp>
        <p:nvGrpSpPr>
          <p:cNvPr id="241" name="Group 240">
            <a:extLst>
              <a:ext uri="{FF2B5EF4-FFF2-40B4-BE49-F238E27FC236}">
                <a16:creationId xmlns:a16="http://schemas.microsoft.com/office/drawing/2014/main" id="{6B1BFF73-95F7-43D7-AF45-E69216786015}"/>
              </a:ext>
            </a:extLst>
          </p:cNvPr>
          <p:cNvGrpSpPr/>
          <p:nvPr/>
        </p:nvGrpSpPr>
        <p:grpSpPr>
          <a:xfrm>
            <a:off x="6843131" y="2596375"/>
            <a:ext cx="348579" cy="100553"/>
            <a:chOff x="5908981" y="2221769"/>
            <a:chExt cx="348579" cy="100553"/>
          </a:xfrm>
        </p:grpSpPr>
        <p:sp>
          <p:nvSpPr>
            <p:cNvPr id="242" name="Star: 5 Points 241">
              <a:extLst>
                <a:ext uri="{FF2B5EF4-FFF2-40B4-BE49-F238E27FC236}">
                  <a16:creationId xmlns:a16="http://schemas.microsoft.com/office/drawing/2014/main" id="{AB04A898-76DB-476A-91B7-CF73F864CF4A}"/>
                </a:ext>
              </a:extLst>
            </p:cNvPr>
            <p:cNvSpPr/>
            <p:nvPr/>
          </p:nvSpPr>
          <p:spPr>
            <a:xfrm>
              <a:off x="5908981" y="2221769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43" name="Star: 5 Points 242">
              <a:extLst>
                <a:ext uri="{FF2B5EF4-FFF2-40B4-BE49-F238E27FC236}">
                  <a16:creationId xmlns:a16="http://schemas.microsoft.com/office/drawing/2014/main" id="{ED8D0267-BC39-4DC3-9B0E-60CE4109D271}"/>
                </a:ext>
              </a:extLst>
            </p:cNvPr>
            <p:cNvSpPr/>
            <p:nvPr/>
          </p:nvSpPr>
          <p:spPr>
            <a:xfrm>
              <a:off x="6032994" y="2221769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44" name="Star: 5 Points 243">
              <a:extLst>
                <a:ext uri="{FF2B5EF4-FFF2-40B4-BE49-F238E27FC236}">
                  <a16:creationId xmlns:a16="http://schemas.microsoft.com/office/drawing/2014/main" id="{A3A9327C-DC82-4B9B-9DF0-292DBD287288}"/>
                </a:ext>
              </a:extLst>
            </p:cNvPr>
            <p:cNvSpPr/>
            <p:nvPr/>
          </p:nvSpPr>
          <p:spPr>
            <a:xfrm>
              <a:off x="6157007" y="2221769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245" name="TextBox 244">
            <a:extLst>
              <a:ext uri="{FF2B5EF4-FFF2-40B4-BE49-F238E27FC236}">
                <a16:creationId xmlns:a16="http://schemas.microsoft.com/office/drawing/2014/main" id="{50C63876-1904-4A67-86BA-C12E78924793}"/>
              </a:ext>
            </a:extLst>
          </p:cNvPr>
          <p:cNvSpPr txBox="1"/>
          <p:nvPr/>
        </p:nvSpPr>
        <p:spPr>
          <a:xfrm>
            <a:off x="615778" y="3489790"/>
            <a:ext cx="2653895" cy="615553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lnSpc>
                <a:spcPct val="150000"/>
              </a:lnSpc>
              <a:defRPr sz="1200" b="0" i="0">
                <a:solidFill>
                  <a:schemeClr val="tx1">
                    <a:lumMod val="75000"/>
                    <a:lumOff val="25000"/>
                  </a:schemeClr>
                </a:solidFill>
                <a:effectLst/>
              </a:defRPr>
            </a:lvl1pPr>
          </a:lstStyle>
          <a:p>
            <a:r>
              <a:rPr lang="it-IT" dirty="0"/>
              <a:t>Sed quia consequuntur magni dolores eos qui ratione</a:t>
            </a:r>
            <a:endParaRPr lang="en-ID" dirty="0"/>
          </a:p>
        </p:txBody>
      </p:sp>
      <p:sp>
        <p:nvSpPr>
          <p:cNvPr id="246" name="Freeform: Shape 245">
            <a:extLst>
              <a:ext uri="{FF2B5EF4-FFF2-40B4-BE49-F238E27FC236}">
                <a16:creationId xmlns:a16="http://schemas.microsoft.com/office/drawing/2014/main" id="{5D2D62C2-1CA3-4317-962D-21198D11BA16}"/>
              </a:ext>
            </a:extLst>
          </p:cNvPr>
          <p:cNvSpPr/>
          <p:nvPr/>
        </p:nvSpPr>
        <p:spPr>
          <a:xfrm>
            <a:off x="4974351" y="2855057"/>
            <a:ext cx="442314" cy="485554"/>
          </a:xfrm>
          <a:custGeom>
            <a:avLst/>
            <a:gdLst>
              <a:gd name="connsiteX0" fmla="*/ 189148 w 423482"/>
              <a:gd name="connsiteY0" fmla="*/ 26 h 464876"/>
              <a:gd name="connsiteX1" fmla="*/ 268192 w 423482"/>
              <a:gd name="connsiteY1" fmla="*/ 30429 h 464876"/>
              <a:gd name="connsiteX2" fmla="*/ 265965 w 423482"/>
              <a:gd name="connsiteY2" fmla="*/ 15105 h 464876"/>
              <a:gd name="connsiteX3" fmla="*/ 308401 w 423482"/>
              <a:gd name="connsiteY3" fmla="*/ 124339 h 464876"/>
              <a:gd name="connsiteX4" fmla="*/ 255430 w 423482"/>
              <a:gd name="connsiteY4" fmla="*/ 242843 h 464876"/>
              <a:gd name="connsiteX5" fmla="*/ 246136 w 423482"/>
              <a:gd name="connsiteY5" fmla="*/ 246512 h 464876"/>
              <a:gd name="connsiteX6" fmla="*/ 250510 w 423482"/>
              <a:gd name="connsiteY6" fmla="*/ 270246 h 464876"/>
              <a:gd name="connsiteX7" fmla="*/ 268584 w 423482"/>
              <a:gd name="connsiteY7" fmla="*/ 291726 h 464876"/>
              <a:gd name="connsiteX8" fmla="*/ 373758 w 423482"/>
              <a:gd name="connsiteY8" fmla="*/ 330626 h 464876"/>
              <a:gd name="connsiteX9" fmla="*/ 401525 w 423482"/>
              <a:gd name="connsiteY9" fmla="*/ 359047 h 464876"/>
              <a:gd name="connsiteX10" fmla="*/ 421433 w 423482"/>
              <a:gd name="connsiteY10" fmla="*/ 416153 h 464876"/>
              <a:gd name="connsiteX11" fmla="*/ 386724 w 423482"/>
              <a:gd name="connsiteY11" fmla="*/ 464876 h 464876"/>
              <a:gd name="connsiteX12" fmla="*/ 246319 w 423482"/>
              <a:gd name="connsiteY12" fmla="*/ 464876 h 464876"/>
              <a:gd name="connsiteX13" fmla="*/ 223398 w 423482"/>
              <a:gd name="connsiteY13" fmla="*/ 379741 h 464876"/>
              <a:gd name="connsiteX14" fmla="*/ 235448 w 423482"/>
              <a:gd name="connsiteY14" fmla="*/ 346866 h 464876"/>
              <a:gd name="connsiteX15" fmla="*/ 217111 w 423482"/>
              <a:gd name="connsiteY15" fmla="*/ 334948 h 464876"/>
              <a:gd name="connsiteX16" fmla="*/ 211872 w 423482"/>
              <a:gd name="connsiteY16" fmla="*/ 331542 h 464876"/>
              <a:gd name="connsiteX17" fmla="*/ 205978 w 423482"/>
              <a:gd name="connsiteY17" fmla="*/ 335340 h 464876"/>
              <a:gd name="connsiteX18" fmla="*/ 188296 w 423482"/>
              <a:gd name="connsiteY18" fmla="*/ 346866 h 464876"/>
              <a:gd name="connsiteX19" fmla="*/ 200346 w 423482"/>
              <a:gd name="connsiteY19" fmla="*/ 379741 h 464876"/>
              <a:gd name="connsiteX20" fmla="*/ 177163 w 423482"/>
              <a:gd name="connsiteY20" fmla="*/ 464876 h 464876"/>
              <a:gd name="connsiteX21" fmla="*/ 36758 w 423482"/>
              <a:gd name="connsiteY21" fmla="*/ 464876 h 464876"/>
              <a:gd name="connsiteX22" fmla="*/ 2049 w 423482"/>
              <a:gd name="connsiteY22" fmla="*/ 416153 h 464876"/>
              <a:gd name="connsiteX23" fmla="*/ 21957 w 423482"/>
              <a:gd name="connsiteY23" fmla="*/ 359047 h 464876"/>
              <a:gd name="connsiteX24" fmla="*/ 49724 w 423482"/>
              <a:gd name="connsiteY24" fmla="*/ 330626 h 464876"/>
              <a:gd name="connsiteX25" fmla="*/ 154898 w 423482"/>
              <a:gd name="connsiteY25" fmla="*/ 291726 h 464876"/>
              <a:gd name="connsiteX26" fmla="*/ 172972 w 423482"/>
              <a:gd name="connsiteY26" fmla="*/ 270246 h 464876"/>
              <a:gd name="connsiteX27" fmla="*/ 177721 w 423482"/>
              <a:gd name="connsiteY27" fmla="*/ 244478 h 464876"/>
              <a:gd name="connsiteX28" fmla="*/ 169240 w 423482"/>
              <a:gd name="connsiteY28" fmla="*/ 240186 h 464876"/>
              <a:gd name="connsiteX29" fmla="*/ 116915 w 423482"/>
              <a:gd name="connsiteY29" fmla="*/ 120540 h 464876"/>
              <a:gd name="connsiteX30" fmla="*/ 117439 w 423482"/>
              <a:gd name="connsiteY30" fmla="*/ 92381 h 464876"/>
              <a:gd name="connsiteX31" fmla="*/ 158434 w 423482"/>
              <a:gd name="connsiteY31" fmla="*/ 14843 h 464876"/>
              <a:gd name="connsiteX32" fmla="*/ 143110 w 423482"/>
              <a:gd name="connsiteY32" fmla="*/ 7246 h 464876"/>
              <a:gd name="connsiteX33" fmla="*/ 189148 w 423482"/>
              <a:gd name="connsiteY33" fmla="*/ 26 h 464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423482" h="464876">
                <a:moveTo>
                  <a:pt x="189148" y="26"/>
                </a:moveTo>
                <a:cubicBezTo>
                  <a:pt x="214918" y="-449"/>
                  <a:pt x="246188" y="5347"/>
                  <a:pt x="268192" y="30429"/>
                </a:cubicBezTo>
                <a:lnTo>
                  <a:pt x="265965" y="15105"/>
                </a:lnTo>
                <a:cubicBezTo>
                  <a:pt x="265965" y="15105"/>
                  <a:pt x="316522" y="72996"/>
                  <a:pt x="308401" y="124339"/>
                </a:cubicBezTo>
                <a:cubicBezTo>
                  <a:pt x="302606" y="160488"/>
                  <a:pt x="288927" y="215719"/>
                  <a:pt x="255430" y="242843"/>
                </a:cubicBezTo>
                <a:lnTo>
                  <a:pt x="246136" y="246512"/>
                </a:lnTo>
                <a:lnTo>
                  <a:pt x="250510" y="270246"/>
                </a:lnTo>
                <a:cubicBezTo>
                  <a:pt x="252344" y="280069"/>
                  <a:pt x="259154" y="288320"/>
                  <a:pt x="268584" y="291726"/>
                </a:cubicBezTo>
                <a:lnTo>
                  <a:pt x="373758" y="330626"/>
                </a:lnTo>
                <a:cubicBezTo>
                  <a:pt x="386724" y="335472"/>
                  <a:pt x="396941" y="345950"/>
                  <a:pt x="401525" y="359047"/>
                </a:cubicBezTo>
                <a:lnTo>
                  <a:pt x="421433" y="416153"/>
                </a:lnTo>
                <a:cubicBezTo>
                  <a:pt x="429684" y="439990"/>
                  <a:pt x="412003" y="464876"/>
                  <a:pt x="386724" y="464876"/>
                </a:cubicBezTo>
                <a:lnTo>
                  <a:pt x="246319" y="464876"/>
                </a:lnTo>
                <a:lnTo>
                  <a:pt x="223398" y="379741"/>
                </a:lnTo>
                <a:lnTo>
                  <a:pt x="235448" y="346866"/>
                </a:lnTo>
                <a:lnTo>
                  <a:pt x="217111" y="334948"/>
                </a:lnTo>
                <a:lnTo>
                  <a:pt x="211872" y="331542"/>
                </a:lnTo>
                <a:lnTo>
                  <a:pt x="205978" y="335340"/>
                </a:lnTo>
                <a:lnTo>
                  <a:pt x="188296" y="346866"/>
                </a:lnTo>
                <a:lnTo>
                  <a:pt x="200346" y="379741"/>
                </a:lnTo>
                <a:lnTo>
                  <a:pt x="177163" y="464876"/>
                </a:lnTo>
                <a:lnTo>
                  <a:pt x="36758" y="464876"/>
                </a:lnTo>
                <a:cubicBezTo>
                  <a:pt x="11479" y="464876"/>
                  <a:pt x="-6202" y="439990"/>
                  <a:pt x="2049" y="416153"/>
                </a:cubicBezTo>
                <a:lnTo>
                  <a:pt x="21957" y="359047"/>
                </a:lnTo>
                <a:cubicBezTo>
                  <a:pt x="26410" y="345819"/>
                  <a:pt x="36627" y="335472"/>
                  <a:pt x="49724" y="330626"/>
                </a:cubicBezTo>
                <a:lnTo>
                  <a:pt x="154898" y="291726"/>
                </a:lnTo>
                <a:cubicBezTo>
                  <a:pt x="164328" y="288189"/>
                  <a:pt x="171139" y="280069"/>
                  <a:pt x="172972" y="270246"/>
                </a:cubicBezTo>
                <a:lnTo>
                  <a:pt x="177721" y="244478"/>
                </a:lnTo>
                <a:lnTo>
                  <a:pt x="169240" y="240186"/>
                </a:lnTo>
                <a:cubicBezTo>
                  <a:pt x="145861" y="222439"/>
                  <a:pt x="121368" y="187862"/>
                  <a:pt x="116915" y="120540"/>
                </a:cubicBezTo>
                <a:lnTo>
                  <a:pt x="117439" y="92381"/>
                </a:lnTo>
                <a:cubicBezTo>
                  <a:pt x="117439" y="92381"/>
                  <a:pt x="122023" y="28988"/>
                  <a:pt x="158434" y="14843"/>
                </a:cubicBezTo>
                <a:lnTo>
                  <a:pt x="143110" y="7246"/>
                </a:lnTo>
                <a:cubicBezTo>
                  <a:pt x="143110" y="7246"/>
                  <a:pt x="163379" y="501"/>
                  <a:pt x="189148" y="26"/>
                </a:cubicBezTo>
                <a:close/>
              </a:path>
            </a:pathLst>
          </a:custGeom>
          <a:solidFill>
            <a:schemeClr val="accent1"/>
          </a:solidFill>
          <a:ln w="15553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247" name="Freeform: Shape 246">
            <a:extLst>
              <a:ext uri="{FF2B5EF4-FFF2-40B4-BE49-F238E27FC236}">
                <a16:creationId xmlns:a16="http://schemas.microsoft.com/office/drawing/2014/main" id="{749F418B-1B95-45F5-B702-8E50D4401403}"/>
              </a:ext>
            </a:extLst>
          </p:cNvPr>
          <p:cNvSpPr/>
          <p:nvPr/>
        </p:nvSpPr>
        <p:spPr>
          <a:xfrm>
            <a:off x="6796487" y="1045161"/>
            <a:ext cx="442024" cy="460952"/>
          </a:xfrm>
          <a:custGeom>
            <a:avLst/>
            <a:gdLst>
              <a:gd name="connsiteX0" fmla="*/ 421097 w 423202"/>
              <a:gd name="connsiteY0" fmla="*/ 392728 h 441320"/>
              <a:gd name="connsiteX1" fmla="*/ 401189 w 423202"/>
              <a:gd name="connsiteY1" fmla="*/ 335622 h 441320"/>
              <a:gd name="connsiteX2" fmla="*/ 373422 w 423202"/>
              <a:gd name="connsiteY2" fmla="*/ 307332 h 441320"/>
              <a:gd name="connsiteX3" fmla="*/ 268380 w 423202"/>
              <a:gd name="connsiteY3" fmla="*/ 268432 h 441320"/>
              <a:gd name="connsiteX4" fmla="*/ 250436 w 423202"/>
              <a:gd name="connsiteY4" fmla="*/ 246952 h 441320"/>
              <a:gd name="connsiteX5" fmla="*/ 245721 w 423202"/>
              <a:gd name="connsiteY5" fmla="*/ 221412 h 441320"/>
              <a:gd name="connsiteX6" fmla="*/ 296801 w 423202"/>
              <a:gd name="connsiteY6" fmla="*/ 155007 h 441320"/>
              <a:gd name="connsiteX7" fmla="*/ 291562 w 423202"/>
              <a:gd name="connsiteY7" fmla="*/ 208314 h 441320"/>
              <a:gd name="connsiteX8" fmla="*/ 320639 w 423202"/>
              <a:gd name="connsiteY8" fmla="*/ 107594 h 441320"/>
              <a:gd name="connsiteX9" fmla="*/ 258163 w 423202"/>
              <a:gd name="connsiteY9" fmla="*/ 5302 h 441320"/>
              <a:gd name="connsiteX10" fmla="*/ 187830 w 423202"/>
              <a:gd name="connsiteY10" fmla="*/ 6219 h 441320"/>
              <a:gd name="connsiteX11" fmla="*/ 121818 w 423202"/>
              <a:gd name="connsiteY11" fmla="*/ 153305 h 441320"/>
              <a:gd name="connsiteX12" fmla="*/ 165564 w 423202"/>
              <a:gd name="connsiteY12" fmla="*/ 212505 h 441320"/>
              <a:gd name="connsiteX13" fmla="*/ 177613 w 423202"/>
              <a:gd name="connsiteY13" fmla="*/ 221019 h 441320"/>
              <a:gd name="connsiteX14" fmla="*/ 172898 w 423202"/>
              <a:gd name="connsiteY14" fmla="*/ 246821 h 441320"/>
              <a:gd name="connsiteX15" fmla="*/ 154824 w 423202"/>
              <a:gd name="connsiteY15" fmla="*/ 268301 h 441320"/>
              <a:gd name="connsiteX16" fmla="*/ 49781 w 423202"/>
              <a:gd name="connsiteY16" fmla="*/ 307201 h 441320"/>
              <a:gd name="connsiteX17" fmla="*/ 22014 w 423202"/>
              <a:gd name="connsiteY17" fmla="*/ 335492 h 441320"/>
              <a:gd name="connsiteX18" fmla="*/ 2106 w 423202"/>
              <a:gd name="connsiteY18" fmla="*/ 392597 h 441320"/>
              <a:gd name="connsiteX19" fmla="*/ 36684 w 423202"/>
              <a:gd name="connsiteY19" fmla="*/ 441320 h 441320"/>
              <a:gd name="connsiteX20" fmla="*/ 152466 w 423202"/>
              <a:gd name="connsiteY20" fmla="*/ 441320 h 441320"/>
              <a:gd name="connsiteX21" fmla="*/ 129545 w 423202"/>
              <a:gd name="connsiteY21" fmla="*/ 348720 h 441320"/>
              <a:gd name="connsiteX22" fmla="*/ 298504 w 423202"/>
              <a:gd name="connsiteY22" fmla="*/ 348720 h 441320"/>
              <a:gd name="connsiteX23" fmla="*/ 269820 w 423202"/>
              <a:gd name="connsiteY23" fmla="*/ 441320 h 441320"/>
              <a:gd name="connsiteX24" fmla="*/ 386389 w 423202"/>
              <a:gd name="connsiteY24" fmla="*/ 441320 h 441320"/>
              <a:gd name="connsiteX25" fmla="*/ 421097 w 423202"/>
              <a:gd name="connsiteY25" fmla="*/ 392728 h 441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423202" h="441320">
                <a:moveTo>
                  <a:pt x="421097" y="392728"/>
                </a:moveTo>
                <a:lnTo>
                  <a:pt x="401189" y="335622"/>
                </a:lnTo>
                <a:cubicBezTo>
                  <a:pt x="396605" y="322525"/>
                  <a:pt x="386520" y="312047"/>
                  <a:pt x="373422" y="307332"/>
                </a:cubicBezTo>
                <a:lnTo>
                  <a:pt x="268380" y="268432"/>
                </a:lnTo>
                <a:cubicBezTo>
                  <a:pt x="259080" y="264896"/>
                  <a:pt x="252139" y="256775"/>
                  <a:pt x="250436" y="246952"/>
                </a:cubicBezTo>
                <a:lnTo>
                  <a:pt x="245721" y="221412"/>
                </a:lnTo>
                <a:cubicBezTo>
                  <a:pt x="285144" y="208707"/>
                  <a:pt x="295884" y="145970"/>
                  <a:pt x="296801" y="155007"/>
                </a:cubicBezTo>
                <a:cubicBezTo>
                  <a:pt x="297718" y="165092"/>
                  <a:pt x="291562" y="208314"/>
                  <a:pt x="291562" y="208314"/>
                </a:cubicBezTo>
                <a:cubicBezTo>
                  <a:pt x="291562" y="208314"/>
                  <a:pt x="324568" y="164568"/>
                  <a:pt x="320639" y="107594"/>
                </a:cubicBezTo>
                <a:cubicBezTo>
                  <a:pt x="316710" y="50750"/>
                  <a:pt x="282656" y="17745"/>
                  <a:pt x="258163" y="5302"/>
                </a:cubicBezTo>
                <a:cubicBezTo>
                  <a:pt x="233671" y="-7141"/>
                  <a:pt x="187830" y="6219"/>
                  <a:pt x="187830" y="6219"/>
                </a:cubicBezTo>
                <a:cubicBezTo>
                  <a:pt x="125747" y="-9105"/>
                  <a:pt x="96016" y="104582"/>
                  <a:pt x="121818" y="153305"/>
                </a:cubicBezTo>
                <a:cubicBezTo>
                  <a:pt x="139107" y="185917"/>
                  <a:pt x="156133" y="204123"/>
                  <a:pt x="165564" y="212505"/>
                </a:cubicBezTo>
                <a:cubicBezTo>
                  <a:pt x="168052" y="214732"/>
                  <a:pt x="172112" y="218137"/>
                  <a:pt x="177613" y="221019"/>
                </a:cubicBezTo>
                <a:lnTo>
                  <a:pt x="172898" y="246821"/>
                </a:lnTo>
                <a:cubicBezTo>
                  <a:pt x="171065" y="256644"/>
                  <a:pt x="164123" y="264765"/>
                  <a:pt x="154824" y="268301"/>
                </a:cubicBezTo>
                <a:lnTo>
                  <a:pt x="49781" y="307201"/>
                </a:lnTo>
                <a:cubicBezTo>
                  <a:pt x="36815" y="312047"/>
                  <a:pt x="26468" y="322394"/>
                  <a:pt x="22014" y="335492"/>
                </a:cubicBezTo>
                <a:lnTo>
                  <a:pt x="2106" y="392597"/>
                </a:lnTo>
                <a:cubicBezTo>
                  <a:pt x="-6276" y="416304"/>
                  <a:pt x="11405" y="441320"/>
                  <a:pt x="36684" y="441320"/>
                </a:cubicBezTo>
                <a:lnTo>
                  <a:pt x="152466" y="441320"/>
                </a:lnTo>
                <a:lnTo>
                  <a:pt x="129545" y="348720"/>
                </a:lnTo>
                <a:cubicBezTo>
                  <a:pt x="129545" y="348720"/>
                  <a:pt x="225943" y="382119"/>
                  <a:pt x="298504" y="348720"/>
                </a:cubicBezTo>
                <a:lnTo>
                  <a:pt x="269820" y="441320"/>
                </a:lnTo>
                <a:lnTo>
                  <a:pt x="386389" y="441320"/>
                </a:lnTo>
                <a:cubicBezTo>
                  <a:pt x="411798" y="441451"/>
                  <a:pt x="429480" y="416566"/>
                  <a:pt x="421097" y="392728"/>
                </a:cubicBezTo>
                <a:close/>
              </a:path>
            </a:pathLst>
          </a:custGeom>
          <a:solidFill>
            <a:schemeClr val="accent6"/>
          </a:solidFill>
          <a:ln w="15553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248" name="Freeform: Shape 247">
            <a:extLst>
              <a:ext uri="{FF2B5EF4-FFF2-40B4-BE49-F238E27FC236}">
                <a16:creationId xmlns:a16="http://schemas.microsoft.com/office/drawing/2014/main" id="{0BD695CF-A208-4D58-A502-77D042A1768B}"/>
              </a:ext>
            </a:extLst>
          </p:cNvPr>
          <p:cNvSpPr/>
          <p:nvPr/>
        </p:nvSpPr>
        <p:spPr>
          <a:xfrm>
            <a:off x="8611020" y="2867466"/>
            <a:ext cx="442024" cy="460952"/>
          </a:xfrm>
          <a:custGeom>
            <a:avLst/>
            <a:gdLst>
              <a:gd name="connsiteX0" fmla="*/ 421097 w 423202"/>
              <a:gd name="connsiteY0" fmla="*/ 392728 h 441320"/>
              <a:gd name="connsiteX1" fmla="*/ 401189 w 423202"/>
              <a:gd name="connsiteY1" fmla="*/ 335622 h 441320"/>
              <a:gd name="connsiteX2" fmla="*/ 373422 w 423202"/>
              <a:gd name="connsiteY2" fmla="*/ 307332 h 441320"/>
              <a:gd name="connsiteX3" fmla="*/ 268380 w 423202"/>
              <a:gd name="connsiteY3" fmla="*/ 268432 h 441320"/>
              <a:gd name="connsiteX4" fmla="*/ 250436 w 423202"/>
              <a:gd name="connsiteY4" fmla="*/ 246952 h 441320"/>
              <a:gd name="connsiteX5" fmla="*/ 245721 w 423202"/>
              <a:gd name="connsiteY5" fmla="*/ 221412 h 441320"/>
              <a:gd name="connsiteX6" fmla="*/ 296801 w 423202"/>
              <a:gd name="connsiteY6" fmla="*/ 155007 h 441320"/>
              <a:gd name="connsiteX7" fmla="*/ 291562 w 423202"/>
              <a:gd name="connsiteY7" fmla="*/ 208314 h 441320"/>
              <a:gd name="connsiteX8" fmla="*/ 320639 w 423202"/>
              <a:gd name="connsiteY8" fmla="*/ 107594 h 441320"/>
              <a:gd name="connsiteX9" fmla="*/ 258163 w 423202"/>
              <a:gd name="connsiteY9" fmla="*/ 5302 h 441320"/>
              <a:gd name="connsiteX10" fmla="*/ 187830 w 423202"/>
              <a:gd name="connsiteY10" fmla="*/ 6219 h 441320"/>
              <a:gd name="connsiteX11" fmla="*/ 121818 w 423202"/>
              <a:gd name="connsiteY11" fmla="*/ 153305 h 441320"/>
              <a:gd name="connsiteX12" fmla="*/ 165564 w 423202"/>
              <a:gd name="connsiteY12" fmla="*/ 212505 h 441320"/>
              <a:gd name="connsiteX13" fmla="*/ 177613 w 423202"/>
              <a:gd name="connsiteY13" fmla="*/ 221019 h 441320"/>
              <a:gd name="connsiteX14" fmla="*/ 172898 w 423202"/>
              <a:gd name="connsiteY14" fmla="*/ 246821 h 441320"/>
              <a:gd name="connsiteX15" fmla="*/ 154824 w 423202"/>
              <a:gd name="connsiteY15" fmla="*/ 268301 h 441320"/>
              <a:gd name="connsiteX16" fmla="*/ 49781 w 423202"/>
              <a:gd name="connsiteY16" fmla="*/ 307201 h 441320"/>
              <a:gd name="connsiteX17" fmla="*/ 22014 w 423202"/>
              <a:gd name="connsiteY17" fmla="*/ 335492 h 441320"/>
              <a:gd name="connsiteX18" fmla="*/ 2106 w 423202"/>
              <a:gd name="connsiteY18" fmla="*/ 392597 h 441320"/>
              <a:gd name="connsiteX19" fmla="*/ 36684 w 423202"/>
              <a:gd name="connsiteY19" fmla="*/ 441320 h 441320"/>
              <a:gd name="connsiteX20" fmla="*/ 152466 w 423202"/>
              <a:gd name="connsiteY20" fmla="*/ 441320 h 441320"/>
              <a:gd name="connsiteX21" fmla="*/ 129545 w 423202"/>
              <a:gd name="connsiteY21" fmla="*/ 348720 h 441320"/>
              <a:gd name="connsiteX22" fmla="*/ 298504 w 423202"/>
              <a:gd name="connsiteY22" fmla="*/ 348720 h 441320"/>
              <a:gd name="connsiteX23" fmla="*/ 269820 w 423202"/>
              <a:gd name="connsiteY23" fmla="*/ 441320 h 441320"/>
              <a:gd name="connsiteX24" fmla="*/ 386389 w 423202"/>
              <a:gd name="connsiteY24" fmla="*/ 441320 h 441320"/>
              <a:gd name="connsiteX25" fmla="*/ 421097 w 423202"/>
              <a:gd name="connsiteY25" fmla="*/ 392728 h 441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423202" h="441320">
                <a:moveTo>
                  <a:pt x="421097" y="392728"/>
                </a:moveTo>
                <a:lnTo>
                  <a:pt x="401189" y="335622"/>
                </a:lnTo>
                <a:cubicBezTo>
                  <a:pt x="396605" y="322525"/>
                  <a:pt x="386520" y="312047"/>
                  <a:pt x="373422" y="307332"/>
                </a:cubicBezTo>
                <a:lnTo>
                  <a:pt x="268380" y="268432"/>
                </a:lnTo>
                <a:cubicBezTo>
                  <a:pt x="259080" y="264896"/>
                  <a:pt x="252139" y="256775"/>
                  <a:pt x="250436" y="246952"/>
                </a:cubicBezTo>
                <a:lnTo>
                  <a:pt x="245721" y="221412"/>
                </a:lnTo>
                <a:cubicBezTo>
                  <a:pt x="285144" y="208707"/>
                  <a:pt x="295884" y="145970"/>
                  <a:pt x="296801" y="155007"/>
                </a:cubicBezTo>
                <a:cubicBezTo>
                  <a:pt x="297718" y="165092"/>
                  <a:pt x="291562" y="208314"/>
                  <a:pt x="291562" y="208314"/>
                </a:cubicBezTo>
                <a:cubicBezTo>
                  <a:pt x="291562" y="208314"/>
                  <a:pt x="324568" y="164568"/>
                  <a:pt x="320639" y="107594"/>
                </a:cubicBezTo>
                <a:cubicBezTo>
                  <a:pt x="316710" y="50750"/>
                  <a:pt x="282656" y="17745"/>
                  <a:pt x="258163" y="5302"/>
                </a:cubicBezTo>
                <a:cubicBezTo>
                  <a:pt x="233671" y="-7141"/>
                  <a:pt x="187830" y="6219"/>
                  <a:pt x="187830" y="6219"/>
                </a:cubicBezTo>
                <a:cubicBezTo>
                  <a:pt x="125747" y="-9105"/>
                  <a:pt x="96016" y="104582"/>
                  <a:pt x="121818" y="153305"/>
                </a:cubicBezTo>
                <a:cubicBezTo>
                  <a:pt x="139107" y="185917"/>
                  <a:pt x="156133" y="204123"/>
                  <a:pt x="165564" y="212505"/>
                </a:cubicBezTo>
                <a:cubicBezTo>
                  <a:pt x="168052" y="214732"/>
                  <a:pt x="172112" y="218137"/>
                  <a:pt x="177613" y="221019"/>
                </a:cubicBezTo>
                <a:lnTo>
                  <a:pt x="172898" y="246821"/>
                </a:lnTo>
                <a:cubicBezTo>
                  <a:pt x="171065" y="256644"/>
                  <a:pt x="164123" y="264765"/>
                  <a:pt x="154824" y="268301"/>
                </a:cubicBezTo>
                <a:lnTo>
                  <a:pt x="49781" y="307201"/>
                </a:lnTo>
                <a:cubicBezTo>
                  <a:pt x="36815" y="312047"/>
                  <a:pt x="26468" y="322394"/>
                  <a:pt x="22014" y="335492"/>
                </a:cubicBezTo>
                <a:lnTo>
                  <a:pt x="2106" y="392597"/>
                </a:lnTo>
                <a:cubicBezTo>
                  <a:pt x="-6276" y="416304"/>
                  <a:pt x="11405" y="441320"/>
                  <a:pt x="36684" y="441320"/>
                </a:cubicBezTo>
                <a:lnTo>
                  <a:pt x="152466" y="441320"/>
                </a:lnTo>
                <a:lnTo>
                  <a:pt x="129545" y="348720"/>
                </a:lnTo>
                <a:cubicBezTo>
                  <a:pt x="129545" y="348720"/>
                  <a:pt x="225943" y="382119"/>
                  <a:pt x="298504" y="348720"/>
                </a:cubicBezTo>
                <a:lnTo>
                  <a:pt x="269820" y="441320"/>
                </a:lnTo>
                <a:lnTo>
                  <a:pt x="386389" y="441320"/>
                </a:lnTo>
                <a:cubicBezTo>
                  <a:pt x="411798" y="441451"/>
                  <a:pt x="429480" y="416566"/>
                  <a:pt x="421097" y="392728"/>
                </a:cubicBezTo>
                <a:close/>
              </a:path>
            </a:pathLst>
          </a:custGeom>
          <a:solidFill>
            <a:schemeClr val="accent2"/>
          </a:solidFill>
          <a:ln w="15553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249" name="Freeform: Shape 248">
            <a:extLst>
              <a:ext uri="{FF2B5EF4-FFF2-40B4-BE49-F238E27FC236}">
                <a16:creationId xmlns:a16="http://schemas.microsoft.com/office/drawing/2014/main" id="{A536C1BA-74AC-400F-8284-5FE0E1879E7C}"/>
              </a:ext>
            </a:extLst>
          </p:cNvPr>
          <p:cNvSpPr/>
          <p:nvPr/>
        </p:nvSpPr>
        <p:spPr>
          <a:xfrm>
            <a:off x="4976341" y="4685416"/>
            <a:ext cx="442024" cy="460952"/>
          </a:xfrm>
          <a:custGeom>
            <a:avLst/>
            <a:gdLst>
              <a:gd name="connsiteX0" fmla="*/ 421097 w 423202"/>
              <a:gd name="connsiteY0" fmla="*/ 392728 h 441320"/>
              <a:gd name="connsiteX1" fmla="*/ 401189 w 423202"/>
              <a:gd name="connsiteY1" fmla="*/ 335622 h 441320"/>
              <a:gd name="connsiteX2" fmla="*/ 373422 w 423202"/>
              <a:gd name="connsiteY2" fmla="*/ 307332 h 441320"/>
              <a:gd name="connsiteX3" fmla="*/ 268380 w 423202"/>
              <a:gd name="connsiteY3" fmla="*/ 268432 h 441320"/>
              <a:gd name="connsiteX4" fmla="*/ 250436 w 423202"/>
              <a:gd name="connsiteY4" fmla="*/ 246952 h 441320"/>
              <a:gd name="connsiteX5" fmla="*/ 245721 w 423202"/>
              <a:gd name="connsiteY5" fmla="*/ 221412 h 441320"/>
              <a:gd name="connsiteX6" fmla="*/ 296801 w 423202"/>
              <a:gd name="connsiteY6" fmla="*/ 155007 h 441320"/>
              <a:gd name="connsiteX7" fmla="*/ 291562 w 423202"/>
              <a:gd name="connsiteY7" fmla="*/ 208314 h 441320"/>
              <a:gd name="connsiteX8" fmla="*/ 320639 w 423202"/>
              <a:gd name="connsiteY8" fmla="*/ 107594 h 441320"/>
              <a:gd name="connsiteX9" fmla="*/ 258163 w 423202"/>
              <a:gd name="connsiteY9" fmla="*/ 5302 h 441320"/>
              <a:gd name="connsiteX10" fmla="*/ 187830 w 423202"/>
              <a:gd name="connsiteY10" fmla="*/ 6219 h 441320"/>
              <a:gd name="connsiteX11" fmla="*/ 121818 w 423202"/>
              <a:gd name="connsiteY11" fmla="*/ 153305 h 441320"/>
              <a:gd name="connsiteX12" fmla="*/ 165564 w 423202"/>
              <a:gd name="connsiteY12" fmla="*/ 212505 h 441320"/>
              <a:gd name="connsiteX13" fmla="*/ 177613 w 423202"/>
              <a:gd name="connsiteY13" fmla="*/ 221019 h 441320"/>
              <a:gd name="connsiteX14" fmla="*/ 172898 w 423202"/>
              <a:gd name="connsiteY14" fmla="*/ 246821 h 441320"/>
              <a:gd name="connsiteX15" fmla="*/ 154824 w 423202"/>
              <a:gd name="connsiteY15" fmla="*/ 268301 h 441320"/>
              <a:gd name="connsiteX16" fmla="*/ 49781 w 423202"/>
              <a:gd name="connsiteY16" fmla="*/ 307201 h 441320"/>
              <a:gd name="connsiteX17" fmla="*/ 22014 w 423202"/>
              <a:gd name="connsiteY17" fmla="*/ 335492 h 441320"/>
              <a:gd name="connsiteX18" fmla="*/ 2106 w 423202"/>
              <a:gd name="connsiteY18" fmla="*/ 392597 h 441320"/>
              <a:gd name="connsiteX19" fmla="*/ 36684 w 423202"/>
              <a:gd name="connsiteY19" fmla="*/ 441320 h 441320"/>
              <a:gd name="connsiteX20" fmla="*/ 152466 w 423202"/>
              <a:gd name="connsiteY20" fmla="*/ 441320 h 441320"/>
              <a:gd name="connsiteX21" fmla="*/ 129545 w 423202"/>
              <a:gd name="connsiteY21" fmla="*/ 348720 h 441320"/>
              <a:gd name="connsiteX22" fmla="*/ 298504 w 423202"/>
              <a:gd name="connsiteY22" fmla="*/ 348720 h 441320"/>
              <a:gd name="connsiteX23" fmla="*/ 269820 w 423202"/>
              <a:gd name="connsiteY23" fmla="*/ 441320 h 441320"/>
              <a:gd name="connsiteX24" fmla="*/ 386389 w 423202"/>
              <a:gd name="connsiteY24" fmla="*/ 441320 h 441320"/>
              <a:gd name="connsiteX25" fmla="*/ 421097 w 423202"/>
              <a:gd name="connsiteY25" fmla="*/ 392728 h 441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423202" h="441320">
                <a:moveTo>
                  <a:pt x="421097" y="392728"/>
                </a:moveTo>
                <a:lnTo>
                  <a:pt x="401189" y="335622"/>
                </a:lnTo>
                <a:cubicBezTo>
                  <a:pt x="396605" y="322525"/>
                  <a:pt x="386520" y="312047"/>
                  <a:pt x="373422" y="307332"/>
                </a:cubicBezTo>
                <a:lnTo>
                  <a:pt x="268380" y="268432"/>
                </a:lnTo>
                <a:cubicBezTo>
                  <a:pt x="259080" y="264896"/>
                  <a:pt x="252139" y="256775"/>
                  <a:pt x="250436" y="246952"/>
                </a:cubicBezTo>
                <a:lnTo>
                  <a:pt x="245721" y="221412"/>
                </a:lnTo>
                <a:cubicBezTo>
                  <a:pt x="285144" y="208707"/>
                  <a:pt x="295884" y="145970"/>
                  <a:pt x="296801" y="155007"/>
                </a:cubicBezTo>
                <a:cubicBezTo>
                  <a:pt x="297718" y="165092"/>
                  <a:pt x="291562" y="208314"/>
                  <a:pt x="291562" y="208314"/>
                </a:cubicBezTo>
                <a:cubicBezTo>
                  <a:pt x="291562" y="208314"/>
                  <a:pt x="324568" y="164568"/>
                  <a:pt x="320639" y="107594"/>
                </a:cubicBezTo>
                <a:cubicBezTo>
                  <a:pt x="316710" y="50750"/>
                  <a:pt x="282656" y="17745"/>
                  <a:pt x="258163" y="5302"/>
                </a:cubicBezTo>
                <a:cubicBezTo>
                  <a:pt x="233671" y="-7141"/>
                  <a:pt x="187830" y="6219"/>
                  <a:pt x="187830" y="6219"/>
                </a:cubicBezTo>
                <a:cubicBezTo>
                  <a:pt x="125747" y="-9105"/>
                  <a:pt x="96016" y="104582"/>
                  <a:pt x="121818" y="153305"/>
                </a:cubicBezTo>
                <a:cubicBezTo>
                  <a:pt x="139107" y="185917"/>
                  <a:pt x="156133" y="204123"/>
                  <a:pt x="165564" y="212505"/>
                </a:cubicBezTo>
                <a:cubicBezTo>
                  <a:pt x="168052" y="214732"/>
                  <a:pt x="172112" y="218137"/>
                  <a:pt x="177613" y="221019"/>
                </a:cubicBezTo>
                <a:lnTo>
                  <a:pt x="172898" y="246821"/>
                </a:lnTo>
                <a:cubicBezTo>
                  <a:pt x="171065" y="256644"/>
                  <a:pt x="164123" y="264765"/>
                  <a:pt x="154824" y="268301"/>
                </a:cubicBezTo>
                <a:lnTo>
                  <a:pt x="49781" y="307201"/>
                </a:lnTo>
                <a:cubicBezTo>
                  <a:pt x="36815" y="312047"/>
                  <a:pt x="26468" y="322394"/>
                  <a:pt x="22014" y="335492"/>
                </a:cubicBezTo>
                <a:lnTo>
                  <a:pt x="2106" y="392597"/>
                </a:lnTo>
                <a:cubicBezTo>
                  <a:pt x="-6276" y="416304"/>
                  <a:pt x="11405" y="441320"/>
                  <a:pt x="36684" y="441320"/>
                </a:cubicBezTo>
                <a:lnTo>
                  <a:pt x="152466" y="441320"/>
                </a:lnTo>
                <a:lnTo>
                  <a:pt x="129545" y="348720"/>
                </a:lnTo>
                <a:cubicBezTo>
                  <a:pt x="129545" y="348720"/>
                  <a:pt x="225943" y="382119"/>
                  <a:pt x="298504" y="348720"/>
                </a:cubicBezTo>
                <a:lnTo>
                  <a:pt x="269820" y="441320"/>
                </a:lnTo>
                <a:lnTo>
                  <a:pt x="386389" y="441320"/>
                </a:lnTo>
                <a:cubicBezTo>
                  <a:pt x="411798" y="441451"/>
                  <a:pt x="429480" y="416566"/>
                  <a:pt x="421097" y="392728"/>
                </a:cubicBezTo>
                <a:close/>
              </a:path>
            </a:pathLst>
          </a:custGeom>
          <a:solidFill>
            <a:schemeClr val="accent3"/>
          </a:solidFill>
          <a:ln w="15553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250" name="Freeform: Shape 249">
            <a:extLst>
              <a:ext uri="{FF2B5EF4-FFF2-40B4-BE49-F238E27FC236}">
                <a16:creationId xmlns:a16="http://schemas.microsoft.com/office/drawing/2014/main" id="{D6E30639-33CC-4CF7-87C4-3487121C9AE1}"/>
              </a:ext>
            </a:extLst>
          </p:cNvPr>
          <p:cNvSpPr/>
          <p:nvPr/>
        </p:nvSpPr>
        <p:spPr>
          <a:xfrm>
            <a:off x="3150280" y="4673115"/>
            <a:ext cx="442314" cy="485554"/>
          </a:xfrm>
          <a:custGeom>
            <a:avLst/>
            <a:gdLst>
              <a:gd name="connsiteX0" fmla="*/ 189148 w 423482"/>
              <a:gd name="connsiteY0" fmla="*/ 26 h 464876"/>
              <a:gd name="connsiteX1" fmla="*/ 268192 w 423482"/>
              <a:gd name="connsiteY1" fmla="*/ 30429 h 464876"/>
              <a:gd name="connsiteX2" fmla="*/ 265965 w 423482"/>
              <a:gd name="connsiteY2" fmla="*/ 15105 h 464876"/>
              <a:gd name="connsiteX3" fmla="*/ 308401 w 423482"/>
              <a:gd name="connsiteY3" fmla="*/ 124339 h 464876"/>
              <a:gd name="connsiteX4" fmla="*/ 255430 w 423482"/>
              <a:gd name="connsiteY4" fmla="*/ 242843 h 464876"/>
              <a:gd name="connsiteX5" fmla="*/ 246136 w 423482"/>
              <a:gd name="connsiteY5" fmla="*/ 246512 h 464876"/>
              <a:gd name="connsiteX6" fmla="*/ 250510 w 423482"/>
              <a:gd name="connsiteY6" fmla="*/ 270246 h 464876"/>
              <a:gd name="connsiteX7" fmla="*/ 268584 w 423482"/>
              <a:gd name="connsiteY7" fmla="*/ 291726 h 464876"/>
              <a:gd name="connsiteX8" fmla="*/ 373758 w 423482"/>
              <a:gd name="connsiteY8" fmla="*/ 330626 h 464876"/>
              <a:gd name="connsiteX9" fmla="*/ 401525 w 423482"/>
              <a:gd name="connsiteY9" fmla="*/ 359047 h 464876"/>
              <a:gd name="connsiteX10" fmla="*/ 421433 w 423482"/>
              <a:gd name="connsiteY10" fmla="*/ 416153 h 464876"/>
              <a:gd name="connsiteX11" fmla="*/ 386724 w 423482"/>
              <a:gd name="connsiteY11" fmla="*/ 464876 h 464876"/>
              <a:gd name="connsiteX12" fmla="*/ 246319 w 423482"/>
              <a:gd name="connsiteY12" fmla="*/ 464876 h 464876"/>
              <a:gd name="connsiteX13" fmla="*/ 223398 w 423482"/>
              <a:gd name="connsiteY13" fmla="*/ 379741 h 464876"/>
              <a:gd name="connsiteX14" fmla="*/ 235448 w 423482"/>
              <a:gd name="connsiteY14" fmla="*/ 346866 h 464876"/>
              <a:gd name="connsiteX15" fmla="*/ 217111 w 423482"/>
              <a:gd name="connsiteY15" fmla="*/ 334948 h 464876"/>
              <a:gd name="connsiteX16" fmla="*/ 211872 w 423482"/>
              <a:gd name="connsiteY16" fmla="*/ 331542 h 464876"/>
              <a:gd name="connsiteX17" fmla="*/ 205978 w 423482"/>
              <a:gd name="connsiteY17" fmla="*/ 335340 h 464876"/>
              <a:gd name="connsiteX18" fmla="*/ 188296 w 423482"/>
              <a:gd name="connsiteY18" fmla="*/ 346866 h 464876"/>
              <a:gd name="connsiteX19" fmla="*/ 200346 w 423482"/>
              <a:gd name="connsiteY19" fmla="*/ 379741 h 464876"/>
              <a:gd name="connsiteX20" fmla="*/ 177163 w 423482"/>
              <a:gd name="connsiteY20" fmla="*/ 464876 h 464876"/>
              <a:gd name="connsiteX21" fmla="*/ 36758 w 423482"/>
              <a:gd name="connsiteY21" fmla="*/ 464876 h 464876"/>
              <a:gd name="connsiteX22" fmla="*/ 2049 w 423482"/>
              <a:gd name="connsiteY22" fmla="*/ 416153 h 464876"/>
              <a:gd name="connsiteX23" fmla="*/ 21957 w 423482"/>
              <a:gd name="connsiteY23" fmla="*/ 359047 h 464876"/>
              <a:gd name="connsiteX24" fmla="*/ 49724 w 423482"/>
              <a:gd name="connsiteY24" fmla="*/ 330626 h 464876"/>
              <a:gd name="connsiteX25" fmla="*/ 154898 w 423482"/>
              <a:gd name="connsiteY25" fmla="*/ 291726 h 464876"/>
              <a:gd name="connsiteX26" fmla="*/ 172972 w 423482"/>
              <a:gd name="connsiteY26" fmla="*/ 270246 h 464876"/>
              <a:gd name="connsiteX27" fmla="*/ 177721 w 423482"/>
              <a:gd name="connsiteY27" fmla="*/ 244478 h 464876"/>
              <a:gd name="connsiteX28" fmla="*/ 169240 w 423482"/>
              <a:gd name="connsiteY28" fmla="*/ 240186 h 464876"/>
              <a:gd name="connsiteX29" fmla="*/ 116915 w 423482"/>
              <a:gd name="connsiteY29" fmla="*/ 120540 h 464876"/>
              <a:gd name="connsiteX30" fmla="*/ 117439 w 423482"/>
              <a:gd name="connsiteY30" fmla="*/ 92381 h 464876"/>
              <a:gd name="connsiteX31" fmla="*/ 158434 w 423482"/>
              <a:gd name="connsiteY31" fmla="*/ 14843 h 464876"/>
              <a:gd name="connsiteX32" fmla="*/ 143110 w 423482"/>
              <a:gd name="connsiteY32" fmla="*/ 7246 h 464876"/>
              <a:gd name="connsiteX33" fmla="*/ 189148 w 423482"/>
              <a:gd name="connsiteY33" fmla="*/ 26 h 464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423482" h="464876">
                <a:moveTo>
                  <a:pt x="189148" y="26"/>
                </a:moveTo>
                <a:cubicBezTo>
                  <a:pt x="214918" y="-449"/>
                  <a:pt x="246188" y="5347"/>
                  <a:pt x="268192" y="30429"/>
                </a:cubicBezTo>
                <a:lnTo>
                  <a:pt x="265965" y="15105"/>
                </a:lnTo>
                <a:cubicBezTo>
                  <a:pt x="265965" y="15105"/>
                  <a:pt x="316522" y="72996"/>
                  <a:pt x="308401" y="124339"/>
                </a:cubicBezTo>
                <a:cubicBezTo>
                  <a:pt x="302606" y="160488"/>
                  <a:pt x="288927" y="215719"/>
                  <a:pt x="255430" y="242843"/>
                </a:cubicBezTo>
                <a:lnTo>
                  <a:pt x="246136" y="246512"/>
                </a:lnTo>
                <a:lnTo>
                  <a:pt x="250510" y="270246"/>
                </a:lnTo>
                <a:cubicBezTo>
                  <a:pt x="252344" y="280069"/>
                  <a:pt x="259154" y="288320"/>
                  <a:pt x="268584" y="291726"/>
                </a:cubicBezTo>
                <a:lnTo>
                  <a:pt x="373758" y="330626"/>
                </a:lnTo>
                <a:cubicBezTo>
                  <a:pt x="386724" y="335472"/>
                  <a:pt x="396941" y="345950"/>
                  <a:pt x="401525" y="359047"/>
                </a:cubicBezTo>
                <a:lnTo>
                  <a:pt x="421433" y="416153"/>
                </a:lnTo>
                <a:cubicBezTo>
                  <a:pt x="429684" y="439990"/>
                  <a:pt x="412003" y="464876"/>
                  <a:pt x="386724" y="464876"/>
                </a:cubicBezTo>
                <a:lnTo>
                  <a:pt x="246319" y="464876"/>
                </a:lnTo>
                <a:lnTo>
                  <a:pt x="223398" y="379741"/>
                </a:lnTo>
                <a:lnTo>
                  <a:pt x="235448" y="346866"/>
                </a:lnTo>
                <a:lnTo>
                  <a:pt x="217111" y="334948"/>
                </a:lnTo>
                <a:lnTo>
                  <a:pt x="211872" y="331542"/>
                </a:lnTo>
                <a:lnTo>
                  <a:pt x="205978" y="335340"/>
                </a:lnTo>
                <a:lnTo>
                  <a:pt x="188296" y="346866"/>
                </a:lnTo>
                <a:lnTo>
                  <a:pt x="200346" y="379741"/>
                </a:lnTo>
                <a:lnTo>
                  <a:pt x="177163" y="464876"/>
                </a:lnTo>
                <a:lnTo>
                  <a:pt x="36758" y="464876"/>
                </a:lnTo>
                <a:cubicBezTo>
                  <a:pt x="11479" y="464876"/>
                  <a:pt x="-6202" y="439990"/>
                  <a:pt x="2049" y="416153"/>
                </a:cubicBezTo>
                <a:lnTo>
                  <a:pt x="21957" y="359047"/>
                </a:lnTo>
                <a:cubicBezTo>
                  <a:pt x="26410" y="345819"/>
                  <a:pt x="36627" y="335472"/>
                  <a:pt x="49724" y="330626"/>
                </a:cubicBezTo>
                <a:lnTo>
                  <a:pt x="154898" y="291726"/>
                </a:lnTo>
                <a:cubicBezTo>
                  <a:pt x="164328" y="288189"/>
                  <a:pt x="171139" y="280069"/>
                  <a:pt x="172972" y="270246"/>
                </a:cubicBezTo>
                <a:lnTo>
                  <a:pt x="177721" y="244478"/>
                </a:lnTo>
                <a:lnTo>
                  <a:pt x="169240" y="240186"/>
                </a:lnTo>
                <a:cubicBezTo>
                  <a:pt x="145861" y="222439"/>
                  <a:pt x="121368" y="187862"/>
                  <a:pt x="116915" y="120540"/>
                </a:cubicBezTo>
                <a:lnTo>
                  <a:pt x="117439" y="92381"/>
                </a:lnTo>
                <a:cubicBezTo>
                  <a:pt x="117439" y="92381"/>
                  <a:pt x="122023" y="28988"/>
                  <a:pt x="158434" y="14843"/>
                </a:cubicBezTo>
                <a:lnTo>
                  <a:pt x="143110" y="7246"/>
                </a:lnTo>
                <a:cubicBezTo>
                  <a:pt x="143110" y="7246"/>
                  <a:pt x="163379" y="501"/>
                  <a:pt x="189148" y="26"/>
                </a:cubicBezTo>
                <a:close/>
              </a:path>
            </a:pathLst>
          </a:custGeom>
          <a:solidFill>
            <a:schemeClr val="accent2"/>
          </a:solidFill>
          <a:ln w="15553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251" name="Freeform: Shape 250">
            <a:extLst>
              <a:ext uri="{FF2B5EF4-FFF2-40B4-BE49-F238E27FC236}">
                <a16:creationId xmlns:a16="http://schemas.microsoft.com/office/drawing/2014/main" id="{26FD7302-04A3-419A-A5DC-2DF5413E8038}"/>
              </a:ext>
            </a:extLst>
          </p:cNvPr>
          <p:cNvSpPr/>
          <p:nvPr/>
        </p:nvSpPr>
        <p:spPr>
          <a:xfrm>
            <a:off x="8624109" y="4685416"/>
            <a:ext cx="442024" cy="460952"/>
          </a:xfrm>
          <a:custGeom>
            <a:avLst/>
            <a:gdLst>
              <a:gd name="connsiteX0" fmla="*/ 421097 w 423202"/>
              <a:gd name="connsiteY0" fmla="*/ 392728 h 441320"/>
              <a:gd name="connsiteX1" fmla="*/ 401189 w 423202"/>
              <a:gd name="connsiteY1" fmla="*/ 335622 h 441320"/>
              <a:gd name="connsiteX2" fmla="*/ 373422 w 423202"/>
              <a:gd name="connsiteY2" fmla="*/ 307332 h 441320"/>
              <a:gd name="connsiteX3" fmla="*/ 268380 w 423202"/>
              <a:gd name="connsiteY3" fmla="*/ 268432 h 441320"/>
              <a:gd name="connsiteX4" fmla="*/ 250436 w 423202"/>
              <a:gd name="connsiteY4" fmla="*/ 246952 h 441320"/>
              <a:gd name="connsiteX5" fmla="*/ 245721 w 423202"/>
              <a:gd name="connsiteY5" fmla="*/ 221412 h 441320"/>
              <a:gd name="connsiteX6" fmla="*/ 296801 w 423202"/>
              <a:gd name="connsiteY6" fmla="*/ 155007 h 441320"/>
              <a:gd name="connsiteX7" fmla="*/ 291562 w 423202"/>
              <a:gd name="connsiteY7" fmla="*/ 208314 h 441320"/>
              <a:gd name="connsiteX8" fmla="*/ 320639 w 423202"/>
              <a:gd name="connsiteY8" fmla="*/ 107594 h 441320"/>
              <a:gd name="connsiteX9" fmla="*/ 258163 w 423202"/>
              <a:gd name="connsiteY9" fmla="*/ 5302 h 441320"/>
              <a:gd name="connsiteX10" fmla="*/ 187830 w 423202"/>
              <a:gd name="connsiteY10" fmla="*/ 6219 h 441320"/>
              <a:gd name="connsiteX11" fmla="*/ 121818 w 423202"/>
              <a:gd name="connsiteY11" fmla="*/ 153305 h 441320"/>
              <a:gd name="connsiteX12" fmla="*/ 165564 w 423202"/>
              <a:gd name="connsiteY12" fmla="*/ 212505 h 441320"/>
              <a:gd name="connsiteX13" fmla="*/ 177613 w 423202"/>
              <a:gd name="connsiteY13" fmla="*/ 221019 h 441320"/>
              <a:gd name="connsiteX14" fmla="*/ 172898 w 423202"/>
              <a:gd name="connsiteY14" fmla="*/ 246821 h 441320"/>
              <a:gd name="connsiteX15" fmla="*/ 154824 w 423202"/>
              <a:gd name="connsiteY15" fmla="*/ 268301 h 441320"/>
              <a:gd name="connsiteX16" fmla="*/ 49781 w 423202"/>
              <a:gd name="connsiteY16" fmla="*/ 307201 h 441320"/>
              <a:gd name="connsiteX17" fmla="*/ 22014 w 423202"/>
              <a:gd name="connsiteY17" fmla="*/ 335492 h 441320"/>
              <a:gd name="connsiteX18" fmla="*/ 2106 w 423202"/>
              <a:gd name="connsiteY18" fmla="*/ 392597 h 441320"/>
              <a:gd name="connsiteX19" fmla="*/ 36684 w 423202"/>
              <a:gd name="connsiteY19" fmla="*/ 441320 h 441320"/>
              <a:gd name="connsiteX20" fmla="*/ 152466 w 423202"/>
              <a:gd name="connsiteY20" fmla="*/ 441320 h 441320"/>
              <a:gd name="connsiteX21" fmla="*/ 129545 w 423202"/>
              <a:gd name="connsiteY21" fmla="*/ 348720 h 441320"/>
              <a:gd name="connsiteX22" fmla="*/ 298504 w 423202"/>
              <a:gd name="connsiteY22" fmla="*/ 348720 h 441320"/>
              <a:gd name="connsiteX23" fmla="*/ 269820 w 423202"/>
              <a:gd name="connsiteY23" fmla="*/ 441320 h 441320"/>
              <a:gd name="connsiteX24" fmla="*/ 386389 w 423202"/>
              <a:gd name="connsiteY24" fmla="*/ 441320 h 441320"/>
              <a:gd name="connsiteX25" fmla="*/ 421097 w 423202"/>
              <a:gd name="connsiteY25" fmla="*/ 392728 h 441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423202" h="441320">
                <a:moveTo>
                  <a:pt x="421097" y="392728"/>
                </a:moveTo>
                <a:lnTo>
                  <a:pt x="401189" y="335622"/>
                </a:lnTo>
                <a:cubicBezTo>
                  <a:pt x="396605" y="322525"/>
                  <a:pt x="386520" y="312047"/>
                  <a:pt x="373422" y="307332"/>
                </a:cubicBezTo>
                <a:lnTo>
                  <a:pt x="268380" y="268432"/>
                </a:lnTo>
                <a:cubicBezTo>
                  <a:pt x="259080" y="264896"/>
                  <a:pt x="252139" y="256775"/>
                  <a:pt x="250436" y="246952"/>
                </a:cubicBezTo>
                <a:lnTo>
                  <a:pt x="245721" y="221412"/>
                </a:lnTo>
                <a:cubicBezTo>
                  <a:pt x="285144" y="208707"/>
                  <a:pt x="295884" y="145970"/>
                  <a:pt x="296801" y="155007"/>
                </a:cubicBezTo>
                <a:cubicBezTo>
                  <a:pt x="297718" y="165092"/>
                  <a:pt x="291562" y="208314"/>
                  <a:pt x="291562" y="208314"/>
                </a:cubicBezTo>
                <a:cubicBezTo>
                  <a:pt x="291562" y="208314"/>
                  <a:pt x="324568" y="164568"/>
                  <a:pt x="320639" y="107594"/>
                </a:cubicBezTo>
                <a:cubicBezTo>
                  <a:pt x="316710" y="50750"/>
                  <a:pt x="282656" y="17745"/>
                  <a:pt x="258163" y="5302"/>
                </a:cubicBezTo>
                <a:cubicBezTo>
                  <a:pt x="233671" y="-7141"/>
                  <a:pt x="187830" y="6219"/>
                  <a:pt x="187830" y="6219"/>
                </a:cubicBezTo>
                <a:cubicBezTo>
                  <a:pt x="125747" y="-9105"/>
                  <a:pt x="96016" y="104582"/>
                  <a:pt x="121818" y="153305"/>
                </a:cubicBezTo>
                <a:cubicBezTo>
                  <a:pt x="139107" y="185917"/>
                  <a:pt x="156133" y="204123"/>
                  <a:pt x="165564" y="212505"/>
                </a:cubicBezTo>
                <a:cubicBezTo>
                  <a:pt x="168052" y="214732"/>
                  <a:pt x="172112" y="218137"/>
                  <a:pt x="177613" y="221019"/>
                </a:cubicBezTo>
                <a:lnTo>
                  <a:pt x="172898" y="246821"/>
                </a:lnTo>
                <a:cubicBezTo>
                  <a:pt x="171065" y="256644"/>
                  <a:pt x="164123" y="264765"/>
                  <a:pt x="154824" y="268301"/>
                </a:cubicBezTo>
                <a:lnTo>
                  <a:pt x="49781" y="307201"/>
                </a:lnTo>
                <a:cubicBezTo>
                  <a:pt x="36815" y="312047"/>
                  <a:pt x="26468" y="322394"/>
                  <a:pt x="22014" y="335492"/>
                </a:cubicBezTo>
                <a:lnTo>
                  <a:pt x="2106" y="392597"/>
                </a:lnTo>
                <a:cubicBezTo>
                  <a:pt x="-6276" y="416304"/>
                  <a:pt x="11405" y="441320"/>
                  <a:pt x="36684" y="441320"/>
                </a:cubicBezTo>
                <a:lnTo>
                  <a:pt x="152466" y="441320"/>
                </a:lnTo>
                <a:lnTo>
                  <a:pt x="129545" y="348720"/>
                </a:lnTo>
                <a:cubicBezTo>
                  <a:pt x="129545" y="348720"/>
                  <a:pt x="225943" y="382119"/>
                  <a:pt x="298504" y="348720"/>
                </a:cubicBezTo>
                <a:lnTo>
                  <a:pt x="269820" y="441320"/>
                </a:lnTo>
                <a:lnTo>
                  <a:pt x="386389" y="441320"/>
                </a:lnTo>
                <a:cubicBezTo>
                  <a:pt x="411798" y="441451"/>
                  <a:pt x="429480" y="416566"/>
                  <a:pt x="421097" y="392728"/>
                </a:cubicBezTo>
                <a:close/>
              </a:path>
            </a:pathLst>
          </a:custGeom>
          <a:solidFill>
            <a:schemeClr val="accent6"/>
          </a:solidFill>
          <a:ln w="15553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252" name="Freeform: Shape 251">
            <a:extLst>
              <a:ext uri="{FF2B5EF4-FFF2-40B4-BE49-F238E27FC236}">
                <a16:creationId xmlns:a16="http://schemas.microsoft.com/office/drawing/2014/main" id="{FE1CB9AD-5255-4AF9-8CA7-48AA45541979}"/>
              </a:ext>
            </a:extLst>
          </p:cNvPr>
          <p:cNvSpPr/>
          <p:nvPr/>
        </p:nvSpPr>
        <p:spPr>
          <a:xfrm>
            <a:off x="6798048" y="4673115"/>
            <a:ext cx="442314" cy="485554"/>
          </a:xfrm>
          <a:custGeom>
            <a:avLst/>
            <a:gdLst>
              <a:gd name="connsiteX0" fmla="*/ 189148 w 423482"/>
              <a:gd name="connsiteY0" fmla="*/ 26 h 464876"/>
              <a:gd name="connsiteX1" fmla="*/ 268192 w 423482"/>
              <a:gd name="connsiteY1" fmla="*/ 30429 h 464876"/>
              <a:gd name="connsiteX2" fmla="*/ 265965 w 423482"/>
              <a:gd name="connsiteY2" fmla="*/ 15105 h 464876"/>
              <a:gd name="connsiteX3" fmla="*/ 308401 w 423482"/>
              <a:gd name="connsiteY3" fmla="*/ 124339 h 464876"/>
              <a:gd name="connsiteX4" fmla="*/ 255430 w 423482"/>
              <a:gd name="connsiteY4" fmla="*/ 242843 h 464876"/>
              <a:gd name="connsiteX5" fmla="*/ 246136 w 423482"/>
              <a:gd name="connsiteY5" fmla="*/ 246512 h 464876"/>
              <a:gd name="connsiteX6" fmla="*/ 250510 w 423482"/>
              <a:gd name="connsiteY6" fmla="*/ 270246 h 464876"/>
              <a:gd name="connsiteX7" fmla="*/ 268584 w 423482"/>
              <a:gd name="connsiteY7" fmla="*/ 291726 h 464876"/>
              <a:gd name="connsiteX8" fmla="*/ 373758 w 423482"/>
              <a:gd name="connsiteY8" fmla="*/ 330626 h 464876"/>
              <a:gd name="connsiteX9" fmla="*/ 401525 w 423482"/>
              <a:gd name="connsiteY9" fmla="*/ 359047 h 464876"/>
              <a:gd name="connsiteX10" fmla="*/ 421433 w 423482"/>
              <a:gd name="connsiteY10" fmla="*/ 416153 h 464876"/>
              <a:gd name="connsiteX11" fmla="*/ 386724 w 423482"/>
              <a:gd name="connsiteY11" fmla="*/ 464876 h 464876"/>
              <a:gd name="connsiteX12" fmla="*/ 246319 w 423482"/>
              <a:gd name="connsiteY12" fmla="*/ 464876 h 464876"/>
              <a:gd name="connsiteX13" fmla="*/ 223398 w 423482"/>
              <a:gd name="connsiteY13" fmla="*/ 379741 h 464876"/>
              <a:gd name="connsiteX14" fmla="*/ 235448 w 423482"/>
              <a:gd name="connsiteY14" fmla="*/ 346866 h 464876"/>
              <a:gd name="connsiteX15" fmla="*/ 217111 w 423482"/>
              <a:gd name="connsiteY15" fmla="*/ 334948 h 464876"/>
              <a:gd name="connsiteX16" fmla="*/ 211872 w 423482"/>
              <a:gd name="connsiteY16" fmla="*/ 331542 h 464876"/>
              <a:gd name="connsiteX17" fmla="*/ 205978 w 423482"/>
              <a:gd name="connsiteY17" fmla="*/ 335340 h 464876"/>
              <a:gd name="connsiteX18" fmla="*/ 188296 w 423482"/>
              <a:gd name="connsiteY18" fmla="*/ 346866 h 464876"/>
              <a:gd name="connsiteX19" fmla="*/ 200346 w 423482"/>
              <a:gd name="connsiteY19" fmla="*/ 379741 h 464876"/>
              <a:gd name="connsiteX20" fmla="*/ 177163 w 423482"/>
              <a:gd name="connsiteY20" fmla="*/ 464876 h 464876"/>
              <a:gd name="connsiteX21" fmla="*/ 36758 w 423482"/>
              <a:gd name="connsiteY21" fmla="*/ 464876 h 464876"/>
              <a:gd name="connsiteX22" fmla="*/ 2049 w 423482"/>
              <a:gd name="connsiteY22" fmla="*/ 416153 h 464876"/>
              <a:gd name="connsiteX23" fmla="*/ 21957 w 423482"/>
              <a:gd name="connsiteY23" fmla="*/ 359047 h 464876"/>
              <a:gd name="connsiteX24" fmla="*/ 49724 w 423482"/>
              <a:gd name="connsiteY24" fmla="*/ 330626 h 464876"/>
              <a:gd name="connsiteX25" fmla="*/ 154898 w 423482"/>
              <a:gd name="connsiteY25" fmla="*/ 291726 h 464876"/>
              <a:gd name="connsiteX26" fmla="*/ 172972 w 423482"/>
              <a:gd name="connsiteY26" fmla="*/ 270246 h 464876"/>
              <a:gd name="connsiteX27" fmla="*/ 177721 w 423482"/>
              <a:gd name="connsiteY27" fmla="*/ 244478 h 464876"/>
              <a:gd name="connsiteX28" fmla="*/ 169240 w 423482"/>
              <a:gd name="connsiteY28" fmla="*/ 240186 h 464876"/>
              <a:gd name="connsiteX29" fmla="*/ 116915 w 423482"/>
              <a:gd name="connsiteY29" fmla="*/ 120540 h 464876"/>
              <a:gd name="connsiteX30" fmla="*/ 117439 w 423482"/>
              <a:gd name="connsiteY30" fmla="*/ 92381 h 464876"/>
              <a:gd name="connsiteX31" fmla="*/ 158434 w 423482"/>
              <a:gd name="connsiteY31" fmla="*/ 14843 h 464876"/>
              <a:gd name="connsiteX32" fmla="*/ 143110 w 423482"/>
              <a:gd name="connsiteY32" fmla="*/ 7246 h 464876"/>
              <a:gd name="connsiteX33" fmla="*/ 189148 w 423482"/>
              <a:gd name="connsiteY33" fmla="*/ 26 h 464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423482" h="464876">
                <a:moveTo>
                  <a:pt x="189148" y="26"/>
                </a:moveTo>
                <a:cubicBezTo>
                  <a:pt x="214918" y="-449"/>
                  <a:pt x="246188" y="5347"/>
                  <a:pt x="268192" y="30429"/>
                </a:cubicBezTo>
                <a:lnTo>
                  <a:pt x="265965" y="15105"/>
                </a:lnTo>
                <a:cubicBezTo>
                  <a:pt x="265965" y="15105"/>
                  <a:pt x="316522" y="72996"/>
                  <a:pt x="308401" y="124339"/>
                </a:cubicBezTo>
                <a:cubicBezTo>
                  <a:pt x="302606" y="160488"/>
                  <a:pt x="288927" y="215719"/>
                  <a:pt x="255430" y="242843"/>
                </a:cubicBezTo>
                <a:lnTo>
                  <a:pt x="246136" y="246512"/>
                </a:lnTo>
                <a:lnTo>
                  <a:pt x="250510" y="270246"/>
                </a:lnTo>
                <a:cubicBezTo>
                  <a:pt x="252344" y="280069"/>
                  <a:pt x="259154" y="288320"/>
                  <a:pt x="268584" y="291726"/>
                </a:cubicBezTo>
                <a:lnTo>
                  <a:pt x="373758" y="330626"/>
                </a:lnTo>
                <a:cubicBezTo>
                  <a:pt x="386724" y="335472"/>
                  <a:pt x="396941" y="345950"/>
                  <a:pt x="401525" y="359047"/>
                </a:cubicBezTo>
                <a:lnTo>
                  <a:pt x="421433" y="416153"/>
                </a:lnTo>
                <a:cubicBezTo>
                  <a:pt x="429684" y="439990"/>
                  <a:pt x="412003" y="464876"/>
                  <a:pt x="386724" y="464876"/>
                </a:cubicBezTo>
                <a:lnTo>
                  <a:pt x="246319" y="464876"/>
                </a:lnTo>
                <a:lnTo>
                  <a:pt x="223398" y="379741"/>
                </a:lnTo>
                <a:lnTo>
                  <a:pt x="235448" y="346866"/>
                </a:lnTo>
                <a:lnTo>
                  <a:pt x="217111" y="334948"/>
                </a:lnTo>
                <a:lnTo>
                  <a:pt x="211872" y="331542"/>
                </a:lnTo>
                <a:lnTo>
                  <a:pt x="205978" y="335340"/>
                </a:lnTo>
                <a:lnTo>
                  <a:pt x="188296" y="346866"/>
                </a:lnTo>
                <a:lnTo>
                  <a:pt x="200346" y="379741"/>
                </a:lnTo>
                <a:lnTo>
                  <a:pt x="177163" y="464876"/>
                </a:lnTo>
                <a:lnTo>
                  <a:pt x="36758" y="464876"/>
                </a:lnTo>
                <a:cubicBezTo>
                  <a:pt x="11479" y="464876"/>
                  <a:pt x="-6202" y="439990"/>
                  <a:pt x="2049" y="416153"/>
                </a:cubicBezTo>
                <a:lnTo>
                  <a:pt x="21957" y="359047"/>
                </a:lnTo>
                <a:cubicBezTo>
                  <a:pt x="26410" y="345819"/>
                  <a:pt x="36627" y="335472"/>
                  <a:pt x="49724" y="330626"/>
                </a:cubicBezTo>
                <a:lnTo>
                  <a:pt x="154898" y="291726"/>
                </a:lnTo>
                <a:cubicBezTo>
                  <a:pt x="164328" y="288189"/>
                  <a:pt x="171139" y="280069"/>
                  <a:pt x="172972" y="270246"/>
                </a:cubicBezTo>
                <a:lnTo>
                  <a:pt x="177721" y="244478"/>
                </a:lnTo>
                <a:lnTo>
                  <a:pt x="169240" y="240186"/>
                </a:lnTo>
                <a:cubicBezTo>
                  <a:pt x="145861" y="222439"/>
                  <a:pt x="121368" y="187862"/>
                  <a:pt x="116915" y="120540"/>
                </a:cubicBezTo>
                <a:lnTo>
                  <a:pt x="117439" y="92381"/>
                </a:lnTo>
                <a:cubicBezTo>
                  <a:pt x="117439" y="92381"/>
                  <a:pt x="122023" y="28988"/>
                  <a:pt x="158434" y="14843"/>
                </a:cubicBezTo>
                <a:lnTo>
                  <a:pt x="143110" y="7246"/>
                </a:lnTo>
                <a:cubicBezTo>
                  <a:pt x="143110" y="7246"/>
                  <a:pt x="163379" y="501"/>
                  <a:pt x="189148" y="26"/>
                </a:cubicBezTo>
                <a:close/>
              </a:path>
            </a:pathLst>
          </a:custGeom>
          <a:solidFill>
            <a:schemeClr val="accent4"/>
          </a:solidFill>
          <a:ln w="15553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253" name="Freeform: Shape 252">
            <a:extLst>
              <a:ext uri="{FF2B5EF4-FFF2-40B4-BE49-F238E27FC236}">
                <a16:creationId xmlns:a16="http://schemas.microsoft.com/office/drawing/2014/main" id="{497FEC42-7749-4E8F-A8C7-73BE9FA355ED}"/>
              </a:ext>
            </a:extLst>
          </p:cNvPr>
          <p:cNvSpPr/>
          <p:nvPr/>
        </p:nvSpPr>
        <p:spPr>
          <a:xfrm>
            <a:off x="10436914" y="4673115"/>
            <a:ext cx="442314" cy="485554"/>
          </a:xfrm>
          <a:custGeom>
            <a:avLst/>
            <a:gdLst>
              <a:gd name="connsiteX0" fmla="*/ 189148 w 423482"/>
              <a:gd name="connsiteY0" fmla="*/ 26 h 464876"/>
              <a:gd name="connsiteX1" fmla="*/ 268192 w 423482"/>
              <a:gd name="connsiteY1" fmla="*/ 30429 h 464876"/>
              <a:gd name="connsiteX2" fmla="*/ 265965 w 423482"/>
              <a:gd name="connsiteY2" fmla="*/ 15105 h 464876"/>
              <a:gd name="connsiteX3" fmla="*/ 308401 w 423482"/>
              <a:gd name="connsiteY3" fmla="*/ 124339 h 464876"/>
              <a:gd name="connsiteX4" fmla="*/ 255430 w 423482"/>
              <a:gd name="connsiteY4" fmla="*/ 242843 h 464876"/>
              <a:gd name="connsiteX5" fmla="*/ 246136 w 423482"/>
              <a:gd name="connsiteY5" fmla="*/ 246512 h 464876"/>
              <a:gd name="connsiteX6" fmla="*/ 250510 w 423482"/>
              <a:gd name="connsiteY6" fmla="*/ 270246 h 464876"/>
              <a:gd name="connsiteX7" fmla="*/ 268584 w 423482"/>
              <a:gd name="connsiteY7" fmla="*/ 291726 h 464876"/>
              <a:gd name="connsiteX8" fmla="*/ 373758 w 423482"/>
              <a:gd name="connsiteY8" fmla="*/ 330626 h 464876"/>
              <a:gd name="connsiteX9" fmla="*/ 401525 w 423482"/>
              <a:gd name="connsiteY9" fmla="*/ 359047 h 464876"/>
              <a:gd name="connsiteX10" fmla="*/ 421433 w 423482"/>
              <a:gd name="connsiteY10" fmla="*/ 416153 h 464876"/>
              <a:gd name="connsiteX11" fmla="*/ 386724 w 423482"/>
              <a:gd name="connsiteY11" fmla="*/ 464876 h 464876"/>
              <a:gd name="connsiteX12" fmla="*/ 246319 w 423482"/>
              <a:gd name="connsiteY12" fmla="*/ 464876 h 464876"/>
              <a:gd name="connsiteX13" fmla="*/ 223398 w 423482"/>
              <a:gd name="connsiteY13" fmla="*/ 379741 h 464876"/>
              <a:gd name="connsiteX14" fmla="*/ 235448 w 423482"/>
              <a:gd name="connsiteY14" fmla="*/ 346866 h 464876"/>
              <a:gd name="connsiteX15" fmla="*/ 217111 w 423482"/>
              <a:gd name="connsiteY15" fmla="*/ 334948 h 464876"/>
              <a:gd name="connsiteX16" fmla="*/ 211872 w 423482"/>
              <a:gd name="connsiteY16" fmla="*/ 331542 h 464876"/>
              <a:gd name="connsiteX17" fmla="*/ 205978 w 423482"/>
              <a:gd name="connsiteY17" fmla="*/ 335340 h 464876"/>
              <a:gd name="connsiteX18" fmla="*/ 188296 w 423482"/>
              <a:gd name="connsiteY18" fmla="*/ 346866 h 464876"/>
              <a:gd name="connsiteX19" fmla="*/ 200346 w 423482"/>
              <a:gd name="connsiteY19" fmla="*/ 379741 h 464876"/>
              <a:gd name="connsiteX20" fmla="*/ 177163 w 423482"/>
              <a:gd name="connsiteY20" fmla="*/ 464876 h 464876"/>
              <a:gd name="connsiteX21" fmla="*/ 36758 w 423482"/>
              <a:gd name="connsiteY21" fmla="*/ 464876 h 464876"/>
              <a:gd name="connsiteX22" fmla="*/ 2049 w 423482"/>
              <a:gd name="connsiteY22" fmla="*/ 416153 h 464876"/>
              <a:gd name="connsiteX23" fmla="*/ 21957 w 423482"/>
              <a:gd name="connsiteY23" fmla="*/ 359047 h 464876"/>
              <a:gd name="connsiteX24" fmla="*/ 49724 w 423482"/>
              <a:gd name="connsiteY24" fmla="*/ 330626 h 464876"/>
              <a:gd name="connsiteX25" fmla="*/ 154898 w 423482"/>
              <a:gd name="connsiteY25" fmla="*/ 291726 h 464876"/>
              <a:gd name="connsiteX26" fmla="*/ 172972 w 423482"/>
              <a:gd name="connsiteY26" fmla="*/ 270246 h 464876"/>
              <a:gd name="connsiteX27" fmla="*/ 177721 w 423482"/>
              <a:gd name="connsiteY27" fmla="*/ 244478 h 464876"/>
              <a:gd name="connsiteX28" fmla="*/ 169240 w 423482"/>
              <a:gd name="connsiteY28" fmla="*/ 240186 h 464876"/>
              <a:gd name="connsiteX29" fmla="*/ 116915 w 423482"/>
              <a:gd name="connsiteY29" fmla="*/ 120540 h 464876"/>
              <a:gd name="connsiteX30" fmla="*/ 117439 w 423482"/>
              <a:gd name="connsiteY30" fmla="*/ 92381 h 464876"/>
              <a:gd name="connsiteX31" fmla="*/ 158434 w 423482"/>
              <a:gd name="connsiteY31" fmla="*/ 14843 h 464876"/>
              <a:gd name="connsiteX32" fmla="*/ 143110 w 423482"/>
              <a:gd name="connsiteY32" fmla="*/ 7246 h 464876"/>
              <a:gd name="connsiteX33" fmla="*/ 189148 w 423482"/>
              <a:gd name="connsiteY33" fmla="*/ 26 h 464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423482" h="464876">
                <a:moveTo>
                  <a:pt x="189148" y="26"/>
                </a:moveTo>
                <a:cubicBezTo>
                  <a:pt x="214918" y="-449"/>
                  <a:pt x="246188" y="5347"/>
                  <a:pt x="268192" y="30429"/>
                </a:cubicBezTo>
                <a:lnTo>
                  <a:pt x="265965" y="15105"/>
                </a:lnTo>
                <a:cubicBezTo>
                  <a:pt x="265965" y="15105"/>
                  <a:pt x="316522" y="72996"/>
                  <a:pt x="308401" y="124339"/>
                </a:cubicBezTo>
                <a:cubicBezTo>
                  <a:pt x="302606" y="160488"/>
                  <a:pt x="288927" y="215719"/>
                  <a:pt x="255430" y="242843"/>
                </a:cubicBezTo>
                <a:lnTo>
                  <a:pt x="246136" y="246512"/>
                </a:lnTo>
                <a:lnTo>
                  <a:pt x="250510" y="270246"/>
                </a:lnTo>
                <a:cubicBezTo>
                  <a:pt x="252344" y="280069"/>
                  <a:pt x="259154" y="288320"/>
                  <a:pt x="268584" y="291726"/>
                </a:cubicBezTo>
                <a:lnTo>
                  <a:pt x="373758" y="330626"/>
                </a:lnTo>
                <a:cubicBezTo>
                  <a:pt x="386724" y="335472"/>
                  <a:pt x="396941" y="345950"/>
                  <a:pt x="401525" y="359047"/>
                </a:cubicBezTo>
                <a:lnTo>
                  <a:pt x="421433" y="416153"/>
                </a:lnTo>
                <a:cubicBezTo>
                  <a:pt x="429684" y="439990"/>
                  <a:pt x="412003" y="464876"/>
                  <a:pt x="386724" y="464876"/>
                </a:cubicBezTo>
                <a:lnTo>
                  <a:pt x="246319" y="464876"/>
                </a:lnTo>
                <a:lnTo>
                  <a:pt x="223398" y="379741"/>
                </a:lnTo>
                <a:lnTo>
                  <a:pt x="235448" y="346866"/>
                </a:lnTo>
                <a:lnTo>
                  <a:pt x="217111" y="334948"/>
                </a:lnTo>
                <a:lnTo>
                  <a:pt x="211872" y="331542"/>
                </a:lnTo>
                <a:lnTo>
                  <a:pt x="205978" y="335340"/>
                </a:lnTo>
                <a:lnTo>
                  <a:pt x="188296" y="346866"/>
                </a:lnTo>
                <a:lnTo>
                  <a:pt x="200346" y="379741"/>
                </a:lnTo>
                <a:lnTo>
                  <a:pt x="177163" y="464876"/>
                </a:lnTo>
                <a:lnTo>
                  <a:pt x="36758" y="464876"/>
                </a:lnTo>
                <a:cubicBezTo>
                  <a:pt x="11479" y="464876"/>
                  <a:pt x="-6202" y="439990"/>
                  <a:pt x="2049" y="416153"/>
                </a:cubicBezTo>
                <a:lnTo>
                  <a:pt x="21957" y="359047"/>
                </a:lnTo>
                <a:cubicBezTo>
                  <a:pt x="26410" y="345819"/>
                  <a:pt x="36627" y="335472"/>
                  <a:pt x="49724" y="330626"/>
                </a:cubicBezTo>
                <a:lnTo>
                  <a:pt x="154898" y="291726"/>
                </a:lnTo>
                <a:cubicBezTo>
                  <a:pt x="164328" y="288189"/>
                  <a:pt x="171139" y="280069"/>
                  <a:pt x="172972" y="270246"/>
                </a:cubicBezTo>
                <a:lnTo>
                  <a:pt x="177721" y="244478"/>
                </a:lnTo>
                <a:lnTo>
                  <a:pt x="169240" y="240186"/>
                </a:lnTo>
                <a:cubicBezTo>
                  <a:pt x="145861" y="222439"/>
                  <a:pt x="121368" y="187862"/>
                  <a:pt x="116915" y="120540"/>
                </a:cubicBezTo>
                <a:lnTo>
                  <a:pt x="117439" y="92381"/>
                </a:lnTo>
                <a:cubicBezTo>
                  <a:pt x="117439" y="92381"/>
                  <a:pt x="122023" y="28988"/>
                  <a:pt x="158434" y="14843"/>
                </a:cubicBezTo>
                <a:lnTo>
                  <a:pt x="143110" y="7246"/>
                </a:lnTo>
                <a:cubicBezTo>
                  <a:pt x="143110" y="7246"/>
                  <a:pt x="163379" y="501"/>
                  <a:pt x="189148" y="26"/>
                </a:cubicBezTo>
                <a:close/>
              </a:path>
            </a:pathLst>
          </a:custGeom>
          <a:solidFill>
            <a:schemeClr val="accent5"/>
          </a:solidFill>
          <a:ln w="15553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85725477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raphic 2">
            <a:extLst>
              <a:ext uri="{FF2B5EF4-FFF2-40B4-BE49-F238E27FC236}">
                <a16:creationId xmlns:a16="http://schemas.microsoft.com/office/drawing/2014/main" id="{80DEAC33-267C-4076-9E25-61E4937141ED}"/>
              </a:ext>
            </a:extLst>
          </p:cNvPr>
          <p:cNvSpPr/>
          <p:nvPr/>
        </p:nvSpPr>
        <p:spPr>
          <a:xfrm>
            <a:off x="6143578" y="5529338"/>
            <a:ext cx="2889348" cy="14075"/>
          </a:xfrm>
          <a:custGeom>
            <a:avLst/>
            <a:gdLst>
              <a:gd name="connsiteX0" fmla="*/ 0 w 2889348"/>
              <a:gd name="connsiteY0" fmla="*/ 0 h 14075"/>
              <a:gd name="connsiteX1" fmla="*/ 2889349 w 2889348"/>
              <a:gd name="connsiteY1" fmla="*/ 0 h 140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889348" h="14075">
                <a:moveTo>
                  <a:pt x="0" y="0"/>
                </a:moveTo>
                <a:lnTo>
                  <a:pt x="2889349" y="0"/>
                </a:lnTo>
              </a:path>
            </a:pathLst>
          </a:custGeom>
          <a:noFill/>
          <a:ln w="12700" cap="flat">
            <a:solidFill>
              <a:schemeClr val="bg2">
                <a:lumMod val="85000"/>
              </a:schemeClr>
            </a:solidFill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B822E833-AEA1-422B-BACC-953AC0EE1710}"/>
              </a:ext>
            </a:extLst>
          </p:cNvPr>
          <p:cNvSpPr/>
          <p:nvPr/>
        </p:nvSpPr>
        <p:spPr>
          <a:xfrm>
            <a:off x="4150677" y="3553749"/>
            <a:ext cx="760199" cy="1992197"/>
          </a:xfrm>
          <a:custGeom>
            <a:avLst/>
            <a:gdLst>
              <a:gd name="connsiteX0" fmla="*/ 760199 w 760199"/>
              <a:gd name="connsiteY0" fmla="*/ 1992198 h 1992197"/>
              <a:gd name="connsiteX1" fmla="*/ 0 w 760199"/>
              <a:gd name="connsiteY1" fmla="*/ 1992198 h 1992197"/>
              <a:gd name="connsiteX2" fmla="*/ 0 w 760199"/>
              <a:gd name="connsiteY2" fmla="*/ 347797 h 1992197"/>
              <a:gd name="connsiteX3" fmla="*/ 494883 w 760199"/>
              <a:gd name="connsiteY3" fmla="*/ 347797 h 1992197"/>
              <a:gd name="connsiteX4" fmla="*/ 494883 w 760199"/>
              <a:gd name="connsiteY4" fmla="*/ 0 h 19921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0199" h="1992197">
                <a:moveTo>
                  <a:pt x="760199" y="1992198"/>
                </a:moveTo>
                <a:lnTo>
                  <a:pt x="0" y="1992198"/>
                </a:lnTo>
                <a:lnTo>
                  <a:pt x="0" y="347797"/>
                </a:lnTo>
                <a:lnTo>
                  <a:pt x="494883" y="347797"/>
                </a:lnTo>
                <a:lnTo>
                  <a:pt x="494883" y="0"/>
                </a:lnTo>
              </a:path>
            </a:pathLst>
          </a:custGeom>
          <a:noFill/>
          <a:ln w="12700" cap="flat">
            <a:solidFill>
              <a:schemeClr val="bg2">
                <a:lumMod val="85000"/>
              </a:schemeClr>
            </a:solidFill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DAB5AC70-C13D-42EE-8E29-70AF548DE5E1}"/>
              </a:ext>
            </a:extLst>
          </p:cNvPr>
          <p:cNvSpPr/>
          <p:nvPr/>
        </p:nvSpPr>
        <p:spPr>
          <a:xfrm>
            <a:off x="4150677" y="4133927"/>
            <a:ext cx="760199" cy="14075"/>
          </a:xfrm>
          <a:custGeom>
            <a:avLst/>
            <a:gdLst>
              <a:gd name="connsiteX0" fmla="*/ 0 w 760199"/>
              <a:gd name="connsiteY0" fmla="*/ 0 h 14075"/>
              <a:gd name="connsiteX1" fmla="*/ 760199 w 760199"/>
              <a:gd name="connsiteY1" fmla="*/ 0 h 140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760199" h="14075">
                <a:moveTo>
                  <a:pt x="0" y="0"/>
                </a:moveTo>
                <a:lnTo>
                  <a:pt x="760199" y="0"/>
                </a:lnTo>
              </a:path>
            </a:pathLst>
          </a:custGeom>
          <a:noFill/>
          <a:ln w="12700" cap="flat">
            <a:solidFill>
              <a:schemeClr val="bg2">
                <a:lumMod val="85000"/>
              </a:schemeClr>
            </a:solidFill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E1156932-A3C5-4DF7-9899-4BD46938C228}"/>
              </a:ext>
            </a:extLst>
          </p:cNvPr>
          <p:cNvSpPr/>
          <p:nvPr/>
        </p:nvSpPr>
        <p:spPr>
          <a:xfrm>
            <a:off x="10265630" y="3553749"/>
            <a:ext cx="760199" cy="1992197"/>
          </a:xfrm>
          <a:custGeom>
            <a:avLst/>
            <a:gdLst>
              <a:gd name="connsiteX0" fmla="*/ 0 w 760199"/>
              <a:gd name="connsiteY0" fmla="*/ 1992198 h 1992197"/>
              <a:gd name="connsiteX1" fmla="*/ 760200 w 760199"/>
              <a:gd name="connsiteY1" fmla="*/ 1992198 h 1992197"/>
              <a:gd name="connsiteX2" fmla="*/ 760200 w 760199"/>
              <a:gd name="connsiteY2" fmla="*/ 347797 h 1992197"/>
              <a:gd name="connsiteX3" fmla="*/ 265316 w 760199"/>
              <a:gd name="connsiteY3" fmla="*/ 347797 h 1992197"/>
              <a:gd name="connsiteX4" fmla="*/ 265316 w 760199"/>
              <a:gd name="connsiteY4" fmla="*/ 0 h 19921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0199" h="1992197">
                <a:moveTo>
                  <a:pt x="0" y="1992198"/>
                </a:moveTo>
                <a:lnTo>
                  <a:pt x="760200" y="1992198"/>
                </a:lnTo>
                <a:lnTo>
                  <a:pt x="760200" y="347797"/>
                </a:lnTo>
                <a:lnTo>
                  <a:pt x="265316" y="347797"/>
                </a:lnTo>
                <a:lnTo>
                  <a:pt x="265316" y="0"/>
                </a:lnTo>
              </a:path>
            </a:pathLst>
          </a:custGeom>
          <a:noFill/>
          <a:ln w="12700" cap="flat">
            <a:solidFill>
              <a:schemeClr val="bg2">
                <a:lumMod val="85000"/>
              </a:schemeClr>
            </a:solidFill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DC14A1AB-CAA8-4E25-8E16-63AFAA8B150E}"/>
              </a:ext>
            </a:extLst>
          </p:cNvPr>
          <p:cNvSpPr/>
          <p:nvPr/>
        </p:nvSpPr>
        <p:spPr>
          <a:xfrm>
            <a:off x="10265630" y="4133927"/>
            <a:ext cx="760199" cy="14075"/>
          </a:xfrm>
          <a:custGeom>
            <a:avLst/>
            <a:gdLst>
              <a:gd name="connsiteX0" fmla="*/ 760200 w 760199"/>
              <a:gd name="connsiteY0" fmla="*/ 0 h 14075"/>
              <a:gd name="connsiteX1" fmla="*/ 0 w 760199"/>
              <a:gd name="connsiteY1" fmla="*/ 0 h 140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760199" h="14075">
                <a:moveTo>
                  <a:pt x="760200" y="0"/>
                </a:moveTo>
                <a:lnTo>
                  <a:pt x="0" y="0"/>
                </a:lnTo>
              </a:path>
            </a:pathLst>
          </a:custGeom>
          <a:noFill/>
          <a:ln w="12700" cap="flat">
            <a:solidFill>
              <a:schemeClr val="bg2">
                <a:lumMod val="85000"/>
              </a:schemeClr>
            </a:solidFill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AE028B90-0BD3-45B0-8EA6-1B0A763D0711}"/>
              </a:ext>
            </a:extLst>
          </p:cNvPr>
          <p:cNvSpPr/>
          <p:nvPr/>
        </p:nvSpPr>
        <p:spPr>
          <a:xfrm>
            <a:off x="6629734" y="1437550"/>
            <a:ext cx="1917036" cy="618462"/>
          </a:xfrm>
          <a:custGeom>
            <a:avLst/>
            <a:gdLst>
              <a:gd name="connsiteX0" fmla="*/ 1607806 w 1917036"/>
              <a:gd name="connsiteY0" fmla="*/ 31669 h 618462"/>
              <a:gd name="connsiteX1" fmla="*/ 1885368 w 1917036"/>
              <a:gd name="connsiteY1" fmla="*/ 309231 h 618462"/>
              <a:gd name="connsiteX2" fmla="*/ 1885368 w 1917036"/>
              <a:gd name="connsiteY2" fmla="*/ 309231 h 618462"/>
              <a:gd name="connsiteX3" fmla="*/ 1607806 w 1917036"/>
              <a:gd name="connsiteY3" fmla="*/ 586793 h 618462"/>
              <a:gd name="connsiteX4" fmla="*/ 309231 w 1917036"/>
              <a:gd name="connsiteY4" fmla="*/ 586793 h 618462"/>
              <a:gd name="connsiteX5" fmla="*/ 31669 w 1917036"/>
              <a:gd name="connsiteY5" fmla="*/ 309231 h 618462"/>
              <a:gd name="connsiteX6" fmla="*/ 31669 w 1917036"/>
              <a:gd name="connsiteY6" fmla="*/ 309231 h 618462"/>
              <a:gd name="connsiteX7" fmla="*/ 309231 w 1917036"/>
              <a:gd name="connsiteY7" fmla="*/ 31669 h 618462"/>
              <a:gd name="connsiteX8" fmla="*/ 1607806 w 1917036"/>
              <a:gd name="connsiteY8" fmla="*/ 31669 h 618462"/>
              <a:gd name="connsiteX9" fmla="*/ 1607806 w 1917036"/>
              <a:gd name="connsiteY9" fmla="*/ 0 h 618462"/>
              <a:gd name="connsiteX10" fmla="*/ 309231 w 1917036"/>
              <a:gd name="connsiteY10" fmla="*/ 0 h 618462"/>
              <a:gd name="connsiteX11" fmla="*/ 0 w 1917036"/>
              <a:gd name="connsiteY11" fmla="*/ 309231 h 618462"/>
              <a:gd name="connsiteX12" fmla="*/ 309231 w 1917036"/>
              <a:gd name="connsiteY12" fmla="*/ 618462 h 618462"/>
              <a:gd name="connsiteX13" fmla="*/ 1607806 w 1917036"/>
              <a:gd name="connsiteY13" fmla="*/ 618462 h 618462"/>
              <a:gd name="connsiteX14" fmla="*/ 1917037 w 1917036"/>
              <a:gd name="connsiteY14" fmla="*/ 309231 h 618462"/>
              <a:gd name="connsiteX15" fmla="*/ 1607806 w 1917036"/>
              <a:gd name="connsiteY15" fmla="*/ 0 h 618462"/>
              <a:gd name="connsiteX16" fmla="*/ 1607806 w 1917036"/>
              <a:gd name="connsiteY16" fmla="*/ 0 h 6184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917036" h="618462">
                <a:moveTo>
                  <a:pt x="1607806" y="31669"/>
                </a:moveTo>
                <a:cubicBezTo>
                  <a:pt x="1761084" y="31669"/>
                  <a:pt x="1885368" y="155953"/>
                  <a:pt x="1885368" y="309231"/>
                </a:cubicBezTo>
                <a:lnTo>
                  <a:pt x="1885368" y="309231"/>
                </a:lnTo>
                <a:cubicBezTo>
                  <a:pt x="1885368" y="462510"/>
                  <a:pt x="1761084" y="586793"/>
                  <a:pt x="1607806" y="586793"/>
                </a:cubicBezTo>
                <a:lnTo>
                  <a:pt x="309231" y="586793"/>
                </a:lnTo>
                <a:cubicBezTo>
                  <a:pt x="155953" y="586793"/>
                  <a:pt x="31669" y="462510"/>
                  <a:pt x="31669" y="309231"/>
                </a:cubicBezTo>
                <a:lnTo>
                  <a:pt x="31669" y="309231"/>
                </a:lnTo>
                <a:cubicBezTo>
                  <a:pt x="31669" y="155953"/>
                  <a:pt x="155953" y="31669"/>
                  <a:pt x="309231" y="31669"/>
                </a:cubicBezTo>
                <a:lnTo>
                  <a:pt x="1607806" y="31669"/>
                </a:lnTo>
                <a:moveTo>
                  <a:pt x="1607806" y="0"/>
                </a:moveTo>
                <a:lnTo>
                  <a:pt x="309231" y="0"/>
                </a:lnTo>
                <a:cubicBezTo>
                  <a:pt x="138640" y="0"/>
                  <a:pt x="0" y="138781"/>
                  <a:pt x="0" y="309231"/>
                </a:cubicBezTo>
                <a:cubicBezTo>
                  <a:pt x="0" y="479822"/>
                  <a:pt x="138781" y="618462"/>
                  <a:pt x="309231" y="618462"/>
                </a:cubicBezTo>
                <a:lnTo>
                  <a:pt x="1607806" y="618462"/>
                </a:lnTo>
                <a:cubicBezTo>
                  <a:pt x="1778397" y="618462"/>
                  <a:pt x="1917037" y="479681"/>
                  <a:pt x="1917037" y="309231"/>
                </a:cubicBezTo>
                <a:cubicBezTo>
                  <a:pt x="1917037" y="138781"/>
                  <a:pt x="1778256" y="0"/>
                  <a:pt x="1607806" y="0"/>
                </a:cubicBezTo>
                <a:lnTo>
                  <a:pt x="1607806" y="0"/>
                </a:lnTo>
                <a:close/>
              </a:path>
            </a:pathLst>
          </a:custGeom>
          <a:solidFill>
            <a:schemeClr val="accent6"/>
          </a:solidFill>
          <a:ln w="14075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FEE66CB8-CFE1-4AA5-9B15-BC61A54E9B2C}"/>
              </a:ext>
            </a:extLst>
          </p:cNvPr>
          <p:cNvSpPr/>
          <p:nvPr/>
        </p:nvSpPr>
        <p:spPr>
          <a:xfrm>
            <a:off x="7075917" y="540540"/>
            <a:ext cx="1024671" cy="1024671"/>
          </a:xfrm>
          <a:custGeom>
            <a:avLst/>
            <a:gdLst>
              <a:gd name="connsiteX0" fmla="*/ 512336 w 1024671"/>
              <a:gd name="connsiteY0" fmla="*/ 1024671 h 1024671"/>
              <a:gd name="connsiteX1" fmla="*/ 0 w 1024671"/>
              <a:gd name="connsiteY1" fmla="*/ 512336 h 1024671"/>
              <a:gd name="connsiteX2" fmla="*/ 512336 w 1024671"/>
              <a:gd name="connsiteY2" fmla="*/ 0 h 1024671"/>
              <a:gd name="connsiteX3" fmla="*/ 1024671 w 1024671"/>
              <a:gd name="connsiteY3" fmla="*/ 512336 h 1024671"/>
              <a:gd name="connsiteX4" fmla="*/ 512336 w 1024671"/>
              <a:gd name="connsiteY4" fmla="*/ 1024671 h 10246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24671" h="1024671">
                <a:moveTo>
                  <a:pt x="512336" y="1024671"/>
                </a:moveTo>
                <a:cubicBezTo>
                  <a:pt x="229847" y="1024671"/>
                  <a:pt x="0" y="794824"/>
                  <a:pt x="0" y="512336"/>
                </a:cubicBezTo>
                <a:cubicBezTo>
                  <a:pt x="0" y="229847"/>
                  <a:pt x="229847" y="0"/>
                  <a:pt x="512336" y="0"/>
                </a:cubicBezTo>
                <a:cubicBezTo>
                  <a:pt x="794824" y="0"/>
                  <a:pt x="1024671" y="229847"/>
                  <a:pt x="1024671" y="512336"/>
                </a:cubicBezTo>
                <a:cubicBezTo>
                  <a:pt x="1024671" y="794824"/>
                  <a:pt x="794824" y="1024671"/>
                  <a:pt x="512336" y="1024671"/>
                </a:cubicBezTo>
                <a:close/>
              </a:path>
            </a:pathLst>
          </a:custGeom>
          <a:solidFill>
            <a:schemeClr val="accent6"/>
          </a:solidFill>
          <a:ln w="38100" cap="flat">
            <a:solidFill>
              <a:schemeClr val="bg2"/>
            </a:solidFill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39792D25-C467-4CC9-9525-84BE40D717C7}"/>
              </a:ext>
            </a:extLst>
          </p:cNvPr>
          <p:cNvSpPr/>
          <p:nvPr/>
        </p:nvSpPr>
        <p:spPr>
          <a:xfrm>
            <a:off x="7214749" y="679372"/>
            <a:ext cx="747006" cy="747006"/>
          </a:xfrm>
          <a:custGeom>
            <a:avLst/>
            <a:gdLst>
              <a:gd name="connsiteX0" fmla="*/ 415076 w 830152"/>
              <a:gd name="connsiteY0" fmla="*/ 830153 h 830152"/>
              <a:gd name="connsiteX1" fmla="*/ 0 w 830152"/>
              <a:gd name="connsiteY1" fmla="*/ 415076 h 830152"/>
              <a:gd name="connsiteX2" fmla="*/ 415076 w 830152"/>
              <a:gd name="connsiteY2" fmla="*/ 0 h 830152"/>
              <a:gd name="connsiteX3" fmla="*/ 830153 w 830152"/>
              <a:gd name="connsiteY3" fmla="*/ 415076 h 830152"/>
              <a:gd name="connsiteX4" fmla="*/ 415076 w 830152"/>
              <a:gd name="connsiteY4" fmla="*/ 830153 h 8301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30152" h="830152">
                <a:moveTo>
                  <a:pt x="415076" y="830153"/>
                </a:moveTo>
                <a:cubicBezTo>
                  <a:pt x="186214" y="830153"/>
                  <a:pt x="0" y="643938"/>
                  <a:pt x="0" y="415076"/>
                </a:cubicBezTo>
                <a:cubicBezTo>
                  <a:pt x="0" y="186214"/>
                  <a:pt x="186214" y="0"/>
                  <a:pt x="415076" y="0"/>
                </a:cubicBezTo>
                <a:cubicBezTo>
                  <a:pt x="643939" y="0"/>
                  <a:pt x="830153" y="186214"/>
                  <a:pt x="830153" y="415076"/>
                </a:cubicBezTo>
                <a:cubicBezTo>
                  <a:pt x="830153" y="643938"/>
                  <a:pt x="643939" y="830153"/>
                  <a:pt x="415076" y="830153"/>
                </a:cubicBezTo>
                <a:close/>
              </a:path>
            </a:pathLst>
          </a:custGeom>
          <a:solidFill>
            <a:srgbClr val="FFFFFF"/>
          </a:solidFill>
          <a:ln w="10805" cap="flat">
            <a:noFill/>
            <a:prstDash val="solid"/>
            <a:miter/>
          </a:ln>
          <a:effectLst>
            <a:outerShdw blurRad="266700" dist="165100" dir="3000000" sx="98000" sy="98000" algn="ct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3952E932-5ED2-4087-8775-E15821142183}"/>
              </a:ext>
            </a:extLst>
          </p:cNvPr>
          <p:cNvSpPr/>
          <p:nvPr/>
        </p:nvSpPr>
        <p:spPr>
          <a:xfrm>
            <a:off x="7166139" y="630762"/>
            <a:ext cx="844227" cy="844227"/>
          </a:xfrm>
          <a:custGeom>
            <a:avLst/>
            <a:gdLst>
              <a:gd name="connsiteX0" fmla="*/ 422114 w 844227"/>
              <a:gd name="connsiteY0" fmla="*/ 14075 h 844227"/>
              <a:gd name="connsiteX1" fmla="*/ 830153 w 844227"/>
              <a:gd name="connsiteY1" fmla="*/ 422114 h 844227"/>
              <a:gd name="connsiteX2" fmla="*/ 422114 w 844227"/>
              <a:gd name="connsiteY2" fmla="*/ 830153 h 844227"/>
              <a:gd name="connsiteX3" fmla="*/ 14075 w 844227"/>
              <a:gd name="connsiteY3" fmla="*/ 422114 h 844227"/>
              <a:gd name="connsiteX4" fmla="*/ 422114 w 844227"/>
              <a:gd name="connsiteY4" fmla="*/ 14075 h 844227"/>
              <a:gd name="connsiteX5" fmla="*/ 422114 w 844227"/>
              <a:gd name="connsiteY5" fmla="*/ 0 h 844227"/>
              <a:gd name="connsiteX6" fmla="*/ 0 w 844227"/>
              <a:gd name="connsiteY6" fmla="*/ 422114 h 844227"/>
              <a:gd name="connsiteX7" fmla="*/ 422114 w 844227"/>
              <a:gd name="connsiteY7" fmla="*/ 844228 h 844227"/>
              <a:gd name="connsiteX8" fmla="*/ 844228 w 844227"/>
              <a:gd name="connsiteY8" fmla="*/ 422114 h 844227"/>
              <a:gd name="connsiteX9" fmla="*/ 422114 w 844227"/>
              <a:gd name="connsiteY9" fmla="*/ 0 h 844227"/>
              <a:gd name="connsiteX10" fmla="*/ 422114 w 844227"/>
              <a:gd name="connsiteY10" fmla="*/ 0 h 8442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844227" h="844227">
                <a:moveTo>
                  <a:pt x="422114" y="14075"/>
                </a:moveTo>
                <a:cubicBezTo>
                  <a:pt x="647457" y="14075"/>
                  <a:pt x="830153" y="196771"/>
                  <a:pt x="830153" y="422114"/>
                </a:cubicBezTo>
                <a:cubicBezTo>
                  <a:pt x="830153" y="647457"/>
                  <a:pt x="647457" y="830153"/>
                  <a:pt x="422114" y="830153"/>
                </a:cubicBezTo>
                <a:cubicBezTo>
                  <a:pt x="196770" y="830153"/>
                  <a:pt x="14075" y="647457"/>
                  <a:pt x="14075" y="422114"/>
                </a:cubicBezTo>
                <a:cubicBezTo>
                  <a:pt x="14075" y="196771"/>
                  <a:pt x="196770" y="14075"/>
                  <a:pt x="422114" y="14075"/>
                </a:cubicBezTo>
                <a:moveTo>
                  <a:pt x="422114" y="0"/>
                </a:moveTo>
                <a:cubicBezTo>
                  <a:pt x="189311" y="0"/>
                  <a:pt x="0" y="189311"/>
                  <a:pt x="0" y="422114"/>
                </a:cubicBezTo>
                <a:cubicBezTo>
                  <a:pt x="0" y="654917"/>
                  <a:pt x="189311" y="844228"/>
                  <a:pt x="422114" y="844228"/>
                </a:cubicBezTo>
                <a:cubicBezTo>
                  <a:pt x="654917" y="844228"/>
                  <a:pt x="844228" y="654917"/>
                  <a:pt x="844228" y="422114"/>
                </a:cubicBezTo>
                <a:cubicBezTo>
                  <a:pt x="844228" y="189452"/>
                  <a:pt x="654917" y="0"/>
                  <a:pt x="422114" y="0"/>
                </a:cubicBezTo>
                <a:lnTo>
                  <a:pt x="422114" y="0"/>
                </a:lnTo>
                <a:close/>
              </a:path>
            </a:pathLst>
          </a:custGeom>
          <a:solidFill>
            <a:srgbClr val="FFFFFF"/>
          </a:solidFill>
          <a:ln w="14075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27" name="Freeform: Shape 26">
            <a:extLst>
              <a:ext uri="{FF2B5EF4-FFF2-40B4-BE49-F238E27FC236}">
                <a16:creationId xmlns:a16="http://schemas.microsoft.com/office/drawing/2014/main" id="{4BC2D503-711A-46D7-B34A-F2C0424E7407}"/>
              </a:ext>
            </a:extLst>
          </p:cNvPr>
          <p:cNvSpPr/>
          <p:nvPr/>
        </p:nvSpPr>
        <p:spPr>
          <a:xfrm>
            <a:off x="6745503" y="3268869"/>
            <a:ext cx="1671425" cy="539359"/>
          </a:xfrm>
          <a:custGeom>
            <a:avLst/>
            <a:gdLst>
              <a:gd name="connsiteX0" fmla="*/ 1401745 w 1671425"/>
              <a:gd name="connsiteY0" fmla="*/ 27587 h 539359"/>
              <a:gd name="connsiteX1" fmla="*/ 1643697 w 1671425"/>
              <a:gd name="connsiteY1" fmla="*/ 269539 h 539359"/>
              <a:gd name="connsiteX2" fmla="*/ 1643697 w 1671425"/>
              <a:gd name="connsiteY2" fmla="*/ 269539 h 539359"/>
              <a:gd name="connsiteX3" fmla="*/ 1401745 w 1671425"/>
              <a:gd name="connsiteY3" fmla="*/ 511491 h 539359"/>
              <a:gd name="connsiteX4" fmla="*/ 269680 w 1671425"/>
              <a:gd name="connsiteY4" fmla="*/ 511491 h 539359"/>
              <a:gd name="connsiteX5" fmla="*/ 27728 w 1671425"/>
              <a:gd name="connsiteY5" fmla="*/ 269539 h 539359"/>
              <a:gd name="connsiteX6" fmla="*/ 27728 w 1671425"/>
              <a:gd name="connsiteY6" fmla="*/ 269539 h 539359"/>
              <a:gd name="connsiteX7" fmla="*/ 269680 w 1671425"/>
              <a:gd name="connsiteY7" fmla="*/ 27587 h 539359"/>
              <a:gd name="connsiteX8" fmla="*/ 1401745 w 1671425"/>
              <a:gd name="connsiteY8" fmla="*/ 27587 h 539359"/>
              <a:gd name="connsiteX9" fmla="*/ 1401745 w 1671425"/>
              <a:gd name="connsiteY9" fmla="*/ 0 h 539359"/>
              <a:gd name="connsiteX10" fmla="*/ 269680 w 1671425"/>
              <a:gd name="connsiteY10" fmla="*/ 0 h 539359"/>
              <a:gd name="connsiteX11" fmla="*/ 0 w 1671425"/>
              <a:gd name="connsiteY11" fmla="*/ 269680 h 539359"/>
              <a:gd name="connsiteX12" fmla="*/ 269680 w 1671425"/>
              <a:gd name="connsiteY12" fmla="*/ 539360 h 539359"/>
              <a:gd name="connsiteX13" fmla="*/ 1401745 w 1671425"/>
              <a:gd name="connsiteY13" fmla="*/ 539360 h 539359"/>
              <a:gd name="connsiteX14" fmla="*/ 1671425 w 1671425"/>
              <a:gd name="connsiteY14" fmla="*/ 269680 h 539359"/>
              <a:gd name="connsiteX15" fmla="*/ 1401745 w 1671425"/>
              <a:gd name="connsiteY15" fmla="*/ 0 h 539359"/>
              <a:gd name="connsiteX16" fmla="*/ 1401745 w 1671425"/>
              <a:gd name="connsiteY16" fmla="*/ 0 h 5393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671425" h="539359">
                <a:moveTo>
                  <a:pt x="1401745" y="27587"/>
                </a:moveTo>
                <a:cubicBezTo>
                  <a:pt x="1535459" y="27587"/>
                  <a:pt x="1643697" y="135966"/>
                  <a:pt x="1643697" y="269539"/>
                </a:cubicBezTo>
                <a:lnTo>
                  <a:pt x="1643697" y="269539"/>
                </a:lnTo>
                <a:cubicBezTo>
                  <a:pt x="1643697" y="403253"/>
                  <a:pt x="1535318" y="511491"/>
                  <a:pt x="1401745" y="511491"/>
                </a:cubicBezTo>
                <a:lnTo>
                  <a:pt x="269680" y="511491"/>
                </a:lnTo>
                <a:cubicBezTo>
                  <a:pt x="135966" y="511491"/>
                  <a:pt x="27728" y="403112"/>
                  <a:pt x="27728" y="269539"/>
                </a:cubicBezTo>
                <a:lnTo>
                  <a:pt x="27728" y="269539"/>
                </a:lnTo>
                <a:cubicBezTo>
                  <a:pt x="27728" y="135825"/>
                  <a:pt x="136107" y="27587"/>
                  <a:pt x="269680" y="27587"/>
                </a:cubicBezTo>
                <a:lnTo>
                  <a:pt x="1401745" y="27587"/>
                </a:lnTo>
                <a:moveTo>
                  <a:pt x="1401745" y="0"/>
                </a:moveTo>
                <a:lnTo>
                  <a:pt x="269680" y="0"/>
                </a:lnTo>
                <a:cubicBezTo>
                  <a:pt x="121046" y="0"/>
                  <a:pt x="0" y="120906"/>
                  <a:pt x="0" y="269680"/>
                </a:cubicBezTo>
                <a:cubicBezTo>
                  <a:pt x="0" y="418313"/>
                  <a:pt x="120906" y="539360"/>
                  <a:pt x="269680" y="539360"/>
                </a:cubicBezTo>
                <a:lnTo>
                  <a:pt x="1401745" y="539360"/>
                </a:lnTo>
                <a:cubicBezTo>
                  <a:pt x="1550379" y="539360"/>
                  <a:pt x="1671425" y="418454"/>
                  <a:pt x="1671425" y="269680"/>
                </a:cubicBezTo>
                <a:cubicBezTo>
                  <a:pt x="1671425" y="120906"/>
                  <a:pt x="1550520" y="0"/>
                  <a:pt x="1401745" y="0"/>
                </a:cubicBezTo>
                <a:lnTo>
                  <a:pt x="1401745" y="0"/>
                </a:lnTo>
                <a:close/>
              </a:path>
            </a:pathLst>
          </a:custGeom>
          <a:solidFill>
            <a:schemeClr val="accent2"/>
          </a:solidFill>
          <a:ln w="14075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29" name="Freeform: Shape 28">
            <a:extLst>
              <a:ext uri="{FF2B5EF4-FFF2-40B4-BE49-F238E27FC236}">
                <a16:creationId xmlns:a16="http://schemas.microsoft.com/office/drawing/2014/main" id="{05F649E4-186A-412E-BF97-04A633440A9F}"/>
              </a:ext>
            </a:extLst>
          </p:cNvPr>
          <p:cNvSpPr/>
          <p:nvPr/>
        </p:nvSpPr>
        <p:spPr>
          <a:xfrm>
            <a:off x="7141648" y="2502194"/>
            <a:ext cx="893209" cy="893209"/>
          </a:xfrm>
          <a:custGeom>
            <a:avLst/>
            <a:gdLst>
              <a:gd name="connsiteX0" fmla="*/ 446605 w 893209"/>
              <a:gd name="connsiteY0" fmla="*/ 893210 h 893209"/>
              <a:gd name="connsiteX1" fmla="*/ 0 w 893209"/>
              <a:gd name="connsiteY1" fmla="*/ 446605 h 893209"/>
              <a:gd name="connsiteX2" fmla="*/ 446605 w 893209"/>
              <a:gd name="connsiteY2" fmla="*/ 0 h 893209"/>
              <a:gd name="connsiteX3" fmla="*/ 893210 w 893209"/>
              <a:gd name="connsiteY3" fmla="*/ 446605 h 893209"/>
              <a:gd name="connsiteX4" fmla="*/ 446605 w 893209"/>
              <a:gd name="connsiteY4" fmla="*/ 893210 h 8932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93209" h="893209">
                <a:moveTo>
                  <a:pt x="446605" y="893210"/>
                </a:moveTo>
                <a:cubicBezTo>
                  <a:pt x="200290" y="893210"/>
                  <a:pt x="0" y="692920"/>
                  <a:pt x="0" y="446605"/>
                </a:cubicBezTo>
                <a:cubicBezTo>
                  <a:pt x="0" y="200290"/>
                  <a:pt x="200431" y="0"/>
                  <a:pt x="446605" y="0"/>
                </a:cubicBezTo>
                <a:cubicBezTo>
                  <a:pt x="692920" y="0"/>
                  <a:pt x="893210" y="200290"/>
                  <a:pt x="893210" y="446605"/>
                </a:cubicBezTo>
                <a:cubicBezTo>
                  <a:pt x="893210" y="692920"/>
                  <a:pt x="692920" y="893210"/>
                  <a:pt x="446605" y="893210"/>
                </a:cubicBezTo>
                <a:close/>
              </a:path>
            </a:pathLst>
          </a:custGeom>
          <a:solidFill>
            <a:schemeClr val="accent2"/>
          </a:solidFill>
          <a:ln w="38100" cap="flat">
            <a:solidFill>
              <a:schemeClr val="bg2"/>
            </a:solidFill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32" name="Freeform: Shape 31">
            <a:extLst>
              <a:ext uri="{FF2B5EF4-FFF2-40B4-BE49-F238E27FC236}">
                <a16:creationId xmlns:a16="http://schemas.microsoft.com/office/drawing/2014/main" id="{F25B5CC0-7310-4BF7-96F6-B89FAFB107F8}"/>
              </a:ext>
            </a:extLst>
          </p:cNvPr>
          <p:cNvSpPr/>
          <p:nvPr/>
        </p:nvSpPr>
        <p:spPr>
          <a:xfrm>
            <a:off x="7261865" y="2622412"/>
            <a:ext cx="652776" cy="652774"/>
          </a:xfrm>
          <a:custGeom>
            <a:avLst/>
            <a:gdLst>
              <a:gd name="connsiteX0" fmla="*/ 362717 w 725433"/>
              <a:gd name="connsiteY0" fmla="*/ 725433 h 725433"/>
              <a:gd name="connsiteX1" fmla="*/ 0 w 725433"/>
              <a:gd name="connsiteY1" fmla="*/ 362717 h 725433"/>
              <a:gd name="connsiteX2" fmla="*/ 362717 w 725433"/>
              <a:gd name="connsiteY2" fmla="*/ 0 h 725433"/>
              <a:gd name="connsiteX3" fmla="*/ 725433 w 725433"/>
              <a:gd name="connsiteY3" fmla="*/ 362717 h 725433"/>
              <a:gd name="connsiteX4" fmla="*/ 362717 w 725433"/>
              <a:gd name="connsiteY4" fmla="*/ 725433 h 7254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5433" h="725433">
                <a:moveTo>
                  <a:pt x="362717" y="725433"/>
                </a:moveTo>
                <a:cubicBezTo>
                  <a:pt x="162709" y="725433"/>
                  <a:pt x="0" y="562725"/>
                  <a:pt x="0" y="362717"/>
                </a:cubicBezTo>
                <a:cubicBezTo>
                  <a:pt x="0" y="162709"/>
                  <a:pt x="162709" y="0"/>
                  <a:pt x="362717" y="0"/>
                </a:cubicBezTo>
                <a:cubicBezTo>
                  <a:pt x="562725" y="0"/>
                  <a:pt x="725433" y="162709"/>
                  <a:pt x="725433" y="362717"/>
                </a:cubicBezTo>
                <a:cubicBezTo>
                  <a:pt x="725433" y="562725"/>
                  <a:pt x="562725" y="725433"/>
                  <a:pt x="362717" y="725433"/>
                </a:cubicBezTo>
                <a:close/>
              </a:path>
            </a:pathLst>
          </a:custGeom>
          <a:solidFill>
            <a:srgbClr val="FFFFFF"/>
          </a:solidFill>
          <a:ln w="10805" cap="flat">
            <a:noFill/>
            <a:prstDash val="solid"/>
            <a:miter/>
          </a:ln>
          <a:effectLst>
            <a:outerShdw blurRad="266700" dist="165100" dir="3000000" sx="98000" sy="98000" algn="ct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33" name="Freeform: Shape 32">
            <a:extLst>
              <a:ext uri="{FF2B5EF4-FFF2-40B4-BE49-F238E27FC236}">
                <a16:creationId xmlns:a16="http://schemas.microsoft.com/office/drawing/2014/main" id="{8CC507AB-B898-4203-8375-9FB9044A6608}"/>
              </a:ext>
            </a:extLst>
          </p:cNvPr>
          <p:cNvSpPr/>
          <p:nvPr/>
        </p:nvSpPr>
        <p:spPr>
          <a:xfrm>
            <a:off x="7218499" y="2579045"/>
            <a:ext cx="739508" cy="739508"/>
          </a:xfrm>
          <a:custGeom>
            <a:avLst/>
            <a:gdLst>
              <a:gd name="connsiteX0" fmla="*/ 369754 w 739508"/>
              <a:gd name="connsiteY0" fmla="*/ 14075 h 739508"/>
              <a:gd name="connsiteX1" fmla="*/ 725433 w 739508"/>
              <a:gd name="connsiteY1" fmla="*/ 369754 h 739508"/>
              <a:gd name="connsiteX2" fmla="*/ 369754 w 739508"/>
              <a:gd name="connsiteY2" fmla="*/ 725433 h 739508"/>
              <a:gd name="connsiteX3" fmla="*/ 14075 w 739508"/>
              <a:gd name="connsiteY3" fmla="*/ 369754 h 739508"/>
              <a:gd name="connsiteX4" fmla="*/ 369754 w 739508"/>
              <a:gd name="connsiteY4" fmla="*/ 14075 h 739508"/>
              <a:gd name="connsiteX5" fmla="*/ 369754 w 739508"/>
              <a:gd name="connsiteY5" fmla="*/ 0 h 739508"/>
              <a:gd name="connsiteX6" fmla="*/ 0 w 739508"/>
              <a:gd name="connsiteY6" fmla="*/ 369754 h 739508"/>
              <a:gd name="connsiteX7" fmla="*/ 369754 w 739508"/>
              <a:gd name="connsiteY7" fmla="*/ 739509 h 739508"/>
              <a:gd name="connsiteX8" fmla="*/ 739509 w 739508"/>
              <a:gd name="connsiteY8" fmla="*/ 369754 h 739508"/>
              <a:gd name="connsiteX9" fmla="*/ 369754 w 739508"/>
              <a:gd name="connsiteY9" fmla="*/ 0 h 739508"/>
              <a:gd name="connsiteX10" fmla="*/ 369754 w 739508"/>
              <a:gd name="connsiteY10" fmla="*/ 0 h 7395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739508" h="739508">
                <a:moveTo>
                  <a:pt x="369754" y="14075"/>
                </a:moveTo>
                <a:cubicBezTo>
                  <a:pt x="566243" y="14075"/>
                  <a:pt x="725433" y="173406"/>
                  <a:pt x="725433" y="369754"/>
                </a:cubicBezTo>
                <a:cubicBezTo>
                  <a:pt x="725433" y="566243"/>
                  <a:pt x="566103" y="725433"/>
                  <a:pt x="369754" y="725433"/>
                </a:cubicBezTo>
                <a:cubicBezTo>
                  <a:pt x="173406" y="725433"/>
                  <a:pt x="14075" y="566103"/>
                  <a:pt x="14075" y="369754"/>
                </a:cubicBezTo>
                <a:cubicBezTo>
                  <a:pt x="14075" y="173265"/>
                  <a:pt x="173265" y="14075"/>
                  <a:pt x="369754" y="14075"/>
                </a:cubicBezTo>
                <a:moveTo>
                  <a:pt x="369754" y="0"/>
                </a:moveTo>
                <a:cubicBezTo>
                  <a:pt x="165805" y="0"/>
                  <a:pt x="0" y="165946"/>
                  <a:pt x="0" y="369754"/>
                </a:cubicBezTo>
                <a:cubicBezTo>
                  <a:pt x="0" y="573703"/>
                  <a:pt x="165946" y="739509"/>
                  <a:pt x="369754" y="739509"/>
                </a:cubicBezTo>
                <a:cubicBezTo>
                  <a:pt x="573563" y="739509"/>
                  <a:pt x="739509" y="573563"/>
                  <a:pt x="739509" y="369754"/>
                </a:cubicBezTo>
                <a:cubicBezTo>
                  <a:pt x="739509" y="165805"/>
                  <a:pt x="573703" y="0"/>
                  <a:pt x="369754" y="0"/>
                </a:cubicBezTo>
                <a:lnTo>
                  <a:pt x="369754" y="0"/>
                </a:lnTo>
                <a:close/>
              </a:path>
            </a:pathLst>
          </a:custGeom>
          <a:solidFill>
            <a:srgbClr val="FFFFFF"/>
          </a:solidFill>
          <a:ln w="14075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40" name="Freeform: Shape 39">
            <a:extLst>
              <a:ext uri="{FF2B5EF4-FFF2-40B4-BE49-F238E27FC236}">
                <a16:creationId xmlns:a16="http://schemas.microsoft.com/office/drawing/2014/main" id="{A032B4E7-86F9-4AC9-B472-37759A0520B0}"/>
              </a:ext>
            </a:extLst>
          </p:cNvPr>
          <p:cNvSpPr/>
          <p:nvPr/>
        </p:nvSpPr>
        <p:spPr>
          <a:xfrm>
            <a:off x="3809917" y="2956118"/>
            <a:ext cx="1671425" cy="539360"/>
          </a:xfrm>
          <a:custGeom>
            <a:avLst/>
            <a:gdLst>
              <a:gd name="connsiteX0" fmla="*/ 1401745 w 1671425"/>
              <a:gd name="connsiteY0" fmla="*/ 27728 h 539360"/>
              <a:gd name="connsiteX1" fmla="*/ 1643697 w 1671425"/>
              <a:gd name="connsiteY1" fmla="*/ 269680 h 539360"/>
              <a:gd name="connsiteX2" fmla="*/ 1401745 w 1671425"/>
              <a:gd name="connsiteY2" fmla="*/ 511632 h 539360"/>
              <a:gd name="connsiteX3" fmla="*/ 269680 w 1671425"/>
              <a:gd name="connsiteY3" fmla="*/ 511632 h 539360"/>
              <a:gd name="connsiteX4" fmla="*/ 27728 w 1671425"/>
              <a:gd name="connsiteY4" fmla="*/ 269680 h 539360"/>
              <a:gd name="connsiteX5" fmla="*/ 269680 w 1671425"/>
              <a:gd name="connsiteY5" fmla="*/ 27728 h 539360"/>
              <a:gd name="connsiteX6" fmla="*/ 1401745 w 1671425"/>
              <a:gd name="connsiteY6" fmla="*/ 27728 h 539360"/>
              <a:gd name="connsiteX7" fmla="*/ 1401745 w 1671425"/>
              <a:gd name="connsiteY7" fmla="*/ 0 h 539360"/>
              <a:gd name="connsiteX8" fmla="*/ 269680 w 1671425"/>
              <a:gd name="connsiteY8" fmla="*/ 0 h 539360"/>
              <a:gd name="connsiteX9" fmla="*/ 0 w 1671425"/>
              <a:gd name="connsiteY9" fmla="*/ 269680 h 539360"/>
              <a:gd name="connsiteX10" fmla="*/ 269680 w 1671425"/>
              <a:gd name="connsiteY10" fmla="*/ 539360 h 539360"/>
              <a:gd name="connsiteX11" fmla="*/ 1401745 w 1671425"/>
              <a:gd name="connsiteY11" fmla="*/ 539360 h 539360"/>
              <a:gd name="connsiteX12" fmla="*/ 1671425 w 1671425"/>
              <a:gd name="connsiteY12" fmla="*/ 269680 h 539360"/>
              <a:gd name="connsiteX13" fmla="*/ 1401745 w 1671425"/>
              <a:gd name="connsiteY13" fmla="*/ 0 h 539360"/>
              <a:gd name="connsiteX14" fmla="*/ 1401745 w 1671425"/>
              <a:gd name="connsiteY14" fmla="*/ 0 h 5393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671425" h="539360">
                <a:moveTo>
                  <a:pt x="1401745" y="27728"/>
                </a:moveTo>
                <a:cubicBezTo>
                  <a:pt x="1535459" y="27728"/>
                  <a:pt x="1643697" y="136107"/>
                  <a:pt x="1643697" y="269680"/>
                </a:cubicBezTo>
                <a:cubicBezTo>
                  <a:pt x="1643697" y="403253"/>
                  <a:pt x="1535318" y="511632"/>
                  <a:pt x="1401745" y="511632"/>
                </a:cubicBezTo>
                <a:lnTo>
                  <a:pt x="269680" y="511632"/>
                </a:lnTo>
                <a:cubicBezTo>
                  <a:pt x="135966" y="511632"/>
                  <a:pt x="27728" y="403253"/>
                  <a:pt x="27728" y="269680"/>
                </a:cubicBezTo>
                <a:cubicBezTo>
                  <a:pt x="27728" y="136107"/>
                  <a:pt x="136107" y="27728"/>
                  <a:pt x="269680" y="27728"/>
                </a:cubicBezTo>
                <a:lnTo>
                  <a:pt x="1401745" y="27728"/>
                </a:lnTo>
                <a:moveTo>
                  <a:pt x="1401745" y="0"/>
                </a:moveTo>
                <a:lnTo>
                  <a:pt x="269680" y="0"/>
                </a:lnTo>
                <a:cubicBezTo>
                  <a:pt x="121046" y="0"/>
                  <a:pt x="0" y="120906"/>
                  <a:pt x="0" y="269680"/>
                </a:cubicBezTo>
                <a:cubicBezTo>
                  <a:pt x="0" y="418314"/>
                  <a:pt x="120906" y="539360"/>
                  <a:pt x="269680" y="539360"/>
                </a:cubicBezTo>
                <a:lnTo>
                  <a:pt x="1401745" y="539360"/>
                </a:lnTo>
                <a:cubicBezTo>
                  <a:pt x="1550379" y="539360"/>
                  <a:pt x="1671425" y="418455"/>
                  <a:pt x="1671425" y="269680"/>
                </a:cubicBezTo>
                <a:cubicBezTo>
                  <a:pt x="1671425" y="121046"/>
                  <a:pt x="1550379" y="0"/>
                  <a:pt x="1401745" y="0"/>
                </a:cubicBezTo>
                <a:lnTo>
                  <a:pt x="1401745" y="0"/>
                </a:lnTo>
                <a:close/>
              </a:path>
            </a:pathLst>
          </a:custGeom>
          <a:solidFill>
            <a:schemeClr val="accent2"/>
          </a:solidFill>
          <a:ln w="14075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42" name="Freeform: Shape 41">
            <a:extLst>
              <a:ext uri="{FF2B5EF4-FFF2-40B4-BE49-F238E27FC236}">
                <a16:creationId xmlns:a16="http://schemas.microsoft.com/office/drawing/2014/main" id="{1F93AD93-580D-4585-9882-4CE3D506BCE2}"/>
              </a:ext>
            </a:extLst>
          </p:cNvPr>
          <p:cNvSpPr/>
          <p:nvPr/>
        </p:nvSpPr>
        <p:spPr>
          <a:xfrm>
            <a:off x="4198954" y="2174243"/>
            <a:ext cx="893209" cy="893209"/>
          </a:xfrm>
          <a:custGeom>
            <a:avLst/>
            <a:gdLst>
              <a:gd name="connsiteX0" fmla="*/ 446605 w 893209"/>
              <a:gd name="connsiteY0" fmla="*/ 893209 h 893209"/>
              <a:gd name="connsiteX1" fmla="*/ 0 w 893209"/>
              <a:gd name="connsiteY1" fmla="*/ 446605 h 893209"/>
              <a:gd name="connsiteX2" fmla="*/ 446605 w 893209"/>
              <a:gd name="connsiteY2" fmla="*/ 0 h 893209"/>
              <a:gd name="connsiteX3" fmla="*/ 893210 w 893209"/>
              <a:gd name="connsiteY3" fmla="*/ 446605 h 893209"/>
              <a:gd name="connsiteX4" fmla="*/ 446605 w 893209"/>
              <a:gd name="connsiteY4" fmla="*/ 893209 h 8932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93209" h="893209">
                <a:moveTo>
                  <a:pt x="446605" y="893209"/>
                </a:moveTo>
                <a:cubicBezTo>
                  <a:pt x="200289" y="893209"/>
                  <a:pt x="0" y="692779"/>
                  <a:pt x="0" y="446605"/>
                </a:cubicBezTo>
                <a:cubicBezTo>
                  <a:pt x="0" y="200430"/>
                  <a:pt x="200430" y="0"/>
                  <a:pt x="446605" y="0"/>
                </a:cubicBezTo>
                <a:cubicBezTo>
                  <a:pt x="692920" y="0"/>
                  <a:pt x="893210" y="200290"/>
                  <a:pt x="893210" y="446605"/>
                </a:cubicBezTo>
                <a:cubicBezTo>
                  <a:pt x="893210" y="692920"/>
                  <a:pt x="692920" y="893209"/>
                  <a:pt x="446605" y="893209"/>
                </a:cubicBezTo>
                <a:close/>
              </a:path>
            </a:pathLst>
          </a:custGeom>
          <a:solidFill>
            <a:schemeClr val="accent2"/>
          </a:solidFill>
          <a:ln w="38100" cap="flat">
            <a:solidFill>
              <a:schemeClr val="bg2"/>
            </a:solidFill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45" name="Freeform: Shape 44">
            <a:extLst>
              <a:ext uri="{FF2B5EF4-FFF2-40B4-BE49-F238E27FC236}">
                <a16:creationId xmlns:a16="http://schemas.microsoft.com/office/drawing/2014/main" id="{23AF380B-8ED8-4519-92DF-70D13EC8A331}"/>
              </a:ext>
            </a:extLst>
          </p:cNvPr>
          <p:cNvSpPr/>
          <p:nvPr/>
        </p:nvSpPr>
        <p:spPr>
          <a:xfrm>
            <a:off x="4319171" y="2294461"/>
            <a:ext cx="652776" cy="652774"/>
          </a:xfrm>
          <a:custGeom>
            <a:avLst/>
            <a:gdLst>
              <a:gd name="connsiteX0" fmla="*/ 362717 w 725433"/>
              <a:gd name="connsiteY0" fmla="*/ 725434 h 725433"/>
              <a:gd name="connsiteX1" fmla="*/ 0 w 725433"/>
              <a:gd name="connsiteY1" fmla="*/ 362717 h 725433"/>
              <a:gd name="connsiteX2" fmla="*/ 362717 w 725433"/>
              <a:gd name="connsiteY2" fmla="*/ 0 h 725433"/>
              <a:gd name="connsiteX3" fmla="*/ 725434 w 725433"/>
              <a:gd name="connsiteY3" fmla="*/ 362717 h 725433"/>
              <a:gd name="connsiteX4" fmla="*/ 362717 w 725433"/>
              <a:gd name="connsiteY4" fmla="*/ 725434 h 7254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5433" h="725433">
                <a:moveTo>
                  <a:pt x="362717" y="725434"/>
                </a:moveTo>
                <a:cubicBezTo>
                  <a:pt x="162709" y="725434"/>
                  <a:pt x="0" y="562725"/>
                  <a:pt x="0" y="362717"/>
                </a:cubicBezTo>
                <a:cubicBezTo>
                  <a:pt x="0" y="162709"/>
                  <a:pt x="162709" y="0"/>
                  <a:pt x="362717" y="0"/>
                </a:cubicBezTo>
                <a:cubicBezTo>
                  <a:pt x="562725" y="0"/>
                  <a:pt x="725434" y="162709"/>
                  <a:pt x="725434" y="362717"/>
                </a:cubicBezTo>
                <a:cubicBezTo>
                  <a:pt x="725434" y="562725"/>
                  <a:pt x="562725" y="725434"/>
                  <a:pt x="362717" y="725434"/>
                </a:cubicBezTo>
                <a:close/>
              </a:path>
            </a:pathLst>
          </a:custGeom>
          <a:solidFill>
            <a:srgbClr val="FFFFFF"/>
          </a:solidFill>
          <a:ln w="10805" cap="flat">
            <a:noFill/>
            <a:prstDash val="solid"/>
            <a:miter/>
          </a:ln>
          <a:effectLst>
            <a:outerShdw blurRad="266700" dist="165100" dir="3000000" sx="98000" sy="98000" algn="ct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46" name="Freeform: Shape 45">
            <a:extLst>
              <a:ext uri="{FF2B5EF4-FFF2-40B4-BE49-F238E27FC236}">
                <a16:creationId xmlns:a16="http://schemas.microsoft.com/office/drawing/2014/main" id="{FDD0902B-C424-455F-90E4-6E299E938113}"/>
              </a:ext>
            </a:extLst>
          </p:cNvPr>
          <p:cNvSpPr/>
          <p:nvPr/>
        </p:nvSpPr>
        <p:spPr>
          <a:xfrm>
            <a:off x="4275805" y="2250953"/>
            <a:ext cx="739508" cy="739508"/>
          </a:xfrm>
          <a:custGeom>
            <a:avLst/>
            <a:gdLst>
              <a:gd name="connsiteX0" fmla="*/ 369754 w 739508"/>
              <a:gd name="connsiteY0" fmla="*/ 14075 h 739508"/>
              <a:gd name="connsiteX1" fmla="*/ 725434 w 739508"/>
              <a:gd name="connsiteY1" fmla="*/ 369754 h 739508"/>
              <a:gd name="connsiteX2" fmla="*/ 369754 w 739508"/>
              <a:gd name="connsiteY2" fmla="*/ 725433 h 739508"/>
              <a:gd name="connsiteX3" fmla="*/ 14075 w 739508"/>
              <a:gd name="connsiteY3" fmla="*/ 369754 h 739508"/>
              <a:gd name="connsiteX4" fmla="*/ 369754 w 739508"/>
              <a:gd name="connsiteY4" fmla="*/ 14075 h 739508"/>
              <a:gd name="connsiteX5" fmla="*/ 369754 w 739508"/>
              <a:gd name="connsiteY5" fmla="*/ 0 h 739508"/>
              <a:gd name="connsiteX6" fmla="*/ 0 w 739508"/>
              <a:gd name="connsiteY6" fmla="*/ 369754 h 739508"/>
              <a:gd name="connsiteX7" fmla="*/ 369754 w 739508"/>
              <a:gd name="connsiteY7" fmla="*/ 739509 h 739508"/>
              <a:gd name="connsiteX8" fmla="*/ 739509 w 739508"/>
              <a:gd name="connsiteY8" fmla="*/ 369754 h 739508"/>
              <a:gd name="connsiteX9" fmla="*/ 369754 w 739508"/>
              <a:gd name="connsiteY9" fmla="*/ 0 h 739508"/>
              <a:gd name="connsiteX10" fmla="*/ 369754 w 739508"/>
              <a:gd name="connsiteY10" fmla="*/ 0 h 7395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739508" h="739508">
                <a:moveTo>
                  <a:pt x="369754" y="14075"/>
                </a:moveTo>
                <a:cubicBezTo>
                  <a:pt x="566244" y="14075"/>
                  <a:pt x="725434" y="173406"/>
                  <a:pt x="725434" y="369754"/>
                </a:cubicBezTo>
                <a:cubicBezTo>
                  <a:pt x="725434" y="566243"/>
                  <a:pt x="566244" y="725433"/>
                  <a:pt x="369754" y="725433"/>
                </a:cubicBezTo>
                <a:cubicBezTo>
                  <a:pt x="173265" y="725433"/>
                  <a:pt x="14075" y="566103"/>
                  <a:pt x="14075" y="369754"/>
                </a:cubicBezTo>
                <a:cubicBezTo>
                  <a:pt x="14075" y="173406"/>
                  <a:pt x="173265" y="14075"/>
                  <a:pt x="369754" y="14075"/>
                </a:cubicBezTo>
                <a:moveTo>
                  <a:pt x="369754" y="0"/>
                </a:moveTo>
                <a:cubicBezTo>
                  <a:pt x="165805" y="0"/>
                  <a:pt x="0" y="165946"/>
                  <a:pt x="0" y="369754"/>
                </a:cubicBezTo>
                <a:cubicBezTo>
                  <a:pt x="0" y="573703"/>
                  <a:pt x="165946" y="739509"/>
                  <a:pt x="369754" y="739509"/>
                </a:cubicBezTo>
                <a:cubicBezTo>
                  <a:pt x="573563" y="739509"/>
                  <a:pt x="739509" y="573563"/>
                  <a:pt x="739509" y="369754"/>
                </a:cubicBezTo>
                <a:cubicBezTo>
                  <a:pt x="739650" y="165946"/>
                  <a:pt x="573704" y="0"/>
                  <a:pt x="369754" y="0"/>
                </a:cubicBezTo>
                <a:lnTo>
                  <a:pt x="369754" y="0"/>
                </a:lnTo>
                <a:close/>
              </a:path>
            </a:pathLst>
          </a:custGeom>
          <a:solidFill>
            <a:srgbClr val="FFFFFF"/>
          </a:solidFill>
          <a:ln w="14075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53" name="Freeform: Shape 52">
            <a:extLst>
              <a:ext uri="{FF2B5EF4-FFF2-40B4-BE49-F238E27FC236}">
                <a16:creationId xmlns:a16="http://schemas.microsoft.com/office/drawing/2014/main" id="{960FEC7A-38E9-42E1-9F04-BF32273DF46E}"/>
              </a:ext>
            </a:extLst>
          </p:cNvPr>
          <p:cNvSpPr/>
          <p:nvPr/>
        </p:nvSpPr>
        <p:spPr>
          <a:xfrm>
            <a:off x="9695163" y="2956118"/>
            <a:ext cx="1671424" cy="539360"/>
          </a:xfrm>
          <a:custGeom>
            <a:avLst/>
            <a:gdLst>
              <a:gd name="connsiteX0" fmla="*/ 1401745 w 1671424"/>
              <a:gd name="connsiteY0" fmla="*/ 27728 h 539360"/>
              <a:gd name="connsiteX1" fmla="*/ 1643697 w 1671424"/>
              <a:gd name="connsiteY1" fmla="*/ 269680 h 539360"/>
              <a:gd name="connsiteX2" fmla="*/ 1401745 w 1671424"/>
              <a:gd name="connsiteY2" fmla="*/ 511632 h 539360"/>
              <a:gd name="connsiteX3" fmla="*/ 269680 w 1671424"/>
              <a:gd name="connsiteY3" fmla="*/ 511632 h 539360"/>
              <a:gd name="connsiteX4" fmla="*/ 27728 w 1671424"/>
              <a:gd name="connsiteY4" fmla="*/ 269680 h 539360"/>
              <a:gd name="connsiteX5" fmla="*/ 269680 w 1671424"/>
              <a:gd name="connsiteY5" fmla="*/ 27728 h 539360"/>
              <a:gd name="connsiteX6" fmla="*/ 1401745 w 1671424"/>
              <a:gd name="connsiteY6" fmla="*/ 27728 h 539360"/>
              <a:gd name="connsiteX7" fmla="*/ 1401745 w 1671424"/>
              <a:gd name="connsiteY7" fmla="*/ 0 h 539360"/>
              <a:gd name="connsiteX8" fmla="*/ 269680 w 1671424"/>
              <a:gd name="connsiteY8" fmla="*/ 0 h 539360"/>
              <a:gd name="connsiteX9" fmla="*/ 0 w 1671424"/>
              <a:gd name="connsiteY9" fmla="*/ 269680 h 539360"/>
              <a:gd name="connsiteX10" fmla="*/ 269680 w 1671424"/>
              <a:gd name="connsiteY10" fmla="*/ 539360 h 539360"/>
              <a:gd name="connsiteX11" fmla="*/ 1401745 w 1671424"/>
              <a:gd name="connsiteY11" fmla="*/ 539360 h 539360"/>
              <a:gd name="connsiteX12" fmla="*/ 1671425 w 1671424"/>
              <a:gd name="connsiteY12" fmla="*/ 269680 h 539360"/>
              <a:gd name="connsiteX13" fmla="*/ 1401745 w 1671424"/>
              <a:gd name="connsiteY13" fmla="*/ 0 h 539360"/>
              <a:gd name="connsiteX14" fmla="*/ 1401745 w 1671424"/>
              <a:gd name="connsiteY14" fmla="*/ 0 h 5393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671424" h="539360">
                <a:moveTo>
                  <a:pt x="1401745" y="27728"/>
                </a:moveTo>
                <a:cubicBezTo>
                  <a:pt x="1535459" y="27728"/>
                  <a:pt x="1643697" y="136107"/>
                  <a:pt x="1643697" y="269680"/>
                </a:cubicBezTo>
                <a:cubicBezTo>
                  <a:pt x="1643697" y="403253"/>
                  <a:pt x="1535318" y="511632"/>
                  <a:pt x="1401745" y="511632"/>
                </a:cubicBezTo>
                <a:lnTo>
                  <a:pt x="269680" y="511632"/>
                </a:lnTo>
                <a:cubicBezTo>
                  <a:pt x="135966" y="511632"/>
                  <a:pt x="27728" y="403253"/>
                  <a:pt x="27728" y="269680"/>
                </a:cubicBezTo>
                <a:cubicBezTo>
                  <a:pt x="27728" y="136107"/>
                  <a:pt x="136107" y="27728"/>
                  <a:pt x="269680" y="27728"/>
                </a:cubicBezTo>
                <a:lnTo>
                  <a:pt x="1401745" y="27728"/>
                </a:lnTo>
                <a:moveTo>
                  <a:pt x="1401745" y="0"/>
                </a:moveTo>
                <a:lnTo>
                  <a:pt x="269680" y="0"/>
                </a:lnTo>
                <a:cubicBezTo>
                  <a:pt x="121046" y="0"/>
                  <a:pt x="0" y="120906"/>
                  <a:pt x="0" y="269680"/>
                </a:cubicBezTo>
                <a:cubicBezTo>
                  <a:pt x="0" y="418314"/>
                  <a:pt x="120906" y="539360"/>
                  <a:pt x="269680" y="539360"/>
                </a:cubicBezTo>
                <a:lnTo>
                  <a:pt x="1401745" y="539360"/>
                </a:lnTo>
                <a:cubicBezTo>
                  <a:pt x="1550379" y="539360"/>
                  <a:pt x="1671425" y="418455"/>
                  <a:pt x="1671425" y="269680"/>
                </a:cubicBezTo>
                <a:cubicBezTo>
                  <a:pt x="1671425" y="121046"/>
                  <a:pt x="1550520" y="0"/>
                  <a:pt x="1401745" y="0"/>
                </a:cubicBezTo>
                <a:lnTo>
                  <a:pt x="1401745" y="0"/>
                </a:lnTo>
                <a:close/>
              </a:path>
            </a:pathLst>
          </a:custGeom>
          <a:solidFill>
            <a:schemeClr val="accent2"/>
          </a:solidFill>
          <a:ln w="14075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55" name="Freeform: Shape 54">
            <a:extLst>
              <a:ext uri="{FF2B5EF4-FFF2-40B4-BE49-F238E27FC236}">
                <a16:creationId xmlns:a16="http://schemas.microsoft.com/office/drawing/2014/main" id="{886CCECC-BDB4-4753-8973-1709968DC83F}"/>
              </a:ext>
            </a:extLst>
          </p:cNvPr>
          <p:cNvSpPr/>
          <p:nvPr/>
        </p:nvSpPr>
        <p:spPr>
          <a:xfrm>
            <a:off x="10084341" y="2174243"/>
            <a:ext cx="893209" cy="893209"/>
          </a:xfrm>
          <a:custGeom>
            <a:avLst/>
            <a:gdLst>
              <a:gd name="connsiteX0" fmla="*/ 446605 w 893209"/>
              <a:gd name="connsiteY0" fmla="*/ 893209 h 893209"/>
              <a:gd name="connsiteX1" fmla="*/ 0 w 893209"/>
              <a:gd name="connsiteY1" fmla="*/ 446605 h 893209"/>
              <a:gd name="connsiteX2" fmla="*/ 446605 w 893209"/>
              <a:gd name="connsiteY2" fmla="*/ 0 h 893209"/>
              <a:gd name="connsiteX3" fmla="*/ 893210 w 893209"/>
              <a:gd name="connsiteY3" fmla="*/ 446605 h 893209"/>
              <a:gd name="connsiteX4" fmla="*/ 446605 w 893209"/>
              <a:gd name="connsiteY4" fmla="*/ 893209 h 8932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93209" h="893209">
                <a:moveTo>
                  <a:pt x="446605" y="893209"/>
                </a:moveTo>
                <a:cubicBezTo>
                  <a:pt x="200290" y="893209"/>
                  <a:pt x="0" y="692779"/>
                  <a:pt x="0" y="446605"/>
                </a:cubicBezTo>
                <a:cubicBezTo>
                  <a:pt x="0" y="200430"/>
                  <a:pt x="200430" y="0"/>
                  <a:pt x="446605" y="0"/>
                </a:cubicBezTo>
                <a:cubicBezTo>
                  <a:pt x="692779" y="0"/>
                  <a:pt x="893210" y="200290"/>
                  <a:pt x="893210" y="446605"/>
                </a:cubicBezTo>
                <a:cubicBezTo>
                  <a:pt x="893210" y="692920"/>
                  <a:pt x="692779" y="893209"/>
                  <a:pt x="446605" y="893209"/>
                </a:cubicBezTo>
                <a:close/>
              </a:path>
            </a:pathLst>
          </a:custGeom>
          <a:solidFill>
            <a:schemeClr val="accent2"/>
          </a:solidFill>
          <a:ln w="38100" cap="flat">
            <a:solidFill>
              <a:schemeClr val="bg2"/>
            </a:solidFill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58" name="Freeform: Shape 57">
            <a:extLst>
              <a:ext uri="{FF2B5EF4-FFF2-40B4-BE49-F238E27FC236}">
                <a16:creationId xmlns:a16="http://schemas.microsoft.com/office/drawing/2014/main" id="{0DFAFE72-36A2-4C07-8E01-079D2D32902E}"/>
              </a:ext>
            </a:extLst>
          </p:cNvPr>
          <p:cNvSpPr/>
          <p:nvPr/>
        </p:nvSpPr>
        <p:spPr>
          <a:xfrm>
            <a:off x="10204558" y="2294461"/>
            <a:ext cx="652776" cy="652774"/>
          </a:xfrm>
          <a:custGeom>
            <a:avLst/>
            <a:gdLst>
              <a:gd name="connsiteX0" fmla="*/ 362717 w 725433"/>
              <a:gd name="connsiteY0" fmla="*/ 725434 h 725433"/>
              <a:gd name="connsiteX1" fmla="*/ 0 w 725433"/>
              <a:gd name="connsiteY1" fmla="*/ 362717 h 725433"/>
              <a:gd name="connsiteX2" fmla="*/ 362717 w 725433"/>
              <a:gd name="connsiteY2" fmla="*/ 0 h 725433"/>
              <a:gd name="connsiteX3" fmla="*/ 725434 w 725433"/>
              <a:gd name="connsiteY3" fmla="*/ 362717 h 725433"/>
              <a:gd name="connsiteX4" fmla="*/ 362717 w 725433"/>
              <a:gd name="connsiteY4" fmla="*/ 725434 h 7254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5433" h="725433">
                <a:moveTo>
                  <a:pt x="362717" y="725434"/>
                </a:moveTo>
                <a:cubicBezTo>
                  <a:pt x="162709" y="725434"/>
                  <a:pt x="0" y="562725"/>
                  <a:pt x="0" y="362717"/>
                </a:cubicBezTo>
                <a:cubicBezTo>
                  <a:pt x="0" y="162709"/>
                  <a:pt x="162709" y="0"/>
                  <a:pt x="362717" y="0"/>
                </a:cubicBezTo>
                <a:cubicBezTo>
                  <a:pt x="562725" y="0"/>
                  <a:pt x="725434" y="162709"/>
                  <a:pt x="725434" y="362717"/>
                </a:cubicBezTo>
                <a:cubicBezTo>
                  <a:pt x="725434" y="562725"/>
                  <a:pt x="562725" y="725434"/>
                  <a:pt x="362717" y="725434"/>
                </a:cubicBezTo>
                <a:close/>
              </a:path>
            </a:pathLst>
          </a:custGeom>
          <a:solidFill>
            <a:srgbClr val="FFFFFF"/>
          </a:solidFill>
          <a:ln w="10805" cap="flat">
            <a:noFill/>
            <a:prstDash val="solid"/>
            <a:miter/>
          </a:ln>
          <a:effectLst>
            <a:outerShdw blurRad="266700" dist="165100" dir="3000000" sx="98000" sy="98000" algn="ct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59" name="Freeform: Shape 58">
            <a:extLst>
              <a:ext uri="{FF2B5EF4-FFF2-40B4-BE49-F238E27FC236}">
                <a16:creationId xmlns:a16="http://schemas.microsoft.com/office/drawing/2014/main" id="{CE8A5A7E-D044-4537-8FB5-30447AD4ED1F}"/>
              </a:ext>
            </a:extLst>
          </p:cNvPr>
          <p:cNvSpPr/>
          <p:nvPr/>
        </p:nvSpPr>
        <p:spPr>
          <a:xfrm>
            <a:off x="10161192" y="2250953"/>
            <a:ext cx="739508" cy="739508"/>
          </a:xfrm>
          <a:custGeom>
            <a:avLst/>
            <a:gdLst>
              <a:gd name="connsiteX0" fmla="*/ 369754 w 739508"/>
              <a:gd name="connsiteY0" fmla="*/ 14075 h 739508"/>
              <a:gd name="connsiteX1" fmla="*/ 725434 w 739508"/>
              <a:gd name="connsiteY1" fmla="*/ 369754 h 739508"/>
              <a:gd name="connsiteX2" fmla="*/ 369754 w 739508"/>
              <a:gd name="connsiteY2" fmla="*/ 725433 h 739508"/>
              <a:gd name="connsiteX3" fmla="*/ 14075 w 739508"/>
              <a:gd name="connsiteY3" fmla="*/ 369754 h 739508"/>
              <a:gd name="connsiteX4" fmla="*/ 369754 w 739508"/>
              <a:gd name="connsiteY4" fmla="*/ 14075 h 739508"/>
              <a:gd name="connsiteX5" fmla="*/ 369754 w 739508"/>
              <a:gd name="connsiteY5" fmla="*/ 0 h 739508"/>
              <a:gd name="connsiteX6" fmla="*/ 0 w 739508"/>
              <a:gd name="connsiteY6" fmla="*/ 369754 h 739508"/>
              <a:gd name="connsiteX7" fmla="*/ 369754 w 739508"/>
              <a:gd name="connsiteY7" fmla="*/ 739509 h 739508"/>
              <a:gd name="connsiteX8" fmla="*/ 739509 w 739508"/>
              <a:gd name="connsiteY8" fmla="*/ 369754 h 739508"/>
              <a:gd name="connsiteX9" fmla="*/ 369754 w 739508"/>
              <a:gd name="connsiteY9" fmla="*/ 0 h 739508"/>
              <a:gd name="connsiteX10" fmla="*/ 369754 w 739508"/>
              <a:gd name="connsiteY10" fmla="*/ 0 h 7395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739508" h="739508">
                <a:moveTo>
                  <a:pt x="369754" y="14075"/>
                </a:moveTo>
                <a:cubicBezTo>
                  <a:pt x="566244" y="14075"/>
                  <a:pt x="725434" y="173406"/>
                  <a:pt x="725434" y="369754"/>
                </a:cubicBezTo>
                <a:cubicBezTo>
                  <a:pt x="725434" y="566243"/>
                  <a:pt x="566103" y="725433"/>
                  <a:pt x="369754" y="725433"/>
                </a:cubicBezTo>
                <a:cubicBezTo>
                  <a:pt x="173406" y="725433"/>
                  <a:pt x="14075" y="566103"/>
                  <a:pt x="14075" y="369754"/>
                </a:cubicBezTo>
                <a:cubicBezTo>
                  <a:pt x="13935" y="173406"/>
                  <a:pt x="173265" y="14075"/>
                  <a:pt x="369754" y="14075"/>
                </a:cubicBezTo>
                <a:moveTo>
                  <a:pt x="369754" y="0"/>
                </a:moveTo>
                <a:cubicBezTo>
                  <a:pt x="165805" y="0"/>
                  <a:pt x="0" y="165946"/>
                  <a:pt x="0" y="369754"/>
                </a:cubicBezTo>
                <a:cubicBezTo>
                  <a:pt x="0" y="573703"/>
                  <a:pt x="165946" y="739509"/>
                  <a:pt x="369754" y="739509"/>
                </a:cubicBezTo>
                <a:cubicBezTo>
                  <a:pt x="573563" y="739509"/>
                  <a:pt x="739509" y="573563"/>
                  <a:pt x="739509" y="369754"/>
                </a:cubicBezTo>
                <a:cubicBezTo>
                  <a:pt x="739509" y="165946"/>
                  <a:pt x="573563" y="0"/>
                  <a:pt x="369754" y="0"/>
                </a:cubicBezTo>
                <a:lnTo>
                  <a:pt x="369754" y="0"/>
                </a:lnTo>
                <a:close/>
              </a:path>
            </a:pathLst>
          </a:custGeom>
          <a:solidFill>
            <a:srgbClr val="FFFFFF"/>
          </a:solidFill>
          <a:ln w="14075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66" name="Freeform: Shape 65">
            <a:extLst>
              <a:ext uri="{FF2B5EF4-FFF2-40B4-BE49-F238E27FC236}">
                <a16:creationId xmlns:a16="http://schemas.microsoft.com/office/drawing/2014/main" id="{96CEB3DA-B1B5-4076-89C3-8B8FD08C2CBA}"/>
              </a:ext>
            </a:extLst>
          </p:cNvPr>
          <p:cNvSpPr/>
          <p:nvPr/>
        </p:nvSpPr>
        <p:spPr>
          <a:xfrm>
            <a:off x="4710164" y="4423031"/>
            <a:ext cx="1433554" cy="462509"/>
          </a:xfrm>
          <a:custGeom>
            <a:avLst/>
            <a:gdLst>
              <a:gd name="connsiteX0" fmla="*/ 1202300 w 1433554"/>
              <a:gd name="connsiteY0" fmla="*/ 23787 h 462509"/>
              <a:gd name="connsiteX1" fmla="*/ 1409909 w 1433554"/>
              <a:gd name="connsiteY1" fmla="*/ 231396 h 462509"/>
              <a:gd name="connsiteX2" fmla="*/ 1202300 w 1433554"/>
              <a:gd name="connsiteY2" fmla="*/ 439004 h 462509"/>
              <a:gd name="connsiteX3" fmla="*/ 231255 w 1433554"/>
              <a:gd name="connsiteY3" fmla="*/ 439004 h 462509"/>
              <a:gd name="connsiteX4" fmla="*/ 23646 w 1433554"/>
              <a:gd name="connsiteY4" fmla="*/ 231396 h 462509"/>
              <a:gd name="connsiteX5" fmla="*/ 231255 w 1433554"/>
              <a:gd name="connsiteY5" fmla="*/ 23787 h 462509"/>
              <a:gd name="connsiteX6" fmla="*/ 1202300 w 1433554"/>
              <a:gd name="connsiteY6" fmla="*/ 23787 h 462509"/>
              <a:gd name="connsiteX7" fmla="*/ 1202300 w 1433554"/>
              <a:gd name="connsiteY7" fmla="*/ 0 h 462509"/>
              <a:gd name="connsiteX8" fmla="*/ 231255 w 1433554"/>
              <a:gd name="connsiteY8" fmla="*/ 0 h 462509"/>
              <a:gd name="connsiteX9" fmla="*/ 0 w 1433554"/>
              <a:gd name="connsiteY9" fmla="*/ 231255 h 462509"/>
              <a:gd name="connsiteX10" fmla="*/ 231255 w 1433554"/>
              <a:gd name="connsiteY10" fmla="*/ 462509 h 462509"/>
              <a:gd name="connsiteX11" fmla="*/ 1202300 w 1433554"/>
              <a:gd name="connsiteY11" fmla="*/ 462509 h 462509"/>
              <a:gd name="connsiteX12" fmla="*/ 1433555 w 1433554"/>
              <a:gd name="connsiteY12" fmla="*/ 231255 h 462509"/>
              <a:gd name="connsiteX13" fmla="*/ 1202300 w 1433554"/>
              <a:gd name="connsiteY13" fmla="*/ 0 h 462509"/>
              <a:gd name="connsiteX14" fmla="*/ 1202300 w 1433554"/>
              <a:gd name="connsiteY14" fmla="*/ 0 h 4625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433554" h="462509">
                <a:moveTo>
                  <a:pt x="1202300" y="23787"/>
                </a:moveTo>
                <a:cubicBezTo>
                  <a:pt x="1317013" y="23787"/>
                  <a:pt x="1409909" y="116683"/>
                  <a:pt x="1409909" y="231396"/>
                </a:cubicBezTo>
                <a:cubicBezTo>
                  <a:pt x="1409909" y="346108"/>
                  <a:pt x="1317013" y="439004"/>
                  <a:pt x="1202300" y="439004"/>
                </a:cubicBezTo>
                <a:lnTo>
                  <a:pt x="231255" y="439004"/>
                </a:lnTo>
                <a:cubicBezTo>
                  <a:pt x="116542" y="439004"/>
                  <a:pt x="23646" y="346108"/>
                  <a:pt x="23646" y="231396"/>
                </a:cubicBezTo>
                <a:cubicBezTo>
                  <a:pt x="23646" y="116683"/>
                  <a:pt x="116542" y="23787"/>
                  <a:pt x="231255" y="23787"/>
                </a:cubicBezTo>
                <a:lnTo>
                  <a:pt x="1202300" y="23787"/>
                </a:lnTo>
                <a:moveTo>
                  <a:pt x="1202300" y="0"/>
                </a:moveTo>
                <a:lnTo>
                  <a:pt x="231255" y="0"/>
                </a:lnTo>
                <a:cubicBezTo>
                  <a:pt x="103734" y="0"/>
                  <a:pt x="0" y="103734"/>
                  <a:pt x="0" y="231255"/>
                </a:cubicBezTo>
                <a:cubicBezTo>
                  <a:pt x="0" y="358776"/>
                  <a:pt x="103734" y="462509"/>
                  <a:pt x="231255" y="462509"/>
                </a:cubicBezTo>
                <a:lnTo>
                  <a:pt x="1202300" y="462509"/>
                </a:lnTo>
                <a:cubicBezTo>
                  <a:pt x="1329821" y="462509"/>
                  <a:pt x="1433555" y="358776"/>
                  <a:pt x="1433555" y="231255"/>
                </a:cubicBezTo>
                <a:cubicBezTo>
                  <a:pt x="1433555" y="103734"/>
                  <a:pt x="1329821" y="0"/>
                  <a:pt x="1202300" y="0"/>
                </a:cubicBezTo>
                <a:lnTo>
                  <a:pt x="1202300" y="0"/>
                </a:lnTo>
                <a:close/>
              </a:path>
            </a:pathLst>
          </a:custGeom>
          <a:solidFill>
            <a:schemeClr val="accent1"/>
          </a:solidFill>
          <a:ln w="14075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68" name="Freeform: Shape 67">
            <a:extLst>
              <a:ext uri="{FF2B5EF4-FFF2-40B4-BE49-F238E27FC236}">
                <a16:creationId xmlns:a16="http://schemas.microsoft.com/office/drawing/2014/main" id="{DC5C7AB8-78ED-4057-A089-D5583BA34CD3}"/>
              </a:ext>
            </a:extLst>
          </p:cNvPr>
          <p:cNvSpPr/>
          <p:nvPr/>
        </p:nvSpPr>
        <p:spPr>
          <a:xfrm>
            <a:off x="5043746" y="3752209"/>
            <a:ext cx="766251" cy="766251"/>
          </a:xfrm>
          <a:custGeom>
            <a:avLst/>
            <a:gdLst>
              <a:gd name="connsiteX0" fmla="*/ 383126 w 766251"/>
              <a:gd name="connsiteY0" fmla="*/ 766252 h 766251"/>
              <a:gd name="connsiteX1" fmla="*/ 0 w 766251"/>
              <a:gd name="connsiteY1" fmla="*/ 383126 h 766251"/>
              <a:gd name="connsiteX2" fmla="*/ 383126 w 766251"/>
              <a:gd name="connsiteY2" fmla="*/ 0 h 766251"/>
              <a:gd name="connsiteX3" fmla="*/ 766252 w 766251"/>
              <a:gd name="connsiteY3" fmla="*/ 383126 h 766251"/>
              <a:gd name="connsiteX4" fmla="*/ 383126 w 766251"/>
              <a:gd name="connsiteY4" fmla="*/ 766252 h 7662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6251" h="766251">
                <a:moveTo>
                  <a:pt x="383126" y="766252"/>
                </a:moveTo>
                <a:cubicBezTo>
                  <a:pt x="171858" y="766252"/>
                  <a:pt x="0" y="594394"/>
                  <a:pt x="0" y="383126"/>
                </a:cubicBezTo>
                <a:cubicBezTo>
                  <a:pt x="0" y="171858"/>
                  <a:pt x="171858" y="0"/>
                  <a:pt x="383126" y="0"/>
                </a:cubicBezTo>
                <a:cubicBezTo>
                  <a:pt x="594394" y="0"/>
                  <a:pt x="766252" y="171858"/>
                  <a:pt x="766252" y="383126"/>
                </a:cubicBezTo>
                <a:cubicBezTo>
                  <a:pt x="766252" y="594394"/>
                  <a:pt x="594394" y="766252"/>
                  <a:pt x="383126" y="766252"/>
                </a:cubicBezTo>
                <a:close/>
              </a:path>
            </a:pathLst>
          </a:custGeom>
          <a:solidFill>
            <a:schemeClr val="accent1"/>
          </a:solidFill>
          <a:ln w="38100" cap="flat">
            <a:solidFill>
              <a:schemeClr val="bg2"/>
            </a:solidFill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71" name="Freeform: Shape 70">
            <a:extLst>
              <a:ext uri="{FF2B5EF4-FFF2-40B4-BE49-F238E27FC236}">
                <a16:creationId xmlns:a16="http://schemas.microsoft.com/office/drawing/2014/main" id="{21BFC32A-BC26-4542-96C2-73E40E8D14AA}"/>
              </a:ext>
            </a:extLst>
          </p:cNvPr>
          <p:cNvSpPr/>
          <p:nvPr/>
        </p:nvSpPr>
        <p:spPr>
          <a:xfrm>
            <a:off x="5145952" y="3854417"/>
            <a:ext cx="561838" cy="561836"/>
          </a:xfrm>
          <a:custGeom>
            <a:avLst/>
            <a:gdLst>
              <a:gd name="connsiteX0" fmla="*/ 312187 w 624374"/>
              <a:gd name="connsiteY0" fmla="*/ 624374 h 624373"/>
              <a:gd name="connsiteX1" fmla="*/ 0 w 624374"/>
              <a:gd name="connsiteY1" fmla="*/ 312187 h 624373"/>
              <a:gd name="connsiteX2" fmla="*/ 312187 w 624374"/>
              <a:gd name="connsiteY2" fmla="*/ 0 h 624373"/>
              <a:gd name="connsiteX3" fmla="*/ 624374 w 624374"/>
              <a:gd name="connsiteY3" fmla="*/ 312187 h 624373"/>
              <a:gd name="connsiteX4" fmla="*/ 312187 w 624374"/>
              <a:gd name="connsiteY4" fmla="*/ 624374 h 6243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24374" h="624373">
                <a:moveTo>
                  <a:pt x="312187" y="624374"/>
                </a:moveTo>
                <a:cubicBezTo>
                  <a:pt x="140048" y="624374"/>
                  <a:pt x="0" y="484326"/>
                  <a:pt x="0" y="312187"/>
                </a:cubicBezTo>
                <a:cubicBezTo>
                  <a:pt x="0" y="140048"/>
                  <a:pt x="140048" y="0"/>
                  <a:pt x="312187" y="0"/>
                </a:cubicBezTo>
                <a:cubicBezTo>
                  <a:pt x="484326" y="0"/>
                  <a:pt x="624374" y="140048"/>
                  <a:pt x="624374" y="312187"/>
                </a:cubicBezTo>
                <a:cubicBezTo>
                  <a:pt x="624374" y="484326"/>
                  <a:pt x="484326" y="624374"/>
                  <a:pt x="312187" y="624374"/>
                </a:cubicBezTo>
                <a:close/>
              </a:path>
            </a:pathLst>
          </a:custGeom>
          <a:solidFill>
            <a:srgbClr val="FFFFFF"/>
          </a:solidFill>
          <a:ln w="10805" cap="flat">
            <a:noFill/>
            <a:prstDash val="solid"/>
            <a:miter/>
          </a:ln>
          <a:effectLst>
            <a:outerShdw blurRad="266700" dist="165100" dir="3000000" sx="98000" sy="98000" algn="ct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72" name="Freeform: Shape 71">
            <a:extLst>
              <a:ext uri="{FF2B5EF4-FFF2-40B4-BE49-F238E27FC236}">
                <a16:creationId xmlns:a16="http://schemas.microsoft.com/office/drawing/2014/main" id="{BB2C0289-74D8-4423-9804-E467E3901BEE}"/>
              </a:ext>
            </a:extLst>
          </p:cNvPr>
          <p:cNvSpPr/>
          <p:nvPr/>
        </p:nvSpPr>
        <p:spPr>
          <a:xfrm>
            <a:off x="5107647" y="3816251"/>
            <a:ext cx="638449" cy="638449"/>
          </a:xfrm>
          <a:custGeom>
            <a:avLst/>
            <a:gdLst>
              <a:gd name="connsiteX0" fmla="*/ 319225 w 638449"/>
              <a:gd name="connsiteY0" fmla="*/ 14075 h 638449"/>
              <a:gd name="connsiteX1" fmla="*/ 624374 w 638449"/>
              <a:gd name="connsiteY1" fmla="*/ 319224 h 638449"/>
              <a:gd name="connsiteX2" fmla="*/ 319225 w 638449"/>
              <a:gd name="connsiteY2" fmla="*/ 624374 h 638449"/>
              <a:gd name="connsiteX3" fmla="*/ 14075 w 638449"/>
              <a:gd name="connsiteY3" fmla="*/ 319224 h 638449"/>
              <a:gd name="connsiteX4" fmla="*/ 319225 w 638449"/>
              <a:gd name="connsiteY4" fmla="*/ 14075 h 638449"/>
              <a:gd name="connsiteX5" fmla="*/ 319225 w 638449"/>
              <a:gd name="connsiteY5" fmla="*/ 0 h 638449"/>
              <a:gd name="connsiteX6" fmla="*/ 0 w 638449"/>
              <a:gd name="connsiteY6" fmla="*/ 319224 h 638449"/>
              <a:gd name="connsiteX7" fmla="*/ 319225 w 638449"/>
              <a:gd name="connsiteY7" fmla="*/ 638449 h 638449"/>
              <a:gd name="connsiteX8" fmla="*/ 638449 w 638449"/>
              <a:gd name="connsiteY8" fmla="*/ 319224 h 638449"/>
              <a:gd name="connsiteX9" fmla="*/ 319225 w 638449"/>
              <a:gd name="connsiteY9" fmla="*/ 0 h 638449"/>
              <a:gd name="connsiteX10" fmla="*/ 319225 w 638449"/>
              <a:gd name="connsiteY10" fmla="*/ 0 h 6384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638449" h="638449">
                <a:moveTo>
                  <a:pt x="319225" y="14075"/>
                </a:moveTo>
                <a:cubicBezTo>
                  <a:pt x="487704" y="14075"/>
                  <a:pt x="624374" y="150745"/>
                  <a:pt x="624374" y="319224"/>
                </a:cubicBezTo>
                <a:cubicBezTo>
                  <a:pt x="624374" y="487704"/>
                  <a:pt x="487704" y="624374"/>
                  <a:pt x="319225" y="624374"/>
                </a:cubicBezTo>
                <a:cubicBezTo>
                  <a:pt x="150745" y="624374"/>
                  <a:pt x="14075" y="487704"/>
                  <a:pt x="14075" y="319224"/>
                </a:cubicBezTo>
                <a:cubicBezTo>
                  <a:pt x="14216" y="150604"/>
                  <a:pt x="150745" y="14075"/>
                  <a:pt x="319225" y="14075"/>
                </a:cubicBezTo>
                <a:moveTo>
                  <a:pt x="319225" y="0"/>
                </a:moveTo>
                <a:cubicBezTo>
                  <a:pt x="143285" y="0"/>
                  <a:pt x="0" y="143144"/>
                  <a:pt x="0" y="319224"/>
                </a:cubicBezTo>
                <a:cubicBezTo>
                  <a:pt x="0" y="495164"/>
                  <a:pt x="143144" y="638449"/>
                  <a:pt x="319225" y="638449"/>
                </a:cubicBezTo>
                <a:cubicBezTo>
                  <a:pt x="495305" y="638449"/>
                  <a:pt x="638449" y="495305"/>
                  <a:pt x="638449" y="319224"/>
                </a:cubicBezTo>
                <a:cubicBezTo>
                  <a:pt x="638449" y="143144"/>
                  <a:pt x="495305" y="0"/>
                  <a:pt x="319225" y="0"/>
                </a:cubicBezTo>
                <a:lnTo>
                  <a:pt x="319225" y="0"/>
                </a:lnTo>
                <a:close/>
              </a:path>
            </a:pathLst>
          </a:custGeom>
          <a:solidFill>
            <a:srgbClr val="FFFFFF"/>
          </a:solidFill>
          <a:ln w="14075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79" name="Freeform: Shape 78">
            <a:extLst>
              <a:ext uri="{FF2B5EF4-FFF2-40B4-BE49-F238E27FC236}">
                <a16:creationId xmlns:a16="http://schemas.microsoft.com/office/drawing/2014/main" id="{32028F79-843E-4B84-9DC1-5EC995D398C7}"/>
              </a:ext>
            </a:extLst>
          </p:cNvPr>
          <p:cNvSpPr/>
          <p:nvPr/>
        </p:nvSpPr>
        <p:spPr>
          <a:xfrm>
            <a:off x="4710164" y="5816894"/>
            <a:ext cx="1433554" cy="462509"/>
          </a:xfrm>
          <a:custGeom>
            <a:avLst/>
            <a:gdLst>
              <a:gd name="connsiteX0" fmla="*/ 1202300 w 1433554"/>
              <a:gd name="connsiteY0" fmla="*/ 23787 h 462509"/>
              <a:gd name="connsiteX1" fmla="*/ 1409909 w 1433554"/>
              <a:gd name="connsiteY1" fmla="*/ 231396 h 462509"/>
              <a:gd name="connsiteX2" fmla="*/ 1202300 w 1433554"/>
              <a:gd name="connsiteY2" fmla="*/ 439004 h 462509"/>
              <a:gd name="connsiteX3" fmla="*/ 231255 w 1433554"/>
              <a:gd name="connsiteY3" fmla="*/ 439004 h 462509"/>
              <a:gd name="connsiteX4" fmla="*/ 23646 w 1433554"/>
              <a:gd name="connsiteY4" fmla="*/ 231396 h 462509"/>
              <a:gd name="connsiteX5" fmla="*/ 231255 w 1433554"/>
              <a:gd name="connsiteY5" fmla="*/ 23787 h 462509"/>
              <a:gd name="connsiteX6" fmla="*/ 1202300 w 1433554"/>
              <a:gd name="connsiteY6" fmla="*/ 23787 h 462509"/>
              <a:gd name="connsiteX7" fmla="*/ 1202300 w 1433554"/>
              <a:gd name="connsiteY7" fmla="*/ 0 h 462509"/>
              <a:gd name="connsiteX8" fmla="*/ 231255 w 1433554"/>
              <a:gd name="connsiteY8" fmla="*/ 0 h 462509"/>
              <a:gd name="connsiteX9" fmla="*/ 0 w 1433554"/>
              <a:gd name="connsiteY9" fmla="*/ 231255 h 462509"/>
              <a:gd name="connsiteX10" fmla="*/ 231255 w 1433554"/>
              <a:gd name="connsiteY10" fmla="*/ 462509 h 462509"/>
              <a:gd name="connsiteX11" fmla="*/ 1202300 w 1433554"/>
              <a:gd name="connsiteY11" fmla="*/ 462509 h 462509"/>
              <a:gd name="connsiteX12" fmla="*/ 1433555 w 1433554"/>
              <a:gd name="connsiteY12" fmla="*/ 231255 h 462509"/>
              <a:gd name="connsiteX13" fmla="*/ 1202300 w 1433554"/>
              <a:gd name="connsiteY13" fmla="*/ 0 h 462509"/>
              <a:gd name="connsiteX14" fmla="*/ 1202300 w 1433554"/>
              <a:gd name="connsiteY14" fmla="*/ 0 h 4625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433554" h="462509">
                <a:moveTo>
                  <a:pt x="1202300" y="23787"/>
                </a:moveTo>
                <a:cubicBezTo>
                  <a:pt x="1317013" y="23787"/>
                  <a:pt x="1409909" y="116683"/>
                  <a:pt x="1409909" y="231396"/>
                </a:cubicBezTo>
                <a:cubicBezTo>
                  <a:pt x="1409909" y="346108"/>
                  <a:pt x="1317013" y="439004"/>
                  <a:pt x="1202300" y="439004"/>
                </a:cubicBezTo>
                <a:lnTo>
                  <a:pt x="231255" y="439004"/>
                </a:lnTo>
                <a:cubicBezTo>
                  <a:pt x="116542" y="439004"/>
                  <a:pt x="23646" y="346108"/>
                  <a:pt x="23646" y="231396"/>
                </a:cubicBezTo>
                <a:cubicBezTo>
                  <a:pt x="23646" y="116683"/>
                  <a:pt x="116542" y="23787"/>
                  <a:pt x="231255" y="23787"/>
                </a:cubicBezTo>
                <a:lnTo>
                  <a:pt x="1202300" y="23787"/>
                </a:lnTo>
                <a:moveTo>
                  <a:pt x="1202300" y="0"/>
                </a:moveTo>
                <a:lnTo>
                  <a:pt x="231255" y="0"/>
                </a:lnTo>
                <a:cubicBezTo>
                  <a:pt x="103734" y="0"/>
                  <a:pt x="0" y="103734"/>
                  <a:pt x="0" y="231255"/>
                </a:cubicBezTo>
                <a:cubicBezTo>
                  <a:pt x="0" y="358776"/>
                  <a:pt x="103734" y="462509"/>
                  <a:pt x="231255" y="462509"/>
                </a:cubicBezTo>
                <a:lnTo>
                  <a:pt x="1202300" y="462509"/>
                </a:lnTo>
                <a:cubicBezTo>
                  <a:pt x="1329821" y="462509"/>
                  <a:pt x="1433555" y="358776"/>
                  <a:pt x="1433555" y="231255"/>
                </a:cubicBezTo>
                <a:cubicBezTo>
                  <a:pt x="1433555" y="103875"/>
                  <a:pt x="1329821" y="0"/>
                  <a:pt x="1202300" y="0"/>
                </a:cubicBezTo>
                <a:lnTo>
                  <a:pt x="1202300" y="0"/>
                </a:lnTo>
                <a:close/>
              </a:path>
            </a:pathLst>
          </a:custGeom>
          <a:solidFill>
            <a:schemeClr val="accent3"/>
          </a:solidFill>
          <a:ln w="14075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81" name="Freeform: Shape 80">
            <a:extLst>
              <a:ext uri="{FF2B5EF4-FFF2-40B4-BE49-F238E27FC236}">
                <a16:creationId xmlns:a16="http://schemas.microsoft.com/office/drawing/2014/main" id="{704F9251-18ED-4EF9-B498-3C9217EFBC17}"/>
              </a:ext>
            </a:extLst>
          </p:cNvPr>
          <p:cNvSpPr/>
          <p:nvPr/>
        </p:nvSpPr>
        <p:spPr>
          <a:xfrm>
            <a:off x="5043745" y="5146213"/>
            <a:ext cx="766251" cy="766251"/>
          </a:xfrm>
          <a:custGeom>
            <a:avLst/>
            <a:gdLst>
              <a:gd name="connsiteX0" fmla="*/ 766252 w 766251"/>
              <a:gd name="connsiteY0" fmla="*/ 383126 h 766251"/>
              <a:gd name="connsiteX1" fmla="*/ 383126 w 766251"/>
              <a:gd name="connsiteY1" fmla="*/ 766251 h 766251"/>
              <a:gd name="connsiteX2" fmla="*/ 0 w 766251"/>
              <a:gd name="connsiteY2" fmla="*/ 383126 h 766251"/>
              <a:gd name="connsiteX3" fmla="*/ 383126 w 766251"/>
              <a:gd name="connsiteY3" fmla="*/ 0 h 766251"/>
              <a:gd name="connsiteX4" fmla="*/ 766252 w 766251"/>
              <a:gd name="connsiteY4" fmla="*/ 383126 h 7662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6251" h="766251">
                <a:moveTo>
                  <a:pt x="766252" y="383126"/>
                </a:moveTo>
                <a:cubicBezTo>
                  <a:pt x="766252" y="594720"/>
                  <a:pt x="594720" y="766251"/>
                  <a:pt x="383126" y="766251"/>
                </a:cubicBezTo>
                <a:cubicBezTo>
                  <a:pt x="171531" y="766251"/>
                  <a:pt x="0" y="594720"/>
                  <a:pt x="0" y="383126"/>
                </a:cubicBezTo>
                <a:cubicBezTo>
                  <a:pt x="0" y="171531"/>
                  <a:pt x="171531" y="0"/>
                  <a:pt x="383126" y="0"/>
                </a:cubicBezTo>
                <a:cubicBezTo>
                  <a:pt x="594720" y="0"/>
                  <a:pt x="766252" y="171531"/>
                  <a:pt x="766252" y="383126"/>
                </a:cubicBezTo>
                <a:close/>
              </a:path>
            </a:pathLst>
          </a:custGeom>
          <a:solidFill>
            <a:schemeClr val="accent3"/>
          </a:solidFill>
          <a:ln w="38100" cap="flat">
            <a:solidFill>
              <a:schemeClr val="bg2"/>
            </a:solidFill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84" name="Freeform: Shape 83">
            <a:extLst>
              <a:ext uri="{FF2B5EF4-FFF2-40B4-BE49-F238E27FC236}">
                <a16:creationId xmlns:a16="http://schemas.microsoft.com/office/drawing/2014/main" id="{D4F8D5F5-FA6A-465D-AADA-B7F44AEBF6F9}"/>
              </a:ext>
            </a:extLst>
          </p:cNvPr>
          <p:cNvSpPr/>
          <p:nvPr/>
        </p:nvSpPr>
        <p:spPr>
          <a:xfrm>
            <a:off x="5145952" y="5248420"/>
            <a:ext cx="561838" cy="561836"/>
          </a:xfrm>
          <a:custGeom>
            <a:avLst/>
            <a:gdLst>
              <a:gd name="connsiteX0" fmla="*/ 624374 w 624374"/>
              <a:gd name="connsiteY0" fmla="*/ 312187 h 624373"/>
              <a:gd name="connsiteX1" fmla="*/ 312187 w 624374"/>
              <a:gd name="connsiteY1" fmla="*/ 624374 h 624373"/>
              <a:gd name="connsiteX2" fmla="*/ 0 w 624374"/>
              <a:gd name="connsiteY2" fmla="*/ 312187 h 624373"/>
              <a:gd name="connsiteX3" fmla="*/ 312187 w 624374"/>
              <a:gd name="connsiteY3" fmla="*/ 0 h 624373"/>
              <a:gd name="connsiteX4" fmla="*/ 624374 w 624374"/>
              <a:gd name="connsiteY4" fmla="*/ 312187 h 6243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24374" h="624373">
                <a:moveTo>
                  <a:pt x="624374" y="312187"/>
                </a:moveTo>
                <a:cubicBezTo>
                  <a:pt x="624374" y="484603"/>
                  <a:pt x="484603" y="624374"/>
                  <a:pt x="312187" y="624374"/>
                </a:cubicBezTo>
                <a:cubicBezTo>
                  <a:pt x="139771" y="624374"/>
                  <a:pt x="0" y="484603"/>
                  <a:pt x="0" y="312187"/>
                </a:cubicBezTo>
                <a:cubicBezTo>
                  <a:pt x="0" y="139771"/>
                  <a:pt x="139771" y="0"/>
                  <a:pt x="312187" y="0"/>
                </a:cubicBezTo>
                <a:cubicBezTo>
                  <a:pt x="484603" y="0"/>
                  <a:pt x="624374" y="139771"/>
                  <a:pt x="624374" y="312187"/>
                </a:cubicBezTo>
                <a:close/>
              </a:path>
            </a:pathLst>
          </a:custGeom>
          <a:solidFill>
            <a:srgbClr val="FFFFFF"/>
          </a:solidFill>
          <a:ln w="10805" cap="flat">
            <a:noFill/>
            <a:prstDash val="solid"/>
            <a:miter/>
          </a:ln>
          <a:effectLst>
            <a:outerShdw blurRad="266700" dist="165100" dir="3000000" sx="98000" sy="98000" algn="ct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85" name="Freeform: Shape 84">
            <a:extLst>
              <a:ext uri="{FF2B5EF4-FFF2-40B4-BE49-F238E27FC236}">
                <a16:creationId xmlns:a16="http://schemas.microsoft.com/office/drawing/2014/main" id="{53BEBB81-A845-4FA1-AAB7-FB3E415301C9}"/>
              </a:ext>
            </a:extLst>
          </p:cNvPr>
          <p:cNvSpPr/>
          <p:nvPr/>
        </p:nvSpPr>
        <p:spPr>
          <a:xfrm>
            <a:off x="5107647" y="5210114"/>
            <a:ext cx="638449" cy="638449"/>
          </a:xfrm>
          <a:custGeom>
            <a:avLst/>
            <a:gdLst>
              <a:gd name="connsiteX0" fmla="*/ 319225 w 638449"/>
              <a:gd name="connsiteY0" fmla="*/ 14075 h 638449"/>
              <a:gd name="connsiteX1" fmla="*/ 624374 w 638449"/>
              <a:gd name="connsiteY1" fmla="*/ 319224 h 638449"/>
              <a:gd name="connsiteX2" fmla="*/ 319225 w 638449"/>
              <a:gd name="connsiteY2" fmla="*/ 624374 h 638449"/>
              <a:gd name="connsiteX3" fmla="*/ 14075 w 638449"/>
              <a:gd name="connsiteY3" fmla="*/ 319224 h 638449"/>
              <a:gd name="connsiteX4" fmla="*/ 319225 w 638449"/>
              <a:gd name="connsiteY4" fmla="*/ 14075 h 638449"/>
              <a:gd name="connsiteX5" fmla="*/ 319225 w 638449"/>
              <a:gd name="connsiteY5" fmla="*/ 0 h 638449"/>
              <a:gd name="connsiteX6" fmla="*/ 0 w 638449"/>
              <a:gd name="connsiteY6" fmla="*/ 319224 h 638449"/>
              <a:gd name="connsiteX7" fmla="*/ 319225 w 638449"/>
              <a:gd name="connsiteY7" fmla="*/ 638449 h 638449"/>
              <a:gd name="connsiteX8" fmla="*/ 638449 w 638449"/>
              <a:gd name="connsiteY8" fmla="*/ 319224 h 638449"/>
              <a:gd name="connsiteX9" fmla="*/ 319225 w 638449"/>
              <a:gd name="connsiteY9" fmla="*/ 0 h 638449"/>
              <a:gd name="connsiteX10" fmla="*/ 319225 w 638449"/>
              <a:gd name="connsiteY10" fmla="*/ 0 h 6384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638449" h="638449">
                <a:moveTo>
                  <a:pt x="319225" y="14075"/>
                </a:moveTo>
                <a:cubicBezTo>
                  <a:pt x="487704" y="14075"/>
                  <a:pt x="624374" y="150745"/>
                  <a:pt x="624374" y="319224"/>
                </a:cubicBezTo>
                <a:cubicBezTo>
                  <a:pt x="624374" y="487704"/>
                  <a:pt x="487704" y="624374"/>
                  <a:pt x="319225" y="624374"/>
                </a:cubicBezTo>
                <a:cubicBezTo>
                  <a:pt x="150745" y="624374"/>
                  <a:pt x="14075" y="487704"/>
                  <a:pt x="14075" y="319224"/>
                </a:cubicBezTo>
                <a:cubicBezTo>
                  <a:pt x="14216" y="150604"/>
                  <a:pt x="150745" y="14075"/>
                  <a:pt x="319225" y="14075"/>
                </a:cubicBezTo>
                <a:moveTo>
                  <a:pt x="319225" y="0"/>
                </a:moveTo>
                <a:cubicBezTo>
                  <a:pt x="143285" y="0"/>
                  <a:pt x="0" y="143145"/>
                  <a:pt x="0" y="319224"/>
                </a:cubicBezTo>
                <a:cubicBezTo>
                  <a:pt x="0" y="495305"/>
                  <a:pt x="143144" y="638449"/>
                  <a:pt x="319225" y="638449"/>
                </a:cubicBezTo>
                <a:cubicBezTo>
                  <a:pt x="495305" y="638449"/>
                  <a:pt x="638449" y="495305"/>
                  <a:pt x="638449" y="319224"/>
                </a:cubicBezTo>
                <a:cubicBezTo>
                  <a:pt x="638449" y="143145"/>
                  <a:pt x="495305" y="0"/>
                  <a:pt x="319225" y="0"/>
                </a:cubicBezTo>
                <a:lnTo>
                  <a:pt x="319225" y="0"/>
                </a:lnTo>
                <a:close/>
              </a:path>
            </a:pathLst>
          </a:custGeom>
          <a:solidFill>
            <a:srgbClr val="FFFFFF"/>
          </a:solidFill>
          <a:ln w="14075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92" name="Freeform: Shape 91">
            <a:extLst>
              <a:ext uri="{FF2B5EF4-FFF2-40B4-BE49-F238E27FC236}">
                <a16:creationId xmlns:a16="http://schemas.microsoft.com/office/drawing/2014/main" id="{DC89D334-30E1-4EA5-AB5A-836E48B47EC6}"/>
              </a:ext>
            </a:extLst>
          </p:cNvPr>
          <p:cNvSpPr/>
          <p:nvPr/>
        </p:nvSpPr>
        <p:spPr>
          <a:xfrm>
            <a:off x="9032786" y="4423031"/>
            <a:ext cx="1433555" cy="462509"/>
          </a:xfrm>
          <a:custGeom>
            <a:avLst/>
            <a:gdLst>
              <a:gd name="connsiteX0" fmla="*/ 1202300 w 1433555"/>
              <a:gd name="connsiteY0" fmla="*/ 23787 h 462509"/>
              <a:gd name="connsiteX1" fmla="*/ 1409909 w 1433555"/>
              <a:gd name="connsiteY1" fmla="*/ 231396 h 462509"/>
              <a:gd name="connsiteX2" fmla="*/ 1202300 w 1433555"/>
              <a:gd name="connsiteY2" fmla="*/ 439004 h 462509"/>
              <a:gd name="connsiteX3" fmla="*/ 231255 w 1433555"/>
              <a:gd name="connsiteY3" fmla="*/ 439004 h 462509"/>
              <a:gd name="connsiteX4" fmla="*/ 23646 w 1433555"/>
              <a:gd name="connsiteY4" fmla="*/ 231396 h 462509"/>
              <a:gd name="connsiteX5" fmla="*/ 231255 w 1433555"/>
              <a:gd name="connsiteY5" fmla="*/ 23787 h 462509"/>
              <a:gd name="connsiteX6" fmla="*/ 1202300 w 1433555"/>
              <a:gd name="connsiteY6" fmla="*/ 23787 h 462509"/>
              <a:gd name="connsiteX7" fmla="*/ 1202300 w 1433555"/>
              <a:gd name="connsiteY7" fmla="*/ 0 h 462509"/>
              <a:gd name="connsiteX8" fmla="*/ 231255 w 1433555"/>
              <a:gd name="connsiteY8" fmla="*/ 0 h 462509"/>
              <a:gd name="connsiteX9" fmla="*/ 0 w 1433555"/>
              <a:gd name="connsiteY9" fmla="*/ 231255 h 462509"/>
              <a:gd name="connsiteX10" fmla="*/ 231255 w 1433555"/>
              <a:gd name="connsiteY10" fmla="*/ 462509 h 462509"/>
              <a:gd name="connsiteX11" fmla="*/ 1202300 w 1433555"/>
              <a:gd name="connsiteY11" fmla="*/ 462509 h 462509"/>
              <a:gd name="connsiteX12" fmla="*/ 1433555 w 1433555"/>
              <a:gd name="connsiteY12" fmla="*/ 231255 h 462509"/>
              <a:gd name="connsiteX13" fmla="*/ 1202300 w 1433555"/>
              <a:gd name="connsiteY13" fmla="*/ 0 h 462509"/>
              <a:gd name="connsiteX14" fmla="*/ 1202300 w 1433555"/>
              <a:gd name="connsiteY14" fmla="*/ 0 h 4625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433555" h="462509">
                <a:moveTo>
                  <a:pt x="1202300" y="23787"/>
                </a:moveTo>
                <a:cubicBezTo>
                  <a:pt x="1317012" y="23787"/>
                  <a:pt x="1409909" y="116683"/>
                  <a:pt x="1409909" y="231396"/>
                </a:cubicBezTo>
                <a:cubicBezTo>
                  <a:pt x="1409909" y="346108"/>
                  <a:pt x="1317012" y="439004"/>
                  <a:pt x="1202300" y="439004"/>
                </a:cubicBezTo>
                <a:lnTo>
                  <a:pt x="231255" y="439004"/>
                </a:lnTo>
                <a:cubicBezTo>
                  <a:pt x="116542" y="439004"/>
                  <a:pt x="23646" y="346108"/>
                  <a:pt x="23646" y="231396"/>
                </a:cubicBezTo>
                <a:cubicBezTo>
                  <a:pt x="23646" y="116683"/>
                  <a:pt x="116542" y="23787"/>
                  <a:pt x="231255" y="23787"/>
                </a:cubicBezTo>
                <a:lnTo>
                  <a:pt x="1202300" y="23787"/>
                </a:lnTo>
                <a:moveTo>
                  <a:pt x="1202300" y="0"/>
                </a:moveTo>
                <a:lnTo>
                  <a:pt x="231255" y="0"/>
                </a:lnTo>
                <a:cubicBezTo>
                  <a:pt x="103734" y="0"/>
                  <a:pt x="0" y="103734"/>
                  <a:pt x="0" y="231255"/>
                </a:cubicBezTo>
                <a:cubicBezTo>
                  <a:pt x="0" y="358776"/>
                  <a:pt x="103734" y="462509"/>
                  <a:pt x="231255" y="462509"/>
                </a:cubicBezTo>
                <a:lnTo>
                  <a:pt x="1202300" y="462509"/>
                </a:lnTo>
                <a:cubicBezTo>
                  <a:pt x="1329821" y="462509"/>
                  <a:pt x="1433555" y="358776"/>
                  <a:pt x="1433555" y="231255"/>
                </a:cubicBezTo>
                <a:cubicBezTo>
                  <a:pt x="1433555" y="103734"/>
                  <a:pt x="1329821" y="0"/>
                  <a:pt x="1202300" y="0"/>
                </a:cubicBezTo>
                <a:lnTo>
                  <a:pt x="1202300" y="0"/>
                </a:lnTo>
                <a:close/>
              </a:path>
            </a:pathLst>
          </a:custGeom>
          <a:solidFill>
            <a:schemeClr val="accent1"/>
          </a:solidFill>
          <a:ln w="14075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94" name="Freeform: Shape 93">
            <a:extLst>
              <a:ext uri="{FF2B5EF4-FFF2-40B4-BE49-F238E27FC236}">
                <a16:creationId xmlns:a16="http://schemas.microsoft.com/office/drawing/2014/main" id="{3D27BCA2-4208-4B85-A170-9E44EC21B344}"/>
              </a:ext>
            </a:extLst>
          </p:cNvPr>
          <p:cNvSpPr/>
          <p:nvPr/>
        </p:nvSpPr>
        <p:spPr>
          <a:xfrm>
            <a:off x="9366367" y="3752209"/>
            <a:ext cx="766251" cy="766251"/>
          </a:xfrm>
          <a:custGeom>
            <a:avLst/>
            <a:gdLst>
              <a:gd name="connsiteX0" fmla="*/ 383126 w 766251"/>
              <a:gd name="connsiteY0" fmla="*/ 766252 h 766251"/>
              <a:gd name="connsiteX1" fmla="*/ 0 w 766251"/>
              <a:gd name="connsiteY1" fmla="*/ 383126 h 766251"/>
              <a:gd name="connsiteX2" fmla="*/ 383126 w 766251"/>
              <a:gd name="connsiteY2" fmla="*/ 0 h 766251"/>
              <a:gd name="connsiteX3" fmla="*/ 766252 w 766251"/>
              <a:gd name="connsiteY3" fmla="*/ 383126 h 766251"/>
              <a:gd name="connsiteX4" fmla="*/ 383126 w 766251"/>
              <a:gd name="connsiteY4" fmla="*/ 766252 h 7662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6251" h="766251">
                <a:moveTo>
                  <a:pt x="383126" y="766252"/>
                </a:moveTo>
                <a:cubicBezTo>
                  <a:pt x="171858" y="766252"/>
                  <a:pt x="0" y="594394"/>
                  <a:pt x="0" y="383126"/>
                </a:cubicBezTo>
                <a:cubicBezTo>
                  <a:pt x="0" y="171858"/>
                  <a:pt x="171858" y="0"/>
                  <a:pt x="383126" y="0"/>
                </a:cubicBezTo>
                <a:cubicBezTo>
                  <a:pt x="594394" y="0"/>
                  <a:pt x="766252" y="171858"/>
                  <a:pt x="766252" y="383126"/>
                </a:cubicBezTo>
                <a:cubicBezTo>
                  <a:pt x="766252" y="594394"/>
                  <a:pt x="594394" y="766252"/>
                  <a:pt x="383126" y="766252"/>
                </a:cubicBezTo>
                <a:close/>
              </a:path>
            </a:pathLst>
          </a:custGeom>
          <a:solidFill>
            <a:schemeClr val="accent1"/>
          </a:solidFill>
          <a:ln w="38100" cap="flat">
            <a:solidFill>
              <a:schemeClr val="bg2"/>
            </a:solidFill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97" name="Freeform: Shape 96">
            <a:extLst>
              <a:ext uri="{FF2B5EF4-FFF2-40B4-BE49-F238E27FC236}">
                <a16:creationId xmlns:a16="http://schemas.microsoft.com/office/drawing/2014/main" id="{BD9218AB-6863-4207-8FAF-FBB6F679622A}"/>
              </a:ext>
            </a:extLst>
          </p:cNvPr>
          <p:cNvSpPr/>
          <p:nvPr/>
        </p:nvSpPr>
        <p:spPr>
          <a:xfrm>
            <a:off x="9468574" y="3854417"/>
            <a:ext cx="561838" cy="561836"/>
          </a:xfrm>
          <a:custGeom>
            <a:avLst/>
            <a:gdLst>
              <a:gd name="connsiteX0" fmla="*/ 312187 w 624374"/>
              <a:gd name="connsiteY0" fmla="*/ 624374 h 624373"/>
              <a:gd name="connsiteX1" fmla="*/ 0 w 624374"/>
              <a:gd name="connsiteY1" fmla="*/ 312187 h 624373"/>
              <a:gd name="connsiteX2" fmla="*/ 312187 w 624374"/>
              <a:gd name="connsiteY2" fmla="*/ 0 h 624373"/>
              <a:gd name="connsiteX3" fmla="*/ 624374 w 624374"/>
              <a:gd name="connsiteY3" fmla="*/ 312187 h 624373"/>
              <a:gd name="connsiteX4" fmla="*/ 312187 w 624374"/>
              <a:gd name="connsiteY4" fmla="*/ 624374 h 6243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24374" h="624373">
                <a:moveTo>
                  <a:pt x="312187" y="624374"/>
                </a:moveTo>
                <a:cubicBezTo>
                  <a:pt x="140048" y="624374"/>
                  <a:pt x="0" y="484326"/>
                  <a:pt x="0" y="312187"/>
                </a:cubicBezTo>
                <a:cubicBezTo>
                  <a:pt x="0" y="140048"/>
                  <a:pt x="140048" y="0"/>
                  <a:pt x="312187" y="0"/>
                </a:cubicBezTo>
                <a:cubicBezTo>
                  <a:pt x="484326" y="0"/>
                  <a:pt x="624374" y="140048"/>
                  <a:pt x="624374" y="312187"/>
                </a:cubicBezTo>
                <a:cubicBezTo>
                  <a:pt x="624374" y="484326"/>
                  <a:pt x="484326" y="624374"/>
                  <a:pt x="312187" y="624374"/>
                </a:cubicBezTo>
                <a:close/>
              </a:path>
            </a:pathLst>
          </a:custGeom>
          <a:solidFill>
            <a:srgbClr val="FFFFFF"/>
          </a:solidFill>
          <a:ln w="10805" cap="flat">
            <a:noFill/>
            <a:prstDash val="solid"/>
            <a:miter/>
          </a:ln>
          <a:effectLst>
            <a:outerShdw blurRad="266700" dist="165100" dir="3000000" sx="98000" sy="98000" algn="ct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98" name="Freeform: Shape 97">
            <a:extLst>
              <a:ext uri="{FF2B5EF4-FFF2-40B4-BE49-F238E27FC236}">
                <a16:creationId xmlns:a16="http://schemas.microsoft.com/office/drawing/2014/main" id="{28F1C890-D2C2-45EF-956C-7FBAF0CE39FB}"/>
              </a:ext>
            </a:extLst>
          </p:cNvPr>
          <p:cNvSpPr/>
          <p:nvPr/>
        </p:nvSpPr>
        <p:spPr>
          <a:xfrm>
            <a:off x="9430269" y="3816251"/>
            <a:ext cx="638449" cy="638449"/>
          </a:xfrm>
          <a:custGeom>
            <a:avLst/>
            <a:gdLst>
              <a:gd name="connsiteX0" fmla="*/ 319225 w 638449"/>
              <a:gd name="connsiteY0" fmla="*/ 14075 h 638449"/>
              <a:gd name="connsiteX1" fmla="*/ 624374 w 638449"/>
              <a:gd name="connsiteY1" fmla="*/ 319224 h 638449"/>
              <a:gd name="connsiteX2" fmla="*/ 319225 w 638449"/>
              <a:gd name="connsiteY2" fmla="*/ 624374 h 638449"/>
              <a:gd name="connsiteX3" fmla="*/ 14075 w 638449"/>
              <a:gd name="connsiteY3" fmla="*/ 319224 h 638449"/>
              <a:gd name="connsiteX4" fmla="*/ 319225 w 638449"/>
              <a:gd name="connsiteY4" fmla="*/ 14075 h 638449"/>
              <a:gd name="connsiteX5" fmla="*/ 319225 w 638449"/>
              <a:gd name="connsiteY5" fmla="*/ 0 h 638449"/>
              <a:gd name="connsiteX6" fmla="*/ 0 w 638449"/>
              <a:gd name="connsiteY6" fmla="*/ 319224 h 638449"/>
              <a:gd name="connsiteX7" fmla="*/ 319225 w 638449"/>
              <a:gd name="connsiteY7" fmla="*/ 638449 h 638449"/>
              <a:gd name="connsiteX8" fmla="*/ 638449 w 638449"/>
              <a:gd name="connsiteY8" fmla="*/ 319224 h 638449"/>
              <a:gd name="connsiteX9" fmla="*/ 319225 w 638449"/>
              <a:gd name="connsiteY9" fmla="*/ 0 h 638449"/>
              <a:gd name="connsiteX10" fmla="*/ 319225 w 638449"/>
              <a:gd name="connsiteY10" fmla="*/ 0 h 6384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638449" h="638449">
                <a:moveTo>
                  <a:pt x="319225" y="14075"/>
                </a:moveTo>
                <a:cubicBezTo>
                  <a:pt x="487704" y="14075"/>
                  <a:pt x="624374" y="150745"/>
                  <a:pt x="624374" y="319224"/>
                </a:cubicBezTo>
                <a:cubicBezTo>
                  <a:pt x="624374" y="487704"/>
                  <a:pt x="487704" y="624374"/>
                  <a:pt x="319225" y="624374"/>
                </a:cubicBezTo>
                <a:cubicBezTo>
                  <a:pt x="150745" y="624374"/>
                  <a:pt x="14075" y="487704"/>
                  <a:pt x="14075" y="319224"/>
                </a:cubicBezTo>
                <a:cubicBezTo>
                  <a:pt x="14216" y="150604"/>
                  <a:pt x="150745" y="14075"/>
                  <a:pt x="319225" y="14075"/>
                </a:cubicBezTo>
                <a:moveTo>
                  <a:pt x="319225" y="0"/>
                </a:moveTo>
                <a:cubicBezTo>
                  <a:pt x="143285" y="0"/>
                  <a:pt x="0" y="143144"/>
                  <a:pt x="0" y="319224"/>
                </a:cubicBezTo>
                <a:cubicBezTo>
                  <a:pt x="0" y="495164"/>
                  <a:pt x="143145" y="638449"/>
                  <a:pt x="319225" y="638449"/>
                </a:cubicBezTo>
                <a:cubicBezTo>
                  <a:pt x="495305" y="638449"/>
                  <a:pt x="638449" y="495305"/>
                  <a:pt x="638449" y="319224"/>
                </a:cubicBezTo>
                <a:cubicBezTo>
                  <a:pt x="638449" y="143144"/>
                  <a:pt x="495305" y="0"/>
                  <a:pt x="319225" y="0"/>
                </a:cubicBezTo>
                <a:lnTo>
                  <a:pt x="319225" y="0"/>
                </a:lnTo>
                <a:close/>
              </a:path>
            </a:pathLst>
          </a:custGeom>
          <a:solidFill>
            <a:srgbClr val="FFFFFF"/>
          </a:solidFill>
          <a:ln w="14075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05" name="Freeform: Shape 104">
            <a:extLst>
              <a:ext uri="{FF2B5EF4-FFF2-40B4-BE49-F238E27FC236}">
                <a16:creationId xmlns:a16="http://schemas.microsoft.com/office/drawing/2014/main" id="{119E7BF0-F18B-4403-9721-8B5339A98A80}"/>
              </a:ext>
            </a:extLst>
          </p:cNvPr>
          <p:cNvSpPr/>
          <p:nvPr/>
        </p:nvSpPr>
        <p:spPr>
          <a:xfrm>
            <a:off x="9032786" y="5816894"/>
            <a:ext cx="1433555" cy="462509"/>
          </a:xfrm>
          <a:custGeom>
            <a:avLst/>
            <a:gdLst>
              <a:gd name="connsiteX0" fmla="*/ 1202300 w 1433555"/>
              <a:gd name="connsiteY0" fmla="*/ 23787 h 462509"/>
              <a:gd name="connsiteX1" fmla="*/ 1409909 w 1433555"/>
              <a:gd name="connsiteY1" fmla="*/ 231396 h 462509"/>
              <a:gd name="connsiteX2" fmla="*/ 1202300 w 1433555"/>
              <a:gd name="connsiteY2" fmla="*/ 439004 h 462509"/>
              <a:gd name="connsiteX3" fmla="*/ 231255 w 1433555"/>
              <a:gd name="connsiteY3" fmla="*/ 439004 h 462509"/>
              <a:gd name="connsiteX4" fmla="*/ 23646 w 1433555"/>
              <a:gd name="connsiteY4" fmla="*/ 231396 h 462509"/>
              <a:gd name="connsiteX5" fmla="*/ 231255 w 1433555"/>
              <a:gd name="connsiteY5" fmla="*/ 23787 h 462509"/>
              <a:gd name="connsiteX6" fmla="*/ 1202300 w 1433555"/>
              <a:gd name="connsiteY6" fmla="*/ 23787 h 462509"/>
              <a:gd name="connsiteX7" fmla="*/ 1202300 w 1433555"/>
              <a:gd name="connsiteY7" fmla="*/ 0 h 462509"/>
              <a:gd name="connsiteX8" fmla="*/ 231255 w 1433555"/>
              <a:gd name="connsiteY8" fmla="*/ 0 h 462509"/>
              <a:gd name="connsiteX9" fmla="*/ 0 w 1433555"/>
              <a:gd name="connsiteY9" fmla="*/ 231255 h 462509"/>
              <a:gd name="connsiteX10" fmla="*/ 231255 w 1433555"/>
              <a:gd name="connsiteY10" fmla="*/ 462509 h 462509"/>
              <a:gd name="connsiteX11" fmla="*/ 1202300 w 1433555"/>
              <a:gd name="connsiteY11" fmla="*/ 462509 h 462509"/>
              <a:gd name="connsiteX12" fmla="*/ 1433555 w 1433555"/>
              <a:gd name="connsiteY12" fmla="*/ 231255 h 462509"/>
              <a:gd name="connsiteX13" fmla="*/ 1202300 w 1433555"/>
              <a:gd name="connsiteY13" fmla="*/ 0 h 462509"/>
              <a:gd name="connsiteX14" fmla="*/ 1202300 w 1433555"/>
              <a:gd name="connsiteY14" fmla="*/ 0 h 4625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433555" h="462509">
                <a:moveTo>
                  <a:pt x="1202300" y="23787"/>
                </a:moveTo>
                <a:cubicBezTo>
                  <a:pt x="1317012" y="23787"/>
                  <a:pt x="1409909" y="116683"/>
                  <a:pt x="1409909" y="231396"/>
                </a:cubicBezTo>
                <a:cubicBezTo>
                  <a:pt x="1409909" y="346108"/>
                  <a:pt x="1317012" y="439004"/>
                  <a:pt x="1202300" y="439004"/>
                </a:cubicBezTo>
                <a:lnTo>
                  <a:pt x="231255" y="439004"/>
                </a:lnTo>
                <a:cubicBezTo>
                  <a:pt x="116542" y="439004"/>
                  <a:pt x="23646" y="346108"/>
                  <a:pt x="23646" y="231396"/>
                </a:cubicBezTo>
                <a:cubicBezTo>
                  <a:pt x="23646" y="116683"/>
                  <a:pt x="116542" y="23787"/>
                  <a:pt x="231255" y="23787"/>
                </a:cubicBezTo>
                <a:lnTo>
                  <a:pt x="1202300" y="23787"/>
                </a:lnTo>
                <a:moveTo>
                  <a:pt x="1202300" y="0"/>
                </a:moveTo>
                <a:lnTo>
                  <a:pt x="231255" y="0"/>
                </a:lnTo>
                <a:cubicBezTo>
                  <a:pt x="103734" y="0"/>
                  <a:pt x="0" y="103734"/>
                  <a:pt x="0" y="231255"/>
                </a:cubicBezTo>
                <a:cubicBezTo>
                  <a:pt x="0" y="358776"/>
                  <a:pt x="103734" y="462509"/>
                  <a:pt x="231255" y="462509"/>
                </a:cubicBezTo>
                <a:lnTo>
                  <a:pt x="1202300" y="462509"/>
                </a:lnTo>
                <a:cubicBezTo>
                  <a:pt x="1329821" y="462509"/>
                  <a:pt x="1433555" y="358776"/>
                  <a:pt x="1433555" y="231255"/>
                </a:cubicBezTo>
                <a:cubicBezTo>
                  <a:pt x="1433555" y="103875"/>
                  <a:pt x="1329821" y="0"/>
                  <a:pt x="1202300" y="0"/>
                </a:cubicBezTo>
                <a:lnTo>
                  <a:pt x="1202300" y="0"/>
                </a:lnTo>
                <a:close/>
              </a:path>
            </a:pathLst>
          </a:custGeom>
          <a:solidFill>
            <a:schemeClr val="accent3"/>
          </a:solidFill>
          <a:ln w="14075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07" name="Freeform: Shape 106">
            <a:extLst>
              <a:ext uri="{FF2B5EF4-FFF2-40B4-BE49-F238E27FC236}">
                <a16:creationId xmlns:a16="http://schemas.microsoft.com/office/drawing/2014/main" id="{181DFB11-3D7C-4C2C-861D-AFCB2CD7F79F}"/>
              </a:ext>
            </a:extLst>
          </p:cNvPr>
          <p:cNvSpPr/>
          <p:nvPr/>
        </p:nvSpPr>
        <p:spPr>
          <a:xfrm>
            <a:off x="9366367" y="5146072"/>
            <a:ext cx="766251" cy="766251"/>
          </a:xfrm>
          <a:custGeom>
            <a:avLst/>
            <a:gdLst>
              <a:gd name="connsiteX0" fmla="*/ 383126 w 766251"/>
              <a:gd name="connsiteY0" fmla="*/ 766252 h 766251"/>
              <a:gd name="connsiteX1" fmla="*/ 0 w 766251"/>
              <a:gd name="connsiteY1" fmla="*/ 383126 h 766251"/>
              <a:gd name="connsiteX2" fmla="*/ 383126 w 766251"/>
              <a:gd name="connsiteY2" fmla="*/ 0 h 766251"/>
              <a:gd name="connsiteX3" fmla="*/ 766252 w 766251"/>
              <a:gd name="connsiteY3" fmla="*/ 383126 h 766251"/>
              <a:gd name="connsiteX4" fmla="*/ 383126 w 766251"/>
              <a:gd name="connsiteY4" fmla="*/ 766252 h 7662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6251" h="766251">
                <a:moveTo>
                  <a:pt x="383126" y="766252"/>
                </a:moveTo>
                <a:cubicBezTo>
                  <a:pt x="171858" y="766252"/>
                  <a:pt x="0" y="594394"/>
                  <a:pt x="0" y="383126"/>
                </a:cubicBezTo>
                <a:cubicBezTo>
                  <a:pt x="0" y="171858"/>
                  <a:pt x="171858" y="0"/>
                  <a:pt x="383126" y="0"/>
                </a:cubicBezTo>
                <a:cubicBezTo>
                  <a:pt x="594394" y="0"/>
                  <a:pt x="766252" y="171858"/>
                  <a:pt x="766252" y="383126"/>
                </a:cubicBezTo>
                <a:cubicBezTo>
                  <a:pt x="766252" y="594394"/>
                  <a:pt x="594394" y="766252"/>
                  <a:pt x="383126" y="766252"/>
                </a:cubicBezTo>
                <a:close/>
              </a:path>
            </a:pathLst>
          </a:custGeom>
          <a:solidFill>
            <a:schemeClr val="accent3"/>
          </a:solidFill>
          <a:ln w="38100" cap="flat">
            <a:solidFill>
              <a:schemeClr val="bg2"/>
            </a:solidFill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10" name="Freeform: Shape 109">
            <a:extLst>
              <a:ext uri="{FF2B5EF4-FFF2-40B4-BE49-F238E27FC236}">
                <a16:creationId xmlns:a16="http://schemas.microsoft.com/office/drawing/2014/main" id="{7116A563-E230-4C1E-B6DB-9244766717A6}"/>
              </a:ext>
            </a:extLst>
          </p:cNvPr>
          <p:cNvSpPr/>
          <p:nvPr/>
        </p:nvSpPr>
        <p:spPr>
          <a:xfrm>
            <a:off x="9468574" y="5248280"/>
            <a:ext cx="561838" cy="561836"/>
          </a:xfrm>
          <a:custGeom>
            <a:avLst/>
            <a:gdLst>
              <a:gd name="connsiteX0" fmla="*/ 312187 w 624374"/>
              <a:gd name="connsiteY0" fmla="*/ 624374 h 624373"/>
              <a:gd name="connsiteX1" fmla="*/ 0 w 624374"/>
              <a:gd name="connsiteY1" fmla="*/ 312187 h 624373"/>
              <a:gd name="connsiteX2" fmla="*/ 312187 w 624374"/>
              <a:gd name="connsiteY2" fmla="*/ 0 h 624373"/>
              <a:gd name="connsiteX3" fmla="*/ 624374 w 624374"/>
              <a:gd name="connsiteY3" fmla="*/ 312187 h 624373"/>
              <a:gd name="connsiteX4" fmla="*/ 312187 w 624374"/>
              <a:gd name="connsiteY4" fmla="*/ 624374 h 6243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24374" h="624373">
                <a:moveTo>
                  <a:pt x="312187" y="624374"/>
                </a:moveTo>
                <a:cubicBezTo>
                  <a:pt x="140048" y="624374"/>
                  <a:pt x="0" y="484326"/>
                  <a:pt x="0" y="312187"/>
                </a:cubicBezTo>
                <a:cubicBezTo>
                  <a:pt x="0" y="140048"/>
                  <a:pt x="140048" y="0"/>
                  <a:pt x="312187" y="0"/>
                </a:cubicBezTo>
                <a:cubicBezTo>
                  <a:pt x="484326" y="0"/>
                  <a:pt x="624374" y="140048"/>
                  <a:pt x="624374" y="312187"/>
                </a:cubicBezTo>
                <a:cubicBezTo>
                  <a:pt x="624374" y="484326"/>
                  <a:pt x="484326" y="624374"/>
                  <a:pt x="312187" y="624374"/>
                </a:cubicBezTo>
                <a:close/>
              </a:path>
            </a:pathLst>
          </a:custGeom>
          <a:solidFill>
            <a:srgbClr val="FFFFFF"/>
          </a:solidFill>
          <a:ln w="10805" cap="flat">
            <a:noFill/>
            <a:prstDash val="solid"/>
            <a:miter/>
          </a:ln>
          <a:effectLst>
            <a:outerShdw blurRad="266700" dist="165100" dir="3000000" sx="98000" sy="98000" algn="ct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111" name="Freeform: Shape 110">
            <a:extLst>
              <a:ext uri="{FF2B5EF4-FFF2-40B4-BE49-F238E27FC236}">
                <a16:creationId xmlns:a16="http://schemas.microsoft.com/office/drawing/2014/main" id="{611ADDE5-A443-4496-AAE4-E73BDCB90520}"/>
              </a:ext>
            </a:extLst>
          </p:cNvPr>
          <p:cNvSpPr/>
          <p:nvPr/>
        </p:nvSpPr>
        <p:spPr>
          <a:xfrm>
            <a:off x="9430269" y="5210114"/>
            <a:ext cx="638449" cy="638449"/>
          </a:xfrm>
          <a:custGeom>
            <a:avLst/>
            <a:gdLst>
              <a:gd name="connsiteX0" fmla="*/ 319225 w 638449"/>
              <a:gd name="connsiteY0" fmla="*/ 14075 h 638449"/>
              <a:gd name="connsiteX1" fmla="*/ 624374 w 638449"/>
              <a:gd name="connsiteY1" fmla="*/ 319224 h 638449"/>
              <a:gd name="connsiteX2" fmla="*/ 319225 w 638449"/>
              <a:gd name="connsiteY2" fmla="*/ 624374 h 638449"/>
              <a:gd name="connsiteX3" fmla="*/ 14075 w 638449"/>
              <a:gd name="connsiteY3" fmla="*/ 319224 h 638449"/>
              <a:gd name="connsiteX4" fmla="*/ 319225 w 638449"/>
              <a:gd name="connsiteY4" fmla="*/ 14075 h 638449"/>
              <a:gd name="connsiteX5" fmla="*/ 319225 w 638449"/>
              <a:gd name="connsiteY5" fmla="*/ 0 h 638449"/>
              <a:gd name="connsiteX6" fmla="*/ 0 w 638449"/>
              <a:gd name="connsiteY6" fmla="*/ 319224 h 638449"/>
              <a:gd name="connsiteX7" fmla="*/ 319225 w 638449"/>
              <a:gd name="connsiteY7" fmla="*/ 638449 h 638449"/>
              <a:gd name="connsiteX8" fmla="*/ 638449 w 638449"/>
              <a:gd name="connsiteY8" fmla="*/ 319224 h 638449"/>
              <a:gd name="connsiteX9" fmla="*/ 319225 w 638449"/>
              <a:gd name="connsiteY9" fmla="*/ 0 h 638449"/>
              <a:gd name="connsiteX10" fmla="*/ 319225 w 638449"/>
              <a:gd name="connsiteY10" fmla="*/ 0 h 6384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638449" h="638449">
                <a:moveTo>
                  <a:pt x="319225" y="14075"/>
                </a:moveTo>
                <a:cubicBezTo>
                  <a:pt x="487704" y="14075"/>
                  <a:pt x="624374" y="150745"/>
                  <a:pt x="624374" y="319224"/>
                </a:cubicBezTo>
                <a:cubicBezTo>
                  <a:pt x="624374" y="487704"/>
                  <a:pt x="487704" y="624374"/>
                  <a:pt x="319225" y="624374"/>
                </a:cubicBezTo>
                <a:cubicBezTo>
                  <a:pt x="150745" y="624374"/>
                  <a:pt x="14075" y="487704"/>
                  <a:pt x="14075" y="319224"/>
                </a:cubicBezTo>
                <a:cubicBezTo>
                  <a:pt x="14216" y="150604"/>
                  <a:pt x="150745" y="14075"/>
                  <a:pt x="319225" y="14075"/>
                </a:cubicBezTo>
                <a:moveTo>
                  <a:pt x="319225" y="0"/>
                </a:moveTo>
                <a:cubicBezTo>
                  <a:pt x="143285" y="0"/>
                  <a:pt x="0" y="143145"/>
                  <a:pt x="0" y="319224"/>
                </a:cubicBezTo>
                <a:cubicBezTo>
                  <a:pt x="0" y="495305"/>
                  <a:pt x="143145" y="638449"/>
                  <a:pt x="319225" y="638449"/>
                </a:cubicBezTo>
                <a:cubicBezTo>
                  <a:pt x="495305" y="638449"/>
                  <a:pt x="638449" y="495305"/>
                  <a:pt x="638449" y="319224"/>
                </a:cubicBezTo>
                <a:cubicBezTo>
                  <a:pt x="638449" y="143145"/>
                  <a:pt x="495305" y="0"/>
                  <a:pt x="319225" y="0"/>
                </a:cubicBezTo>
                <a:lnTo>
                  <a:pt x="319225" y="0"/>
                </a:lnTo>
                <a:close/>
              </a:path>
            </a:pathLst>
          </a:custGeom>
          <a:solidFill>
            <a:srgbClr val="FFFFFF"/>
          </a:solidFill>
          <a:ln w="14075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18" name="Freeform: Shape 117">
            <a:extLst>
              <a:ext uri="{FF2B5EF4-FFF2-40B4-BE49-F238E27FC236}">
                <a16:creationId xmlns:a16="http://schemas.microsoft.com/office/drawing/2014/main" id="{DC4B58E1-896A-4DC2-9790-B89F568ACAC4}"/>
              </a:ext>
            </a:extLst>
          </p:cNvPr>
          <p:cNvSpPr/>
          <p:nvPr/>
        </p:nvSpPr>
        <p:spPr>
          <a:xfrm>
            <a:off x="6871545" y="5816894"/>
            <a:ext cx="1433555" cy="462509"/>
          </a:xfrm>
          <a:custGeom>
            <a:avLst/>
            <a:gdLst>
              <a:gd name="connsiteX0" fmla="*/ 1202300 w 1433555"/>
              <a:gd name="connsiteY0" fmla="*/ 23787 h 462509"/>
              <a:gd name="connsiteX1" fmla="*/ 1409909 w 1433555"/>
              <a:gd name="connsiteY1" fmla="*/ 231396 h 462509"/>
              <a:gd name="connsiteX2" fmla="*/ 1202300 w 1433555"/>
              <a:gd name="connsiteY2" fmla="*/ 439004 h 462509"/>
              <a:gd name="connsiteX3" fmla="*/ 231255 w 1433555"/>
              <a:gd name="connsiteY3" fmla="*/ 439004 h 462509"/>
              <a:gd name="connsiteX4" fmla="*/ 23647 w 1433555"/>
              <a:gd name="connsiteY4" fmla="*/ 231396 h 462509"/>
              <a:gd name="connsiteX5" fmla="*/ 231255 w 1433555"/>
              <a:gd name="connsiteY5" fmla="*/ 23787 h 462509"/>
              <a:gd name="connsiteX6" fmla="*/ 1202300 w 1433555"/>
              <a:gd name="connsiteY6" fmla="*/ 23787 h 462509"/>
              <a:gd name="connsiteX7" fmla="*/ 1202300 w 1433555"/>
              <a:gd name="connsiteY7" fmla="*/ 0 h 462509"/>
              <a:gd name="connsiteX8" fmla="*/ 231255 w 1433555"/>
              <a:gd name="connsiteY8" fmla="*/ 0 h 462509"/>
              <a:gd name="connsiteX9" fmla="*/ 0 w 1433555"/>
              <a:gd name="connsiteY9" fmla="*/ 231255 h 462509"/>
              <a:gd name="connsiteX10" fmla="*/ 231255 w 1433555"/>
              <a:gd name="connsiteY10" fmla="*/ 462509 h 462509"/>
              <a:gd name="connsiteX11" fmla="*/ 1202300 w 1433555"/>
              <a:gd name="connsiteY11" fmla="*/ 462509 h 462509"/>
              <a:gd name="connsiteX12" fmla="*/ 1433555 w 1433555"/>
              <a:gd name="connsiteY12" fmla="*/ 231255 h 462509"/>
              <a:gd name="connsiteX13" fmla="*/ 1202300 w 1433555"/>
              <a:gd name="connsiteY13" fmla="*/ 0 h 462509"/>
              <a:gd name="connsiteX14" fmla="*/ 1202300 w 1433555"/>
              <a:gd name="connsiteY14" fmla="*/ 0 h 4625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433555" h="462509">
                <a:moveTo>
                  <a:pt x="1202300" y="23787"/>
                </a:moveTo>
                <a:cubicBezTo>
                  <a:pt x="1317013" y="23787"/>
                  <a:pt x="1409909" y="116683"/>
                  <a:pt x="1409909" y="231396"/>
                </a:cubicBezTo>
                <a:cubicBezTo>
                  <a:pt x="1409909" y="346108"/>
                  <a:pt x="1317013" y="439004"/>
                  <a:pt x="1202300" y="439004"/>
                </a:cubicBezTo>
                <a:lnTo>
                  <a:pt x="231255" y="439004"/>
                </a:lnTo>
                <a:cubicBezTo>
                  <a:pt x="116542" y="439004"/>
                  <a:pt x="23647" y="346108"/>
                  <a:pt x="23647" y="231396"/>
                </a:cubicBezTo>
                <a:cubicBezTo>
                  <a:pt x="23647" y="116683"/>
                  <a:pt x="116542" y="23787"/>
                  <a:pt x="231255" y="23787"/>
                </a:cubicBezTo>
                <a:lnTo>
                  <a:pt x="1202300" y="23787"/>
                </a:lnTo>
                <a:moveTo>
                  <a:pt x="1202300" y="0"/>
                </a:moveTo>
                <a:lnTo>
                  <a:pt x="231255" y="0"/>
                </a:lnTo>
                <a:cubicBezTo>
                  <a:pt x="103734" y="0"/>
                  <a:pt x="0" y="103734"/>
                  <a:pt x="0" y="231255"/>
                </a:cubicBezTo>
                <a:cubicBezTo>
                  <a:pt x="0" y="358776"/>
                  <a:pt x="103734" y="462509"/>
                  <a:pt x="231255" y="462509"/>
                </a:cubicBezTo>
                <a:lnTo>
                  <a:pt x="1202300" y="462509"/>
                </a:lnTo>
                <a:cubicBezTo>
                  <a:pt x="1329821" y="462509"/>
                  <a:pt x="1433555" y="358776"/>
                  <a:pt x="1433555" y="231255"/>
                </a:cubicBezTo>
                <a:cubicBezTo>
                  <a:pt x="1433555" y="103875"/>
                  <a:pt x="1329821" y="0"/>
                  <a:pt x="1202300" y="0"/>
                </a:cubicBezTo>
                <a:lnTo>
                  <a:pt x="1202300" y="0"/>
                </a:lnTo>
                <a:close/>
              </a:path>
            </a:pathLst>
          </a:custGeom>
          <a:solidFill>
            <a:schemeClr val="accent3"/>
          </a:solidFill>
          <a:ln w="14075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20" name="Freeform: Shape 119">
            <a:extLst>
              <a:ext uri="{FF2B5EF4-FFF2-40B4-BE49-F238E27FC236}">
                <a16:creationId xmlns:a16="http://schemas.microsoft.com/office/drawing/2014/main" id="{97D41DF0-C7B4-40D5-98A6-C87B6648AAA4}"/>
              </a:ext>
            </a:extLst>
          </p:cNvPr>
          <p:cNvSpPr/>
          <p:nvPr/>
        </p:nvSpPr>
        <p:spPr>
          <a:xfrm>
            <a:off x="7205127" y="5146072"/>
            <a:ext cx="766251" cy="766251"/>
          </a:xfrm>
          <a:custGeom>
            <a:avLst/>
            <a:gdLst>
              <a:gd name="connsiteX0" fmla="*/ 383126 w 766251"/>
              <a:gd name="connsiteY0" fmla="*/ 766252 h 766251"/>
              <a:gd name="connsiteX1" fmla="*/ 0 w 766251"/>
              <a:gd name="connsiteY1" fmla="*/ 383126 h 766251"/>
              <a:gd name="connsiteX2" fmla="*/ 383126 w 766251"/>
              <a:gd name="connsiteY2" fmla="*/ 0 h 766251"/>
              <a:gd name="connsiteX3" fmla="*/ 766252 w 766251"/>
              <a:gd name="connsiteY3" fmla="*/ 383126 h 766251"/>
              <a:gd name="connsiteX4" fmla="*/ 383126 w 766251"/>
              <a:gd name="connsiteY4" fmla="*/ 766252 h 7662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6251" h="766251">
                <a:moveTo>
                  <a:pt x="383126" y="766252"/>
                </a:moveTo>
                <a:cubicBezTo>
                  <a:pt x="171858" y="766252"/>
                  <a:pt x="0" y="594394"/>
                  <a:pt x="0" y="383126"/>
                </a:cubicBezTo>
                <a:cubicBezTo>
                  <a:pt x="0" y="171858"/>
                  <a:pt x="171858" y="0"/>
                  <a:pt x="383126" y="0"/>
                </a:cubicBezTo>
                <a:cubicBezTo>
                  <a:pt x="594394" y="0"/>
                  <a:pt x="766252" y="171858"/>
                  <a:pt x="766252" y="383126"/>
                </a:cubicBezTo>
                <a:cubicBezTo>
                  <a:pt x="766252" y="594394"/>
                  <a:pt x="594394" y="766252"/>
                  <a:pt x="383126" y="766252"/>
                </a:cubicBezTo>
                <a:close/>
              </a:path>
            </a:pathLst>
          </a:custGeom>
          <a:solidFill>
            <a:schemeClr val="accent3"/>
          </a:solidFill>
          <a:ln w="38100" cap="flat">
            <a:solidFill>
              <a:schemeClr val="bg2"/>
            </a:solidFill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23" name="Freeform: Shape 122">
            <a:extLst>
              <a:ext uri="{FF2B5EF4-FFF2-40B4-BE49-F238E27FC236}">
                <a16:creationId xmlns:a16="http://schemas.microsoft.com/office/drawing/2014/main" id="{11807426-9EF3-4352-BF67-FA93E5695B23}"/>
              </a:ext>
            </a:extLst>
          </p:cNvPr>
          <p:cNvSpPr/>
          <p:nvPr/>
        </p:nvSpPr>
        <p:spPr>
          <a:xfrm>
            <a:off x="7307334" y="5248280"/>
            <a:ext cx="561838" cy="561836"/>
          </a:xfrm>
          <a:custGeom>
            <a:avLst/>
            <a:gdLst>
              <a:gd name="connsiteX0" fmla="*/ 312187 w 624373"/>
              <a:gd name="connsiteY0" fmla="*/ 624374 h 624373"/>
              <a:gd name="connsiteX1" fmla="*/ 0 w 624373"/>
              <a:gd name="connsiteY1" fmla="*/ 312187 h 624373"/>
              <a:gd name="connsiteX2" fmla="*/ 312187 w 624373"/>
              <a:gd name="connsiteY2" fmla="*/ 0 h 624373"/>
              <a:gd name="connsiteX3" fmla="*/ 624374 w 624373"/>
              <a:gd name="connsiteY3" fmla="*/ 312187 h 624373"/>
              <a:gd name="connsiteX4" fmla="*/ 312187 w 624373"/>
              <a:gd name="connsiteY4" fmla="*/ 624374 h 6243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24373" h="624373">
                <a:moveTo>
                  <a:pt x="312187" y="624374"/>
                </a:moveTo>
                <a:cubicBezTo>
                  <a:pt x="140048" y="624374"/>
                  <a:pt x="0" y="484326"/>
                  <a:pt x="0" y="312187"/>
                </a:cubicBezTo>
                <a:cubicBezTo>
                  <a:pt x="0" y="140048"/>
                  <a:pt x="140048" y="0"/>
                  <a:pt x="312187" y="0"/>
                </a:cubicBezTo>
                <a:cubicBezTo>
                  <a:pt x="484326" y="0"/>
                  <a:pt x="624374" y="140048"/>
                  <a:pt x="624374" y="312187"/>
                </a:cubicBezTo>
                <a:cubicBezTo>
                  <a:pt x="624374" y="484326"/>
                  <a:pt x="484326" y="624374"/>
                  <a:pt x="312187" y="624374"/>
                </a:cubicBezTo>
                <a:close/>
              </a:path>
            </a:pathLst>
          </a:custGeom>
          <a:solidFill>
            <a:srgbClr val="FFFFFF"/>
          </a:solidFill>
          <a:ln w="10805" cap="flat">
            <a:noFill/>
            <a:prstDash val="solid"/>
            <a:miter/>
          </a:ln>
          <a:effectLst>
            <a:outerShdw blurRad="266700" dist="165100" dir="3000000" sx="98000" sy="98000" algn="ct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124" name="Freeform: Shape 123">
            <a:extLst>
              <a:ext uri="{FF2B5EF4-FFF2-40B4-BE49-F238E27FC236}">
                <a16:creationId xmlns:a16="http://schemas.microsoft.com/office/drawing/2014/main" id="{A0972105-CDD2-420A-9237-DEB568339712}"/>
              </a:ext>
            </a:extLst>
          </p:cNvPr>
          <p:cNvSpPr/>
          <p:nvPr/>
        </p:nvSpPr>
        <p:spPr>
          <a:xfrm>
            <a:off x="7269028" y="5210114"/>
            <a:ext cx="638449" cy="638449"/>
          </a:xfrm>
          <a:custGeom>
            <a:avLst/>
            <a:gdLst>
              <a:gd name="connsiteX0" fmla="*/ 319225 w 638449"/>
              <a:gd name="connsiteY0" fmla="*/ 14075 h 638449"/>
              <a:gd name="connsiteX1" fmla="*/ 624374 w 638449"/>
              <a:gd name="connsiteY1" fmla="*/ 319224 h 638449"/>
              <a:gd name="connsiteX2" fmla="*/ 319225 w 638449"/>
              <a:gd name="connsiteY2" fmla="*/ 624374 h 638449"/>
              <a:gd name="connsiteX3" fmla="*/ 14075 w 638449"/>
              <a:gd name="connsiteY3" fmla="*/ 319224 h 638449"/>
              <a:gd name="connsiteX4" fmla="*/ 319225 w 638449"/>
              <a:gd name="connsiteY4" fmla="*/ 14075 h 638449"/>
              <a:gd name="connsiteX5" fmla="*/ 319225 w 638449"/>
              <a:gd name="connsiteY5" fmla="*/ 0 h 638449"/>
              <a:gd name="connsiteX6" fmla="*/ 0 w 638449"/>
              <a:gd name="connsiteY6" fmla="*/ 319224 h 638449"/>
              <a:gd name="connsiteX7" fmla="*/ 319225 w 638449"/>
              <a:gd name="connsiteY7" fmla="*/ 638449 h 638449"/>
              <a:gd name="connsiteX8" fmla="*/ 638449 w 638449"/>
              <a:gd name="connsiteY8" fmla="*/ 319224 h 638449"/>
              <a:gd name="connsiteX9" fmla="*/ 319225 w 638449"/>
              <a:gd name="connsiteY9" fmla="*/ 0 h 638449"/>
              <a:gd name="connsiteX10" fmla="*/ 319225 w 638449"/>
              <a:gd name="connsiteY10" fmla="*/ 0 h 6384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638449" h="638449">
                <a:moveTo>
                  <a:pt x="319225" y="14075"/>
                </a:moveTo>
                <a:cubicBezTo>
                  <a:pt x="487704" y="14075"/>
                  <a:pt x="624374" y="150745"/>
                  <a:pt x="624374" y="319224"/>
                </a:cubicBezTo>
                <a:cubicBezTo>
                  <a:pt x="624374" y="487704"/>
                  <a:pt x="487704" y="624374"/>
                  <a:pt x="319225" y="624374"/>
                </a:cubicBezTo>
                <a:cubicBezTo>
                  <a:pt x="150745" y="624374"/>
                  <a:pt x="14075" y="487704"/>
                  <a:pt x="14075" y="319224"/>
                </a:cubicBezTo>
                <a:cubicBezTo>
                  <a:pt x="14075" y="150604"/>
                  <a:pt x="150745" y="14075"/>
                  <a:pt x="319225" y="14075"/>
                </a:cubicBezTo>
                <a:moveTo>
                  <a:pt x="319225" y="0"/>
                </a:moveTo>
                <a:cubicBezTo>
                  <a:pt x="143285" y="0"/>
                  <a:pt x="0" y="143145"/>
                  <a:pt x="0" y="319224"/>
                </a:cubicBezTo>
                <a:cubicBezTo>
                  <a:pt x="0" y="495305"/>
                  <a:pt x="143144" y="638449"/>
                  <a:pt x="319225" y="638449"/>
                </a:cubicBezTo>
                <a:cubicBezTo>
                  <a:pt x="495305" y="638449"/>
                  <a:pt x="638449" y="495305"/>
                  <a:pt x="638449" y="319224"/>
                </a:cubicBezTo>
                <a:cubicBezTo>
                  <a:pt x="638449" y="143145"/>
                  <a:pt x="495164" y="0"/>
                  <a:pt x="319225" y="0"/>
                </a:cubicBezTo>
                <a:lnTo>
                  <a:pt x="319225" y="0"/>
                </a:lnTo>
                <a:close/>
              </a:path>
            </a:pathLst>
          </a:custGeom>
          <a:solidFill>
            <a:srgbClr val="FFFFFF"/>
          </a:solidFill>
          <a:ln w="14075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33" name="Freeform: Shape 132">
            <a:extLst>
              <a:ext uri="{FF2B5EF4-FFF2-40B4-BE49-F238E27FC236}">
                <a16:creationId xmlns:a16="http://schemas.microsoft.com/office/drawing/2014/main" id="{C92AC01D-20BE-4BF5-8A06-8DA0AC0511C0}"/>
              </a:ext>
            </a:extLst>
          </p:cNvPr>
          <p:cNvSpPr/>
          <p:nvPr/>
        </p:nvSpPr>
        <p:spPr>
          <a:xfrm>
            <a:off x="5703589" y="2719374"/>
            <a:ext cx="880119" cy="229425"/>
          </a:xfrm>
          <a:custGeom>
            <a:avLst/>
            <a:gdLst>
              <a:gd name="connsiteX0" fmla="*/ 765407 w 880119"/>
              <a:gd name="connsiteY0" fmla="*/ 229425 h 229425"/>
              <a:gd name="connsiteX1" fmla="*/ 114713 w 880119"/>
              <a:gd name="connsiteY1" fmla="*/ 229425 h 229425"/>
              <a:gd name="connsiteX2" fmla="*/ 0 w 880119"/>
              <a:gd name="connsiteY2" fmla="*/ 114712 h 229425"/>
              <a:gd name="connsiteX3" fmla="*/ 0 w 880119"/>
              <a:gd name="connsiteY3" fmla="*/ 114712 h 229425"/>
              <a:gd name="connsiteX4" fmla="*/ 114713 w 880119"/>
              <a:gd name="connsiteY4" fmla="*/ 0 h 229425"/>
              <a:gd name="connsiteX5" fmla="*/ 765407 w 880119"/>
              <a:gd name="connsiteY5" fmla="*/ 0 h 229425"/>
              <a:gd name="connsiteX6" fmla="*/ 880120 w 880119"/>
              <a:gd name="connsiteY6" fmla="*/ 114712 h 229425"/>
              <a:gd name="connsiteX7" fmla="*/ 880120 w 880119"/>
              <a:gd name="connsiteY7" fmla="*/ 114712 h 229425"/>
              <a:gd name="connsiteX8" fmla="*/ 765407 w 880119"/>
              <a:gd name="connsiteY8" fmla="*/ 229425 h 2294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80119" h="229425">
                <a:moveTo>
                  <a:pt x="765407" y="229425"/>
                </a:moveTo>
                <a:lnTo>
                  <a:pt x="114713" y="229425"/>
                </a:lnTo>
                <a:cubicBezTo>
                  <a:pt x="51374" y="229425"/>
                  <a:pt x="0" y="178051"/>
                  <a:pt x="0" y="114712"/>
                </a:cubicBezTo>
                <a:lnTo>
                  <a:pt x="0" y="114712"/>
                </a:lnTo>
                <a:cubicBezTo>
                  <a:pt x="0" y="51374"/>
                  <a:pt x="51374" y="0"/>
                  <a:pt x="114713" y="0"/>
                </a:cubicBezTo>
                <a:lnTo>
                  <a:pt x="765407" y="0"/>
                </a:lnTo>
                <a:cubicBezTo>
                  <a:pt x="828745" y="0"/>
                  <a:pt x="880120" y="51374"/>
                  <a:pt x="880120" y="114712"/>
                </a:cubicBezTo>
                <a:lnTo>
                  <a:pt x="880120" y="114712"/>
                </a:lnTo>
                <a:cubicBezTo>
                  <a:pt x="879979" y="178051"/>
                  <a:pt x="828745" y="229425"/>
                  <a:pt x="765407" y="229425"/>
                </a:cubicBezTo>
                <a:close/>
              </a:path>
            </a:pathLst>
          </a:custGeom>
          <a:solidFill>
            <a:schemeClr val="accent1"/>
          </a:solidFill>
          <a:ln w="14075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36" name="Freeform: Shape 135">
            <a:extLst>
              <a:ext uri="{FF2B5EF4-FFF2-40B4-BE49-F238E27FC236}">
                <a16:creationId xmlns:a16="http://schemas.microsoft.com/office/drawing/2014/main" id="{14204D55-6EBD-4D17-967E-A3FCFCEE87F5}"/>
              </a:ext>
            </a:extLst>
          </p:cNvPr>
          <p:cNvSpPr/>
          <p:nvPr/>
        </p:nvSpPr>
        <p:spPr>
          <a:xfrm>
            <a:off x="8592797" y="2719374"/>
            <a:ext cx="880119" cy="229425"/>
          </a:xfrm>
          <a:custGeom>
            <a:avLst/>
            <a:gdLst>
              <a:gd name="connsiteX0" fmla="*/ 765407 w 880119"/>
              <a:gd name="connsiteY0" fmla="*/ 229425 h 229425"/>
              <a:gd name="connsiteX1" fmla="*/ 114712 w 880119"/>
              <a:gd name="connsiteY1" fmla="*/ 229425 h 229425"/>
              <a:gd name="connsiteX2" fmla="*/ 0 w 880119"/>
              <a:gd name="connsiteY2" fmla="*/ 114712 h 229425"/>
              <a:gd name="connsiteX3" fmla="*/ 0 w 880119"/>
              <a:gd name="connsiteY3" fmla="*/ 114712 h 229425"/>
              <a:gd name="connsiteX4" fmla="*/ 114712 w 880119"/>
              <a:gd name="connsiteY4" fmla="*/ 0 h 229425"/>
              <a:gd name="connsiteX5" fmla="*/ 765407 w 880119"/>
              <a:gd name="connsiteY5" fmla="*/ 0 h 229425"/>
              <a:gd name="connsiteX6" fmla="*/ 880120 w 880119"/>
              <a:gd name="connsiteY6" fmla="*/ 114712 h 229425"/>
              <a:gd name="connsiteX7" fmla="*/ 880120 w 880119"/>
              <a:gd name="connsiteY7" fmla="*/ 114712 h 229425"/>
              <a:gd name="connsiteX8" fmla="*/ 765407 w 880119"/>
              <a:gd name="connsiteY8" fmla="*/ 229425 h 2294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80119" h="229425">
                <a:moveTo>
                  <a:pt x="765407" y="229425"/>
                </a:moveTo>
                <a:lnTo>
                  <a:pt x="114712" y="229425"/>
                </a:lnTo>
                <a:cubicBezTo>
                  <a:pt x="51374" y="229425"/>
                  <a:pt x="0" y="178051"/>
                  <a:pt x="0" y="114712"/>
                </a:cubicBezTo>
                <a:lnTo>
                  <a:pt x="0" y="114712"/>
                </a:lnTo>
                <a:cubicBezTo>
                  <a:pt x="0" y="51374"/>
                  <a:pt x="51374" y="0"/>
                  <a:pt x="114712" y="0"/>
                </a:cubicBezTo>
                <a:lnTo>
                  <a:pt x="765407" y="0"/>
                </a:lnTo>
                <a:cubicBezTo>
                  <a:pt x="828745" y="0"/>
                  <a:pt x="880120" y="51374"/>
                  <a:pt x="880120" y="114712"/>
                </a:cubicBezTo>
                <a:lnTo>
                  <a:pt x="880120" y="114712"/>
                </a:lnTo>
                <a:cubicBezTo>
                  <a:pt x="880120" y="178051"/>
                  <a:pt x="828745" y="229425"/>
                  <a:pt x="765407" y="229425"/>
                </a:cubicBezTo>
                <a:close/>
              </a:path>
            </a:pathLst>
          </a:custGeom>
          <a:solidFill>
            <a:schemeClr val="accent1"/>
          </a:solidFill>
          <a:ln w="14075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44" name="Freeform: Shape 143">
            <a:extLst>
              <a:ext uri="{FF2B5EF4-FFF2-40B4-BE49-F238E27FC236}">
                <a16:creationId xmlns:a16="http://schemas.microsoft.com/office/drawing/2014/main" id="{F4114D3C-B7AE-4DB7-96D3-5401917B9AD6}"/>
              </a:ext>
            </a:extLst>
          </p:cNvPr>
          <p:cNvSpPr/>
          <p:nvPr/>
        </p:nvSpPr>
        <p:spPr>
          <a:xfrm>
            <a:off x="5302728" y="2815226"/>
            <a:ext cx="325417" cy="14075"/>
          </a:xfrm>
          <a:custGeom>
            <a:avLst/>
            <a:gdLst>
              <a:gd name="connsiteX0" fmla="*/ 0 w 325417"/>
              <a:gd name="connsiteY0" fmla="*/ 0 h 14075"/>
              <a:gd name="connsiteX1" fmla="*/ 325418 w 325417"/>
              <a:gd name="connsiteY1" fmla="*/ 0 h 140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25417" h="14075">
                <a:moveTo>
                  <a:pt x="0" y="0"/>
                </a:moveTo>
                <a:lnTo>
                  <a:pt x="325418" y="0"/>
                </a:lnTo>
              </a:path>
            </a:pathLst>
          </a:custGeom>
          <a:noFill/>
          <a:ln w="12700" cap="flat">
            <a:solidFill>
              <a:schemeClr val="bg2">
                <a:lumMod val="85000"/>
              </a:schemeClr>
            </a:solidFill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145" name="Freeform: Shape 144">
            <a:extLst>
              <a:ext uri="{FF2B5EF4-FFF2-40B4-BE49-F238E27FC236}">
                <a16:creationId xmlns:a16="http://schemas.microsoft.com/office/drawing/2014/main" id="{1393E077-68C1-4908-8192-A7A11B28390A}"/>
              </a:ext>
            </a:extLst>
          </p:cNvPr>
          <p:cNvSpPr/>
          <p:nvPr/>
        </p:nvSpPr>
        <p:spPr>
          <a:xfrm>
            <a:off x="6640572" y="2815226"/>
            <a:ext cx="325417" cy="14075"/>
          </a:xfrm>
          <a:custGeom>
            <a:avLst/>
            <a:gdLst>
              <a:gd name="connsiteX0" fmla="*/ 0 w 325417"/>
              <a:gd name="connsiteY0" fmla="*/ 0 h 14075"/>
              <a:gd name="connsiteX1" fmla="*/ 325418 w 325417"/>
              <a:gd name="connsiteY1" fmla="*/ 0 h 140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25417" h="14075">
                <a:moveTo>
                  <a:pt x="0" y="0"/>
                </a:moveTo>
                <a:lnTo>
                  <a:pt x="325418" y="0"/>
                </a:lnTo>
              </a:path>
            </a:pathLst>
          </a:custGeom>
          <a:noFill/>
          <a:ln w="12700" cap="flat">
            <a:solidFill>
              <a:schemeClr val="bg2">
                <a:lumMod val="85000"/>
              </a:schemeClr>
            </a:solidFill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147" name="Freeform: Shape 146">
            <a:extLst>
              <a:ext uri="{FF2B5EF4-FFF2-40B4-BE49-F238E27FC236}">
                <a16:creationId xmlns:a16="http://schemas.microsoft.com/office/drawing/2014/main" id="{40A39E19-983C-4CBC-AABA-ECADC56916E0}"/>
              </a:ext>
            </a:extLst>
          </p:cNvPr>
          <p:cNvSpPr/>
          <p:nvPr/>
        </p:nvSpPr>
        <p:spPr>
          <a:xfrm>
            <a:off x="9548359" y="2815226"/>
            <a:ext cx="325417" cy="14075"/>
          </a:xfrm>
          <a:custGeom>
            <a:avLst/>
            <a:gdLst>
              <a:gd name="connsiteX0" fmla="*/ 325418 w 325417"/>
              <a:gd name="connsiteY0" fmla="*/ 0 h 14075"/>
              <a:gd name="connsiteX1" fmla="*/ 0 w 325417"/>
              <a:gd name="connsiteY1" fmla="*/ 0 h 140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25417" h="14075">
                <a:moveTo>
                  <a:pt x="325418" y="0"/>
                </a:moveTo>
                <a:lnTo>
                  <a:pt x="0" y="0"/>
                </a:lnTo>
              </a:path>
            </a:pathLst>
          </a:custGeom>
          <a:noFill/>
          <a:ln w="12700" cap="flat">
            <a:solidFill>
              <a:schemeClr val="bg2">
                <a:lumMod val="85000"/>
              </a:schemeClr>
            </a:solidFill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148" name="Freeform: Shape 147">
            <a:extLst>
              <a:ext uri="{FF2B5EF4-FFF2-40B4-BE49-F238E27FC236}">
                <a16:creationId xmlns:a16="http://schemas.microsoft.com/office/drawing/2014/main" id="{D1A45239-9069-4DD1-9C8C-CE9ADB8D2A88}"/>
              </a:ext>
            </a:extLst>
          </p:cNvPr>
          <p:cNvSpPr/>
          <p:nvPr/>
        </p:nvSpPr>
        <p:spPr>
          <a:xfrm>
            <a:off x="8210516" y="2815226"/>
            <a:ext cx="325276" cy="14075"/>
          </a:xfrm>
          <a:custGeom>
            <a:avLst/>
            <a:gdLst>
              <a:gd name="connsiteX0" fmla="*/ 325277 w 325276"/>
              <a:gd name="connsiteY0" fmla="*/ 0 h 14075"/>
              <a:gd name="connsiteX1" fmla="*/ 0 w 325276"/>
              <a:gd name="connsiteY1" fmla="*/ 0 h 140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25276" h="14075">
                <a:moveTo>
                  <a:pt x="325277" y="0"/>
                </a:moveTo>
                <a:lnTo>
                  <a:pt x="0" y="0"/>
                </a:lnTo>
              </a:path>
            </a:pathLst>
          </a:custGeom>
          <a:noFill/>
          <a:ln w="12700" cap="flat">
            <a:solidFill>
              <a:schemeClr val="bg2">
                <a:lumMod val="85000"/>
              </a:schemeClr>
            </a:solidFill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149" name="TextBox 148">
            <a:extLst>
              <a:ext uri="{FF2B5EF4-FFF2-40B4-BE49-F238E27FC236}">
                <a16:creationId xmlns:a16="http://schemas.microsoft.com/office/drawing/2014/main" id="{ABB496BA-D86D-4678-8236-6DAF9790697D}"/>
              </a:ext>
            </a:extLst>
          </p:cNvPr>
          <p:cNvSpPr txBox="1"/>
          <p:nvPr/>
        </p:nvSpPr>
        <p:spPr>
          <a:xfrm>
            <a:off x="615778" y="1664900"/>
            <a:ext cx="2645582" cy="892552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lnSpc>
                <a:spcPct val="150000"/>
              </a:lnSpc>
              <a:defRPr sz="1200" b="0" i="0">
                <a:solidFill>
                  <a:schemeClr val="tx1">
                    <a:lumMod val="75000"/>
                    <a:lumOff val="25000"/>
                  </a:schemeClr>
                </a:solidFill>
                <a:effectLst/>
              </a:defRPr>
            </a:lvl1pPr>
          </a:lstStyle>
          <a:p>
            <a:r>
              <a:rPr lang="it-IT" dirty="0"/>
              <a:t>Sed quia consequuntur magni dolores eos qui ratione voluptatem sequi nesciunt.</a:t>
            </a:r>
            <a:endParaRPr lang="en-ID" dirty="0"/>
          </a:p>
        </p:txBody>
      </p:sp>
      <p:sp>
        <p:nvSpPr>
          <p:cNvPr id="150" name="TextBox 149">
            <a:extLst>
              <a:ext uri="{FF2B5EF4-FFF2-40B4-BE49-F238E27FC236}">
                <a16:creationId xmlns:a16="http://schemas.microsoft.com/office/drawing/2014/main" id="{76F0DCAD-131A-4709-968F-7EF6D9B9FA42}"/>
              </a:ext>
            </a:extLst>
          </p:cNvPr>
          <p:cNvSpPr txBox="1"/>
          <p:nvPr/>
        </p:nvSpPr>
        <p:spPr>
          <a:xfrm>
            <a:off x="615778" y="1063209"/>
            <a:ext cx="3734549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1600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</a:rPr>
              <a:t>Write Something About Here</a:t>
            </a:r>
            <a:endParaRPr lang="en-ID" sz="1600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151" name="TextBox 150">
            <a:extLst>
              <a:ext uri="{FF2B5EF4-FFF2-40B4-BE49-F238E27FC236}">
                <a16:creationId xmlns:a16="http://schemas.microsoft.com/office/drawing/2014/main" id="{C1FB24C1-A03F-4D7B-B467-AB2F5573B062}"/>
              </a:ext>
            </a:extLst>
          </p:cNvPr>
          <p:cNvSpPr txBox="1"/>
          <p:nvPr/>
        </p:nvSpPr>
        <p:spPr>
          <a:xfrm>
            <a:off x="615778" y="3132239"/>
            <a:ext cx="2653895" cy="615553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lnSpc>
                <a:spcPct val="150000"/>
              </a:lnSpc>
              <a:defRPr sz="1200" b="0" i="0">
                <a:solidFill>
                  <a:schemeClr val="tx1">
                    <a:lumMod val="75000"/>
                    <a:lumOff val="25000"/>
                  </a:schemeClr>
                </a:solidFill>
                <a:effectLst/>
              </a:defRPr>
            </a:lvl1pPr>
          </a:lstStyle>
          <a:p>
            <a:r>
              <a:rPr lang="it-IT" dirty="0"/>
              <a:t>Sed quia consequuntur magni dolores eos qui ratione</a:t>
            </a:r>
            <a:endParaRPr lang="en-ID" dirty="0"/>
          </a:p>
        </p:txBody>
      </p:sp>
      <p:sp>
        <p:nvSpPr>
          <p:cNvPr id="152" name="Freeform: Shape 151">
            <a:extLst>
              <a:ext uri="{FF2B5EF4-FFF2-40B4-BE49-F238E27FC236}">
                <a16:creationId xmlns:a16="http://schemas.microsoft.com/office/drawing/2014/main" id="{2CFD626E-C701-4D50-BD4B-08342D218139}"/>
              </a:ext>
            </a:extLst>
          </p:cNvPr>
          <p:cNvSpPr/>
          <p:nvPr/>
        </p:nvSpPr>
        <p:spPr>
          <a:xfrm rot="16200000">
            <a:off x="7425616" y="2279666"/>
            <a:ext cx="325276" cy="14075"/>
          </a:xfrm>
          <a:custGeom>
            <a:avLst/>
            <a:gdLst>
              <a:gd name="connsiteX0" fmla="*/ 325277 w 325276"/>
              <a:gd name="connsiteY0" fmla="*/ 0 h 14075"/>
              <a:gd name="connsiteX1" fmla="*/ 0 w 325276"/>
              <a:gd name="connsiteY1" fmla="*/ 0 h 140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25276" h="14075">
                <a:moveTo>
                  <a:pt x="325277" y="0"/>
                </a:moveTo>
                <a:lnTo>
                  <a:pt x="0" y="0"/>
                </a:lnTo>
              </a:path>
            </a:pathLst>
          </a:custGeom>
          <a:noFill/>
          <a:ln w="12700" cap="flat">
            <a:solidFill>
              <a:schemeClr val="bg2">
                <a:lumMod val="85000"/>
              </a:schemeClr>
            </a:solidFill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153" name="Freeform: Shape 152">
            <a:extLst>
              <a:ext uri="{FF2B5EF4-FFF2-40B4-BE49-F238E27FC236}">
                <a16:creationId xmlns:a16="http://schemas.microsoft.com/office/drawing/2014/main" id="{1A94F450-E2B9-49ED-9BC9-795246569BCB}"/>
              </a:ext>
            </a:extLst>
          </p:cNvPr>
          <p:cNvSpPr/>
          <p:nvPr/>
        </p:nvSpPr>
        <p:spPr>
          <a:xfrm>
            <a:off x="7418817" y="866876"/>
            <a:ext cx="338870" cy="371998"/>
          </a:xfrm>
          <a:custGeom>
            <a:avLst/>
            <a:gdLst>
              <a:gd name="connsiteX0" fmla="*/ 189148 w 423482"/>
              <a:gd name="connsiteY0" fmla="*/ 26 h 464876"/>
              <a:gd name="connsiteX1" fmla="*/ 268192 w 423482"/>
              <a:gd name="connsiteY1" fmla="*/ 30429 h 464876"/>
              <a:gd name="connsiteX2" fmla="*/ 265965 w 423482"/>
              <a:gd name="connsiteY2" fmla="*/ 15105 h 464876"/>
              <a:gd name="connsiteX3" fmla="*/ 308401 w 423482"/>
              <a:gd name="connsiteY3" fmla="*/ 124339 h 464876"/>
              <a:gd name="connsiteX4" fmla="*/ 255430 w 423482"/>
              <a:gd name="connsiteY4" fmla="*/ 242843 h 464876"/>
              <a:gd name="connsiteX5" fmla="*/ 246136 w 423482"/>
              <a:gd name="connsiteY5" fmla="*/ 246512 h 464876"/>
              <a:gd name="connsiteX6" fmla="*/ 250510 w 423482"/>
              <a:gd name="connsiteY6" fmla="*/ 270246 h 464876"/>
              <a:gd name="connsiteX7" fmla="*/ 268584 w 423482"/>
              <a:gd name="connsiteY7" fmla="*/ 291726 h 464876"/>
              <a:gd name="connsiteX8" fmla="*/ 373758 w 423482"/>
              <a:gd name="connsiteY8" fmla="*/ 330626 h 464876"/>
              <a:gd name="connsiteX9" fmla="*/ 401525 w 423482"/>
              <a:gd name="connsiteY9" fmla="*/ 359047 h 464876"/>
              <a:gd name="connsiteX10" fmla="*/ 421433 w 423482"/>
              <a:gd name="connsiteY10" fmla="*/ 416153 h 464876"/>
              <a:gd name="connsiteX11" fmla="*/ 386724 w 423482"/>
              <a:gd name="connsiteY11" fmla="*/ 464876 h 464876"/>
              <a:gd name="connsiteX12" fmla="*/ 246319 w 423482"/>
              <a:gd name="connsiteY12" fmla="*/ 464876 h 464876"/>
              <a:gd name="connsiteX13" fmla="*/ 223398 w 423482"/>
              <a:gd name="connsiteY13" fmla="*/ 379741 h 464876"/>
              <a:gd name="connsiteX14" fmla="*/ 235448 w 423482"/>
              <a:gd name="connsiteY14" fmla="*/ 346866 h 464876"/>
              <a:gd name="connsiteX15" fmla="*/ 217111 w 423482"/>
              <a:gd name="connsiteY15" fmla="*/ 334948 h 464876"/>
              <a:gd name="connsiteX16" fmla="*/ 211872 w 423482"/>
              <a:gd name="connsiteY16" fmla="*/ 331542 h 464876"/>
              <a:gd name="connsiteX17" fmla="*/ 205978 w 423482"/>
              <a:gd name="connsiteY17" fmla="*/ 335340 h 464876"/>
              <a:gd name="connsiteX18" fmla="*/ 188296 w 423482"/>
              <a:gd name="connsiteY18" fmla="*/ 346866 h 464876"/>
              <a:gd name="connsiteX19" fmla="*/ 200346 w 423482"/>
              <a:gd name="connsiteY19" fmla="*/ 379741 h 464876"/>
              <a:gd name="connsiteX20" fmla="*/ 177163 w 423482"/>
              <a:gd name="connsiteY20" fmla="*/ 464876 h 464876"/>
              <a:gd name="connsiteX21" fmla="*/ 36758 w 423482"/>
              <a:gd name="connsiteY21" fmla="*/ 464876 h 464876"/>
              <a:gd name="connsiteX22" fmla="*/ 2049 w 423482"/>
              <a:gd name="connsiteY22" fmla="*/ 416153 h 464876"/>
              <a:gd name="connsiteX23" fmla="*/ 21957 w 423482"/>
              <a:gd name="connsiteY23" fmla="*/ 359047 h 464876"/>
              <a:gd name="connsiteX24" fmla="*/ 49724 w 423482"/>
              <a:gd name="connsiteY24" fmla="*/ 330626 h 464876"/>
              <a:gd name="connsiteX25" fmla="*/ 154898 w 423482"/>
              <a:gd name="connsiteY25" fmla="*/ 291726 h 464876"/>
              <a:gd name="connsiteX26" fmla="*/ 172972 w 423482"/>
              <a:gd name="connsiteY26" fmla="*/ 270246 h 464876"/>
              <a:gd name="connsiteX27" fmla="*/ 177721 w 423482"/>
              <a:gd name="connsiteY27" fmla="*/ 244478 h 464876"/>
              <a:gd name="connsiteX28" fmla="*/ 169240 w 423482"/>
              <a:gd name="connsiteY28" fmla="*/ 240186 h 464876"/>
              <a:gd name="connsiteX29" fmla="*/ 116915 w 423482"/>
              <a:gd name="connsiteY29" fmla="*/ 120540 h 464876"/>
              <a:gd name="connsiteX30" fmla="*/ 117439 w 423482"/>
              <a:gd name="connsiteY30" fmla="*/ 92381 h 464876"/>
              <a:gd name="connsiteX31" fmla="*/ 158434 w 423482"/>
              <a:gd name="connsiteY31" fmla="*/ 14843 h 464876"/>
              <a:gd name="connsiteX32" fmla="*/ 143110 w 423482"/>
              <a:gd name="connsiteY32" fmla="*/ 7246 h 464876"/>
              <a:gd name="connsiteX33" fmla="*/ 189148 w 423482"/>
              <a:gd name="connsiteY33" fmla="*/ 26 h 464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423482" h="464876">
                <a:moveTo>
                  <a:pt x="189148" y="26"/>
                </a:moveTo>
                <a:cubicBezTo>
                  <a:pt x="214918" y="-449"/>
                  <a:pt x="246188" y="5347"/>
                  <a:pt x="268192" y="30429"/>
                </a:cubicBezTo>
                <a:lnTo>
                  <a:pt x="265965" y="15105"/>
                </a:lnTo>
                <a:cubicBezTo>
                  <a:pt x="265965" y="15105"/>
                  <a:pt x="316522" y="72996"/>
                  <a:pt x="308401" y="124339"/>
                </a:cubicBezTo>
                <a:cubicBezTo>
                  <a:pt x="302606" y="160488"/>
                  <a:pt x="288927" y="215719"/>
                  <a:pt x="255430" y="242843"/>
                </a:cubicBezTo>
                <a:lnTo>
                  <a:pt x="246136" y="246512"/>
                </a:lnTo>
                <a:lnTo>
                  <a:pt x="250510" y="270246"/>
                </a:lnTo>
                <a:cubicBezTo>
                  <a:pt x="252344" y="280069"/>
                  <a:pt x="259154" y="288320"/>
                  <a:pt x="268584" y="291726"/>
                </a:cubicBezTo>
                <a:lnTo>
                  <a:pt x="373758" y="330626"/>
                </a:lnTo>
                <a:cubicBezTo>
                  <a:pt x="386724" y="335472"/>
                  <a:pt x="396941" y="345950"/>
                  <a:pt x="401525" y="359047"/>
                </a:cubicBezTo>
                <a:lnTo>
                  <a:pt x="421433" y="416153"/>
                </a:lnTo>
                <a:cubicBezTo>
                  <a:pt x="429684" y="439990"/>
                  <a:pt x="412003" y="464876"/>
                  <a:pt x="386724" y="464876"/>
                </a:cubicBezTo>
                <a:lnTo>
                  <a:pt x="246319" y="464876"/>
                </a:lnTo>
                <a:lnTo>
                  <a:pt x="223398" y="379741"/>
                </a:lnTo>
                <a:lnTo>
                  <a:pt x="235448" y="346866"/>
                </a:lnTo>
                <a:lnTo>
                  <a:pt x="217111" y="334948"/>
                </a:lnTo>
                <a:lnTo>
                  <a:pt x="211872" y="331542"/>
                </a:lnTo>
                <a:lnTo>
                  <a:pt x="205978" y="335340"/>
                </a:lnTo>
                <a:lnTo>
                  <a:pt x="188296" y="346866"/>
                </a:lnTo>
                <a:lnTo>
                  <a:pt x="200346" y="379741"/>
                </a:lnTo>
                <a:lnTo>
                  <a:pt x="177163" y="464876"/>
                </a:lnTo>
                <a:lnTo>
                  <a:pt x="36758" y="464876"/>
                </a:lnTo>
                <a:cubicBezTo>
                  <a:pt x="11479" y="464876"/>
                  <a:pt x="-6202" y="439990"/>
                  <a:pt x="2049" y="416153"/>
                </a:cubicBezTo>
                <a:lnTo>
                  <a:pt x="21957" y="359047"/>
                </a:lnTo>
                <a:cubicBezTo>
                  <a:pt x="26410" y="345819"/>
                  <a:pt x="36627" y="335472"/>
                  <a:pt x="49724" y="330626"/>
                </a:cubicBezTo>
                <a:lnTo>
                  <a:pt x="154898" y="291726"/>
                </a:lnTo>
                <a:cubicBezTo>
                  <a:pt x="164328" y="288189"/>
                  <a:pt x="171139" y="280069"/>
                  <a:pt x="172972" y="270246"/>
                </a:cubicBezTo>
                <a:lnTo>
                  <a:pt x="177721" y="244478"/>
                </a:lnTo>
                <a:lnTo>
                  <a:pt x="169240" y="240186"/>
                </a:lnTo>
                <a:cubicBezTo>
                  <a:pt x="145861" y="222439"/>
                  <a:pt x="121368" y="187862"/>
                  <a:pt x="116915" y="120540"/>
                </a:cubicBezTo>
                <a:lnTo>
                  <a:pt x="117439" y="92381"/>
                </a:lnTo>
                <a:cubicBezTo>
                  <a:pt x="117439" y="92381"/>
                  <a:pt x="122023" y="28988"/>
                  <a:pt x="158434" y="14843"/>
                </a:cubicBezTo>
                <a:lnTo>
                  <a:pt x="143110" y="7246"/>
                </a:lnTo>
                <a:cubicBezTo>
                  <a:pt x="143110" y="7246"/>
                  <a:pt x="163379" y="501"/>
                  <a:pt x="189148" y="26"/>
                </a:cubicBezTo>
                <a:close/>
              </a:path>
            </a:pathLst>
          </a:custGeom>
          <a:solidFill>
            <a:schemeClr val="accent6"/>
          </a:solidFill>
          <a:ln w="15553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154" name="Freeform: Shape 153">
            <a:extLst>
              <a:ext uri="{FF2B5EF4-FFF2-40B4-BE49-F238E27FC236}">
                <a16:creationId xmlns:a16="http://schemas.microsoft.com/office/drawing/2014/main" id="{B193B76F-9EC8-4479-9FFD-4F35708EF60F}"/>
              </a:ext>
            </a:extLst>
          </p:cNvPr>
          <p:cNvSpPr/>
          <p:nvPr/>
        </p:nvSpPr>
        <p:spPr>
          <a:xfrm>
            <a:off x="4501510" y="2470630"/>
            <a:ext cx="288098" cy="300436"/>
          </a:xfrm>
          <a:custGeom>
            <a:avLst/>
            <a:gdLst>
              <a:gd name="connsiteX0" fmla="*/ 421097 w 423202"/>
              <a:gd name="connsiteY0" fmla="*/ 392728 h 441320"/>
              <a:gd name="connsiteX1" fmla="*/ 401189 w 423202"/>
              <a:gd name="connsiteY1" fmla="*/ 335622 h 441320"/>
              <a:gd name="connsiteX2" fmla="*/ 373422 w 423202"/>
              <a:gd name="connsiteY2" fmla="*/ 307332 h 441320"/>
              <a:gd name="connsiteX3" fmla="*/ 268380 w 423202"/>
              <a:gd name="connsiteY3" fmla="*/ 268432 h 441320"/>
              <a:gd name="connsiteX4" fmla="*/ 250436 w 423202"/>
              <a:gd name="connsiteY4" fmla="*/ 246952 h 441320"/>
              <a:gd name="connsiteX5" fmla="*/ 245721 w 423202"/>
              <a:gd name="connsiteY5" fmla="*/ 221412 h 441320"/>
              <a:gd name="connsiteX6" fmla="*/ 296801 w 423202"/>
              <a:gd name="connsiteY6" fmla="*/ 155007 h 441320"/>
              <a:gd name="connsiteX7" fmla="*/ 291562 w 423202"/>
              <a:gd name="connsiteY7" fmla="*/ 208314 h 441320"/>
              <a:gd name="connsiteX8" fmla="*/ 320639 w 423202"/>
              <a:gd name="connsiteY8" fmla="*/ 107594 h 441320"/>
              <a:gd name="connsiteX9" fmla="*/ 258163 w 423202"/>
              <a:gd name="connsiteY9" fmla="*/ 5302 h 441320"/>
              <a:gd name="connsiteX10" fmla="*/ 187830 w 423202"/>
              <a:gd name="connsiteY10" fmla="*/ 6219 h 441320"/>
              <a:gd name="connsiteX11" fmla="*/ 121818 w 423202"/>
              <a:gd name="connsiteY11" fmla="*/ 153305 h 441320"/>
              <a:gd name="connsiteX12" fmla="*/ 165564 w 423202"/>
              <a:gd name="connsiteY12" fmla="*/ 212505 h 441320"/>
              <a:gd name="connsiteX13" fmla="*/ 177613 w 423202"/>
              <a:gd name="connsiteY13" fmla="*/ 221019 h 441320"/>
              <a:gd name="connsiteX14" fmla="*/ 172898 w 423202"/>
              <a:gd name="connsiteY14" fmla="*/ 246821 h 441320"/>
              <a:gd name="connsiteX15" fmla="*/ 154824 w 423202"/>
              <a:gd name="connsiteY15" fmla="*/ 268301 h 441320"/>
              <a:gd name="connsiteX16" fmla="*/ 49781 w 423202"/>
              <a:gd name="connsiteY16" fmla="*/ 307201 h 441320"/>
              <a:gd name="connsiteX17" fmla="*/ 22014 w 423202"/>
              <a:gd name="connsiteY17" fmla="*/ 335492 h 441320"/>
              <a:gd name="connsiteX18" fmla="*/ 2106 w 423202"/>
              <a:gd name="connsiteY18" fmla="*/ 392597 h 441320"/>
              <a:gd name="connsiteX19" fmla="*/ 36684 w 423202"/>
              <a:gd name="connsiteY19" fmla="*/ 441320 h 441320"/>
              <a:gd name="connsiteX20" fmla="*/ 152466 w 423202"/>
              <a:gd name="connsiteY20" fmla="*/ 441320 h 441320"/>
              <a:gd name="connsiteX21" fmla="*/ 129545 w 423202"/>
              <a:gd name="connsiteY21" fmla="*/ 348720 h 441320"/>
              <a:gd name="connsiteX22" fmla="*/ 298504 w 423202"/>
              <a:gd name="connsiteY22" fmla="*/ 348720 h 441320"/>
              <a:gd name="connsiteX23" fmla="*/ 269820 w 423202"/>
              <a:gd name="connsiteY23" fmla="*/ 441320 h 441320"/>
              <a:gd name="connsiteX24" fmla="*/ 386389 w 423202"/>
              <a:gd name="connsiteY24" fmla="*/ 441320 h 441320"/>
              <a:gd name="connsiteX25" fmla="*/ 421097 w 423202"/>
              <a:gd name="connsiteY25" fmla="*/ 392728 h 441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423202" h="441320">
                <a:moveTo>
                  <a:pt x="421097" y="392728"/>
                </a:moveTo>
                <a:lnTo>
                  <a:pt x="401189" y="335622"/>
                </a:lnTo>
                <a:cubicBezTo>
                  <a:pt x="396605" y="322525"/>
                  <a:pt x="386520" y="312047"/>
                  <a:pt x="373422" y="307332"/>
                </a:cubicBezTo>
                <a:lnTo>
                  <a:pt x="268380" y="268432"/>
                </a:lnTo>
                <a:cubicBezTo>
                  <a:pt x="259080" y="264896"/>
                  <a:pt x="252139" y="256775"/>
                  <a:pt x="250436" y="246952"/>
                </a:cubicBezTo>
                <a:lnTo>
                  <a:pt x="245721" y="221412"/>
                </a:lnTo>
                <a:cubicBezTo>
                  <a:pt x="285144" y="208707"/>
                  <a:pt x="295884" y="145970"/>
                  <a:pt x="296801" y="155007"/>
                </a:cubicBezTo>
                <a:cubicBezTo>
                  <a:pt x="297718" y="165092"/>
                  <a:pt x="291562" y="208314"/>
                  <a:pt x="291562" y="208314"/>
                </a:cubicBezTo>
                <a:cubicBezTo>
                  <a:pt x="291562" y="208314"/>
                  <a:pt x="324568" y="164568"/>
                  <a:pt x="320639" y="107594"/>
                </a:cubicBezTo>
                <a:cubicBezTo>
                  <a:pt x="316710" y="50750"/>
                  <a:pt x="282656" y="17745"/>
                  <a:pt x="258163" y="5302"/>
                </a:cubicBezTo>
                <a:cubicBezTo>
                  <a:pt x="233671" y="-7141"/>
                  <a:pt x="187830" y="6219"/>
                  <a:pt x="187830" y="6219"/>
                </a:cubicBezTo>
                <a:cubicBezTo>
                  <a:pt x="125747" y="-9105"/>
                  <a:pt x="96016" y="104582"/>
                  <a:pt x="121818" y="153305"/>
                </a:cubicBezTo>
                <a:cubicBezTo>
                  <a:pt x="139107" y="185917"/>
                  <a:pt x="156133" y="204123"/>
                  <a:pt x="165564" y="212505"/>
                </a:cubicBezTo>
                <a:cubicBezTo>
                  <a:pt x="168052" y="214732"/>
                  <a:pt x="172112" y="218137"/>
                  <a:pt x="177613" y="221019"/>
                </a:cubicBezTo>
                <a:lnTo>
                  <a:pt x="172898" y="246821"/>
                </a:lnTo>
                <a:cubicBezTo>
                  <a:pt x="171065" y="256644"/>
                  <a:pt x="164123" y="264765"/>
                  <a:pt x="154824" y="268301"/>
                </a:cubicBezTo>
                <a:lnTo>
                  <a:pt x="49781" y="307201"/>
                </a:lnTo>
                <a:cubicBezTo>
                  <a:pt x="36815" y="312047"/>
                  <a:pt x="26468" y="322394"/>
                  <a:pt x="22014" y="335492"/>
                </a:cubicBezTo>
                <a:lnTo>
                  <a:pt x="2106" y="392597"/>
                </a:lnTo>
                <a:cubicBezTo>
                  <a:pt x="-6276" y="416304"/>
                  <a:pt x="11405" y="441320"/>
                  <a:pt x="36684" y="441320"/>
                </a:cubicBezTo>
                <a:lnTo>
                  <a:pt x="152466" y="441320"/>
                </a:lnTo>
                <a:lnTo>
                  <a:pt x="129545" y="348720"/>
                </a:lnTo>
                <a:cubicBezTo>
                  <a:pt x="129545" y="348720"/>
                  <a:pt x="225943" y="382119"/>
                  <a:pt x="298504" y="348720"/>
                </a:cubicBezTo>
                <a:lnTo>
                  <a:pt x="269820" y="441320"/>
                </a:lnTo>
                <a:lnTo>
                  <a:pt x="386389" y="441320"/>
                </a:lnTo>
                <a:cubicBezTo>
                  <a:pt x="411798" y="441451"/>
                  <a:pt x="429480" y="416566"/>
                  <a:pt x="421097" y="392728"/>
                </a:cubicBezTo>
                <a:close/>
              </a:path>
            </a:pathLst>
          </a:custGeom>
          <a:solidFill>
            <a:schemeClr val="accent2"/>
          </a:solidFill>
          <a:ln w="15553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155" name="Freeform: Shape 154">
            <a:extLst>
              <a:ext uri="{FF2B5EF4-FFF2-40B4-BE49-F238E27FC236}">
                <a16:creationId xmlns:a16="http://schemas.microsoft.com/office/drawing/2014/main" id="{3A1D18C9-6CCC-432B-86CE-8885B8CD0BE3}"/>
              </a:ext>
            </a:extLst>
          </p:cNvPr>
          <p:cNvSpPr/>
          <p:nvPr/>
        </p:nvSpPr>
        <p:spPr>
          <a:xfrm>
            <a:off x="7444109" y="2790565"/>
            <a:ext cx="288286" cy="316468"/>
          </a:xfrm>
          <a:custGeom>
            <a:avLst/>
            <a:gdLst>
              <a:gd name="connsiteX0" fmla="*/ 189148 w 423482"/>
              <a:gd name="connsiteY0" fmla="*/ 26 h 464876"/>
              <a:gd name="connsiteX1" fmla="*/ 268192 w 423482"/>
              <a:gd name="connsiteY1" fmla="*/ 30429 h 464876"/>
              <a:gd name="connsiteX2" fmla="*/ 265965 w 423482"/>
              <a:gd name="connsiteY2" fmla="*/ 15105 h 464876"/>
              <a:gd name="connsiteX3" fmla="*/ 308401 w 423482"/>
              <a:gd name="connsiteY3" fmla="*/ 124339 h 464876"/>
              <a:gd name="connsiteX4" fmla="*/ 255430 w 423482"/>
              <a:gd name="connsiteY4" fmla="*/ 242843 h 464876"/>
              <a:gd name="connsiteX5" fmla="*/ 246136 w 423482"/>
              <a:gd name="connsiteY5" fmla="*/ 246512 h 464876"/>
              <a:gd name="connsiteX6" fmla="*/ 250510 w 423482"/>
              <a:gd name="connsiteY6" fmla="*/ 270246 h 464876"/>
              <a:gd name="connsiteX7" fmla="*/ 268584 w 423482"/>
              <a:gd name="connsiteY7" fmla="*/ 291726 h 464876"/>
              <a:gd name="connsiteX8" fmla="*/ 373758 w 423482"/>
              <a:gd name="connsiteY8" fmla="*/ 330626 h 464876"/>
              <a:gd name="connsiteX9" fmla="*/ 401525 w 423482"/>
              <a:gd name="connsiteY9" fmla="*/ 359047 h 464876"/>
              <a:gd name="connsiteX10" fmla="*/ 421433 w 423482"/>
              <a:gd name="connsiteY10" fmla="*/ 416153 h 464876"/>
              <a:gd name="connsiteX11" fmla="*/ 386724 w 423482"/>
              <a:gd name="connsiteY11" fmla="*/ 464876 h 464876"/>
              <a:gd name="connsiteX12" fmla="*/ 246319 w 423482"/>
              <a:gd name="connsiteY12" fmla="*/ 464876 h 464876"/>
              <a:gd name="connsiteX13" fmla="*/ 223398 w 423482"/>
              <a:gd name="connsiteY13" fmla="*/ 379741 h 464876"/>
              <a:gd name="connsiteX14" fmla="*/ 235448 w 423482"/>
              <a:gd name="connsiteY14" fmla="*/ 346866 h 464876"/>
              <a:gd name="connsiteX15" fmla="*/ 217111 w 423482"/>
              <a:gd name="connsiteY15" fmla="*/ 334948 h 464876"/>
              <a:gd name="connsiteX16" fmla="*/ 211872 w 423482"/>
              <a:gd name="connsiteY16" fmla="*/ 331542 h 464876"/>
              <a:gd name="connsiteX17" fmla="*/ 205978 w 423482"/>
              <a:gd name="connsiteY17" fmla="*/ 335340 h 464876"/>
              <a:gd name="connsiteX18" fmla="*/ 188296 w 423482"/>
              <a:gd name="connsiteY18" fmla="*/ 346866 h 464876"/>
              <a:gd name="connsiteX19" fmla="*/ 200346 w 423482"/>
              <a:gd name="connsiteY19" fmla="*/ 379741 h 464876"/>
              <a:gd name="connsiteX20" fmla="*/ 177163 w 423482"/>
              <a:gd name="connsiteY20" fmla="*/ 464876 h 464876"/>
              <a:gd name="connsiteX21" fmla="*/ 36758 w 423482"/>
              <a:gd name="connsiteY21" fmla="*/ 464876 h 464876"/>
              <a:gd name="connsiteX22" fmla="*/ 2049 w 423482"/>
              <a:gd name="connsiteY22" fmla="*/ 416153 h 464876"/>
              <a:gd name="connsiteX23" fmla="*/ 21957 w 423482"/>
              <a:gd name="connsiteY23" fmla="*/ 359047 h 464876"/>
              <a:gd name="connsiteX24" fmla="*/ 49724 w 423482"/>
              <a:gd name="connsiteY24" fmla="*/ 330626 h 464876"/>
              <a:gd name="connsiteX25" fmla="*/ 154898 w 423482"/>
              <a:gd name="connsiteY25" fmla="*/ 291726 h 464876"/>
              <a:gd name="connsiteX26" fmla="*/ 172972 w 423482"/>
              <a:gd name="connsiteY26" fmla="*/ 270246 h 464876"/>
              <a:gd name="connsiteX27" fmla="*/ 177721 w 423482"/>
              <a:gd name="connsiteY27" fmla="*/ 244478 h 464876"/>
              <a:gd name="connsiteX28" fmla="*/ 169240 w 423482"/>
              <a:gd name="connsiteY28" fmla="*/ 240186 h 464876"/>
              <a:gd name="connsiteX29" fmla="*/ 116915 w 423482"/>
              <a:gd name="connsiteY29" fmla="*/ 120540 h 464876"/>
              <a:gd name="connsiteX30" fmla="*/ 117439 w 423482"/>
              <a:gd name="connsiteY30" fmla="*/ 92381 h 464876"/>
              <a:gd name="connsiteX31" fmla="*/ 158434 w 423482"/>
              <a:gd name="connsiteY31" fmla="*/ 14843 h 464876"/>
              <a:gd name="connsiteX32" fmla="*/ 143110 w 423482"/>
              <a:gd name="connsiteY32" fmla="*/ 7246 h 464876"/>
              <a:gd name="connsiteX33" fmla="*/ 189148 w 423482"/>
              <a:gd name="connsiteY33" fmla="*/ 26 h 464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423482" h="464876">
                <a:moveTo>
                  <a:pt x="189148" y="26"/>
                </a:moveTo>
                <a:cubicBezTo>
                  <a:pt x="214918" y="-449"/>
                  <a:pt x="246188" y="5347"/>
                  <a:pt x="268192" y="30429"/>
                </a:cubicBezTo>
                <a:lnTo>
                  <a:pt x="265965" y="15105"/>
                </a:lnTo>
                <a:cubicBezTo>
                  <a:pt x="265965" y="15105"/>
                  <a:pt x="316522" y="72996"/>
                  <a:pt x="308401" y="124339"/>
                </a:cubicBezTo>
                <a:cubicBezTo>
                  <a:pt x="302606" y="160488"/>
                  <a:pt x="288927" y="215719"/>
                  <a:pt x="255430" y="242843"/>
                </a:cubicBezTo>
                <a:lnTo>
                  <a:pt x="246136" y="246512"/>
                </a:lnTo>
                <a:lnTo>
                  <a:pt x="250510" y="270246"/>
                </a:lnTo>
                <a:cubicBezTo>
                  <a:pt x="252344" y="280069"/>
                  <a:pt x="259154" y="288320"/>
                  <a:pt x="268584" y="291726"/>
                </a:cubicBezTo>
                <a:lnTo>
                  <a:pt x="373758" y="330626"/>
                </a:lnTo>
                <a:cubicBezTo>
                  <a:pt x="386724" y="335472"/>
                  <a:pt x="396941" y="345950"/>
                  <a:pt x="401525" y="359047"/>
                </a:cubicBezTo>
                <a:lnTo>
                  <a:pt x="421433" y="416153"/>
                </a:lnTo>
                <a:cubicBezTo>
                  <a:pt x="429684" y="439990"/>
                  <a:pt x="412003" y="464876"/>
                  <a:pt x="386724" y="464876"/>
                </a:cubicBezTo>
                <a:lnTo>
                  <a:pt x="246319" y="464876"/>
                </a:lnTo>
                <a:lnTo>
                  <a:pt x="223398" y="379741"/>
                </a:lnTo>
                <a:lnTo>
                  <a:pt x="235448" y="346866"/>
                </a:lnTo>
                <a:lnTo>
                  <a:pt x="217111" y="334948"/>
                </a:lnTo>
                <a:lnTo>
                  <a:pt x="211872" y="331542"/>
                </a:lnTo>
                <a:lnTo>
                  <a:pt x="205978" y="335340"/>
                </a:lnTo>
                <a:lnTo>
                  <a:pt x="188296" y="346866"/>
                </a:lnTo>
                <a:lnTo>
                  <a:pt x="200346" y="379741"/>
                </a:lnTo>
                <a:lnTo>
                  <a:pt x="177163" y="464876"/>
                </a:lnTo>
                <a:lnTo>
                  <a:pt x="36758" y="464876"/>
                </a:lnTo>
                <a:cubicBezTo>
                  <a:pt x="11479" y="464876"/>
                  <a:pt x="-6202" y="439990"/>
                  <a:pt x="2049" y="416153"/>
                </a:cubicBezTo>
                <a:lnTo>
                  <a:pt x="21957" y="359047"/>
                </a:lnTo>
                <a:cubicBezTo>
                  <a:pt x="26410" y="345819"/>
                  <a:pt x="36627" y="335472"/>
                  <a:pt x="49724" y="330626"/>
                </a:cubicBezTo>
                <a:lnTo>
                  <a:pt x="154898" y="291726"/>
                </a:lnTo>
                <a:cubicBezTo>
                  <a:pt x="164328" y="288189"/>
                  <a:pt x="171139" y="280069"/>
                  <a:pt x="172972" y="270246"/>
                </a:cubicBezTo>
                <a:lnTo>
                  <a:pt x="177721" y="244478"/>
                </a:lnTo>
                <a:lnTo>
                  <a:pt x="169240" y="240186"/>
                </a:lnTo>
                <a:cubicBezTo>
                  <a:pt x="145861" y="222439"/>
                  <a:pt x="121368" y="187862"/>
                  <a:pt x="116915" y="120540"/>
                </a:cubicBezTo>
                <a:lnTo>
                  <a:pt x="117439" y="92381"/>
                </a:lnTo>
                <a:cubicBezTo>
                  <a:pt x="117439" y="92381"/>
                  <a:pt x="122023" y="28988"/>
                  <a:pt x="158434" y="14843"/>
                </a:cubicBezTo>
                <a:lnTo>
                  <a:pt x="143110" y="7246"/>
                </a:lnTo>
                <a:cubicBezTo>
                  <a:pt x="143110" y="7246"/>
                  <a:pt x="163379" y="501"/>
                  <a:pt x="189148" y="26"/>
                </a:cubicBezTo>
                <a:close/>
              </a:path>
            </a:pathLst>
          </a:custGeom>
          <a:solidFill>
            <a:schemeClr val="accent2"/>
          </a:solidFill>
          <a:ln w="15553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156" name="Freeform: Shape 155">
            <a:extLst>
              <a:ext uri="{FF2B5EF4-FFF2-40B4-BE49-F238E27FC236}">
                <a16:creationId xmlns:a16="http://schemas.microsoft.com/office/drawing/2014/main" id="{E15F54C3-AF6A-4ACD-9AC1-A1D2F68A1B65}"/>
              </a:ext>
            </a:extLst>
          </p:cNvPr>
          <p:cNvSpPr/>
          <p:nvPr/>
        </p:nvSpPr>
        <p:spPr>
          <a:xfrm>
            <a:off x="10386897" y="2470630"/>
            <a:ext cx="288098" cy="300436"/>
          </a:xfrm>
          <a:custGeom>
            <a:avLst/>
            <a:gdLst>
              <a:gd name="connsiteX0" fmla="*/ 421097 w 423202"/>
              <a:gd name="connsiteY0" fmla="*/ 392728 h 441320"/>
              <a:gd name="connsiteX1" fmla="*/ 401189 w 423202"/>
              <a:gd name="connsiteY1" fmla="*/ 335622 h 441320"/>
              <a:gd name="connsiteX2" fmla="*/ 373422 w 423202"/>
              <a:gd name="connsiteY2" fmla="*/ 307332 h 441320"/>
              <a:gd name="connsiteX3" fmla="*/ 268380 w 423202"/>
              <a:gd name="connsiteY3" fmla="*/ 268432 h 441320"/>
              <a:gd name="connsiteX4" fmla="*/ 250436 w 423202"/>
              <a:gd name="connsiteY4" fmla="*/ 246952 h 441320"/>
              <a:gd name="connsiteX5" fmla="*/ 245721 w 423202"/>
              <a:gd name="connsiteY5" fmla="*/ 221412 h 441320"/>
              <a:gd name="connsiteX6" fmla="*/ 296801 w 423202"/>
              <a:gd name="connsiteY6" fmla="*/ 155007 h 441320"/>
              <a:gd name="connsiteX7" fmla="*/ 291562 w 423202"/>
              <a:gd name="connsiteY7" fmla="*/ 208314 h 441320"/>
              <a:gd name="connsiteX8" fmla="*/ 320639 w 423202"/>
              <a:gd name="connsiteY8" fmla="*/ 107594 h 441320"/>
              <a:gd name="connsiteX9" fmla="*/ 258163 w 423202"/>
              <a:gd name="connsiteY9" fmla="*/ 5302 h 441320"/>
              <a:gd name="connsiteX10" fmla="*/ 187830 w 423202"/>
              <a:gd name="connsiteY10" fmla="*/ 6219 h 441320"/>
              <a:gd name="connsiteX11" fmla="*/ 121818 w 423202"/>
              <a:gd name="connsiteY11" fmla="*/ 153305 h 441320"/>
              <a:gd name="connsiteX12" fmla="*/ 165564 w 423202"/>
              <a:gd name="connsiteY12" fmla="*/ 212505 h 441320"/>
              <a:gd name="connsiteX13" fmla="*/ 177613 w 423202"/>
              <a:gd name="connsiteY13" fmla="*/ 221019 h 441320"/>
              <a:gd name="connsiteX14" fmla="*/ 172898 w 423202"/>
              <a:gd name="connsiteY14" fmla="*/ 246821 h 441320"/>
              <a:gd name="connsiteX15" fmla="*/ 154824 w 423202"/>
              <a:gd name="connsiteY15" fmla="*/ 268301 h 441320"/>
              <a:gd name="connsiteX16" fmla="*/ 49781 w 423202"/>
              <a:gd name="connsiteY16" fmla="*/ 307201 h 441320"/>
              <a:gd name="connsiteX17" fmla="*/ 22014 w 423202"/>
              <a:gd name="connsiteY17" fmla="*/ 335492 h 441320"/>
              <a:gd name="connsiteX18" fmla="*/ 2106 w 423202"/>
              <a:gd name="connsiteY18" fmla="*/ 392597 h 441320"/>
              <a:gd name="connsiteX19" fmla="*/ 36684 w 423202"/>
              <a:gd name="connsiteY19" fmla="*/ 441320 h 441320"/>
              <a:gd name="connsiteX20" fmla="*/ 152466 w 423202"/>
              <a:gd name="connsiteY20" fmla="*/ 441320 h 441320"/>
              <a:gd name="connsiteX21" fmla="*/ 129545 w 423202"/>
              <a:gd name="connsiteY21" fmla="*/ 348720 h 441320"/>
              <a:gd name="connsiteX22" fmla="*/ 298504 w 423202"/>
              <a:gd name="connsiteY22" fmla="*/ 348720 h 441320"/>
              <a:gd name="connsiteX23" fmla="*/ 269820 w 423202"/>
              <a:gd name="connsiteY23" fmla="*/ 441320 h 441320"/>
              <a:gd name="connsiteX24" fmla="*/ 386389 w 423202"/>
              <a:gd name="connsiteY24" fmla="*/ 441320 h 441320"/>
              <a:gd name="connsiteX25" fmla="*/ 421097 w 423202"/>
              <a:gd name="connsiteY25" fmla="*/ 392728 h 441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423202" h="441320">
                <a:moveTo>
                  <a:pt x="421097" y="392728"/>
                </a:moveTo>
                <a:lnTo>
                  <a:pt x="401189" y="335622"/>
                </a:lnTo>
                <a:cubicBezTo>
                  <a:pt x="396605" y="322525"/>
                  <a:pt x="386520" y="312047"/>
                  <a:pt x="373422" y="307332"/>
                </a:cubicBezTo>
                <a:lnTo>
                  <a:pt x="268380" y="268432"/>
                </a:lnTo>
                <a:cubicBezTo>
                  <a:pt x="259080" y="264896"/>
                  <a:pt x="252139" y="256775"/>
                  <a:pt x="250436" y="246952"/>
                </a:cubicBezTo>
                <a:lnTo>
                  <a:pt x="245721" y="221412"/>
                </a:lnTo>
                <a:cubicBezTo>
                  <a:pt x="285144" y="208707"/>
                  <a:pt x="295884" y="145970"/>
                  <a:pt x="296801" y="155007"/>
                </a:cubicBezTo>
                <a:cubicBezTo>
                  <a:pt x="297718" y="165092"/>
                  <a:pt x="291562" y="208314"/>
                  <a:pt x="291562" y="208314"/>
                </a:cubicBezTo>
                <a:cubicBezTo>
                  <a:pt x="291562" y="208314"/>
                  <a:pt x="324568" y="164568"/>
                  <a:pt x="320639" y="107594"/>
                </a:cubicBezTo>
                <a:cubicBezTo>
                  <a:pt x="316710" y="50750"/>
                  <a:pt x="282656" y="17745"/>
                  <a:pt x="258163" y="5302"/>
                </a:cubicBezTo>
                <a:cubicBezTo>
                  <a:pt x="233671" y="-7141"/>
                  <a:pt x="187830" y="6219"/>
                  <a:pt x="187830" y="6219"/>
                </a:cubicBezTo>
                <a:cubicBezTo>
                  <a:pt x="125747" y="-9105"/>
                  <a:pt x="96016" y="104582"/>
                  <a:pt x="121818" y="153305"/>
                </a:cubicBezTo>
                <a:cubicBezTo>
                  <a:pt x="139107" y="185917"/>
                  <a:pt x="156133" y="204123"/>
                  <a:pt x="165564" y="212505"/>
                </a:cubicBezTo>
                <a:cubicBezTo>
                  <a:pt x="168052" y="214732"/>
                  <a:pt x="172112" y="218137"/>
                  <a:pt x="177613" y="221019"/>
                </a:cubicBezTo>
                <a:lnTo>
                  <a:pt x="172898" y="246821"/>
                </a:lnTo>
                <a:cubicBezTo>
                  <a:pt x="171065" y="256644"/>
                  <a:pt x="164123" y="264765"/>
                  <a:pt x="154824" y="268301"/>
                </a:cubicBezTo>
                <a:lnTo>
                  <a:pt x="49781" y="307201"/>
                </a:lnTo>
                <a:cubicBezTo>
                  <a:pt x="36815" y="312047"/>
                  <a:pt x="26468" y="322394"/>
                  <a:pt x="22014" y="335492"/>
                </a:cubicBezTo>
                <a:lnTo>
                  <a:pt x="2106" y="392597"/>
                </a:lnTo>
                <a:cubicBezTo>
                  <a:pt x="-6276" y="416304"/>
                  <a:pt x="11405" y="441320"/>
                  <a:pt x="36684" y="441320"/>
                </a:cubicBezTo>
                <a:lnTo>
                  <a:pt x="152466" y="441320"/>
                </a:lnTo>
                <a:lnTo>
                  <a:pt x="129545" y="348720"/>
                </a:lnTo>
                <a:cubicBezTo>
                  <a:pt x="129545" y="348720"/>
                  <a:pt x="225943" y="382119"/>
                  <a:pt x="298504" y="348720"/>
                </a:cubicBezTo>
                <a:lnTo>
                  <a:pt x="269820" y="441320"/>
                </a:lnTo>
                <a:lnTo>
                  <a:pt x="386389" y="441320"/>
                </a:lnTo>
                <a:cubicBezTo>
                  <a:pt x="411798" y="441451"/>
                  <a:pt x="429480" y="416566"/>
                  <a:pt x="421097" y="392728"/>
                </a:cubicBezTo>
                <a:close/>
              </a:path>
            </a:pathLst>
          </a:custGeom>
          <a:solidFill>
            <a:schemeClr val="accent2"/>
          </a:solidFill>
          <a:ln w="15553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157" name="Freeform: Shape 156">
            <a:extLst>
              <a:ext uri="{FF2B5EF4-FFF2-40B4-BE49-F238E27FC236}">
                <a16:creationId xmlns:a16="http://schemas.microsoft.com/office/drawing/2014/main" id="{90F0D001-E957-43EC-A36A-76258C21058C}"/>
              </a:ext>
            </a:extLst>
          </p:cNvPr>
          <p:cNvSpPr/>
          <p:nvPr/>
        </p:nvSpPr>
        <p:spPr>
          <a:xfrm>
            <a:off x="5307817" y="4004642"/>
            <a:ext cx="238108" cy="261386"/>
          </a:xfrm>
          <a:custGeom>
            <a:avLst/>
            <a:gdLst>
              <a:gd name="connsiteX0" fmla="*/ 189148 w 423482"/>
              <a:gd name="connsiteY0" fmla="*/ 26 h 464876"/>
              <a:gd name="connsiteX1" fmla="*/ 268192 w 423482"/>
              <a:gd name="connsiteY1" fmla="*/ 30429 h 464876"/>
              <a:gd name="connsiteX2" fmla="*/ 265965 w 423482"/>
              <a:gd name="connsiteY2" fmla="*/ 15105 h 464876"/>
              <a:gd name="connsiteX3" fmla="*/ 308401 w 423482"/>
              <a:gd name="connsiteY3" fmla="*/ 124339 h 464876"/>
              <a:gd name="connsiteX4" fmla="*/ 255430 w 423482"/>
              <a:gd name="connsiteY4" fmla="*/ 242843 h 464876"/>
              <a:gd name="connsiteX5" fmla="*/ 246136 w 423482"/>
              <a:gd name="connsiteY5" fmla="*/ 246512 h 464876"/>
              <a:gd name="connsiteX6" fmla="*/ 250510 w 423482"/>
              <a:gd name="connsiteY6" fmla="*/ 270246 h 464876"/>
              <a:gd name="connsiteX7" fmla="*/ 268584 w 423482"/>
              <a:gd name="connsiteY7" fmla="*/ 291726 h 464876"/>
              <a:gd name="connsiteX8" fmla="*/ 373758 w 423482"/>
              <a:gd name="connsiteY8" fmla="*/ 330626 h 464876"/>
              <a:gd name="connsiteX9" fmla="*/ 401525 w 423482"/>
              <a:gd name="connsiteY9" fmla="*/ 359047 h 464876"/>
              <a:gd name="connsiteX10" fmla="*/ 421433 w 423482"/>
              <a:gd name="connsiteY10" fmla="*/ 416153 h 464876"/>
              <a:gd name="connsiteX11" fmla="*/ 386724 w 423482"/>
              <a:gd name="connsiteY11" fmla="*/ 464876 h 464876"/>
              <a:gd name="connsiteX12" fmla="*/ 246319 w 423482"/>
              <a:gd name="connsiteY12" fmla="*/ 464876 h 464876"/>
              <a:gd name="connsiteX13" fmla="*/ 223398 w 423482"/>
              <a:gd name="connsiteY13" fmla="*/ 379741 h 464876"/>
              <a:gd name="connsiteX14" fmla="*/ 235448 w 423482"/>
              <a:gd name="connsiteY14" fmla="*/ 346866 h 464876"/>
              <a:gd name="connsiteX15" fmla="*/ 217111 w 423482"/>
              <a:gd name="connsiteY15" fmla="*/ 334948 h 464876"/>
              <a:gd name="connsiteX16" fmla="*/ 211872 w 423482"/>
              <a:gd name="connsiteY16" fmla="*/ 331542 h 464876"/>
              <a:gd name="connsiteX17" fmla="*/ 205978 w 423482"/>
              <a:gd name="connsiteY17" fmla="*/ 335340 h 464876"/>
              <a:gd name="connsiteX18" fmla="*/ 188296 w 423482"/>
              <a:gd name="connsiteY18" fmla="*/ 346866 h 464876"/>
              <a:gd name="connsiteX19" fmla="*/ 200346 w 423482"/>
              <a:gd name="connsiteY19" fmla="*/ 379741 h 464876"/>
              <a:gd name="connsiteX20" fmla="*/ 177163 w 423482"/>
              <a:gd name="connsiteY20" fmla="*/ 464876 h 464876"/>
              <a:gd name="connsiteX21" fmla="*/ 36758 w 423482"/>
              <a:gd name="connsiteY21" fmla="*/ 464876 h 464876"/>
              <a:gd name="connsiteX22" fmla="*/ 2049 w 423482"/>
              <a:gd name="connsiteY22" fmla="*/ 416153 h 464876"/>
              <a:gd name="connsiteX23" fmla="*/ 21957 w 423482"/>
              <a:gd name="connsiteY23" fmla="*/ 359047 h 464876"/>
              <a:gd name="connsiteX24" fmla="*/ 49724 w 423482"/>
              <a:gd name="connsiteY24" fmla="*/ 330626 h 464876"/>
              <a:gd name="connsiteX25" fmla="*/ 154898 w 423482"/>
              <a:gd name="connsiteY25" fmla="*/ 291726 h 464876"/>
              <a:gd name="connsiteX26" fmla="*/ 172972 w 423482"/>
              <a:gd name="connsiteY26" fmla="*/ 270246 h 464876"/>
              <a:gd name="connsiteX27" fmla="*/ 177721 w 423482"/>
              <a:gd name="connsiteY27" fmla="*/ 244478 h 464876"/>
              <a:gd name="connsiteX28" fmla="*/ 169240 w 423482"/>
              <a:gd name="connsiteY28" fmla="*/ 240186 h 464876"/>
              <a:gd name="connsiteX29" fmla="*/ 116915 w 423482"/>
              <a:gd name="connsiteY29" fmla="*/ 120540 h 464876"/>
              <a:gd name="connsiteX30" fmla="*/ 117439 w 423482"/>
              <a:gd name="connsiteY30" fmla="*/ 92381 h 464876"/>
              <a:gd name="connsiteX31" fmla="*/ 158434 w 423482"/>
              <a:gd name="connsiteY31" fmla="*/ 14843 h 464876"/>
              <a:gd name="connsiteX32" fmla="*/ 143110 w 423482"/>
              <a:gd name="connsiteY32" fmla="*/ 7246 h 464876"/>
              <a:gd name="connsiteX33" fmla="*/ 189148 w 423482"/>
              <a:gd name="connsiteY33" fmla="*/ 26 h 464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423482" h="464876">
                <a:moveTo>
                  <a:pt x="189148" y="26"/>
                </a:moveTo>
                <a:cubicBezTo>
                  <a:pt x="214918" y="-449"/>
                  <a:pt x="246188" y="5347"/>
                  <a:pt x="268192" y="30429"/>
                </a:cubicBezTo>
                <a:lnTo>
                  <a:pt x="265965" y="15105"/>
                </a:lnTo>
                <a:cubicBezTo>
                  <a:pt x="265965" y="15105"/>
                  <a:pt x="316522" y="72996"/>
                  <a:pt x="308401" y="124339"/>
                </a:cubicBezTo>
                <a:cubicBezTo>
                  <a:pt x="302606" y="160488"/>
                  <a:pt x="288927" y="215719"/>
                  <a:pt x="255430" y="242843"/>
                </a:cubicBezTo>
                <a:lnTo>
                  <a:pt x="246136" y="246512"/>
                </a:lnTo>
                <a:lnTo>
                  <a:pt x="250510" y="270246"/>
                </a:lnTo>
                <a:cubicBezTo>
                  <a:pt x="252344" y="280069"/>
                  <a:pt x="259154" y="288320"/>
                  <a:pt x="268584" y="291726"/>
                </a:cubicBezTo>
                <a:lnTo>
                  <a:pt x="373758" y="330626"/>
                </a:lnTo>
                <a:cubicBezTo>
                  <a:pt x="386724" y="335472"/>
                  <a:pt x="396941" y="345950"/>
                  <a:pt x="401525" y="359047"/>
                </a:cubicBezTo>
                <a:lnTo>
                  <a:pt x="421433" y="416153"/>
                </a:lnTo>
                <a:cubicBezTo>
                  <a:pt x="429684" y="439990"/>
                  <a:pt x="412003" y="464876"/>
                  <a:pt x="386724" y="464876"/>
                </a:cubicBezTo>
                <a:lnTo>
                  <a:pt x="246319" y="464876"/>
                </a:lnTo>
                <a:lnTo>
                  <a:pt x="223398" y="379741"/>
                </a:lnTo>
                <a:lnTo>
                  <a:pt x="235448" y="346866"/>
                </a:lnTo>
                <a:lnTo>
                  <a:pt x="217111" y="334948"/>
                </a:lnTo>
                <a:lnTo>
                  <a:pt x="211872" y="331542"/>
                </a:lnTo>
                <a:lnTo>
                  <a:pt x="205978" y="335340"/>
                </a:lnTo>
                <a:lnTo>
                  <a:pt x="188296" y="346866"/>
                </a:lnTo>
                <a:lnTo>
                  <a:pt x="200346" y="379741"/>
                </a:lnTo>
                <a:lnTo>
                  <a:pt x="177163" y="464876"/>
                </a:lnTo>
                <a:lnTo>
                  <a:pt x="36758" y="464876"/>
                </a:lnTo>
                <a:cubicBezTo>
                  <a:pt x="11479" y="464876"/>
                  <a:pt x="-6202" y="439990"/>
                  <a:pt x="2049" y="416153"/>
                </a:cubicBezTo>
                <a:lnTo>
                  <a:pt x="21957" y="359047"/>
                </a:lnTo>
                <a:cubicBezTo>
                  <a:pt x="26410" y="345819"/>
                  <a:pt x="36627" y="335472"/>
                  <a:pt x="49724" y="330626"/>
                </a:cubicBezTo>
                <a:lnTo>
                  <a:pt x="154898" y="291726"/>
                </a:lnTo>
                <a:cubicBezTo>
                  <a:pt x="164328" y="288189"/>
                  <a:pt x="171139" y="280069"/>
                  <a:pt x="172972" y="270246"/>
                </a:cubicBezTo>
                <a:lnTo>
                  <a:pt x="177721" y="244478"/>
                </a:lnTo>
                <a:lnTo>
                  <a:pt x="169240" y="240186"/>
                </a:lnTo>
                <a:cubicBezTo>
                  <a:pt x="145861" y="222439"/>
                  <a:pt x="121368" y="187862"/>
                  <a:pt x="116915" y="120540"/>
                </a:cubicBezTo>
                <a:lnTo>
                  <a:pt x="117439" y="92381"/>
                </a:lnTo>
                <a:cubicBezTo>
                  <a:pt x="117439" y="92381"/>
                  <a:pt x="122023" y="28988"/>
                  <a:pt x="158434" y="14843"/>
                </a:cubicBezTo>
                <a:lnTo>
                  <a:pt x="143110" y="7246"/>
                </a:lnTo>
                <a:cubicBezTo>
                  <a:pt x="143110" y="7246"/>
                  <a:pt x="163379" y="501"/>
                  <a:pt x="189148" y="26"/>
                </a:cubicBezTo>
                <a:close/>
              </a:path>
            </a:pathLst>
          </a:custGeom>
          <a:solidFill>
            <a:schemeClr val="accent1"/>
          </a:solidFill>
          <a:ln w="15553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158" name="Freeform: Shape 157">
            <a:extLst>
              <a:ext uri="{FF2B5EF4-FFF2-40B4-BE49-F238E27FC236}">
                <a16:creationId xmlns:a16="http://schemas.microsoft.com/office/drawing/2014/main" id="{84216A06-7C7C-4332-9BA7-FA5BCD57C837}"/>
              </a:ext>
            </a:extLst>
          </p:cNvPr>
          <p:cNvSpPr/>
          <p:nvPr/>
        </p:nvSpPr>
        <p:spPr>
          <a:xfrm>
            <a:off x="9630439" y="4004642"/>
            <a:ext cx="238108" cy="261386"/>
          </a:xfrm>
          <a:custGeom>
            <a:avLst/>
            <a:gdLst>
              <a:gd name="connsiteX0" fmla="*/ 189148 w 423482"/>
              <a:gd name="connsiteY0" fmla="*/ 26 h 464876"/>
              <a:gd name="connsiteX1" fmla="*/ 268192 w 423482"/>
              <a:gd name="connsiteY1" fmla="*/ 30429 h 464876"/>
              <a:gd name="connsiteX2" fmla="*/ 265965 w 423482"/>
              <a:gd name="connsiteY2" fmla="*/ 15105 h 464876"/>
              <a:gd name="connsiteX3" fmla="*/ 308401 w 423482"/>
              <a:gd name="connsiteY3" fmla="*/ 124339 h 464876"/>
              <a:gd name="connsiteX4" fmla="*/ 255430 w 423482"/>
              <a:gd name="connsiteY4" fmla="*/ 242843 h 464876"/>
              <a:gd name="connsiteX5" fmla="*/ 246136 w 423482"/>
              <a:gd name="connsiteY5" fmla="*/ 246512 h 464876"/>
              <a:gd name="connsiteX6" fmla="*/ 250510 w 423482"/>
              <a:gd name="connsiteY6" fmla="*/ 270246 h 464876"/>
              <a:gd name="connsiteX7" fmla="*/ 268584 w 423482"/>
              <a:gd name="connsiteY7" fmla="*/ 291726 h 464876"/>
              <a:gd name="connsiteX8" fmla="*/ 373758 w 423482"/>
              <a:gd name="connsiteY8" fmla="*/ 330626 h 464876"/>
              <a:gd name="connsiteX9" fmla="*/ 401525 w 423482"/>
              <a:gd name="connsiteY9" fmla="*/ 359047 h 464876"/>
              <a:gd name="connsiteX10" fmla="*/ 421433 w 423482"/>
              <a:gd name="connsiteY10" fmla="*/ 416153 h 464876"/>
              <a:gd name="connsiteX11" fmla="*/ 386724 w 423482"/>
              <a:gd name="connsiteY11" fmla="*/ 464876 h 464876"/>
              <a:gd name="connsiteX12" fmla="*/ 246319 w 423482"/>
              <a:gd name="connsiteY12" fmla="*/ 464876 h 464876"/>
              <a:gd name="connsiteX13" fmla="*/ 223398 w 423482"/>
              <a:gd name="connsiteY13" fmla="*/ 379741 h 464876"/>
              <a:gd name="connsiteX14" fmla="*/ 235448 w 423482"/>
              <a:gd name="connsiteY14" fmla="*/ 346866 h 464876"/>
              <a:gd name="connsiteX15" fmla="*/ 217111 w 423482"/>
              <a:gd name="connsiteY15" fmla="*/ 334948 h 464876"/>
              <a:gd name="connsiteX16" fmla="*/ 211872 w 423482"/>
              <a:gd name="connsiteY16" fmla="*/ 331542 h 464876"/>
              <a:gd name="connsiteX17" fmla="*/ 205978 w 423482"/>
              <a:gd name="connsiteY17" fmla="*/ 335340 h 464876"/>
              <a:gd name="connsiteX18" fmla="*/ 188296 w 423482"/>
              <a:gd name="connsiteY18" fmla="*/ 346866 h 464876"/>
              <a:gd name="connsiteX19" fmla="*/ 200346 w 423482"/>
              <a:gd name="connsiteY19" fmla="*/ 379741 h 464876"/>
              <a:gd name="connsiteX20" fmla="*/ 177163 w 423482"/>
              <a:gd name="connsiteY20" fmla="*/ 464876 h 464876"/>
              <a:gd name="connsiteX21" fmla="*/ 36758 w 423482"/>
              <a:gd name="connsiteY21" fmla="*/ 464876 h 464876"/>
              <a:gd name="connsiteX22" fmla="*/ 2049 w 423482"/>
              <a:gd name="connsiteY22" fmla="*/ 416153 h 464876"/>
              <a:gd name="connsiteX23" fmla="*/ 21957 w 423482"/>
              <a:gd name="connsiteY23" fmla="*/ 359047 h 464876"/>
              <a:gd name="connsiteX24" fmla="*/ 49724 w 423482"/>
              <a:gd name="connsiteY24" fmla="*/ 330626 h 464876"/>
              <a:gd name="connsiteX25" fmla="*/ 154898 w 423482"/>
              <a:gd name="connsiteY25" fmla="*/ 291726 h 464876"/>
              <a:gd name="connsiteX26" fmla="*/ 172972 w 423482"/>
              <a:gd name="connsiteY26" fmla="*/ 270246 h 464876"/>
              <a:gd name="connsiteX27" fmla="*/ 177721 w 423482"/>
              <a:gd name="connsiteY27" fmla="*/ 244478 h 464876"/>
              <a:gd name="connsiteX28" fmla="*/ 169240 w 423482"/>
              <a:gd name="connsiteY28" fmla="*/ 240186 h 464876"/>
              <a:gd name="connsiteX29" fmla="*/ 116915 w 423482"/>
              <a:gd name="connsiteY29" fmla="*/ 120540 h 464876"/>
              <a:gd name="connsiteX30" fmla="*/ 117439 w 423482"/>
              <a:gd name="connsiteY30" fmla="*/ 92381 h 464876"/>
              <a:gd name="connsiteX31" fmla="*/ 158434 w 423482"/>
              <a:gd name="connsiteY31" fmla="*/ 14843 h 464876"/>
              <a:gd name="connsiteX32" fmla="*/ 143110 w 423482"/>
              <a:gd name="connsiteY32" fmla="*/ 7246 h 464876"/>
              <a:gd name="connsiteX33" fmla="*/ 189148 w 423482"/>
              <a:gd name="connsiteY33" fmla="*/ 26 h 464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423482" h="464876">
                <a:moveTo>
                  <a:pt x="189148" y="26"/>
                </a:moveTo>
                <a:cubicBezTo>
                  <a:pt x="214918" y="-449"/>
                  <a:pt x="246188" y="5347"/>
                  <a:pt x="268192" y="30429"/>
                </a:cubicBezTo>
                <a:lnTo>
                  <a:pt x="265965" y="15105"/>
                </a:lnTo>
                <a:cubicBezTo>
                  <a:pt x="265965" y="15105"/>
                  <a:pt x="316522" y="72996"/>
                  <a:pt x="308401" y="124339"/>
                </a:cubicBezTo>
                <a:cubicBezTo>
                  <a:pt x="302606" y="160488"/>
                  <a:pt x="288927" y="215719"/>
                  <a:pt x="255430" y="242843"/>
                </a:cubicBezTo>
                <a:lnTo>
                  <a:pt x="246136" y="246512"/>
                </a:lnTo>
                <a:lnTo>
                  <a:pt x="250510" y="270246"/>
                </a:lnTo>
                <a:cubicBezTo>
                  <a:pt x="252344" y="280069"/>
                  <a:pt x="259154" y="288320"/>
                  <a:pt x="268584" y="291726"/>
                </a:cubicBezTo>
                <a:lnTo>
                  <a:pt x="373758" y="330626"/>
                </a:lnTo>
                <a:cubicBezTo>
                  <a:pt x="386724" y="335472"/>
                  <a:pt x="396941" y="345950"/>
                  <a:pt x="401525" y="359047"/>
                </a:cubicBezTo>
                <a:lnTo>
                  <a:pt x="421433" y="416153"/>
                </a:lnTo>
                <a:cubicBezTo>
                  <a:pt x="429684" y="439990"/>
                  <a:pt x="412003" y="464876"/>
                  <a:pt x="386724" y="464876"/>
                </a:cubicBezTo>
                <a:lnTo>
                  <a:pt x="246319" y="464876"/>
                </a:lnTo>
                <a:lnTo>
                  <a:pt x="223398" y="379741"/>
                </a:lnTo>
                <a:lnTo>
                  <a:pt x="235448" y="346866"/>
                </a:lnTo>
                <a:lnTo>
                  <a:pt x="217111" y="334948"/>
                </a:lnTo>
                <a:lnTo>
                  <a:pt x="211872" y="331542"/>
                </a:lnTo>
                <a:lnTo>
                  <a:pt x="205978" y="335340"/>
                </a:lnTo>
                <a:lnTo>
                  <a:pt x="188296" y="346866"/>
                </a:lnTo>
                <a:lnTo>
                  <a:pt x="200346" y="379741"/>
                </a:lnTo>
                <a:lnTo>
                  <a:pt x="177163" y="464876"/>
                </a:lnTo>
                <a:lnTo>
                  <a:pt x="36758" y="464876"/>
                </a:lnTo>
                <a:cubicBezTo>
                  <a:pt x="11479" y="464876"/>
                  <a:pt x="-6202" y="439990"/>
                  <a:pt x="2049" y="416153"/>
                </a:cubicBezTo>
                <a:lnTo>
                  <a:pt x="21957" y="359047"/>
                </a:lnTo>
                <a:cubicBezTo>
                  <a:pt x="26410" y="345819"/>
                  <a:pt x="36627" y="335472"/>
                  <a:pt x="49724" y="330626"/>
                </a:cubicBezTo>
                <a:lnTo>
                  <a:pt x="154898" y="291726"/>
                </a:lnTo>
                <a:cubicBezTo>
                  <a:pt x="164328" y="288189"/>
                  <a:pt x="171139" y="280069"/>
                  <a:pt x="172972" y="270246"/>
                </a:cubicBezTo>
                <a:lnTo>
                  <a:pt x="177721" y="244478"/>
                </a:lnTo>
                <a:lnTo>
                  <a:pt x="169240" y="240186"/>
                </a:lnTo>
                <a:cubicBezTo>
                  <a:pt x="145861" y="222439"/>
                  <a:pt x="121368" y="187862"/>
                  <a:pt x="116915" y="120540"/>
                </a:cubicBezTo>
                <a:lnTo>
                  <a:pt x="117439" y="92381"/>
                </a:lnTo>
                <a:cubicBezTo>
                  <a:pt x="117439" y="92381"/>
                  <a:pt x="122023" y="28988"/>
                  <a:pt x="158434" y="14843"/>
                </a:cubicBezTo>
                <a:lnTo>
                  <a:pt x="143110" y="7246"/>
                </a:lnTo>
                <a:cubicBezTo>
                  <a:pt x="143110" y="7246"/>
                  <a:pt x="163379" y="501"/>
                  <a:pt x="189148" y="26"/>
                </a:cubicBezTo>
                <a:close/>
              </a:path>
            </a:pathLst>
          </a:custGeom>
          <a:solidFill>
            <a:schemeClr val="accent1"/>
          </a:solidFill>
          <a:ln w="15553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159" name="Freeform: Shape 158">
            <a:extLst>
              <a:ext uri="{FF2B5EF4-FFF2-40B4-BE49-F238E27FC236}">
                <a16:creationId xmlns:a16="http://schemas.microsoft.com/office/drawing/2014/main" id="{39828D6E-351C-4781-AED0-6DBEE766B587}"/>
              </a:ext>
            </a:extLst>
          </p:cNvPr>
          <p:cNvSpPr/>
          <p:nvPr/>
        </p:nvSpPr>
        <p:spPr>
          <a:xfrm>
            <a:off x="5293297" y="5390044"/>
            <a:ext cx="267148" cy="278588"/>
          </a:xfrm>
          <a:custGeom>
            <a:avLst/>
            <a:gdLst>
              <a:gd name="connsiteX0" fmla="*/ 421097 w 423202"/>
              <a:gd name="connsiteY0" fmla="*/ 392728 h 441320"/>
              <a:gd name="connsiteX1" fmla="*/ 401189 w 423202"/>
              <a:gd name="connsiteY1" fmla="*/ 335622 h 441320"/>
              <a:gd name="connsiteX2" fmla="*/ 373422 w 423202"/>
              <a:gd name="connsiteY2" fmla="*/ 307332 h 441320"/>
              <a:gd name="connsiteX3" fmla="*/ 268380 w 423202"/>
              <a:gd name="connsiteY3" fmla="*/ 268432 h 441320"/>
              <a:gd name="connsiteX4" fmla="*/ 250436 w 423202"/>
              <a:gd name="connsiteY4" fmla="*/ 246952 h 441320"/>
              <a:gd name="connsiteX5" fmla="*/ 245721 w 423202"/>
              <a:gd name="connsiteY5" fmla="*/ 221412 h 441320"/>
              <a:gd name="connsiteX6" fmla="*/ 296801 w 423202"/>
              <a:gd name="connsiteY6" fmla="*/ 155007 h 441320"/>
              <a:gd name="connsiteX7" fmla="*/ 291562 w 423202"/>
              <a:gd name="connsiteY7" fmla="*/ 208314 h 441320"/>
              <a:gd name="connsiteX8" fmla="*/ 320639 w 423202"/>
              <a:gd name="connsiteY8" fmla="*/ 107594 h 441320"/>
              <a:gd name="connsiteX9" fmla="*/ 258163 w 423202"/>
              <a:gd name="connsiteY9" fmla="*/ 5302 h 441320"/>
              <a:gd name="connsiteX10" fmla="*/ 187830 w 423202"/>
              <a:gd name="connsiteY10" fmla="*/ 6219 h 441320"/>
              <a:gd name="connsiteX11" fmla="*/ 121818 w 423202"/>
              <a:gd name="connsiteY11" fmla="*/ 153305 h 441320"/>
              <a:gd name="connsiteX12" fmla="*/ 165564 w 423202"/>
              <a:gd name="connsiteY12" fmla="*/ 212505 h 441320"/>
              <a:gd name="connsiteX13" fmla="*/ 177613 w 423202"/>
              <a:gd name="connsiteY13" fmla="*/ 221019 h 441320"/>
              <a:gd name="connsiteX14" fmla="*/ 172898 w 423202"/>
              <a:gd name="connsiteY14" fmla="*/ 246821 h 441320"/>
              <a:gd name="connsiteX15" fmla="*/ 154824 w 423202"/>
              <a:gd name="connsiteY15" fmla="*/ 268301 h 441320"/>
              <a:gd name="connsiteX16" fmla="*/ 49781 w 423202"/>
              <a:gd name="connsiteY16" fmla="*/ 307201 h 441320"/>
              <a:gd name="connsiteX17" fmla="*/ 22014 w 423202"/>
              <a:gd name="connsiteY17" fmla="*/ 335492 h 441320"/>
              <a:gd name="connsiteX18" fmla="*/ 2106 w 423202"/>
              <a:gd name="connsiteY18" fmla="*/ 392597 h 441320"/>
              <a:gd name="connsiteX19" fmla="*/ 36684 w 423202"/>
              <a:gd name="connsiteY19" fmla="*/ 441320 h 441320"/>
              <a:gd name="connsiteX20" fmla="*/ 152466 w 423202"/>
              <a:gd name="connsiteY20" fmla="*/ 441320 h 441320"/>
              <a:gd name="connsiteX21" fmla="*/ 129545 w 423202"/>
              <a:gd name="connsiteY21" fmla="*/ 348720 h 441320"/>
              <a:gd name="connsiteX22" fmla="*/ 298504 w 423202"/>
              <a:gd name="connsiteY22" fmla="*/ 348720 h 441320"/>
              <a:gd name="connsiteX23" fmla="*/ 269820 w 423202"/>
              <a:gd name="connsiteY23" fmla="*/ 441320 h 441320"/>
              <a:gd name="connsiteX24" fmla="*/ 386389 w 423202"/>
              <a:gd name="connsiteY24" fmla="*/ 441320 h 441320"/>
              <a:gd name="connsiteX25" fmla="*/ 421097 w 423202"/>
              <a:gd name="connsiteY25" fmla="*/ 392728 h 441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423202" h="441320">
                <a:moveTo>
                  <a:pt x="421097" y="392728"/>
                </a:moveTo>
                <a:lnTo>
                  <a:pt x="401189" y="335622"/>
                </a:lnTo>
                <a:cubicBezTo>
                  <a:pt x="396605" y="322525"/>
                  <a:pt x="386520" y="312047"/>
                  <a:pt x="373422" y="307332"/>
                </a:cubicBezTo>
                <a:lnTo>
                  <a:pt x="268380" y="268432"/>
                </a:lnTo>
                <a:cubicBezTo>
                  <a:pt x="259080" y="264896"/>
                  <a:pt x="252139" y="256775"/>
                  <a:pt x="250436" y="246952"/>
                </a:cubicBezTo>
                <a:lnTo>
                  <a:pt x="245721" y="221412"/>
                </a:lnTo>
                <a:cubicBezTo>
                  <a:pt x="285144" y="208707"/>
                  <a:pt x="295884" y="145970"/>
                  <a:pt x="296801" y="155007"/>
                </a:cubicBezTo>
                <a:cubicBezTo>
                  <a:pt x="297718" y="165092"/>
                  <a:pt x="291562" y="208314"/>
                  <a:pt x="291562" y="208314"/>
                </a:cubicBezTo>
                <a:cubicBezTo>
                  <a:pt x="291562" y="208314"/>
                  <a:pt x="324568" y="164568"/>
                  <a:pt x="320639" y="107594"/>
                </a:cubicBezTo>
                <a:cubicBezTo>
                  <a:pt x="316710" y="50750"/>
                  <a:pt x="282656" y="17745"/>
                  <a:pt x="258163" y="5302"/>
                </a:cubicBezTo>
                <a:cubicBezTo>
                  <a:pt x="233671" y="-7141"/>
                  <a:pt x="187830" y="6219"/>
                  <a:pt x="187830" y="6219"/>
                </a:cubicBezTo>
                <a:cubicBezTo>
                  <a:pt x="125747" y="-9105"/>
                  <a:pt x="96016" y="104582"/>
                  <a:pt x="121818" y="153305"/>
                </a:cubicBezTo>
                <a:cubicBezTo>
                  <a:pt x="139107" y="185917"/>
                  <a:pt x="156133" y="204123"/>
                  <a:pt x="165564" y="212505"/>
                </a:cubicBezTo>
                <a:cubicBezTo>
                  <a:pt x="168052" y="214732"/>
                  <a:pt x="172112" y="218137"/>
                  <a:pt x="177613" y="221019"/>
                </a:cubicBezTo>
                <a:lnTo>
                  <a:pt x="172898" y="246821"/>
                </a:lnTo>
                <a:cubicBezTo>
                  <a:pt x="171065" y="256644"/>
                  <a:pt x="164123" y="264765"/>
                  <a:pt x="154824" y="268301"/>
                </a:cubicBezTo>
                <a:lnTo>
                  <a:pt x="49781" y="307201"/>
                </a:lnTo>
                <a:cubicBezTo>
                  <a:pt x="36815" y="312047"/>
                  <a:pt x="26468" y="322394"/>
                  <a:pt x="22014" y="335492"/>
                </a:cubicBezTo>
                <a:lnTo>
                  <a:pt x="2106" y="392597"/>
                </a:lnTo>
                <a:cubicBezTo>
                  <a:pt x="-6276" y="416304"/>
                  <a:pt x="11405" y="441320"/>
                  <a:pt x="36684" y="441320"/>
                </a:cubicBezTo>
                <a:lnTo>
                  <a:pt x="152466" y="441320"/>
                </a:lnTo>
                <a:lnTo>
                  <a:pt x="129545" y="348720"/>
                </a:lnTo>
                <a:cubicBezTo>
                  <a:pt x="129545" y="348720"/>
                  <a:pt x="225943" y="382119"/>
                  <a:pt x="298504" y="348720"/>
                </a:cubicBezTo>
                <a:lnTo>
                  <a:pt x="269820" y="441320"/>
                </a:lnTo>
                <a:lnTo>
                  <a:pt x="386389" y="441320"/>
                </a:lnTo>
                <a:cubicBezTo>
                  <a:pt x="411798" y="441451"/>
                  <a:pt x="429480" y="416566"/>
                  <a:pt x="421097" y="392728"/>
                </a:cubicBezTo>
                <a:close/>
              </a:path>
            </a:pathLst>
          </a:custGeom>
          <a:solidFill>
            <a:schemeClr val="accent3"/>
          </a:solidFill>
          <a:ln w="15553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160" name="Freeform: Shape 159">
            <a:extLst>
              <a:ext uri="{FF2B5EF4-FFF2-40B4-BE49-F238E27FC236}">
                <a16:creationId xmlns:a16="http://schemas.microsoft.com/office/drawing/2014/main" id="{F2F65FD3-EBA3-4E4F-B11F-6C2AD8C59339}"/>
              </a:ext>
            </a:extLst>
          </p:cNvPr>
          <p:cNvSpPr/>
          <p:nvPr/>
        </p:nvSpPr>
        <p:spPr>
          <a:xfrm>
            <a:off x="7477856" y="5408008"/>
            <a:ext cx="220794" cy="242380"/>
          </a:xfrm>
          <a:custGeom>
            <a:avLst/>
            <a:gdLst>
              <a:gd name="connsiteX0" fmla="*/ 189148 w 423482"/>
              <a:gd name="connsiteY0" fmla="*/ 26 h 464876"/>
              <a:gd name="connsiteX1" fmla="*/ 268192 w 423482"/>
              <a:gd name="connsiteY1" fmla="*/ 30429 h 464876"/>
              <a:gd name="connsiteX2" fmla="*/ 265965 w 423482"/>
              <a:gd name="connsiteY2" fmla="*/ 15105 h 464876"/>
              <a:gd name="connsiteX3" fmla="*/ 308401 w 423482"/>
              <a:gd name="connsiteY3" fmla="*/ 124339 h 464876"/>
              <a:gd name="connsiteX4" fmla="*/ 255430 w 423482"/>
              <a:gd name="connsiteY4" fmla="*/ 242843 h 464876"/>
              <a:gd name="connsiteX5" fmla="*/ 246136 w 423482"/>
              <a:gd name="connsiteY5" fmla="*/ 246512 h 464876"/>
              <a:gd name="connsiteX6" fmla="*/ 250510 w 423482"/>
              <a:gd name="connsiteY6" fmla="*/ 270246 h 464876"/>
              <a:gd name="connsiteX7" fmla="*/ 268584 w 423482"/>
              <a:gd name="connsiteY7" fmla="*/ 291726 h 464876"/>
              <a:gd name="connsiteX8" fmla="*/ 373758 w 423482"/>
              <a:gd name="connsiteY8" fmla="*/ 330626 h 464876"/>
              <a:gd name="connsiteX9" fmla="*/ 401525 w 423482"/>
              <a:gd name="connsiteY9" fmla="*/ 359047 h 464876"/>
              <a:gd name="connsiteX10" fmla="*/ 421433 w 423482"/>
              <a:gd name="connsiteY10" fmla="*/ 416153 h 464876"/>
              <a:gd name="connsiteX11" fmla="*/ 386724 w 423482"/>
              <a:gd name="connsiteY11" fmla="*/ 464876 h 464876"/>
              <a:gd name="connsiteX12" fmla="*/ 246319 w 423482"/>
              <a:gd name="connsiteY12" fmla="*/ 464876 h 464876"/>
              <a:gd name="connsiteX13" fmla="*/ 223398 w 423482"/>
              <a:gd name="connsiteY13" fmla="*/ 379741 h 464876"/>
              <a:gd name="connsiteX14" fmla="*/ 235448 w 423482"/>
              <a:gd name="connsiteY14" fmla="*/ 346866 h 464876"/>
              <a:gd name="connsiteX15" fmla="*/ 217111 w 423482"/>
              <a:gd name="connsiteY15" fmla="*/ 334948 h 464876"/>
              <a:gd name="connsiteX16" fmla="*/ 211872 w 423482"/>
              <a:gd name="connsiteY16" fmla="*/ 331542 h 464876"/>
              <a:gd name="connsiteX17" fmla="*/ 205978 w 423482"/>
              <a:gd name="connsiteY17" fmla="*/ 335340 h 464876"/>
              <a:gd name="connsiteX18" fmla="*/ 188296 w 423482"/>
              <a:gd name="connsiteY18" fmla="*/ 346866 h 464876"/>
              <a:gd name="connsiteX19" fmla="*/ 200346 w 423482"/>
              <a:gd name="connsiteY19" fmla="*/ 379741 h 464876"/>
              <a:gd name="connsiteX20" fmla="*/ 177163 w 423482"/>
              <a:gd name="connsiteY20" fmla="*/ 464876 h 464876"/>
              <a:gd name="connsiteX21" fmla="*/ 36758 w 423482"/>
              <a:gd name="connsiteY21" fmla="*/ 464876 h 464876"/>
              <a:gd name="connsiteX22" fmla="*/ 2049 w 423482"/>
              <a:gd name="connsiteY22" fmla="*/ 416153 h 464876"/>
              <a:gd name="connsiteX23" fmla="*/ 21957 w 423482"/>
              <a:gd name="connsiteY23" fmla="*/ 359047 h 464876"/>
              <a:gd name="connsiteX24" fmla="*/ 49724 w 423482"/>
              <a:gd name="connsiteY24" fmla="*/ 330626 h 464876"/>
              <a:gd name="connsiteX25" fmla="*/ 154898 w 423482"/>
              <a:gd name="connsiteY25" fmla="*/ 291726 h 464876"/>
              <a:gd name="connsiteX26" fmla="*/ 172972 w 423482"/>
              <a:gd name="connsiteY26" fmla="*/ 270246 h 464876"/>
              <a:gd name="connsiteX27" fmla="*/ 177721 w 423482"/>
              <a:gd name="connsiteY27" fmla="*/ 244478 h 464876"/>
              <a:gd name="connsiteX28" fmla="*/ 169240 w 423482"/>
              <a:gd name="connsiteY28" fmla="*/ 240186 h 464876"/>
              <a:gd name="connsiteX29" fmla="*/ 116915 w 423482"/>
              <a:gd name="connsiteY29" fmla="*/ 120540 h 464876"/>
              <a:gd name="connsiteX30" fmla="*/ 117439 w 423482"/>
              <a:gd name="connsiteY30" fmla="*/ 92381 h 464876"/>
              <a:gd name="connsiteX31" fmla="*/ 158434 w 423482"/>
              <a:gd name="connsiteY31" fmla="*/ 14843 h 464876"/>
              <a:gd name="connsiteX32" fmla="*/ 143110 w 423482"/>
              <a:gd name="connsiteY32" fmla="*/ 7246 h 464876"/>
              <a:gd name="connsiteX33" fmla="*/ 189148 w 423482"/>
              <a:gd name="connsiteY33" fmla="*/ 26 h 464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423482" h="464876">
                <a:moveTo>
                  <a:pt x="189148" y="26"/>
                </a:moveTo>
                <a:cubicBezTo>
                  <a:pt x="214918" y="-449"/>
                  <a:pt x="246188" y="5347"/>
                  <a:pt x="268192" y="30429"/>
                </a:cubicBezTo>
                <a:lnTo>
                  <a:pt x="265965" y="15105"/>
                </a:lnTo>
                <a:cubicBezTo>
                  <a:pt x="265965" y="15105"/>
                  <a:pt x="316522" y="72996"/>
                  <a:pt x="308401" y="124339"/>
                </a:cubicBezTo>
                <a:cubicBezTo>
                  <a:pt x="302606" y="160488"/>
                  <a:pt x="288927" y="215719"/>
                  <a:pt x="255430" y="242843"/>
                </a:cubicBezTo>
                <a:lnTo>
                  <a:pt x="246136" y="246512"/>
                </a:lnTo>
                <a:lnTo>
                  <a:pt x="250510" y="270246"/>
                </a:lnTo>
                <a:cubicBezTo>
                  <a:pt x="252344" y="280069"/>
                  <a:pt x="259154" y="288320"/>
                  <a:pt x="268584" y="291726"/>
                </a:cubicBezTo>
                <a:lnTo>
                  <a:pt x="373758" y="330626"/>
                </a:lnTo>
                <a:cubicBezTo>
                  <a:pt x="386724" y="335472"/>
                  <a:pt x="396941" y="345950"/>
                  <a:pt x="401525" y="359047"/>
                </a:cubicBezTo>
                <a:lnTo>
                  <a:pt x="421433" y="416153"/>
                </a:lnTo>
                <a:cubicBezTo>
                  <a:pt x="429684" y="439990"/>
                  <a:pt x="412003" y="464876"/>
                  <a:pt x="386724" y="464876"/>
                </a:cubicBezTo>
                <a:lnTo>
                  <a:pt x="246319" y="464876"/>
                </a:lnTo>
                <a:lnTo>
                  <a:pt x="223398" y="379741"/>
                </a:lnTo>
                <a:lnTo>
                  <a:pt x="235448" y="346866"/>
                </a:lnTo>
                <a:lnTo>
                  <a:pt x="217111" y="334948"/>
                </a:lnTo>
                <a:lnTo>
                  <a:pt x="211872" y="331542"/>
                </a:lnTo>
                <a:lnTo>
                  <a:pt x="205978" y="335340"/>
                </a:lnTo>
                <a:lnTo>
                  <a:pt x="188296" y="346866"/>
                </a:lnTo>
                <a:lnTo>
                  <a:pt x="200346" y="379741"/>
                </a:lnTo>
                <a:lnTo>
                  <a:pt x="177163" y="464876"/>
                </a:lnTo>
                <a:lnTo>
                  <a:pt x="36758" y="464876"/>
                </a:lnTo>
                <a:cubicBezTo>
                  <a:pt x="11479" y="464876"/>
                  <a:pt x="-6202" y="439990"/>
                  <a:pt x="2049" y="416153"/>
                </a:cubicBezTo>
                <a:lnTo>
                  <a:pt x="21957" y="359047"/>
                </a:lnTo>
                <a:cubicBezTo>
                  <a:pt x="26410" y="345819"/>
                  <a:pt x="36627" y="335472"/>
                  <a:pt x="49724" y="330626"/>
                </a:cubicBezTo>
                <a:lnTo>
                  <a:pt x="154898" y="291726"/>
                </a:lnTo>
                <a:cubicBezTo>
                  <a:pt x="164328" y="288189"/>
                  <a:pt x="171139" y="280069"/>
                  <a:pt x="172972" y="270246"/>
                </a:cubicBezTo>
                <a:lnTo>
                  <a:pt x="177721" y="244478"/>
                </a:lnTo>
                <a:lnTo>
                  <a:pt x="169240" y="240186"/>
                </a:lnTo>
                <a:cubicBezTo>
                  <a:pt x="145861" y="222439"/>
                  <a:pt x="121368" y="187862"/>
                  <a:pt x="116915" y="120540"/>
                </a:cubicBezTo>
                <a:lnTo>
                  <a:pt x="117439" y="92381"/>
                </a:lnTo>
                <a:cubicBezTo>
                  <a:pt x="117439" y="92381"/>
                  <a:pt x="122023" y="28988"/>
                  <a:pt x="158434" y="14843"/>
                </a:cubicBezTo>
                <a:lnTo>
                  <a:pt x="143110" y="7246"/>
                </a:lnTo>
                <a:cubicBezTo>
                  <a:pt x="143110" y="7246"/>
                  <a:pt x="163379" y="501"/>
                  <a:pt x="189148" y="26"/>
                </a:cubicBezTo>
                <a:close/>
              </a:path>
            </a:pathLst>
          </a:custGeom>
          <a:solidFill>
            <a:schemeClr val="accent3"/>
          </a:solidFill>
          <a:ln w="15553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161" name="Freeform: Shape 160">
            <a:extLst>
              <a:ext uri="{FF2B5EF4-FFF2-40B4-BE49-F238E27FC236}">
                <a16:creationId xmlns:a16="http://schemas.microsoft.com/office/drawing/2014/main" id="{878F2FEC-D360-41EA-8D2F-82CE2F98AF2F}"/>
              </a:ext>
            </a:extLst>
          </p:cNvPr>
          <p:cNvSpPr/>
          <p:nvPr/>
        </p:nvSpPr>
        <p:spPr>
          <a:xfrm>
            <a:off x="9615919" y="5390044"/>
            <a:ext cx="267148" cy="278588"/>
          </a:xfrm>
          <a:custGeom>
            <a:avLst/>
            <a:gdLst>
              <a:gd name="connsiteX0" fmla="*/ 421097 w 423202"/>
              <a:gd name="connsiteY0" fmla="*/ 392728 h 441320"/>
              <a:gd name="connsiteX1" fmla="*/ 401189 w 423202"/>
              <a:gd name="connsiteY1" fmla="*/ 335622 h 441320"/>
              <a:gd name="connsiteX2" fmla="*/ 373422 w 423202"/>
              <a:gd name="connsiteY2" fmla="*/ 307332 h 441320"/>
              <a:gd name="connsiteX3" fmla="*/ 268380 w 423202"/>
              <a:gd name="connsiteY3" fmla="*/ 268432 h 441320"/>
              <a:gd name="connsiteX4" fmla="*/ 250436 w 423202"/>
              <a:gd name="connsiteY4" fmla="*/ 246952 h 441320"/>
              <a:gd name="connsiteX5" fmla="*/ 245721 w 423202"/>
              <a:gd name="connsiteY5" fmla="*/ 221412 h 441320"/>
              <a:gd name="connsiteX6" fmla="*/ 296801 w 423202"/>
              <a:gd name="connsiteY6" fmla="*/ 155007 h 441320"/>
              <a:gd name="connsiteX7" fmla="*/ 291562 w 423202"/>
              <a:gd name="connsiteY7" fmla="*/ 208314 h 441320"/>
              <a:gd name="connsiteX8" fmla="*/ 320639 w 423202"/>
              <a:gd name="connsiteY8" fmla="*/ 107594 h 441320"/>
              <a:gd name="connsiteX9" fmla="*/ 258163 w 423202"/>
              <a:gd name="connsiteY9" fmla="*/ 5302 h 441320"/>
              <a:gd name="connsiteX10" fmla="*/ 187830 w 423202"/>
              <a:gd name="connsiteY10" fmla="*/ 6219 h 441320"/>
              <a:gd name="connsiteX11" fmla="*/ 121818 w 423202"/>
              <a:gd name="connsiteY11" fmla="*/ 153305 h 441320"/>
              <a:gd name="connsiteX12" fmla="*/ 165564 w 423202"/>
              <a:gd name="connsiteY12" fmla="*/ 212505 h 441320"/>
              <a:gd name="connsiteX13" fmla="*/ 177613 w 423202"/>
              <a:gd name="connsiteY13" fmla="*/ 221019 h 441320"/>
              <a:gd name="connsiteX14" fmla="*/ 172898 w 423202"/>
              <a:gd name="connsiteY14" fmla="*/ 246821 h 441320"/>
              <a:gd name="connsiteX15" fmla="*/ 154824 w 423202"/>
              <a:gd name="connsiteY15" fmla="*/ 268301 h 441320"/>
              <a:gd name="connsiteX16" fmla="*/ 49781 w 423202"/>
              <a:gd name="connsiteY16" fmla="*/ 307201 h 441320"/>
              <a:gd name="connsiteX17" fmla="*/ 22014 w 423202"/>
              <a:gd name="connsiteY17" fmla="*/ 335492 h 441320"/>
              <a:gd name="connsiteX18" fmla="*/ 2106 w 423202"/>
              <a:gd name="connsiteY18" fmla="*/ 392597 h 441320"/>
              <a:gd name="connsiteX19" fmla="*/ 36684 w 423202"/>
              <a:gd name="connsiteY19" fmla="*/ 441320 h 441320"/>
              <a:gd name="connsiteX20" fmla="*/ 152466 w 423202"/>
              <a:gd name="connsiteY20" fmla="*/ 441320 h 441320"/>
              <a:gd name="connsiteX21" fmla="*/ 129545 w 423202"/>
              <a:gd name="connsiteY21" fmla="*/ 348720 h 441320"/>
              <a:gd name="connsiteX22" fmla="*/ 298504 w 423202"/>
              <a:gd name="connsiteY22" fmla="*/ 348720 h 441320"/>
              <a:gd name="connsiteX23" fmla="*/ 269820 w 423202"/>
              <a:gd name="connsiteY23" fmla="*/ 441320 h 441320"/>
              <a:gd name="connsiteX24" fmla="*/ 386389 w 423202"/>
              <a:gd name="connsiteY24" fmla="*/ 441320 h 441320"/>
              <a:gd name="connsiteX25" fmla="*/ 421097 w 423202"/>
              <a:gd name="connsiteY25" fmla="*/ 392728 h 441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423202" h="441320">
                <a:moveTo>
                  <a:pt x="421097" y="392728"/>
                </a:moveTo>
                <a:lnTo>
                  <a:pt x="401189" y="335622"/>
                </a:lnTo>
                <a:cubicBezTo>
                  <a:pt x="396605" y="322525"/>
                  <a:pt x="386520" y="312047"/>
                  <a:pt x="373422" y="307332"/>
                </a:cubicBezTo>
                <a:lnTo>
                  <a:pt x="268380" y="268432"/>
                </a:lnTo>
                <a:cubicBezTo>
                  <a:pt x="259080" y="264896"/>
                  <a:pt x="252139" y="256775"/>
                  <a:pt x="250436" y="246952"/>
                </a:cubicBezTo>
                <a:lnTo>
                  <a:pt x="245721" y="221412"/>
                </a:lnTo>
                <a:cubicBezTo>
                  <a:pt x="285144" y="208707"/>
                  <a:pt x="295884" y="145970"/>
                  <a:pt x="296801" y="155007"/>
                </a:cubicBezTo>
                <a:cubicBezTo>
                  <a:pt x="297718" y="165092"/>
                  <a:pt x="291562" y="208314"/>
                  <a:pt x="291562" y="208314"/>
                </a:cubicBezTo>
                <a:cubicBezTo>
                  <a:pt x="291562" y="208314"/>
                  <a:pt x="324568" y="164568"/>
                  <a:pt x="320639" y="107594"/>
                </a:cubicBezTo>
                <a:cubicBezTo>
                  <a:pt x="316710" y="50750"/>
                  <a:pt x="282656" y="17745"/>
                  <a:pt x="258163" y="5302"/>
                </a:cubicBezTo>
                <a:cubicBezTo>
                  <a:pt x="233671" y="-7141"/>
                  <a:pt x="187830" y="6219"/>
                  <a:pt x="187830" y="6219"/>
                </a:cubicBezTo>
                <a:cubicBezTo>
                  <a:pt x="125747" y="-9105"/>
                  <a:pt x="96016" y="104582"/>
                  <a:pt x="121818" y="153305"/>
                </a:cubicBezTo>
                <a:cubicBezTo>
                  <a:pt x="139107" y="185917"/>
                  <a:pt x="156133" y="204123"/>
                  <a:pt x="165564" y="212505"/>
                </a:cubicBezTo>
                <a:cubicBezTo>
                  <a:pt x="168052" y="214732"/>
                  <a:pt x="172112" y="218137"/>
                  <a:pt x="177613" y="221019"/>
                </a:cubicBezTo>
                <a:lnTo>
                  <a:pt x="172898" y="246821"/>
                </a:lnTo>
                <a:cubicBezTo>
                  <a:pt x="171065" y="256644"/>
                  <a:pt x="164123" y="264765"/>
                  <a:pt x="154824" y="268301"/>
                </a:cubicBezTo>
                <a:lnTo>
                  <a:pt x="49781" y="307201"/>
                </a:lnTo>
                <a:cubicBezTo>
                  <a:pt x="36815" y="312047"/>
                  <a:pt x="26468" y="322394"/>
                  <a:pt x="22014" y="335492"/>
                </a:cubicBezTo>
                <a:lnTo>
                  <a:pt x="2106" y="392597"/>
                </a:lnTo>
                <a:cubicBezTo>
                  <a:pt x="-6276" y="416304"/>
                  <a:pt x="11405" y="441320"/>
                  <a:pt x="36684" y="441320"/>
                </a:cubicBezTo>
                <a:lnTo>
                  <a:pt x="152466" y="441320"/>
                </a:lnTo>
                <a:lnTo>
                  <a:pt x="129545" y="348720"/>
                </a:lnTo>
                <a:cubicBezTo>
                  <a:pt x="129545" y="348720"/>
                  <a:pt x="225943" y="382119"/>
                  <a:pt x="298504" y="348720"/>
                </a:cubicBezTo>
                <a:lnTo>
                  <a:pt x="269820" y="441320"/>
                </a:lnTo>
                <a:lnTo>
                  <a:pt x="386389" y="441320"/>
                </a:lnTo>
                <a:cubicBezTo>
                  <a:pt x="411798" y="441451"/>
                  <a:pt x="429480" y="416566"/>
                  <a:pt x="421097" y="392728"/>
                </a:cubicBezTo>
                <a:close/>
              </a:path>
            </a:pathLst>
          </a:custGeom>
          <a:solidFill>
            <a:schemeClr val="accent3"/>
          </a:solidFill>
          <a:ln w="15553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162" name="TextBox 161">
            <a:extLst>
              <a:ext uri="{FF2B5EF4-FFF2-40B4-BE49-F238E27FC236}">
                <a16:creationId xmlns:a16="http://schemas.microsoft.com/office/drawing/2014/main" id="{67953892-1DCF-49AB-9F01-17B72AD8E0D6}"/>
              </a:ext>
            </a:extLst>
          </p:cNvPr>
          <p:cNvSpPr txBox="1"/>
          <p:nvPr/>
        </p:nvSpPr>
        <p:spPr>
          <a:xfrm>
            <a:off x="5693239" y="2654719"/>
            <a:ext cx="893210" cy="297517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lnSpc>
                <a:spcPct val="150000"/>
              </a:lnSpc>
              <a:defRPr sz="1200" b="0" i="0">
                <a:solidFill>
                  <a:schemeClr val="tx1">
                    <a:lumMod val="75000"/>
                    <a:lumOff val="25000"/>
                  </a:schemeClr>
                </a:solidFill>
                <a:effectLst/>
              </a:defRPr>
            </a:lvl1pPr>
          </a:lstStyle>
          <a:p>
            <a:pPr algn="ctr"/>
            <a:r>
              <a:rPr lang="it-IT" sz="1000" dirty="0">
                <a:solidFill>
                  <a:schemeClr val="bg2"/>
                </a:solidFill>
              </a:rPr>
              <a:t>Company</a:t>
            </a:r>
            <a:endParaRPr lang="en-ID" sz="1000" dirty="0">
              <a:solidFill>
                <a:schemeClr val="bg2"/>
              </a:solidFill>
            </a:endParaRPr>
          </a:p>
        </p:txBody>
      </p:sp>
      <p:sp>
        <p:nvSpPr>
          <p:cNvPr id="163" name="TextBox 162">
            <a:extLst>
              <a:ext uri="{FF2B5EF4-FFF2-40B4-BE49-F238E27FC236}">
                <a16:creationId xmlns:a16="http://schemas.microsoft.com/office/drawing/2014/main" id="{9C9DFE74-ED19-40D9-9C88-CD06DF91F60E}"/>
              </a:ext>
            </a:extLst>
          </p:cNvPr>
          <p:cNvSpPr txBox="1"/>
          <p:nvPr/>
        </p:nvSpPr>
        <p:spPr>
          <a:xfrm>
            <a:off x="8594935" y="2654719"/>
            <a:ext cx="893210" cy="297517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lnSpc>
                <a:spcPct val="150000"/>
              </a:lnSpc>
              <a:defRPr sz="1200" b="0" i="0">
                <a:solidFill>
                  <a:schemeClr val="tx1">
                    <a:lumMod val="75000"/>
                    <a:lumOff val="25000"/>
                  </a:schemeClr>
                </a:solidFill>
                <a:effectLst/>
              </a:defRPr>
            </a:lvl1pPr>
          </a:lstStyle>
          <a:p>
            <a:pPr algn="ctr"/>
            <a:r>
              <a:rPr lang="it-IT" sz="1000" dirty="0">
                <a:solidFill>
                  <a:schemeClr val="bg2"/>
                </a:solidFill>
              </a:rPr>
              <a:t>Company</a:t>
            </a:r>
            <a:endParaRPr lang="en-ID" sz="1000" dirty="0">
              <a:solidFill>
                <a:schemeClr val="bg2"/>
              </a:solidFill>
            </a:endParaRP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22C9E0D6-D38C-4E29-8669-65D23D6BD73F}"/>
              </a:ext>
            </a:extLst>
          </p:cNvPr>
          <p:cNvSpPr txBox="1"/>
          <p:nvPr/>
        </p:nvSpPr>
        <p:spPr>
          <a:xfrm>
            <a:off x="4157355" y="3046837"/>
            <a:ext cx="97654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1200" spc="0" baseline="0" dirty="0">
                <a:solidFill>
                  <a:srgbClr val="000000"/>
                </a:solidFill>
                <a:latin typeface="+mj-lt"/>
                <a:cs typeface="Arial"/>
                <a:sym typeface="Arial"/>
                <a:rtl val="0"/>
              </a:rPr>
              <a:t>Nick Name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74B36310-97FF-4561-9FB1-2725F8EFD757}"/>
              </a:ext>
            </a:extLst>
          </p:cNvPr>
          <p:cNvSpPr txBox="1"/>
          <p:nvPr/>
        </p:nvSpPr>
        <p:spPr>
          <a:xfrm>
            <a:off x="4324067" y="3234074"/>
            <a:ext cx="64312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1000" spc="0" baseline="0" dirty="0">
                <a:solidFill>
                  <a:schemeClr val="tx1">
                    <a:lumMod val="75000"/>
                    <a:lumOff val="25000"/>
                  </a:schemeClr>
                </a:solidFill>
                <a:cs typeface="Arial"/>
                <a:sym typeface="Arial"/>
                <a:rtl val="0"/>
              </a:rPr>
              <a:t>Position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31FFD696-7A02-4E09-89C0-119F0E851C70}"/>
              </a:ext>
            </a:extLst>
          </p:cNvPr>
          <p:cNvSpPr txBox="1"/>
          <p:nvPr/>
        </p:nvSpPr>
        <p:spPr>
          <a:xfrm>
            <a:off x="10042601" y="3046837"/>
            <a:ext cx="97654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1200" spc="0" baseline="0" dirty="0">
                <a:solidFill>
                  <a:srgbClr val="000000"/>
                </a:solidFill>
                <a:latin typeface="+mj-lt"/>
                <a:cs typeface="Arial"/>
                <a:sym typeface="Arial"/>
                <a:rtl val="0"/>
              </a:rPr>
              <a:t>Nick Name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87D991A2-583B-43C9-9F66-3F607BBE63FA}"/>
              </a:ext>
            </a:extLst>
          </p:cNvPr>
          <p:cNvSpPr txBox="1"/>
          <p:nvPr/>
        </p:nvSpPr>
        <p:spPr>
          <a:xfrm>
            <a:off x="10209313" y="3234074"/>
            <a:ext cx="64312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1000" spc="0" baseline="0" dirty="0">
                <a:solidFill>
                  <a:schemeClr val="tx1">
                    <a:lumMod val="75000"/>
                    <a:lumOff val="25000"/>
                  </a:schemeClr>
                </a:solidFill>
                <a:cs typeface="Arial"/>
                <a:sym typeface="Arial"/>
                <a:rtl val="0"/>
              </a:rPr>
              <a:t>Position</a:t>
            </a: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72EC2508-31BF-4C67-AA11-9D100BC8B858}"/>
              </a:ext>
            </a:extLst>
          </p:cNvPr>
          <p:cNvSpPr txBox="1"/>
          <p:nvPr/>
        </p:nvSpPr>
        <p:spPr>
          <a:xfrm>
            <a:off x="7092941" y="3348397"/>
            <a:ext cx="97654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1200" spc="0" baseline="0" dirty="0">
                <a:solidFill>
                  <a:srgbClr val="000000"/>
                </a:solidFill>
                <a:latin typeface="+mj-lt"/>
                <a:cs typeface="Arial"/>
                <a:sym typeface="Arial"/>
                <a:rtl val="0"/>
              </a:rPr>
              <a:t>Nick Name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E357CD48-2481-4AD0-9923-059C0F9EC2BD}"/>
              </a:ext>
            </a:extLst>
          </p:cNvPr>
          <p:cNvSpPr txBox="1"/>
          <p:nvPr/>
        </p:nvSpPr>
        <p:spPr>
          <a:xfrm>
            <a:off x="7259653" y="3535634"/>
            <a:ext cx="64312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1000" spc="0" baseline="0" dirty="0">
                <a:solidFill>
                  <a:schemeClr val="tx1">
                    <a:lumMod val="75000"/>
                    <a:lumOff val="25000"/>
                  </a:schemeClr>
                </a:solidFill>
                <a:cs typeface="Arial"/>
                <a:sym typeface="Arial"/>
                <a:rtl val="0"/>
              </a:rPr>
              <a:t>Position</a:t>
            </a: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E2946B87-021A-472F-925E-757DEEFC8092}"/>
              </a:ext>
            </a:extLst>
          </p:cNvPr>
          <p:cNvSpPr txBox="1"/>
          <p:nvPr/>
        </p:nvSpPr>
        <p:spPr>
          <a:xfrm>
            <a:off x="7172547" y="1529324"/>
            <a:ext cx="81734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1400" spc="0" baseline="0" dirty="0">
                <a:solidFill>
                  <a:srgbClr val="000000"/>
                </a:solidFill>
                <a:latin typeface="+mj-lt"/>
                <a:cs typeface="Arial"/>
                <a:sym typeface="Arial"/>
                <a:rtl val="0"/>
              </a:rPr>
              <a:t>Big Bos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F3258D5E-FFBD-465E-9BBA-FC70FD7E139B}"/>
              </a:ext>
            </a:extLst>
          </p:cNvPr>
          <p:cNvSpPr txBox="1"/>
          <p:nvPr/>
        </p:nvSpPr>
        <p:spPr>
          <a:xfrm>
            <a:off x="7256448" y="1745745"/>
            <a:ext cx="64953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1000" spc="0" baseline="0" dirty="0">
                <a:solidFill>
                  <a:schemeClr val="tx1">
                    <a:lumMod val="75000"/>
                    <a:lumOff val="25000"/>
                  </a:schemeClr>
                </a:solidFill>
                <a:cs typeface="Arial"/>
                <a:sym typeface="Arial"/>
                <a:rtl val="0"/>
              </a:rPr>
              <a:t>Founder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43AD3D23-32C6-45A6-ABE6-855B022841F7}"/>
              </a:ext>
            </a:extLst>
          </p:cNvPr>
          <p:cNvSpPr txBox="1"/>
          <p:nvPr/>
        </p:nvSpPr>
        <p:spPr>
          <a:xfrm>
            <a:off x="4938667" y="4471780"/>
            <a:ext cx="97654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1200" spc="0" baseline="0" dirty="0">
                <a:solidFill>
                  <a:srgbClr val="000000"/>
                </a:solidFill>
                <a:latin typeface="+mj-lt"/>
                <a:cs typeface="Arial"/>
                <a:sym typeface="Arial"/>
                <a:rtl val="0"/>
              </a:rPr>
              <a:t>Nick Name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A83662B1-1099-4599-B29E-F2D2462D61DA}"/>
              </a:ext>
            </a:extLst>
          </p:cNvPr>
          <p:cNvSpPr txBox="1"/>
          <p:nvPr/>
        </p:nvSpPr>
        <p:spPr>
          <a:xfrm>
            <a:off x="5105379" y="4659017"/>
            <a:ext cx="64312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1000" spc="0" baseline="0" dirty="0">
                <a:solidFill>
                  <a:schemeClr val="tx1">
                    <a:lumMod val="75000"/>
                    <a:lumOff val="25000"/>
                  </a:schemeClr>
                </a:solidFill>
                <a:cs typeface="Arial"/>
                <a:sym typeface="Arial"/>
                <a:rtl val="0"/>
              </a:rPr>
              <a:t>Position</a:t>
            </a: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133DE476-33B3-401E-9B61-2B6C95438599}"/>
              </a:ext>
            </a:extLst>
          </p:cNvPr>
          <p:cNvSpPr txBox="1"/>
          <p:nvPr/>
        </p:nvSpPr>
        <p:spPr>
          <a:xfrm>
            <a:off x="9261289" y="4471780"/>
            <a:ext cx="97654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1200" spc="0" baseline="0" dirty="0">
                <a:solidFill>
                  <a:srgbClr val="000000"/>
                </a:solidFill>
                <a:latin typeface="+mj-lt"/>
                <a:cs typeface="Arial"/>
                <a:sym typeface="Arial"/>
                <a:rtl val="0"/>
              </a:rPr>
              <a:t>Nick Name</a:t>
            </a: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A71F433C-D0BF-4FBC-89AD-04B1723FF7FB}"/>
              </a:ext>
            </a:extLst>
          </p:cNvPr>
          <p:cNvSpPr txBox="1"/>
          <p:nvPr/>
        </p:nvSpPr>
        <p:spPr>
          <a:xfrm>
            <a:off x="9428001" y="4659017"/>
            <a:ext cx="64312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1000" spc="0" baseline="0" dirty="0">
                <a:solidFill>
                  <a:schemeClr val="tx1">
                    <a:lumMod val="75000"/>
                    <a:lumOff val="25000"/>
                  </a:schemeClr>
                </a:solidFill>
                <a:cs typeface="Arial"/>
                <a:sym typeface="Arial"/>
                <a:rtl val="0"/>
              </a:rPr>
              <a:t>Position</a:t>
            </a: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E488E187-F7A9-4B28-9B25-870D3B8AFDDD}"/>
              </a:ext>
            </a:extLst>
          </p:cNvPr>
          <p:cNvSpPr txBox="1"/>
          <p:nvPr/>
        </p:nvSpPr>
        <p:spPr>
          <a:xfrm>
            <a:off x="9261289" y="5858620"/>
            <a:ext cx="97654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1200" spc="0" baseline="0" dirty="0">
                <a:solidFill>
                  <a:srgbClr val="000000"/>
                </a:solidFill>
                <a:latin typeface="+mj-lt"/>
                <a:cs typeface="Arial"/>
                <a:sym typeface="Arial"/>
                <a:rtl val="0"/>
              </a:rPr>
              <a:t>Nick Name</a:t>
            </a: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A2500539-20EC-4D21-A7F2-05AD098253C5}"/>
              </a:ext>
            </a:extLst>
          </p:cNvPr>
          <p:cNvSpPr txBox="1"/>
          <p:nvPr/>
        </p:nvSpPr>
        <p:spPr>
          <a:xfrm>
            <a:off x="9428001" y="6045857"/>
            <a:ext cx="64312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1000" spc="0" baseline="0" dirty="0">
                <a:solidFill>
                  <a:schemeClr val="tx1">
                    <a:lumMod val="75000"/>
                    <a:lumOff val="25000"/>
                  </a:schemeClr>
                </a:solidFill>
                <a:cs typeface="Arial"/>
                <a:sym typeface="Arial"/>
                <a:rtl val="0"/>
              </a:rPr>
              <a:t>Position</a:t>
            </a: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D240A611-8D7D-4A27-B4B7-E1AAE88C63ED}"/>
              </a:ext>
            </a:extLst>
          </p:cNvPr>
          <p:cNvSpPr txBox="1"/>
          <p:nvPr/>
        </p:nvSpPr>
        <p:spPr>
          <a:xfrm>
            <a:off x="7100048" y="5858620"/>
            <a:ext cx="97654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1200" spc="0" baseline="0" dirty="0">
                <a:solidFill>
                  <a:srgbClr val="000000"/>
                </a:solidFill>
                <a:latin typeface="+mj-lt"/>
                <a:cs typeface="Arial"/>
                <a:sym typeface="Arial"/>
                <a:rtl val="0"/>
              </a:rPr>
              <a:t>Nick Name</a:t>
            </a: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35735B1E-52D5-4A97-9940-7F393CDF86D0}"/>
              </a:ext>
            </a:extLst>
          </p:cNvPr>
          <p:cNvSpPr txBox="1"/>
          <p:nvPr/>
        </p:nvSpPr>
        <p:spPr>
          <a:xfrm>
            <a:off x="7266760" y="6045857"/>
            <a:ext cx="64312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1000" spc="0" baseline="0" dirty="0">
                <a:solidFill>
                  <a:schemeClr val="tx1">
                    <a:lumMod val="75000"/>
                    <a:lumOff val="25000"/>
                  </a:schemeClr>
                </a:solidFill>
                <a:cs typeface="Arial"/>
                <a:sym typeface="Arial"/>
                <a:rtl val="0"/>
              </a:rPr>
              <a:t>Position</a:t>
            </a:r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2653ADC8-8B57-4101-8E66-01413FA42B5E}"/>
              </a:ext>
            </a:extLst>
          </p:cNvPr>
          <p:cNvSpPr txBox="1"/>
          <p:nvPr/>
        </p:nvSpPr>
        <p:spPr>
          <a:xfrm>
            <a:off x="4938667" y="5858620"/>
            <a:ext cx="97654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1200" spc="0" baseline="0" dirty="0">
                <a:solidFill>
                  <a:srgbClr val="000000"/>
                </a:solidFill>
                <a:latin typeface="+mj-lt"/>
                <a:cs typeface="Arial"/>
                <a:sym typeface="Arial"/>
                <a:rtl val="0"/>
              </a:rPr>
              <a:t>Nick Name</a:t>
            </a: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91CC8F71-DF6F-47E5-AAC0-A72C2AF24775}"/>
              </a:ext>
            </a:extLst>
          </p:cNvPr>
          <p:cNvSpPr txBox="1"/>
          <p:nvPr/>
        </p:nvSpPr>
        <p:spPr>
          <a:xfrm>
            <a:off x="5105379" y="6045857"/>
            <a:ext cx="64312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1000" spc="0" baseline="0" dirty="0">
                <a:solidFill>
                  <a:schemeClr val="tx1">
                    <a:lumMod val="75000"/>
                    <a:lumOff val="25000"/>
                  </a:schemeClr>
                </a:solidFill>
                <a:cs typeface="Arial"/>
                <a:sym typeface="Arial"/>
                <a:rtl val="0"/>
              </a:rPr>
              <a:t>Position</a:t>
            </a:r>
          </a:p>
        </p:txBody>
      </p:sp>
    </p:spTree>
    <p:extLst>
      <p:ext uri="{BB962C8B-B14F-4D97-AF65-F5344CB8AC3E}">
        <p14:creationId xmlns:p14="http://schemas.microsoft.com/office/powerpoint/2010/main" val="65112814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Graphic 2">
            <a:extLst>
              <a:ext uri="{FF2B5EF4-FFF2-40B4-BE49-F238E27FC236}">
                <a16:creationId xmlns:a16="http://schemas.microsoft.com/office/drawing/2014/main" id="{B460D54C-5941-436F-AD3B-AE672F020F05}"/>
              </a:ext>
            </a:extLst>
          </p:cNvPr>
          <p:cNvSpPr/>
          <p:nvPr/>
        </p:nvSpPr>
        <p:spPr>
          <a:xfrm>
            <a:off x="6677823" y="626343"/>
            <a:ext cx="1128837" cy="1128837"/>
          </a:xfrm>
          <a:custGeom>
            <a:avLst/>
            <a:gdLst>
              <a:gd name="connsiteX0" fmla="*/ 0 w 1128837"/>
              <a:gd name="connsiteY0" fmla="*/ 564419 h 1128837"/>
              <a:gd name="connsiteX1" fmla="*/ 564419 w 1128837"/>
              <a:gd name="connsiteY1" fmla="*/ 0 h 1128837"/>
              <a:gd name="connsiteX2" fmla="*/ 1128838 w 1128837"/>
              <a:gd name="connsiteY2" fmla="*/ 564419 h 1128837"/>
              <a:gd name="connsiteX3" fmla="*/ 791054 w 1128837"/>
              <a:gd name="connsiteY3" fmla="*/ 1081503 h 1128837"/>
              <a:gd name="connsiteX4" fmla="*/ 564419 w 1128837"/>
              <a:gd name="connsiteY4" fmla="*/ 1128838 h 1128837"/>
              <a:gd name="connsiteX5" fmla="*/ 337040 w 1128837"/>
              <a:gd name="connsiteY5" fmla="*/ 1081132 h 1128837"/>
              <a:gd name="connsiteX6" fmla="*/ 0 w 1128837"/>
              <a:gd name="connsiteY6" fmla="*/ 564419 h 11288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28837" h="1128837">
                <a:moveTo>
                  <a:pt x="0" y="564419"/>
                </a:moveTo>
                <a:cubicBezTo>
                  <a:pt x="0" y="252656"/>
                  <a:pt x="252656" y="0"/>
                  <a:pt x="564419" y="0"/>
                </a:cubicBezTo>
                <a:cubicBezTo>
                  <a:pt x="876181" y="0"/>
                  <a:pt x="1128838" y="252656"/>
                  <a:pt x="1128838" y="564419"/>
                </a:cubicBezTo>
                <a:cubicBezTo>
                  <a:pt x="1128838" y="795638"/>
                  <a:pt x="989809" y="994269"/>
                  <a:pt x="791054" y="1081503"/>
                </a:cubicBezTo>
                <a:cubicBezTo>
                  <a:pt x="721663" y="1111986"/>
                  <a:pt x="644962" y="1128838"/>
                  <a:pt x="564419" y="1128838"/>
                </a:cubicBezTo>
                <a:cubicBezTo>
                  <a:pt x="483504" y="1128838"/>
                  <a:pt x="406555" y="1111862"/>
                  <a:pt x="337040" y="1081132"/>
                </a:cubicBezTo>
                <a:cubicBezTo>
                  <a:pt x="138658" y="993774"/>
                  <a:pt x="0" y="795267"/>
                  <a:pt x="0" y="564419"/>
                </a:cubicBezTo>
                <a:close/>
              </a:path>
            </a:pathLst>
          </a:custGeom>
          <a:solidFill>
            <a:schemeClr val="accent6"/>
          </a:solidFill>
          <a:ln w="12383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5" name="Graphic 2">
            <a:extLst>
              <a:ext uri="{FF2B5EF4-FFF2-40B4-BE49-F238E27FC236}">
                <a16:creationId xmlns:a16="http://schemas.microsoft.com/office/drawing/2014/main" id="{B460D54C-5941-436F-AD3B-AE672F020F05}"/>
              </a:ext>
            </a:extLst>
          </p:cNvPr>
          <p:cNvSpPr/>
          <p:nvPr/>
        </p:nvSpPr>
        <p:spPr>
          <a:xfrm>
            <a:off x="6708146" y="656673"/>
            <a:ext cx="1068183" cy="1068176"/>
          </a:xfrm>
          <a:custGeom>
            <a:avLst/>
            <a:gdLst>
              <a:gd name="connsiteX0" fmla="*/ 1067908 w 1068183"/>
              <a:gd name="connsiteY0" fmla="*/ 551560 h 1068176"/>
              <a:gd name="connsiteX1" fmla="*/ 516623 w 1068183"/>
              <a:gd name="connsiteY1" fmla="*/ 276 h 1068176"/>
              <a:gd name="connsiteX2" fmla="*/ 282 w 1068183"/>
              <a:gd name="connsiteY2" fmla="*/ 516617 h 1068176"/>
              <a:gd name="connsiteX3" fmla="*/ 551567 w 1068183"/>
              <a:gd name="connsiteY3" fmla="*/ 1067901 h 1068176"/>
              <a:gd name="connsiteX4" fmla="*/ 1067908 w 1068183"/>
              <a:gd name="connsiteY4" fmla="*/ 551560 h 10681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68183" h="1068176">
                <a:moveTo>
                  <a:pt x="1067908" y="551560"/>
                </a:moveTo>
                <a:cubicBezTo>
                  <a:pt x="1077697" y="242771"/>
                  <a:pt x="825412" y="-9513"/>
                  <a:pt x="516623" y="276"/>
                </a:cubicBezTo>
                <a:cubicBezTo>
                  <a:pt x="236954" y="9197"/>
                  <a:pt x="9204" y="236947"/>
                  <a:pt x="282" y="516617"/>
                </a:cubicBezTo>
                <a:cubicBezTo>
                  <a:pt x="-9631" y="825405"/>
                  <a:pt x="242778" y="1077690"/>
                  <a:pt x="551567" y="1067901"/>
                </a:cubicBezTo>
                <a:cubicBezTo>
                  <a:pt x="831236" y="1058855"/>
                  <a:pt x="1058986" y="831105"/>
                  <a:pt x="1067908" y="551560"/>
                </a:cubicBezTo>
                <a:close/>
              </a:path>
            </a:pathLst>
          </a:custGeom>
          <a:solidFill>
            <a:srgbClr val="FFFFFF"/>
          </a:solidFill>
          <a:ln w="10805" cap="flat">
            <a:noFill/>
            <a:prstDash val="solid"/>
            <a:miter/>
          </a:ln>
          <a:effectLst>
            <a:outerShdw blurRad="266700" dist="165100" dir="3000000" sx="98000" sy="98000" algn="ct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6" name="Graphic 2">
            <a:extLst>
              <a:ext uri="{FF2B5EF4-FFF2-40B4-BE49-F238E27FC236}">
                <a16:creationId xmlns:a16="http://schemas.microsoft.com/office/drawing/2014/main" id="{B460D54C-5941-436F-AD3B-AE672F020F05}"/>
              </a:ext>
            </a:extLst>
          </p:cNvPr>
          <p:cNvSpPr/>
          <p:nvPr/>
        </p:nvSpPr>
        <p:spPr>
          <a:xfrm>
            <a:off x="6628010" y="1070422"/>
            <a:ext cx="1228710" cy="734570"/>
          </a:xfrm>
          <a:custGeom>
            <a:avLst/>
            <a:gdLst>
              <a:gd name="connsiteX0" fmla="*/ 0 w 1228710"/>
              <a:gd name="connsiteY0" fmla="*/ 120339 h 734570"/>
              <a:gd name="connsiteX1" fmla="*/ 614355 w 1228710"/>
              <a:gd name="connsiteY1" fmla="*/ 266927 h 734570"/>
              <a:gd name="connsiteX2" fmla="*/ 1228711 w 1228710"/>
              <a:gd name="connsiteY2" fmla="*/ 120339 h 734570"/>
              <a:gd name="connsiteX3" fmla="*/ 861064 w 1228710"/>
              <a:gd name="connsiteY3" fmla="*/ 683147 h 734570"/>
              <a:gd name="connsiteX4" fmla="*/ 614479 w 1228710"/>
              <a:gd name="connsiteY4" fmla="*/ 734571 h 734570"/>
              <a:gd name="connsiteX5" fmla="*/ 366903 w 1228710"/>
              <a:gd name="connsiteY5" fmla="*/ 682775 h 734570"/>
              <a:gd name="connsiteX6" fmla="*/ 0 w 1228710"/>
              <a:gd name="connsiteY6" fmla="*/ 120339 h 7345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28710" h="734570">
                <a:moveTo>
                  <a:pt x="0" y="120339"/>
                </a:moveTo>
                <a:cubicBezTo>
                  <a:pt x="0" y="-218932"/>
                  <a:pt x="274960" y="266927"/>
                  <a:pt x="614355" y="266927"/>
                </a:cubicBezTo>
                <a:cubicBezTo>
                  <a:pt x="953626" y="266927"/>
                  <a:pt x="1228711" y="-218932"/>
                  <a:pt x="1228711" y="120339"/>
                </a:cubicBezTo>
                <a:cubicBezTo>
                  <a:pt x="1228711" y="372004"/>
                  <a:pt x="1077538" y="588107"/>
                  <a:pt x="861064" y="683147"/>
                </a:cubicBezTo>
                <a:cubicBezTo>
                  <a:pt x="785602" y="716232"/>
                  <a:pt x="702085" y="734571"/>
                  <a:pt x="614479" y="734571"/>
                </a:cubicBezTo>
                <a:cubicBezTo>
                  <a:pt x="526378" y="734571"/>
                  <a:pt x="442737" y="716108"/>
                  <a:pt x="366903" y="682775"/>
                </a:cubicBezTo>
                <a:cubicBezTo>
                  <a:pt x="150801" y="587611"/>
                  <a:pt x="0" y="371509"/>
                  <a:pt x="0" y="120339"/>
                </a:cubicBezTo>
                <a:close/>
              </a:path>
            </a:pathLst>
          </a:custGeom>
          <a:solidFill>
            <a:schemeClr val="accent6"/>
          </a:solidFill>
          <a:ln w="12383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2" name="Graphic 2">
            <a:extLst>
              <a:ext uri="{FF2B5EF4-FFF2-40B4-BE49-F238E27FC236}">
                <a16:creationId xmlns:a16="http://schemas.microsoft.com/office/drawing/2014/main" id="{B460D54C-5941-436F-AD3B-AE672F020F05}"/>
              </a:ext>
            </a:extLst>
          </p:cNvPr>
          <p:cNvSpPr/>
          <p:nvPr/>
        </p:nvSpPr>
        <p:spPr>
          <a:xfrm>
            <a:off x="3541611" y="3266782"/>
            <a:ext cx="1172206" cy="1311607"/>
          </a:xfrm>
          <a:custGeom>
            <a:avLst/>
            <a:gdLst>
              <a:gd name="connsiteX0" fmla="*/ 1172207 w 1172206"/>
              <a:gd name="connsiteY0" fmla="*/ 0 h 1311607"/>
              <a:gd name="connsiteX1" fmla="*/ 216722 w 1172206"/>
              <a:gd name="connsiteY1" fmla="*/ 0 h 1311607"/>
              <a:gd name="connsiteX2" fmla="*/ 0 w 1172206"/>
              <a:gd name="connsiteY2" fmla="*/ 216722 h 1311607"/>
              <a:gd name="connsiteX3" fmla="*/ 0 w 1172206"/>
              <a:gd name="connsiteY3" fmla="*/ 1311608 h 13116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72206" h="1311607">
                <a:moveTo>
                  <a:pt x="1172207" y="0"/>
                </a:moveTo>
                <a:lnTo>
                  <a:pt x="216722" y="0"/>
                </a:lnTo>
                <a:cubicBezTo>
                  <a:pt x="97023" y="0"/>
                  <a:pt x="0" y="97023"/>
                  <a:pt x="0" y="216722"/>
                </a:cubicBezTo>
                <a:lnTo>
                  <a:pt x="0" y="1311608"/>
                </a:lnTo>
              </a:path>
            </a:pathLst>
          </a:custGeom>
          <a:noFill/>
          <a:ln w="12700" cap="flat">
            <a:solidFill>
              <a:schemeClr val="bg2">
                <a:lumMod val="85000"/>
              </a:schemeClr>
            </a:solidFill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13" name="Graphic 2">
            <a:extLst>
              <a:ext uri="{FF2B5EF4-FFF2-40B4-BE49-F238E27FC236}">
                <a16:creationId xmlns:a16="http://schemas.microsoft.com/office/drawing/2014/main" id="{B460D54C-5941-436F-AD3B-AE672F020F05}"/>
              </a:ext>
            </a:extLst>
          </p:cNvPr>
          <p:cNvSpPr/>
          <p:nvPr/>
        </p:nvSpPr>
        <p:spPr>
          <a:xfrm>
            <a:off x="9764840" y="3266782"/>
            <a:ext cx="1172207" cy="1311607"/>
          </a:xfrm>
          <a:custGeom>
            <a:avLst/>
            <a:gdLst>
              <a:gd name="connsiteX0" fmla="*/ 0 w 1172207"/>
              <a:gd name="connsiteY0" fmla="*/ 0 h 1311607"/>
              <a:gd name="connsiteX1" fmla="*/ 955486 w 1172207"/>
              <a:gd name="connsiteY1" fmla="*/ 0 h 1311607"/>
              <a:gd name="connsiteX2" fmla="*/ 1172207 w 1172207"/>
              <a:gd name="connsiteY2" fmla="*/ 216722 h 1311607"/>
              <a:gd name="connsiteX3" fmla="*/ 1172207 w 1172207"/>
              <a:gd name="connsiteY3" fmla="*/ 1311608 h 13116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72207" h="1311607">
                <a:moveTo>
                  <a:pt x="0" y="0"/>
                </a:moveTo>
                <a:lnTo>
                  <a:pt x="955486" y="0"/>
                </a:lnTo>
                <a:cubicBezTo>
                  <a:pt x="1075184" y="0"/>
                  <a:pt x="1172207" y="97023"/>
                  <a:pt x="1172207" y="216722"/>
                </a:cubicBezTo>
                <a:lnTo>
                  <a:pt x="1172207" y="1311608"/>
                </a:lnTo>
              </a:path>
            </a:pathLst>
          </a:custGeom>
          <a:noFill/>
          <a:ln w="12700" cap="flat">
            <a:solidFill>
              <a:schemeClr val="bg2">
                <a:lumMod val="85000"/>
              </a:schemeClr>
            </a:solidFill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14" name="Graphic 2">
            <a:extLst>
              <a:ext uri="{FF2B5EF4-FFF2-40B4-BE49-F238E27FC236}">
                <a16:creationId xmlns:a16="http://schemas.microsoft.com/office/drawing/2014/main" id="{B460D54C-5941-436F-AD3B-AE672F020F05}"/>
              </a:ext>
            </a:extLst>
          </p:cNvPr>
          <p:cNvSpPr/>
          <p:nvPr/>
        </p:nvSpPr>
        <p:spPr>
          <a:xfrm>
            <a:off x="5379225" y="1190638"/>
            <a:ext cx="1115331" cy="1386326"/>
          </a:xfrm>
          <a:custGeom>
            <a:avLst/>
            <a:gdLst>
              <a:gd name="connsiteX0" fmla="*/ 1115331 w 1115331"/>
              <a:gd name="connsiteY0" fmla="*/ 0 h 1386326"/>
              <a:gd name="connsiteX1" fmla="*/ 216722 w 1115331"/>
              <a:gd name="connsiteY1" fmla="*/ 0 h 1386326"/>
              <a:gd name="connsiteX2" fmla="*/ 0 w 1115331"/>
              <a:gd name="connsiteY2" fmla="*/ 216722 h 1386326"/>
              <a:gd name="connsiteX3" fmla="*/ 0 w 1115331"/>
              <a:gd name="connsiteY3" fmla="*/ 1386327 h 13863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15331" h="1386326">
                <a:moveTo>
                  <a:pt x="1115331" y="0"/>
                </a:moveTo>
                <a:lnTo>
                  <a:pt x="216722" y="0"/>
                </a:lnTo>
                <a:cubicBezTo>
                  <a:pt x="97023" y="0"/>
                  <a:pt x="0" y="97023"/>
                  <a:pt x="0" y="216722"/>
                </a:cubicBezTo>
                <a:lnTo>
                  <a:pt x="0" y="1386327"/>
                </a:lnTo>
              </a:path>
            </a:pathLst>
          </a:custGeom>
          <a:noFill/>
          <a:ln w="12700" cap="flat">
            <a:solidFill>
              <a:schemeClr val="bg2">
                <a:lumMod val="85000"/>
              </a:schemeClr>
            </a:solidFill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15" name="Graphic 2">
            <a:extLst>
              <a:ext uri="{FF2B5EF4-FFF2-40B4-BE49-F238E27FC236}">
                <a16:creationId xmlns:a16="http://schemas.microsoft.com/office/drawing/2014/main" id="{B460D54C-5941-436F-AD3B-AE672F020F05}"/>
              </a:ext>
            </a:extLst>
          </p:cNvPr>
          <p:cNvSpPr/>
          <p:nvPr/>
        </p:nvSpPr>
        <p:spPr>
          <a:xfrm>
            <a:off x="7984226" y="1190638"/>
            <a:ext cx="1115331" cy="1386326"/>
          </a:xfrm>
          <a:custGeom>
            <a:avLst/>
            <a:gdLst>
              <a:gd name="connsiteX0" fmla="*/ 0 w 1115331"/>
              <a:gd name="connsiteY0" fmla="*/ 0 h 1386326"/>
              <a:gd name="connsiteX1" fmla="*/ 898609 w 1115331"/>
              <a:gd name="connsiteY1" fmla="*/ 0 h 1386326"/>
              <a:gd name="connsiteX2" fmla="*/ 1115332 w 1115331"/>
              <a:gd name="connsiteY2" fmla="*/ 216722 h 1386326"/>
              <a:gd name="connsiteX3" fmla="*/ 1115332 w 1115331"/>
              <a:gd name="connsiteY3" fmla="*/ 1386327 h 13863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15331" h="1386326">
                <a:moveTo>
                  <a:pt x="0" y="0"/>
                </a:moveTo>
                <a:lnTo>
                  <a:pt x="898609" y="0"/>
                </a:lnTo>
                <a:cubicBezTo>
                  <a:pt x="1018308" y="0"/>
                  <a:pt x="1115332" y="97023"/>
                  <a:pt x="1115332" y="216722"/>
                </a:cubicBezTo>
                <a:lnTo>
                  <a:pt x="1115332" y="1386327"/>
                </a:lnTo>
              </a:path>
            </a:pathLst>
          </a:custGeom>
          <a:noFill/>
          <a:ln w="12700" cap="flat">
            <a:solidFill>
              <a:schemeClr val="bg2">
                <a:lumMod val="85000"/>
              </a:schemeClr>
            </a:solidFill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16" name="Graphic 2">
            <a:extLst>
              <a:ext uri="{FF2B5EF4-FFF2-40B4-BE49-F238E27FC236}">
                <a16:creationId xmlns:a16="http://schemas.microsoft.com/office/drawing/2014/main" id="{B460D54C-5941-436F-AD3B-AE672F020F05}"/>
              </a:ext>
            </a:extLst>
          </p:cNvPr>
          <p:cNvSpPr/>
          <p:nvPr/>
        </p:nvSpPr>
        <p:spPr>
          <a:xfrm>
            <a:off x="7239391" y="2364827"/>
            <a:ext cx="12391" cy="212261"/>
          </a:xfrm>
          <a:custGeom>
            <a:avLst/>
            <a:gdLst>
              <a:gd name="connsiteX0" fmla="*/ 0 w 12391"/>
              <a:gd name="connsiteY0" fmla="*/ 0 h 212261"/>
              <a:gd name="connsiteX1" fmla="*/ 0 w 12391"/>
              <a:gd name="connsiteY1" fmla="*/ 212261 h 2122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391" h="212261">
                <a:moveTo>
                  <a:pt x="0" y="0"/>
                </a:moveTo>
                <a:lnTo>
                  <a:pt x="0" y="212261"/>
                </a:lnTo>
              </a:path>
            </a:pathLst>
          </a:custGeom>
          <a:noFill/>
          <a:ln w="12700" cap="flat">
            <a:solidFill>
              <a:schemeClr val="bg2">
                <a:lumMod val="85000"/>
              </a:schemeClr>
            </a:solidFill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17" name="Graphic 2">
            <a:extLst>
              <a:ext uri="{FF2B5EF4-FFF2-40B4-BE49-F238E27FC236}">
                <a16:creationId xmlns:a16="http://schemas.microsoft.com/office/drawing/2014/main" id="{B460D54C-5941-436F-AD3B-AE672F020F05}"/>
              </a:ext>
            </a:extLst>
          </p:cNvPr>
          <p:cNvSpPr/>
          <p:nvPr/>
        </p:nvSpPr>
        <p:spPr>
          <a:xfrm>
            <a:off x="7239391" y="4366252"/>
            <a:ext cx="12391" cy="212261"/>
          </a:xfrm>
          <a:custGeom>
            <a:avLst/>
            <a:gdLst>
              <a:gd name="connsiteX0" fmla="*/ 0 w 12391"/>
              <a:gd name="connsiteY0" fmla="*/ 0 h 212261"/>
              <a:gd name="connsiteX1" fmla="*/ 0 w 12391"/>
              <a:gd name="connsiteY1" fmla="*/ 212261 h 2122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391" h="212261">
                <a:moveTo>
                  <a:pt x="0" y="0"/>
                </a:moveTo>
                <a:lnTo>
                  <a:pt x="0" y="212261"/>
                </a:lnTo>
              </a:path>
            </a:pathLst>
          </a:custGeom>
          <a:noFill/>
          <a:ln w="12700" cap="flat">
            <a:solidFill>
              <a:schemeClr val="bg2">
                <a:lumMod val="85000"/>
              </a:schemeClr>
            </a:solidFill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18" name="Graphic 2">
            <a:extLst>
              <a:ext uri="{FF2B5EF4-FFF2-40B4-BE49-F238E27FC236}">
                <a16:creationId xmlns:a16="http://schemas.microsoft.com/office/drawing/2014/main" id="{B460D54C-5941-436F-AD3B-AE672F020F05}"/>
              </a:ext>
            </a:extLst>
          </p:cNvPr>
          <p:cNvSpPr/>
          <p:nvPr/>
        </p:nvSpPr>
        <p:spPr>
          <a:xfrm>
            <a:off x="9099681" y="4366252"/>
            <a:ext cx="12391" cy="212261"/>
          </a:xfrm>
          <a:custGeom>
            <a:avLst/>
            <a:gdLst>
              <a:gd name="connsiteX0" fmla="*/ 0 w 12391"/>
              <a:gd name="connsiteY0" fmla="*/ 0 h 212261"/>
              <a:gd name="connsiteX1" fmla="*/ 0 w 12391"/>
              <a:gd name="connsiteY1" fmla="*/ 212261 h 2122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391" h="212261">
                <a:moveTo>
                  <a:pt x="0" y="0"/>
                </a:moveTo>
                <a:lnTo>
                  <a:pt x="0" y="212261"/>
                </a:lnTo>
              </a:path>
            </a:pathLst>
          </a:custGeom>
          <a:noFill/>
          <a:ln w="12700" cap="flat">
            <a:solidFill>
              <a:schemeClr val="bg2">
                <a:lumMod val="85000"/>
              </a:schemeClr>
            </a:solidFill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19" name="Graphic 2">
            <a:extLst>
              <a:ext uri="{FF2B5EF4-FFF2-40B4-BE49-F238E27FC236}">
                <a16:creationId xmlns:a16="http://schemas.microsoft.com/office/drawing/2014/main" id="{B460D54C-5941-436F-AD3B-AE672F020F05}"/>
              </a:ext>
            </a:extLst>
          </p:cNvPr>
          <p:cNvSpPr/>
          <p:nvPr/>
        </p:nvSpPr>
        <p:spPr>
          <a:xfrm>
            <a:off x="5376375" y="4366252"/>
            <a:ext cx="12391" cy="212261"/>
          </a:xfrm>
          <a:custGeom>
            <a:avLst/>
            <a:gdLst>
              <a:gd name="connsiteX0" fmla="*/ 0 w 12391"/>
              <a:gd name="connsiteY0" fmla="*/ 0 h 212261"/>
              <a:gd name="connsiteX1" fmla="*/ 0 w 12391"/>
              <a:gd name="connsiteY1" fmla="*/ 212261 h 2122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391" h="212261">
                <a:moveTo>
                  <a:pt x="0" y="0"/>
                </a:moveTo>
                <a:lnTo>
                  <a:pt x="0" y="212261"/>
                </a:lnTo>
              </a:path>
            </a:pathLst>
          </a:custGeom>
          <a:noFill/>
          <a:ln w="12700" cap="flat">
            <a:solidFill>
              <a:schemeClr val="bg2">
                <a:lumMod val="85000"/>
              </a:schemeClr>
            </a:solidFill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23" name="Graphic 2">
            <a:extLst>
              <a:ext uri="{FF2B5EF4-FFF2-40B4-BE49-F238E27FC236}">
                <a16:creationId xmlns:a16="http://schemas.microsoft.com/office/drawing/2014/main" id="{B460D54C-5941-436F-AD3B-AE672F020F05}"/>
              </a:ext>
            </a:extLst>
          </p:cNvPr>
          <p:cNvSpPr/>
          <p:nvPr/>
        </p:nvSpPr>
        <p:spPr>
          <a:xfrm>
            <a:off x="6749568" y="2778321"/>
            <a:ext cx="979647" cy="979647"/>
          </a:xfrm>
          <a:custGeom>
            <a:avLst/>
            <a:gdLst>
              <a:gd name="connsiteX0" fmla="*/ 0 w 979647"/>
              <a:gd name="connsiteY0" fmla="*/ 489824 h 979647"/>
              <a:gd name="connsiteX1" fmla="*/ 489824 w 979647"/>
              <a:gd name="connsiteY1" fmla="*/ 0 h 979647"/>
              <a:gd name="connsiteX2" fmla="*/ 979648 w 979647"/>
              <a:gd name="connsiteY2" fmla="*/ 489824 h 979647"/>
              <a:gd name="connsiteX3" fmla="*/ 686472 w 979647"/>
              <a:gd name="connsiteY3" fmla="*/ 938633 h 979647"/>
              <a:gd name="connsiteX4" fmla="*/ 489824 w 979647"/>
              <a:gd name="connsiteY4" fmla="*/ 979648 h 979647"/>
              <a:gd name="connsiteX5" fmla="*/ 292432 w 979647"/>
              <a:gd name="connsiteY5" fmla="*/ 938261 h 979647"/>
              <a:gd name="connsiteX6" fmla="*/ 0 w 979647"/>
              <a:gd name="connsiteY6" fmla="*/ 489824 h 9796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79647" h="979647">
                <a:moveTo>
                  <a:pt x="0" y="489824"/>
                </a:moveTo>
                <a:cubicBezTo>
                  <a:pt x="0" y="219200"/>
                  <a:pt x="219200" y="0"/>
                  <a:pt x="489824" y="0"/>
                </a:cubicBezTo>
                <a:cubicBezTo>
                  <a:pt x="760324" y="0"/>
                  <a:pt x="979648" y="219324"/>
                  <a:pt x="979648" y="489824"/>
                </a:cubicBezTo>
                <a:cubicBezTo>
                  <a:pt x="979648" y="690437"/>
                  <a:pt x="859081" y="862799"/>
                  <a:pt x="686472" y="938633"/>
                </a:cubicBezTo>
                <a:cubicBezTo>
                  <a:pt x="626251" y="965026"/>
                  <a:pt x="559710" y="979648"/>
                  <a:pt x="489824" y="979648"/>
                </a:cubicBezTo>
                <a:cubicBezTo>
                  <a:pt x="419566" y="979648"/>
                  <a:pt x="352901" y="964902"/>
                  <a:pt x="292432" y="938261"/>
                </a:cubicBezTo>
                <a:cubicBezTo>
                  <a:pt x="120194" y="862427"/>
                  <a:pt x="0" y="690066"/>
                  <a:pt x="0" y="489824"/>
                </a:cubicBezTo>
                <a:close/>
              </a:path>
            </a:pathLst>
          </a:custGeom>
          <a:solidFill>
            <a:schemeClr val="accent2"/>
          </a:solidFill>
          <a:ln w="12383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24" name="Graphic 2">
            <a:extLst>
              <a:ext uri="{FF2B5EF4-FFF2-40B4-BE49-F238E27FC236}">
                <a16:creationId xmlns:a16="http://schemas.microsoft.com/office/drawing/2014/main" id="{B460D54C-5941-436F-AD3B-AE672F020F05}"/>
              </a:ext>
            </a:extLst>
          </p:cNvPr>
          <p:cNvSpPr/>
          <p:nvPr/>
        </p:nvSpPr>
        <p:spPr>
          <a:xfrm>
            <a:off x="6775842" y="2804596"/>
            <a:ext cx="926973" cy="926973"/>
          </a:xfrm>
          <a:custGeom>
            <a:avLst/>
            <a:gdLst>
              <a:gd name="connsiteX0" fmla="*/ 926732 w 926973"/>
              <a:gd name="connsiteY0" fmla="*/ 478666 h 926973"/>
              <a:gd name="connsiteX1" fmla="*/ 448308 w 926973"/>
              <a:gd name="connsiteY1" fmla="*/ 242 h 926973"/>
              <a:gd name="connsiteX2" fmla="*/ 242 w 926973"/>
              <a:gd name="connsiteY2" fmla="*/ 448308 h 926973"/>
              <a:gd name="connsiteX3" fmla="*/ 478666 w 926973"/>
              <a:gd name="connsiteY3" fmla="*/ 926732 h 926973"/>
              <a:gd name="connsiteX4" fmla="*/ 926732 w 926973"/>
              <a:gd name="connsiteY4" fmla="*/ 478666 h 9269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26973" h="926973">
                <a:moveTo>
                  <a:pt x="926732" y="478666"/>
                </a:moveTo>
                <a:cubicBezTo>
                  <a:pt x="935282" y="210645"/>
                  <a:pt x="716329" y="-8308"/>
                  <a:pt x="448308" y="242"/>
                </a:cubicBezTo>
                <a:cubicBezTo>
                  <a:pt x="205688" y="7925"/>
                  <a:pt x="8049" y="205688"/>
                  <a:pt x="242" y="448308"/>
                </a:cubicBezTo>
                <a:cubicBezTo>
                  <a:pt x="-8308" y="716329"/>
                  <a:pt x="210645" y="935282"/>
                  <a:pt x="478666" y="926732"/>
                </a:cubicBezTo>
                <a:cubicBezTo>
                  <a:pt x="721410" y="918925"/>
                  <a:pt x="919049" y="721286"/>
                  <a:pt x="926732" y="478666"/>
                </a:cubicBezTo>
                <a:close/>
              </a:path>
            </a:pathLst>
          </a:custGeom>
          <a:solidFill>
            <a:srgbClr val="FFFFFF"/>
          </a:solidFill>
          <a:ln w="10805" cap="flat">
            <a:noFill/>
            <a:prstDash val="solid"/>
            <a:miter/>
          </a:ln>
          <a:effectLst>
            <a:outerShdw blurRad="266700" dist="165100" dir="3000000" sx="98000" sy="98000" algn="ct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25" name="Graphic 2">
            <a:extLst>
              <a:ext uri="{FF2B5EF4-FFF2-40B4-BE49-F238E27FC236}">
                <a16:creationId xmlns:a16="http://schemas.microsoft.com/office/drawing/2014/main" id="{B460D54C-5941-436F-AD3B-AE672F020F05}"/>
              </a:ext>
            </a:extLst>
          </p:cNvPr>
          <p:cNvSpPr/>
          <p:nvPr/>
        </p:nvSpPr>
        <p:spPr>
          <a:xfrm>
            <a:off x="6706199" y="3163651"/>
            <a:ext cx="1066262" cy="637686"/>
          </a:xfrm>
          <a:custGeom>
            <a:avLst/>
            <a:gdLst>
              <a:gd name="connsiteX0" fmla="*/ 0 w 1066262"/>
              <a:gd name="connsiteY0" fmla="*/ 104494 h 637686"/>
              <a:gd name="connsiteX1" fmla="*/ 533069 w 1066262"/>
              <a:gd name="connsiteY1" fmla="*/ 231627 h 637686"/>
              <a:gd name="connsiteX2" fmla="*/ 1066262 w 1066262"/>
              <a:gd name="connsiteY2" fmla="*/ 104494 h 637686"/>
              <a:gd name="connsiteX3" fmla="*/ 747189 w 1066262"/>
              <a:gd name="connsiteY3" fmla="*/ 592954 h 637686"/>
              <a:gd name="connsiteX4" fmla="*/ 533193 w 1066262"/>
              <a:gd name="connsiteY4" fmla="*/ 637687 h 637686"/>
              <a:gd name="connsiteX5" fmla="*/ 318330 w 1066262"/>
              <a:gd name="connsiteY5" fmla="*/ 592707 h 637686"/>
              <a:gd name="connsiteX6" fmla="*/ 0 w 1066262"/>
              <a:gd name="connsiteY6" fmla="*/ 104494 h 6376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66262" h="637686">
                <a:moveTo>
                  <a:pt x="0" y="104494"/>
                </a:moveTo>
                <a:cubicBezTo>
                  <a:pt x="0" y="-190045"/>
                  <a:pt x="238654" y="231627"/>
                  <a:pt x="533069" y="231627"/>
                </a:cubicBezTo>
                <a:cubicBezTo>
                  <a:pt x="827608" y="231627"/>
                  <a:pt x="1066262" y="-190045"/>
                  <a:pt x="1066262" y="104494"/>
                </a:cubicBezTo>
                <a:cubicBezTo>
                  <a:pt x="1066262" y="322826"/>
                  <a:pt x="935039" y="510429"/>
                  <a:pt x="747189" y="592954"/>
                </a:cubicBezTo>
                <a:cubicBezTo>
                  <a:pt x="681639" y="621702"/>
                  <a:pt x="609275" y="637687"/>
                  <a:pt x="533193" y="637687"/>
                </a:cubicBezTo>
                <a:cubicBezTo>
                  <a:pt x="456739" y="637687"/>
                  <a:pt x="384127" y="621702"/>
                  <a:pt x="318330" y="592707"/>
                </a:cubicBezTo>
                <a:cubicBezTo>
                  <a:pt x="130975" y="509934"/>
                  <a:pt x="0" y="322455"/>
                  <a:pt x="0" y="104494"/>
                </a:cubicBezTo>
                <a:close/>
              </a:path>
            </a:pathLst>
          </a:custGeom>
          <a:solidFill>
            <a:schemeClr val="accent2"/>
          </a:solidFill>
          <a:ln w="12383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28" name="Graphic 2">
            <a:extLst>
              <a:ext uri="{FF2B5EF4-FFF2-40B4-BE49-F238E27FC236}">
                <a16:creationId xmlns:a16="http://schemas.microsoft.com/office/drawing/2014/main" id="{B460D54C-5941-436F-AD3B-AE672F020F05}"/>
              </a:ext>
            </a:extLst>
          </p:cNvPr>
          <p:cNvSpPr/>
          <p:nvPr/>
        </p:nvSpPr>
        <p:spPr>
          <a:xfrm rot="-2700000">
            <a:off x="6865216" y="2893934"/>
            <a:ext cx="748173" cy="748173"/>
          </a:xfrm>
          <a:custGeom>
            <a:avLst/>
            <a:gdLst>
              <a:gd name="connsiteX0" fmla="*/ 748173 w 748173"/>
              <a:gd name="connsiteY0" fmla="*/ 374086 h 748173"/>
              <a:gd name="connsiteX1" fmla="*/ 374087 w 748173"/>
              <a:gd name="connsiteY1" fmla="*/ 748173 h 748173"/>
              <a:gd name="connsiteX2" fmla="*/ 0 w 748173"/>
              <a:gd name="connsiteY2" fmla="*/ 374086 h 748173"/>
              <a:gd name="connsiteX3" fmla="*/ 374087 w 748173"/>
              <a:gd name="connsiteY3" fmla="*/ 0 h 748173"/>
              <a:gd name="connsiteX4" fmla="*/ 748173 w 748173"/>
              <a:gd name="connsiteY4" fmla="*/ 374086 h 7481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8173" h="748173">
                <a:moveTo>
                  <a:pt x="748173" y="374086"/>
                </a:moveTo>
                <a:cubicBezTo>
                  <a:pt x="748173" y="580689"/>
                  <a:pt x="580689" y="748173"/>
                  <a:pt x="374087" y="748173"/>
                </a:cubicBezTo>
                <a:cubicBezTo>
                  <a:pt x="167485" y="748173"/>
                  <a:pt x="0" y="580689"/>
                  <a:pt x="0" y="374086"/>
                </a:cubicBezTo>
                <a:cubicBezTo>
                  <a:pt x="0" y="167484"/>
                  <a:pt x="167484" y="0"/>
                  <a:pt x="374087" y="0"/>
                </a:cubicBezTo>
                <a:cubicBezTo>
                  <a:pt x="580689" y="0"/>
                  <a:pt x="748173" y="167484"/>
                  <a:pt x="748173" y="374086"/>
                </a:cubicBezTo>
                <a:close/>
              </a:path>
            </a:pathLst>
          </a:custGeom>
          <a:solidFill>
            <a:srgbClr val="FFFFFF"/>
          </a:solidFill>
          <a:ln w="10805" cap="flat">
            <a:noFill/>
            <a:prstDash val="solid"/>
            <a:miter/>
          </a:ln>
          <a:effectLst>
            <a:outerShdw blurRad="266700" dist="165100" dir="3000000" sx="98000" sy="98000" algn="ct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32" name="Graphic 2">
            <a:extLst>
              <a:ext uri="{FF2B5EF4-FFF2-40B4-BE49-F238E27FC236}">
                <a16:creationId xmlns:a16="http://schemas.microsoft.com/office/drawing/2014/main" id="{B460D54C-5941-436F-AD3B-AE672F020F05}"/>
              </a:ext>
            </a:extLst>
          </p:cNvPr>
          <p:cNvSpPr/>
          <p:nvPr/>
        </p:nvSpPr>
        <p:spPr>
          <a:xfrm>
            <a:off x="4886552" y="2778321"/>
            <a:ext cx="979647" cy="979647"/>
          </a:xfrm>
          <a:custGeom>
            <a:avLst/>
            <a:gdLst>
              <a:gd name="connsiteX0" fmla="*/ 0 w 979647"/>
              <a:gd name="connsiteY0" fmla="*/ 489824 h 979647"/>
              <a:gd name="connsiteX1" fmla="*/ 489824 w 979647"/>
              <a:gd name="connsiteY1" fmla="*/ 0 h 979647"/>
              <a:gd name="connsiteX2" fmla="*/ 979648 w 979647"/>
              <a:gd name="connsiteY2" fmla="*/ 489824 h 979647"/>
              <a:gd name="connsiteX3" fmla="*/ 686472 w 979647"/>
              <a:gd name="connsiteY3" fmla="*/ 938633 h 979647"/>
              <a:gd name="connsiteX4" fmla="*/ 489824 w 979647"/>
              <a:gd name="connsiteY4" fmla="*/ 979648 h 979647"/>
              <a:gd name="connsiteX5" fmla="*/ 292432 w 979647"/>
              <a:gd name="connsiteY5" fmla="*/ 938261 h 979647"/>
              <a:gd name="connsiteX6" fmla="*/ 0 w 979647"/>
              <a:gd name="connsiteY6" fmla="*/ 489824 h 9796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79647" h="979647">
                <a:moveTo>
                  <a:pt x="0" y="489824"/>
                </a:moveTo>
                <a:cubicBezTo>
                  <a:pt x="0" y="219200"/>
                  <a:pt x="219324" y="0"/>
                  <a:pt x="489824" y="0"/>
                </a:cubicBezTo>
                <a:cubicBezTo>
                  <a:pt x="760448" y="0"/>
                  <a:pt x="979648" y="219324"/>
                  <a:pt x="979648" y="489824"/>
                </a:cubicBezTo>
                <a:cubicBezTo>
                  <a:pt x="979648" y="690437"/>
                  <a:pt x="859081" y="862799"/>
                  <a:pt x="686472" y="938633"/>
                </a:cubicBezTo>
                <a:cubicBezTo>
                  <a:pt x="626251" y="965026"/>
                  <a:pt x="559710" y="979648"/>
                  <a:pt x="489824" y="979648"/>
                </a:cubicBezTo>
                <a:cubicBezTo>
                  <a:pt x="419566" y="979648"/>
                  <a:pt x="352901" y="964902"/>
                  <a:pt x="292432" y="938261"/>
                </a:cubicBezTo>
                <a:cubicBezTo>
                  <a:pt x="120195" y="862427"/>
                  <a:pt x="0" y="690066"/>
                  <a:pt x="0" y="489824"/>
                </a:cubicBezTo>
                <a:close/>
              </a:path>
            </a:pathLst>
          </a:custGeom>
          <a:solidFill>
            <a:schemeClr val="accent2"/>
          </a:solidFill>
          <a:ln w="12383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33" name="Graphic 2">
            <a:extLst>
              <a:ext uri="{FF2B5EF4-FFF2-40B4-BE49-F238E27FC236}">
                <a16:creationId xmlns:a16="http://schemas.microsoft.com/office/drawing/2014/main" id="{B460D54C-5941-436F-AD3B-AE672F020F05}"/>
              </a:ext>
            </a:extLst>
          </p:cNvPr>
          <p:cNvSpPr/>
          <p:nvPr/>
        </p:nvSpPr>
        <p:spPr>
          <a:xfrm>
            <a:off x="4912827" y="2804596"/>
            <a:ext cx="926973" cy="926973"/>
          </a:xfrm>
          <a:custGeom>
            <a:avLst/>
            <a:gdLst>
              <a:gd name="connsiteX0" fmla="*/ 926732 w 926973"/>
              <a:gd name="connsiteY0" fmla="*/ 478666 h 926973"/>
              <a:gd name="connsiteX1" fmla="*/ 448308 w 926973"/>
              <a:gd name="connsiteY1" fmla="*/ 242 h 926973"/>
              <a:gd name="connsiteX2" fmla="*/ 242 w 926973"/>
              <a:gd name="connsiteY2" fmla="*/ 448308 h 926973"/>
              <a:gd name="connsiteX3" fmla="*/ 478666 w 926973"/>
              <a:gd name="connsiteY3" fmla="*/ 926732 h 926973"/>
              <a:gd name="connsiteX4" fmla="*/ 926732 w 926973"/>
              <a:gd name="connsiteY4" fmla="*/ 478666 h 9269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26973" h="926973">
                <a:moveTo>
                  <a:pt x="926732" y="478666"/>
                </a:moveTo>
                <a:cubicBezTo>
                  <a:pt x="935282" y="210645"/>
                  <a:pt x="716329" y="-8308"/>
                  <a:pt x="448308" y="242"/>
                </a:cubicBezTo>
                <a:cubicBezTo>
                  <a:pt x="205688" y="7925"/>
                  <a:pt x="8049" y="205688"/>
                  <a:pt x="242" y="448308"/>
                </a:cubicBezTo>
                <a:cubicBezTo>
                  <a:pt x="-8308" y="716329"/>
                  <a:pt x="210645" y="935282"/>
                  <a:pt x="478666" y="926732"/>
                </a:cubicBezTo>
                <a:cubicBezTo>
                  <a:pt x="721410" y="918925"/>
                  <a:pt x="919049" y="721286"/>
                  <a:pt x="926732" y="478666"/>
                </a:cubicBezTo>
                <a:close/>
              </a:path>
            </a:pathLst>
          </a:custGeom>
          <a:solidFill>
            <a:srgbClr val="FFFFFF"/>
          </a:solidFill>
          <a:ln w="10805" cap="flat">
            <a:noFill/>
            <a:prstDash val="solid"/>
            <a:miter/>
          </a:ln>
          <a:effectLst>
            <a:outerShdw blurRad="266700" dist="165100" dir="3000000" sx="98000" sy="98000" algn="ct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34" name="Graphic 2">
            <a:extLst>
              <a:ext uri="{FF2B5EF4-FFF2-40B4-BE49-F238E27FC236}">
                <a16:creationId xmlns:a16="http://schemas.microsoft.com/office/drawing/2014/main" id="{B460D54C-5941-436F-AD3B-AE672F020F05}"/>
              </a:ext>
            </a:extLst>
          </p:cNvPr>
          <p:cNvSpPr/>
          <p:nvPr/>
        </p:nvSpPr>
        <p:spPr>
          <a:xfrm>
            <a:off x="4843182" y="3163651"/>
            <a:ext cx="1066138" cy="637686"/>
          </a:xfrm>
          <a:custGeom>
            <a:avLst/>
            <a:gdLst>
              <a:gd name="connsiteX0" fmla="*/ 0 w 1066138"/>
              <a:gd name="connsiteY0" fmla="*/ 104494 h 637686"/>
              <a:gd name="connsiteX1" fmla="*/ 533069 w 1066138"/>
              <a:gd name="connsiteY1" fmla="*/ 231627 h 637686"/>
              <a:gd name="connsiteX2" fmla="*/ 1066138 w 1066138"/>
              <a:gd name="connsiteY2" fmla="*/ 104494 h 637686"/>
              <a:gd name="connsiteX3" fmla="*/ 747065 w 1066138"/>
              <a:gd name="connsiteY3" fmla="*/ 592954 h 637686"/>
              <a:gd name="connsiteX4" fmla="*/ 533069 w 1066138"/>
              <a:gd name="connsiteY4" fmla="*/ 637687 h 637686"/>
              <a:gd name="connsiteX5" fmla="*/ 318206 w 1066138"/>
              <a:gd name="connsiteY5" fmla="*/ 592707 h 637686"/>
              <a:gd name="connsiteX6" fmla="*/ 0 w 1066138"/>
              <a:gd name="connsiteY6" fmla="*/ 104494 h 6376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66138" h="637686">
                <a:moveTo>
                  <a:pt x="0" y="104494"/>
                </a:moveTo>
                <a:cubicBezTo>
                  <a:pt x="0" y="-190045"/>
                  <a:pt x="238654" y="231627"/>
                  <a:pt x="533069" y="231627"/>
                </a:cubicBezTo>
                <a:cubicBezTo>
                  <a:pt x="827484" y="231627"/>
                  <a:pt x="1066138" y="-190045"/>
                  <a:pt x="1066138" y="104494"/>
                </a:cubicBezTo>
                <a:cubicBezTo>
                  <a:pt x="1066138" y="322826"/>
                  <a:pt x="934916" y="510429"/>
                  <a:pt x="747065" y="592954"/>
                </a:cubicBezTo>
                <a:cubicBezTo>
                  <a:pt x="681516" y="621702"/>
                  <a:pt x="609151" y="637687"/>
                  <a:pt x="533069" y="637687"/>
                </a:cubicBezTo>
                <a:cubicBezTo>
                  <a:pt x="456615" y="637687"/>
                  <a:pt x="384003" y="621702"/>
                  <a:pt x="318206" y="592707"/>
                </a:cubicBezTo>
                <a:cubicBezTo>
                  <a:pt x="130975" y="509934"/>
                  <a:pt x="0" y="322455"/>
                  <a:pt x="0" y="104494"/>
                </a:cubicBezTo>
                <a:close/>
              </a:path>
            </a:pathLst>
          </a:custGeom>
          <a:solidFill>
            <a:schemeClr val="accent2"/>
          </a:solidFill>
          <a:ln w="12383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37" name="Graphic 2">
            <a:extLst>
              <a:ext uri="{FF2B5EF4-FFF2-40B4-BE49-F238E27FC236}">
                <a16:creationId xmlns:a16="http://schemas.microsoft.com/office/drawing/2014/main" id="{B460D54C-5941-436F-AD3B-AE672F020F05}"/>
              </a:ext>
            </a:extLst>
          </p:cNvPr>
          <p:cNvSpPr/>
          <p:nvPr/>
        </p:nvSpPr>
        <p:spPr>
          <a:xfrm>
            <a:off x="4983078" y="2894055"/>
            <a:ext cx="748056" cy="748056"/>
          </a:xfrm>
          <a:custGeom>
            <a:avLst/>
            <a:gdLst>
              <a:gd name="connsiteX0" fmla="*/ 0 w 748056"/>
              <a:gd name="connsiteY0" fmla="*/ 373966 h 748056"/>
              <a:gd name="connsiteX1" fmla="*/ 373966 w 748056"/>
              <a:gd name="connsiteY1" fmla="*/ 748056 h 748056"/>
              <a:gd name="connsiteX2" fmla="*/ 748056 w 748056"/>
              <a:gd name="connsiteY2" fmla="*/ 373966 h 748056"/>
              <a:gd name="connsiteX3" fmla="*/ 373966 w 748056"/>
              <a:gd name="connsiteY3" fmla="*/ 0 h 748056"/>
              <a:gd name="connsiteX4" fmla="*/ 0 w 748056"/>
              <a:gd name="connsiteY4" fmla="*/ 373966 h 7480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8056" h="748056">
                <a:moveTo>
                  <a:pt x="0" y="373966"/>
                </a:moveTo>
                <a:cubicBezTo>
                  <a:pt x="0" y="580527"/>
                  <a:pt x="167405" y="748056"/>
                  <a:pt x="373966" y="748056"/>
                </a:cubicBezTo>
                <a:cubicBezTo>
                  <a:pt x="580527" y="748056"/>
                  <a:pt x="748056" y="580651"/>
                  <a:pt x="748056" y="373966"/>
                </a:cubicBezTo>
                <a:cubicBezTo>
                  <a:pt x="748056" y="167405"/>
                  <a:pt x="580651" y="0"/>
                  <a:pt x="373966" y="0"/>
                </a:cubicBezTo>
                <a:cubicBezTo>
                  <a:pt x="167529" y="0"/>
                  <a:pt x="0" y="167405"/>
                  <a:pt x="0" y="373966"/>
                </a:cubicBezTo>
                <a:close/>
              </a:path>
            </a:pathLst>
          </a:custGeom>
          <a:solidFill>
            <a:srgbClr val="FFFFFF"/>
          </a:solidFill>
          <a:ln w="10805" cap="flat">
            <a:noFill/>
            <a:prstDash val="solid"/>
            <a:miter/>
          </a:ln>
          <a:effectLst>
            <a:outerShdw blurRad="266700" dist="165100" dir="3000000" sx="98000" sy="98000" algn="ct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41" name="Graphic 2">
            <a:extLst>
              <a:ext uri="{FF2B5EF4-FFF2-40B4-BE49-F238E27FC236}">
                <a16:creationId xmlns:a16="http://schemas.microsoft.com/office/drawing/2014/main" id="{B460D54C-5941-436F-AD3B-AE672F020F05}"/>
              </a:ext>
            </a:extLst>
          </p:cNvPr>
          <p:cNvSpPr/>
          <p:nvPr/>
        </p:nvSpPr>
        <p:spPr>
          <a:xfrm>
            <a:off x="8608866" y="2778321"/>
            <a:ext cx="979647" cy="979647"/>
          </a:xfrm>
          <a:custGeom>
            <a:avLst/>
            <a:gdLst>
              <a:gd name="connsiteX0" fmla="*/ 0 w 979647"/>
              <a:gd name="connsiteY0" fmla="*/ 489824 h 979647"/>
              <a:gd name="connsiteX1" fmla="*/ 489824 w 979647"/>
              <a:gd name="connsiteY1" fmla="*/ 0 h 979647"/>
              <a:gd name="connsiteX2" fmla="*/ 979648 w 979647"/>
              <a:gd name="connsiteY2" fmla="*/ 489824 h 979647"/>
              <a:gd name="connsiteX3" fmla="*/ 686472 w 979647"/>
              <a:gd name="connsiteY3" fmla="*/ 938633 h 979647"/>
              <a:gd name="connsiteX4" fmla="*/ 489824 w 979647"/>
              <a:gd name="connsiteY4" fmla="*/ 979648 h 979647"/>
              <a:gd name="connsiteX5" fmla="*/ 292432 w 979647"/>
              <a:gd name="connsiteY5" fmla="*/ 938261 h 979647"/>
              <a:gd name="connsiteX6" fmla="*/ 0 w 979647"/>
              <a:gd name="connsiteY6" fmla="*/ 489824 h 9796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79647" h="979647">
                <a:moveTo>
                  <a:pt x="0" y="489824"/>
                </a:moveTo>
                <a:cubicBezTo>
                  <a:pt x="0" y="219200"/>
                  <a:pt x="219324" y="0"/>
                  <a:pt x="489824" y="0"/>
                </a:cubicBezTo>
                <a:cubicBezTo>
                  <a:pt x="760448" y="0"/>
                  <a:pt x="979648" y="219324"/>
                  <a:pt x="979648" y="489824"/>
                </a:cubicBezTo>
                <a:cubicBezTo>
                  <a:pt x="979648" y="690437"/>
                  <a:pt x="859082" y="862799"/>
                  <a:pt x="686472" y="938633"/>
                </a:cubicBezTo>
                <a:cubicBezTo>
                  <a:pt x="626251" y="965026"/>
                  <a:pt x="559710" y="979648"/>
                  <a:pt x="489824" y="979648"/>
                </a:cubicBezTo>
                <a:cubicBezTo>
                  <a:pt x="419566" y="979648"/>
                  <a:pt x="352901" y="964902"/>
                  <a:pt x="292432" y="938261"/>
                </a:cubicBezTo>
                <a:cubicBezTo>
                  <a:pt x="120195" y="862427"/>
                  <a:pt x="0" y="690066"/>
                  <a:pt x="0" y="489824"/>
                </a:cubicBezTo>
                <a:close/>
              </a:path>
            </a:pathLst>
          </a:custGeom>
          <a:solidFill>
            <a:schemeClr val="accent2"/>
          </a:solidFill>
          <a:ln w="12383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42" name="Graphic 2">
            <a:extLst>
              <a:ext uri="{FF2B5EF4-FFF2-40B4-BE49-F238E27FC236}">
                <a16:creationId xmlns:a16="http://schemas.microsoft.com/office/drawing/2014/main" id="{B460D54C-5941-436F-AD3B-AE672F020F05}"/>
              </a:ext>
            </a:extLst>
          </p:cNvPr>
          <p:cNvSpPr/>
          <p:nvPr/>
        </p:nvSpPr>
        <p:spPr>
          <a:xfrm>
            <a:off x="8635141" y="2804596"/>
            <a:ext cx="926973" cy="926973"/>
          </a:xfrm>
          <a:custGeom>
            <a:avLst/>
            <a:gdLst>
              <a:gd name="connsiteX0" fmla="*/ 926731 w 926973"/>
              <a:gd name="connsiteY0" fmla="*/ 478666 h 926973"/>
              <a:gd name="connsiteX1" fmla="*/ 448307 w 926973"/>
              <a:gd name="connsiteY1" fmla="*/ 242 h 926973"/>
              <a:gd name="connsiteX2" fmla="*/ 242 w 926973"/>
              <a:gd name="connsiteY2" fmla="*/ 448308 h 926973"/>
              <a:gd name="connsiteX3" fmla="*/ 478666 w 926973"/>
              <a:gd name="connsiteY3" fmla="*/ 926732 h 926973"/>
              <a:gd name="connsiteX4" fmla="*/ 926731 w 926973"/>
              <a:gd name="connsiteY4" fmla="*/ 478666 h 9269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26973" h="926973">
                <a:moveTo>
                  <a:pt x="926731" y="478666"/>
                </a:moveTo>
                <a:cubicBezTo>
                  <a:pt x="935281" y="210645"/>
                  <a:pt x="716329" y="-8308"/>
                  <a:pt x="448307" y="242"/>
                </a:cubicBezTo>
                <a:cubicBezTo>
                  <a:pt x="205688" y="7925"/>
                  <a:pt x="8048" y="205688"/>
                  <a:pt x="242" y="448308"/>
                </a:cubicBezTo>
                <a:cubicBezTo>
                  <a:pt x="-8308" y="716329"/>
                  <a:pt x="210644" y="935282"/>
                  <a:pt x="478666" y="926732"/>
                </a:cubicBezTo>
                <a:cubicBezTo>
                  <a:pt x="721286" y="918925"/>
                  <a:pt x="918926" y="721286"/>
                  <a:pt x="926731" y="478666"/>
                </a:cubicBezTo>
                <a:close/>
              </a:path>
            </a:pathLst>
          </a:custGeom>
          <a:solidFill>
            <a:srgbClr val="FFFFFF"/>
          </a:solidFill>
          <a:ln w="10805" cap="flat">
            <a:noFill/>
            <a:prstDash val="solid"/>
            <a:miter/>
          </a:ln>
          <a:effectLst>
            <a:outerShdw blurRad="266700" dist="165100" dir="3000000" sx="98000" sy="98000" algn="ct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43" name="Graphic 2">
            <a:extLst>
              <a:ext uri="{FF2B5EF4-FFF2-40B4-BE49-F238E27FC236}">
                <a16:creationId xmlns:a16="http://schemas.microsoft.com/office/drawing/2014/main" id="{B460D54C-5941-436F-AD3B-AE672F020F05}"/>
              </a:ext>
            </a:extLst>
          </p:cNvPr>
          <p:cNvSpPr/>
          <p:nvPr/>
        </p:nvSpPr>
        <p:spPr>
          <a:xfrm>
            <a:off x="8566488" y="3163651"/>
            <a:ext cx="1066262" cy="637686"/>
          </a:xfrm>
          <a:custGeom>
            <a:avLst/>
            <a:gdLst>
              <a:gd name="connsiteX0" fmla="*/ 0 w 1066262"/>
              <a:gd name="connsiteY0" fmla="*/ 104494 h 637686"/>
              <a:gd name="connsiteX1" fmla="*/ 533069 w 1066262"/>
              <a:gd name="connsiteY1" fmla="*/ 231627 h 637686"/>
              <a:gd name="connsiteX2" fmla="*/ 1066263 w 1066262"/>
              <a:gd name="connsiteY2" fmla="*/ 104494 h 637686"/>
              <a:gd name="connsiteX3" fmla="*/ 747189 w 1066262"/>
              <a:gd name="connsiteY3" fmla="*/ 592954 h 637686"/>
              <a:gd name="connsiteX4" fmla="*/ 533193 w 1066262"/>
              <a:gd name="connsiteY4" fmla="*/ 637687 h 637686"/>
              <a:gd name="connsiteX5" fmla="*/ 318454 w 1066262"/>
              <a:gd name="connsiteY5" fmla="*/ 592707 h 637686"/>
              <a:gd name="connsiteX6" fmla="*/ 0 w 1066262"/>
              <a:gd name="connsiteY6" fmla="*/ 104494 h 6376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66262" h="637686">
                <a:moveTo>
                  <a:pt x="0" y="104494"/>
                </a:moveTo>
                <a:cubicBezTo>
                  <a:pt x="0" y="-190045"/>
                  <a:pt x="238655" y="231627"/>
                  <a:pt x="533069" y="231627"/>
                </a:cubicBezTo>
                <a:cubicBezTo>
                  <a:pt x="827608" y="231627"/>
                  <a:pt x="1066263" y="-190045"/>
                  <a:pt x="1066263" y="104494"/>
                </a:cubicBezTo>
                <a:cubicBezTo>
                  <a:pt x="1066263" y="322826"/>
                  <a:pt x="935039" y="510429"/>
                  <a:pt x="747189" y="592954"/>
                </a:cubicBezTo>
                <a:cubicBezTo>
                  <a:pt x="681640" y="621702"/>
                  <a:pt x="609275" y="637687"/>
                  <a:pt x="533193" y="637687"/>
                </a:cubicBezTo>
                <a:cubicBezTo>
                  <a:pt x="456740" y="637687"/>
                  <a:pt x="384127" y="621702"/>
                  <a:pt x="318454" y="592707"/>
                </a:cubicBezTo>
                <a:cubicBezTo>
                  <a:pt x="130975" y="509934"/>
                  <a:pt x="0" y="322455"/>
                  <a:pt x="0" y="104494"/>
                </a:cubicBezTo>
                <a:close/>
              </a:path>
            </a:pathLst>
          </a:custGeom>
          <a:solidFill>
            <a:schemeClr val="accent2"/>
          </a:solidFill>
          <a:ln w="12383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46" name="Graphic 2">
            <a:extLst>
              <a:ext uri="{FF2B5EF4-FFF2-40B4-BE49-F238E27FC236}">
                <a16:creationId xmlns:a16="http://schemas.microsoft.com/office/drawing/2014/main" id="{B460D54C-5941-436F-AD3B-AE672F020F05}"/>
              </a:ext>
            </a:extLst>
          </p:cNvPr>
          <p:cNvSpPr/>
          <p:nvPr/>
        </p:nvSpPr>
        <p:spPr>
          <a:xfrm>
            <a:off x="8724600" y="2894055"/>
            <a:ext cx="748056" cy="748056"/>
          </a:xfrm>
          <a:custGeom>
            <a:avLst/>
            <a:gdLst>
              <a:gd name="connsiteX0" fmla="*/ 0 w 748056"/>
              <a:gd name="connsiteY0" fmla="*/ 373966 h 748056"/>
              <a:gd name="connsiteX1" fmla="*/ 373966 w 748056"/>
              <a:gd name="connsiteY1" fmla="*/ 748056 h 748056"/>
              <a:gd name="connsiteX2" fmla="*/ 748057 w 748056"/>
              <a:gd name="connsiteY2" fmla="*/ 373966 h 748056"/>
              <a:gd name="connsiteX3" fmla="*/ 373966 w 748056"/>
              <a:gd name="connsiteY3" fmla="*/ 0 h 748056"/>
              <a:gd name="connsiteX4" fmla="*/ 0 w 748056"/>
              <a:gd name="connsiteY4" fmla="*/ 373966 h 7480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8056" h="748056">
                <a:moveTo>
                  <a:pt x="0" y="373966"/>
                </a:moveTo>
                <a:cubicBezTo>
                  <a:pt x="0" y="580527"/>
                  <a:pt x="167405" y="748056"/>
                  <a:pt x="373966" y="748056"/>
                </a:cubicBezTo>
                <a:cubicBezTo>
                  <a:pt x="580528" y="748056"/>
                  <a:pt x="748057" y="580651"/>
                  <a:pt x="748057" y="373966"/>
                </a:cubicBezTo>
                <a:cubicBezTo>
                  <a:pt x="748057" y="167405"/>
                  <a:pt x="580652" y="0"/>
                  <a:pt x="373966" y="0"/>
                </a:cubicBezTo>
                <a:cubicBezTo>
                  <a:pt x="167281" y="0"/>
                  <a:pt x="0" y="167405"/>
                  <a:pt x="0" y="373966"/>
                </a:cubicBezTo>
                <a:close/>
              </a:path>
            </a:pathLst>
          </a:custGeom>
          <a:solidFill>
            <a:srgbClr val="FFFFFF"/>
          </a:solidFill>
          <a:ln w="10805" cap="flat">
            <a:noFill/>
            <a:prstDash val="solid"/>
            <a:miter/>
          </a:ln>
          <a:effectLst>
            <a:outerShdw blurRad="266700" dist="165100" dir="3000000" sx="98000" sy="98000" algn="ct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47" name="Graphic 2">
            <a:extLst>
              <a:ext uri="{FF2B5EF4-FFF2-40B4-BE49-F238E27FC236}">
                <a16:creationId xmlns:a16="http://schemas.microsoft.com/office/drawing/2014/main" id="{B460D54C-5941-436F-AD3B-AE672F020F05}"/>
              </a:ext>
            </a:extLst>
          </p:cNvPr>
          <p:cNvSpPr/>
          <p:nvPr/>
        </p:nvSpPr>
        <p:spPr>
          <a:xfrm>
            <a:off x="8724600" y="2894055"/>
            <a:ext cx="748056" cy="748056"/>
          </a:xfrm>
          <a:custGeom>
            <a:avLst/>
            <a:gdLst>
              <a:gd name="connsiteX0" fmla="*/ 0 w 748056"/>
              <a:gd name="connsiteY0" fmla="*/ 373966 h 748056"/>
              <a:gd name="connsiteX1" fmla="*/ 373966 w 748056"/>
              <a:gd name="connsiteY1" fmla="*/ 748056 h 748056"/>
              <a:gd name="connsiteX2" fmla="*/ 748057 w 748056"/>
              <a:gd name="connsiteY2" fmla="*/ 373966 h 748056"/>
              <a:gd name="connsiteX3" fmla="*/ 373966 w 748056"/>
              <a:gd name="connsiteY3" fmla="*/ 0 h 748056"/>
              <a:gd name="connsiteX4" fmla="*/ 0 w 748056"/>
              <a:gd name="connsiteY4" fmla="*/ 373966 h 7480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8056" h="748056">
                <a:moveTo>
                  <a:pt x="0" y="373966"/>
                </a:moveTo>
                <a:cubicBezTo>
                  <a:pt x="0" y="580527"/>
                  <a:pt x="167405" y="748056"/>
                  <a:pt x="373966" y="748056"/>
                </a:cubicBezTo>
                <a:cubicBezTo>
                  <a:pt x="580528" y="748056"/>
                  <a:pt x="748057" y="580651"/>
                  <a:pt x="748057" y="373966"/>
                </a:cubicBezTo>
                <a:cubicBezTo>
                  <a:pt x="748057" y="167405"/>
                  <a:pt x="580652" y="0"/>
                  <a:pt x="373966" y="0"/>
                </a:cubicBezTo>
                <a:cubicBezTo>
                  <a:pt x="167281" y="0"/>
                  <a:pt x="0" y="167405"/>
                  <a:pt x="0" y="373966"/>
                </a:cubicBezTo>
                <a:close/>
              </a:path>
            </a:pathLst>
          </a:custGeom>
          <a:noFill/>
          <a:ln w="12383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51" name="Graphic 2">
            <a:extLst>
              <a:ext uri="{FF2B5EF4-FFF2-40B4-BE49-F238E27FC236}">
                <a16:creationId xmlns:a16="http://schemas.microsoft.com/office/drawing/2014/main" id="{B460D54C-5941-436F-AD3B-AE672F020F05}"/>
              </a:ext>
            </a:extLst>
          </p:cNvPr>
          <p:cNvSpPr/>
          <p:nvPr/>
        </p:nvSpPr>
        <p:spPr>
          <a:xfrm>
            <a:off x="6778563" y="4742573"/>
            <a:ext cx="921533" cy="921656"/>
          </a:xfrm>
          <a:custGeom>
            <a:avLst/>
            <a:gdLst>
              <a:gd name="connsiteX0" fmla="*/ 0 w 921533"/>
              <a:gd name="connsiteY0" fmla="*/ 460828 h 921656"/>
              <a:gd name="connsiteX1" fmla="*/ 460829 w 921533"/>
              <a:gd name="connsiteY1" fmla="*/ 0 h 921656"/>
              <a:gd name="connsiteX2" fmla="*/ 921533 w 921533"/>
              <a:gd name="connsiteY2" fmla="*/ 460828 h 921656"/>
              <a:gd name="connsiteX3" fmla="*/ 645705 w 921533"/>
              <a:gd name="connsiteY3" fmla="*/ 882997 h 921656"/>
              <a:gd name="connsiteX4" fmla="*/ 460705 w 921533"/>
              <a:gd name="connsiteY4" fmla="*/ 921657 h 921656"/>
              <a:gd name="connsiteX5" fmla="*/ 275084 w 921533"/>
              <a:gd name="connsiteY5" fmla="*/ 882749 h 921656"/>
              <a:gd name="connsiteX6" fmla="*/ 0 w 921533"/>
              <a:gd name="connsiteY6" fmla="*/ 460828 h 9216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21533" h="921656">
                <a:moveTo>
                  <a:pt x="0" y="460828"/>
                </a:moveTo>
                <a:cubicBezTo>
                  <a:pt x="0" y="206313"/>
                  <a:pt x="206313" y="0"/>
                  <a:pt x="460829" y="0"/>
                </a:cubicBezTo>
                <a:cubicBezTo>
                  <a:pt x="715343" y="0"/>
                  <a:pt x="921533" y="206313"/>
                  <a:pt x="921533" y="460828"/>
                </a:cubicBezTo>
                <a:cubicBezTo>
                  <a:pt x="921533" y="649546"/>
                  <a:pt x="808154" y="811747"/>
                  <a:pt x="645705" y="882997"/>
                </a:cubicBezTo>
                <a:cubicBezTo>
                  <a:pt x="589077" y="907779"/>
                  <a:pt x="526502" y="921657"/>
                  <a:pt x="460705" y="921657"/>
                </a:cubicBezTo>
                <a:cubicBezTo>
                  <a:pt x="394660" y="921657"/>
                  <a:pt x="331836" y="907779"/>
                  <a:pt x="275084" y="882749"/>
                </a:cubicBezTo>
                <a:cubicBezTo>
                  <a:pt x="113132" y="811375"/>
                  <a:pt x="0" y="649298"/>
                  <a:pt x="0" y="460828"/>
                </a:cubicBezTo>
                <a:close/>
              </a:path>
            </a:pathLst>
          </a:custGeom>
          <a:solidFill>
            <a:schemeClr val="accent4"/>
          </a:solidFill>
          <a:ln w="12383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52" name="Graphic 2">
            <a:extLst>
              <a:ext uri="{FF2B5EF4-FFF2-40B4-BE49-F238E27FC236}">
                <a16:creationId xmlns:a16="http://schemas.microsoft.com/office/drawing/2014/main" id="{B460D54C-5941-436F-AD3B-AE672F020F05}"/>
              </a:ext>
            </a:extLst>
          </p:cNvPr>
          <p:cNvSpPr/>
          <p:nvPr/>
        </p:nvSpPr>
        <p:spPr>
          <a:xfrm>
            <a:off x="6803365" y="4767375"/>
            <a:ext cx="871929" cy="871929"/>
          </a:xfrm>
          <a:custGeom>
            <a:avLst/>
            <a:gdLst>
              <a:gd name="connsiteX0" fmla="*/ 871701 w 871929"/>
              <a:gd name="connsiteY0" fmla="*/ 450276 h 871929"/>
              <a:gd name="connsiteX1" fmla="*/ 421653 w 871929"/>
              <a:gd name="connsiteY1" fmla="*/ 228 h 871929"/>
              <a:gd name="connsiteX2" fmla="*/ 228 w 871929"/>
              <a:gd name="connsiteY2" fmla="*/ 421653 h 871929"/>
              <a:gd name="connsiteX3" fmla="*/ 450277 w 871929"/>
              <a:gd name="connsiteY3" fmla="*/ 871701 h 871929"/>
              <a:gd name="connsiteX4" fmla="*/ 871701 w 871929"/>
              <a:gd name="connsiteY4" fmla="*/ 450276 h 8719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71929" h="871929">
                <a:moveTo>
                  <a:pt x="871701" y="450276"/>
                </a:moveTo>
                <a:cubicBezTo>
                  <a:pt x="879755" y="198239"/>
                  <a:pt x="673690" y="-7826"/>
                  <a:pt x="421653" y="228"/>
                </a:cubicBezTo>
                <a:cubicBezTo>
                  <a:pt x="193407" y="7539"/>
                  <a:pt x="7415" y="193407"/>
                  <a:pt x="228" y="421653"/>
                </a:cubicBezTo>
                <a:cubicBezTo>
                  <a:pt x="-7826" y="673689"/>
                  <a:pt x="198240" y="879755"/>
                  <a:pt x="450277" y="871701"/>
                </a:cubicBezTo>
                <a:cubicBezTo>
                  <a:pt x="678522" y="864514"/>
                  <a:pt x="864514" y="678522"/>
                  <a:pt x="871701" y="450276"/>
                </a:cubicBezTo>
                <a:close/>
              </a:path>
            </a:pathLst>
          </a:custGeom>
          <a:solidFill>
            <a:srgbClr val="FFFFFF"/>
          </a:solidFill>
          <a:ln w="10805" cap="flat">
            <a:noFill/>
            <a:prstDash val="solid"/>
            <a:miter/>
          </a:ln>
          <a:effectLst>
            <a:outerShdw blurRad="266700" dist="165100" dir="3000000" sx="98000" sy="98000" algn="ct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53" name="Graphic 2">
            <a:extLst>
              <a:ext uri="{FF2B5EF4-FFF2-40B4-BE49-F238E27FC236}">
                <a16:creationId xmlns:a16="http://schemas.microsoft.com/office/drawing/2014/main" id="{B460D54C-5941-436F-AD3B-AE672F020F05}"/>
              </a:ext>
            </a:extLst>
          </p:cNvPr>
          <p:cNvSpPr/>
          <p:nvPr/>
        </p:nvSpPr>
        <p:spPr>
          <a:xfrm>
            <a:off x="6737920" y="5105103"/>
            <a:ext cx="1002943" cy="599769"/>
          </a:xfrm>
          <a:custGeom>
            <a:avLst/>
            <a:gdLst>
              <a:gd name="connsiteX0" fmla="*/ 0 w 1002943"/>
              <a:gd name="connsiteY0" fmla="*/ 98298 h 599769"/>
              <a:gd name="connsiteX1" fmla="*/ 501472 w 1002943"/>
              <a:gd name="connsiteY1" fmla="*/ 217873 h 599769"/>
              <a:gd name="connsiteX2" fmla="*/ 1002943 w 1002943"/>
              <a:gd name="connsiteY2" fmla="*/ 98298 h 599769"/>
              <a:gd name="connsiteX3" fmla="*/ 702829 w 1002943"/>
              <a:gd name="connsiteY3" fmla="*/ 557764 h 599769"/>
              <a:gd name="connsiteX4" fmla="*/ 501472 w 1002943"/>
              <a:gd name="connsiteY4" fmla="*/ 599770 h 599769"/>
              <a:gd name="connsiteX5" fmla="*/ 299371 w 1002943"/>
              <a:gd name="connsiteY5" fmla="*/ 557392 h 599769"/>
              <a:gd name="connsiteX6" fmla="*/ 0 w 1002943"/>
              <a:gd name="connsiteY6" fmla="*/ 98298 h 5997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02943" h="599769">
                <a:moveTo>
                  <a:pt x="0" y="98298"/>
                </a:moveTo>
                <a:cubicBezTo>
                  <a:pt x="0" y="-178645"/>
                  <a:pt x="224528" y="217873"/>
                  <a:pt x="501472" y="217873"/>
                </a:cubicBezTo>
                <a:cubicBezTo>
                  <a:pt x="778415" y="217873"/>
                  <a:pt x="1002943" y="-178769"/>
                  <a:pt x="1002943" y="98298"/>
                </a:cubicBezTo>
                <a:cubicBezTo>
                  <a:pt x="1002943" y="303744"/>
                  <a:pt x="879527" y="480195"/>
                  <a:pt x="702829" y="557764"/>
                </a:cubicBezTo>
                <a:cubicBezTo>
                  <a:pt x="641244" y="584776"/>
                  <a:pt x="573093" y="599770"/>
                  <a:pt x="501472" y="599770"/>
                </a:cubicBezTo>
                <a:cubicBezTo>
                  <a:pt x="429603" y="599770"/>
                  <a:pt x="361203" y="584652"/>
                  <a:pt x="299371" y="557392"/>
                </a:cubicBezTo>
                <a:cubicBezTo>
                  <a:pt x="123044" y="479823"/>
                  <a:pt x="0" y="303373"/>
                  <a:pt x="0" y="98298"/>
                </a:cubicBezTo>
                <a:close/>
              </a:path>
            </a:pathLst>
          </a:custGeom>
          <a:solidFill>
            <a:schemeClr val="accent4"/>
          </a:solidFill>
          <a:ln w="12383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56" name="Graphic 2">
            <a:extLst>
              <a:ext uri="{FF2B5EF4-FFF2-40B4-BE49-F238E27FC236}">
                <a16:creationId xmlns:a16="http://schemas.microsoft.com/office/drawing/2014/main" id="{B460D54C-5941-436F-AD3B-AE672F020F05}"/>
              </a:ext>
            </a:extLst>
          </p:cNvPr>
          <p:cNvSpPr/>
          <p:nvPr/>
        </p:nvSpPr>
        <p:spPr>
          <a:xfrm>
            <a:off x="6887481" y="4851616"/>
            <a:ext cx="703571" cy="703571"/>
          </a:xfrm>
          <a:custGeom>
            <a:avLst/>
            <a:gdLst>
              <a:gd name="connsiteX0" fmla="*/ 0 w 703571"/>
              <a:gd name="connsiteY0" fmla="*/ 351786 h 703571"/>
              <a:gd name="connsiteX1" fmla="*/ 351786 w 703571"/>
              <a:gd name="connsiteY1" fmla="*/ 703572 h 703571"/>
              <a:gd name="connsiteX2" fmla="*/ 703572 w 703571"/>
              <a:gd name="connsiteY2" fmla="*/ 351786 h 703571"/>
              <a:gd name="connsiteX3" fmla="*/ 351786 w 703571"/>
              <a:gd name="connsiteY3" fmla="*/ 0 h 703571"/>
              <a:gd name="connsiteX4" fmla="*/ 0 w 703571"/>
              <a:gd name="connsiteY4" fmla="*/ 351786 h 7035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03571" h="703571">
                <a:moveTo>
                  <a:pt x="0" y="351786"/>
                </a:moveTo>
                <a:cubicBezTo>
                  <a:pt x="0" y="546080"/>
                  <a:pt x="157492" y="703572"/>
                  <a:pt x="351786" y="703572"/>
                </a:cubicBezTo>
                <a:cubicBezTo>
                  <a:pt x="546080" y="703572"/>
                  <a:pt x="703572" y="546080"/>
                  <a:pt x="703572" y="351786"/>
                </a:cubicBezTo>
                <a:cubicBezTo>
                  <a:pt x="703572" y="157492"/>
                  <a:pt x="546080" y="0"/>
                  <a:pt x="351786" y="0"/>
                </a:cubicBezTo>
                <a:cubicBezTo>
                  <a:pt x="157616" y="0"/>
                  <a:pt x="0" y="157492"/>
                  <a:pt x="0" y="351786"/>
                </a:cubicBezTo>
                <a:close/>
              </a:path>
            </a:pathLst>
          </a:custGeom>
          <a:solidFill>
            <a:srgbClr val="FFFFFF"/>
          </a:solidFill>
          <a:ln w="10805" cap="flat">
            <a:noFill/>
            <a:prstDash val="solid"/>
            <a:miter/>
          </a:ln>
          <a:effectLst>
            <a:outerShdw blurRad="266700" dist="165100" dir="3000000" sx="98000" sy="98000" algn="ct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57" name="Graphic 2">
            <a:extLst>
              <a:ext uri="{FF2B5EF4-FFF2-40B4-BE49-F238E27FC236}">
                <a16:creationId xmlns:a16="http://schemas.microsoft.com/office/drawing/2014/main" id="{B460D54C-5941-436F-AD3B-AE672F020F05}"/>
              </a:ext>
            </a:extLst>
          </p:cNvPr>
          <p:cNvSpPr/>
          <p:nvPr/>
        </p:nvSpPr>
        <p:spPr>
          <a:xfrm>
            <a:off x="6887481" y="4851616"/>
            <a:ext cx="703571" cy="703571"/>
          </a:xfrm>
          <a:custGeom>
            <a:avLst/>
            <a:gdLst>
              <a:gd name="connsiteX0" fmla="*/ 0 w 703571"/>
              <a:gd name="connsiteY0" fmla="*/ 351786 h 703571"/>
              <a:gd name="connsiteX1" fmla="*/ 351786 w 703571"/>
              <a:gd name="connsiteY1" fmla="*/ 703572 h 703571"/>
              <a:gd name="connsiteX2" fmla="*/ 703572 w 703571"/>
              <a:gd name="connsiteY2" fmla="*/ 351786 h 703571"/>
              <a:gd name="connsiteX3" fmla="*/ 351786 w 703571"/>
              <a:gd name="connsiteY3" fmla="*/ 0 h 703571"/>
              <a:gd name="connsiteX4" fmla="*/ 0 w 703571"/>
              <a:gd name="connsiteY4" fmla="*/ 351786 h 7035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03571" h="703571">
                <a:moveTo>
                  <a:pt x="0" y="351786"/>
                </a:moveTo>
                <a:cubicBezTo>
                  <a:pt x="0" y="546080"/>
                  <a:pt x="157492" y="703572"/>
                  <a:pt x="351786" y="703572"/>
                </a:cubicBezTo>
                <a:cubicBezTo>
                  <a:pt x="546080" y="703572"/>
                  <a:pt x="703572" y="546080"/>
                  <a:pt x="703572" y="351786"/>
                </a:cubicBezTo>
                <a:cubicBezTo>
                  <a:pt x="703572" y="157492"/>
                  <a:pt x="546080" y="0"/>
                  <a:pt x="351786" y="0"/>
                </a:cubicBezTo>
                <a:cubicBezTo>
                  <a:pt x="157616" y="0"/>
                  <a:pt x="0" y="157492"/>
                  <a:pt x="0" y="351786"/>
                </a:cubicBezTo>
                <a:close/>
              </a:path>
            </a:pathLst>
          </a:custGeom>
          <a:noFill/>
          <a:ln w="12383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61" name="Graphic 2">
            <a:extLst>
              <a:ext uri="{FF2B5EF4-FFF2-40B4-BE49-F238E27FC236}">
                <a16:creationId xmlns:a16="http://schemas.microsoft.com/office/drawing/2014/main" id="{B460D54C-5941-436F-AD3B-AE672F020F05}"/>
              </a:ext>
            </a:extLst>
          </p:cNvPr>
          <p:cNvSpPr/>
          <p:nvPr/>
        </p:nvSpPr>
        <p:spPr>
          <a:xfrm>
            <a:off x="10473493" y="4742573"/>
            <a:ext cx="921657" cy="921656"/>
          </a:xfrm>
          <a:custGeom>
            <a:avLst/>
            <a:gdLst>
              <a:gd name="connsiteX0" fmla="*/ 0 w 921657"/>
              <a:gd name="connsiteY0" fmla="*/ 460828 h 921656"/>
              <a:gd name="connsiteX1" fmla="*/ 460829 w 921657"/>
              <a:gd name="connsiteY1" fmla="*/ 0 h 921656"/>
              <a:gd name="connsiteX2" fmla="*/ 921657 w 921657"/>
              <a:gd name="connsiteY2" fmla="*/ 460828 h 921656"/>
              <a:gd name="connsiteX3" fmla="*/ 645829 w 921657"/>
              <a:gd name="connsiteY3" fmla="*/ 882997 h 921656"/>
              <a:gd name="connsiteX4" fmla="*/ 460829 w 921657"/>
              <a:gd name="connsiteY4" fmla="*/ 921657 h 921656"/>
              <a:gd name="connsiteX5" fmla="*/ 275209 w 921657"/>
              <a:gd name="connsiteY5" fmla="*/ 882749 h 921656"/>
              <a:gd name="connsiteX6" fmla="*/ 0 w 921657"/>
              <a:gd name="connsiteY6" fmla="*/ 460828 h 9216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21657" h="921656">
                <a:moveTo>
                  <a:pt x="0" y="460828"/>
                </a:moveTo>
                <a:cubicBezTo>
                  <a:pt x="0" y="206313"/>
                  <a:pt x="206314" y="0"/>
                  <a:pt x="460829" y="0"/>
                </a:cubicBezTo>
                <a:cubicBezTo>
                  <a:pt x="715344" y="0"/>
                  <a:pt x="921657" y="206313"/>
                  <a:pt x="921657" y="460828"/>
                </a:cubicBezTo>
                <a:cubicBezTo>
                  <a:pt x="921657" y="649546"/>
                  <a:pt x="808278" y="811747"/>
                  <a:pt x="645829" y="882997"/>
                </a:cubicBezTo>
                <a:cubicBezTo>
                  <a:pt x="589202" y="907779"/>
                  <a:pt x="526626" y="921657"/>
                  <a:pt x="460829" y="921657"/>
                </a:cubicBezTo>
                <a:cubicBezTo>
                  <a:pt x="394784" y="921657"/>
                  <a:pt x="331961" y="907779"/>
                  <a:pt x="275209" y="882749"/>
                </a:cubicBezTo>
                <a:cubicBezTo>
                  <a:pt x="113256" y="811375"/>
                  <a:pt x="0" y="649298"/>
                  <a:pt x="0" y="460828"/>
                </a:cubicBezTo>
                <a:close/>
              </a:path>
            </a:pathLst>
          </a:custGeom>
          <a:solidFill>
            <a:schemeClr val="accent5"/>
          </a:solidFill>
          <a:ln w="12383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62" name="Graphic 2">
            <a:extLst>
              <a:ext uri="{FF2B5EF4-FFF2-40B4-BE49-F238E27FC236}">
                <a16:creationId xmlns:a16="http://schemas.microsoft.com/office/drawing/2014/main" id="{B460D54C-5941-436F-AD3B-AE672F020F05}"/>
              </a:ext>
            </a:extLst>
          </p:cNvPr>
          <p:cNvSpPr/>
          <p:nvPr/>
        </p:nvSpPr>
        <p:spPr>
          <a:xfrm>
            <a:off x="10498419" y="4767375"/>
            <a:ext cx="871929" cy="871929"/>
          </a:xfrm>
          <a:custGeom>
            <a:avLst/>
            <a:gdLst>
              <a:gd name="connsiteX0" fmla="*/ 871701 w 871929"/>
              <a:gd name="connsiteY0" fmla="*/ 450276 h 871929"/>
              <a:gd name="connsiteX1" fmla="*/ 421653 w 871929"/>
              <a:gd name="connsiteY1" fmla="*/ 228 h 871929"/>
              <a:gd name="connsiteX2" fmla="*/ 228 w 871929"/>
              <a:gd name="connsiteY2" fmla="*/ 421653 h 871929"/>
              <a:gd name="connsiteX3" fmla="*/ 450277 w 871929"/>
              <a:gd name="connsiteY3" fmla="*/ 871701 h 871929"/>
              <a:gd name="connsiteX4" fmla="*/ 871701 w 871929"/>
              <a:gd name="connsiteY4" fmla="*/ 450276 h 8719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71929" h="871929">
                <a:moveTo>
                  <a:pt x="871701" y="450276"/>
                </a:moveTo>
                <a:cubicBezTo>
                  <a:pt x="879755" y="198239"/>
                  <a:pt x="673690" y="-7826"/>
                  <a:pt x="421653" y="228"/>
                </a:cubicBezTo>
                <a:cubicBezTo>
                  <a:pt x="193407" y="7539"/>
                  <a:pt x="7415" y="193407"/>
                  <a:pt x="228" y="421653"/>
                </a:cubicBezTo>
                <a:cubicBezTo>
                  <a:pt x="-7826" y="673689"/>
                  <a:pt x="198239" y="879755"/>
                  <a:pt x="450277" y="871701"/>
                </a:cubicBezTo>
                <a:cubicBezTo>
                  <a:pt x="678398" y="864514"/>
                  <a:pt x="864390" y="678522"/>
                  <a:pt x="871701" y="450276"/>
                </a:cubicBezTo>
                <a:close/>
              </a:path>
            </a:pathLst>
          </a:custGeom>
          <a:solidFill>
            <a:srgbClr val="FFFFFF"/>
          </a:solidFill>
          <a:ln w="10805" cap="flat">
            <a:noFill/>
            <a:prstDash val="solid"/>
            <a:miter/>
          </a:ln>
          <a:effectLst>
            <a:outerShdw blurRad="266700" dist="165100" dir="3000000" sx="98000" sy="98000" algn="ct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63" name="Graphic 2">
            <a:extLst>
              <a:ext uri="{FF2B5EF4-FFF2-40B4-BE49-F238E27FC236}">
                <a16:creationId xmlns:a16="http://schemas.microsoft.com/office/drawing/2014/main" id="{B460D54C-5941-436F-AD3B-AE672F020F05}"/>
              </a:ext>
            </a:extLst>
          </p:cNvPr>
          <p:cNvSpPr/>
          <p:nvPr/>
        </p:nvSpPr>
        <p:spPr>
          <a:xfrm>
            <a:off x="10432850" y="5105103"/>
            <a:ext cx="1002943" cy="599769"/>
          </a:xfrm>
          <a:custGeom>
            <a:avLst/>
            <a:gdLst>
              <a:gd name="connsiteX0" fmla="*/ 0 w 1002943"/>
              <a:gd name="connsiteY0" fmla="*/ 98298 h 599769"/>
              <a:gd name="connsiteX1" fmla="*/ 501471 w 1002943"/>
              <a:gd name="connsiteY1" fmla="*/ 217873 h 599769"/>
              <a:gd name="connsiteX2" fmla="*/ 1002943 w 1002943"/>
              <a:gd name="connsiteY2" fmla="*/ 98298 h 599769"/>
              <a:gd name="connsiteX3" fmla="*/ 702828 w 1002943"/>
              <a:gd name="connsiteY3" fmla="*/ 557764 h 599769"/>
              <a:gd name="connsiteX4" fmla="*/ 501471 w 1002943"/>
              <a:gd name="connsiteY4" fmla="*/ 599770 h 599769"/>
              <a:gd name="connsiteX5" fmla="*/ 299371 w 1002943"/>
              <a:gd name="connsiteY5" fmla="*/ 557392 h 599769"/>
              <a:gd name="connsiteX6" fmla="*/ 0 w 1002943"/>
              <a:gd name="connsiteY6" fmla="*/ 98298 h 5997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02943" h="599769">
                <a:moveTo>
                  <a:pt x="0" y="98298"/>
                </a:moveTo>
                <a:cubicBezTo>
                  <a:pt x="0" y="-178645"/>
                  <a:pt x="224528" y="217873"/>
                  <a:pt x="501471" y="217873"/>
                </a:cubicBezTo>
                <a:cubicBezTo>
                  <a:pt x="778415" y="217873"/>
                  <a:pt x="1002943" y="-178769"/>
                  <a:pt x="1002943" y="98298"/>
                </a:cubicBezTo>
                <a:cubicBezTo>
                  <a:pt x="1002943" y="303744"/>
                  <a:pt x="879527" y="480195"/>
                  <a:pt x="702828" y="557764"/>
                </a:cubicBezTo>
                <a:cubicBezTo>
                  <a:pt x="641244" y="584776"/>
                  <a:pt x="573093" y="599770"/>
                  <a:pt x="501471" y="599770"/>
                </a:cubicBezTo>
                <a:cubicBezTo>
                  <a:pt x="429603" y="599770"/>
                  <a:pt x="361203" y="584652"/>
                  <a:pt x="299371" y="557392"/>
                </a:cubicBezTo>
                <a:cubicBezTo>
                  <a:pt x="123044" y="479823"/>
                  <a:pt x="0" y="303373"/>
                  <a:pt x="0" y="98298"/>
                </a:cubicBezTo>
                <a:close/>
              </a:path>
            </a:pathLst>
          </a:custGeom>
          <a:solidFill>
            <a:schemeClr val="accent5"/>
          </a:solidFill>
          <a:ln w="12383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70" name="Graphic 2">
            <a:extLst>
              <a:ext uri="{FF2B5EF4-FFF2-40B4-BE49-F238E27FC236}">
                <a16:creationId xmlns:a16="http://schemas.microsoft.com/office/drawing/2014/main" id="{B460D54C-5941-436F-AD3B-AE672F020F05}"/>
              </a:ext>
            </a:extLst>
          </p:cNvPr>
          <p:cNvSpPr/>
          <p:nvPr/>
        </p:nvSpPr>
        <p:spPr>
          <a:xfrm>
            <a:off x="4931160" y="4742573"/>
            <a:ext cx="921657" cy="921656"/>
          </a:xfrm>
          <a:custGeom>
            <a:avLst/>
            <a:gdLst>
              <a:gd name="connsiteX0" fmla="*/ 0 w 921657"/>
              <a:gd name="connsiteY0" fmla="*/ 460828 h 921656"/>
              <a:gd name="connsiteX1" fmla="*/ 460829 w 921657"/>
              <a:gd name="connsiteY1" fmla="*/ 0 h 921656"/>
              <a:gd name="connsiteX2" fmla="*/ 921657 w 921657"/>
              <a:gd name="connsiteY2" fmla="*/ 460828 h 921656"/>
              <a:gd name="connsiteX3" fmla="*/ 645829 w 921657"/>
              <a:gd name="connsiteY3" fmla="*/ 882997 h 921656"/>
              <a:gd name="connsiteX4" fmla="*/ 460829 w 921657"/>
              <a:gd name="connsiteY4" fmla="*/ 921657 h 921656"/>
              <a:gd name="connsiteX5" fmla="*/ 275209 w 921657"/>
              <a:gd name="connsiteY5" fmla="*/ 882749 h 921656"/>
              <a:gd name="connsiteX6" fmla="*/ 0 w 921657"/>
              <a:gd name="connsiteY6" fmla="*/ 460828 h 9216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21657" h="921656">
                <a:moveTo>
                  <a:pt x="0" y="460828"/>
                </a:moveTo>
                <a:cubicBezTo>
                  <a:pt x="0" y="206313"/>
                  <a:pt x="206314" y="0"/>
                  <a:pt x="460829" y="0"/>
                </a:cubicBezTo>
                <a:cubicBezTo>
                  <a:pt x="715344" y="0"/>
                  <a:pt x="921657" y="206313"/>
                  <a:pt x="921657" y="460828"/>
                </a:cubicBezTo>
                <a:cubicBezTo>
                  <a:pt x="921657" y="649546"/>
                  <a:pt x="808278" y="811747"/>
                  <a:pt x="645829" y="882997"/>
                </a:cubicBezTo>
                <a:cubicBezTo>
                  <a:pt x="589201" y="907779"/>
                  <a:pt x="526626" y="921657"/>
                  <a:pt x="460829" y="921657"/>
                </a:cubicBezTo>
                <a:cubicBezTo>
                  <a:pt x="394783" y="921657"/>
                  <a:pt x="331960" y="907779"/>
                  <a:pt x="275209" y="882749"/>
                </a:cubicBezTo>
                <a:cubicBezTo>
                  <a:pt x="113132" y="811375"/>
                  <a:pt x="0" y="649298"/>
                  <a:pt x="0" y="460828"/>
                </a:cubicBezTo>
                <a:close/>
              </a:path>
            </a:pathLst>
          </a:custGeom>
          <a:solidFill>
            <a:schemeClr val="accent3"/>
          </a:solidFill>
          <a:ln w="12383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71" name="Graphic 2">
            <a:extLst>
              <a:ext uri="{FF2B5EF4-FFF2-40B4-BE49-F238E27FC236}">
                <a16:creationId xmlns:a16="http://schemas.microsoft.com/office/drawing/2014/main" id="{B460D54C-5941-436F-AD3B-AE672F020F05}"/>
              </a:ext>
            </a:extLst>
          </p:cNvPr>
          <p:cNvSpPr/>
          <p:nvPr/>
        </p:nvSpPr>
        <p:spPr>
          <a:xfrm>
            <a:off x="4955962" y="4767375"/>
            <a:ext cx="871929" cy="871929"/>
          </a:xfrm>
          <a:custGeom>
            <a:avLst/>
            <a:gdLst>
              <a:gd name="connsiteX0" fmla="*/ 871701 w 871929"/>
              <a:gd name="connsiteY0" fmla="*/ 450276 h 871929"/>
              <a:gd name="connsiteX1" fmla="*/ 421653 w 871929"/>
              <a:gd name="connsiteY1" fmla="*/ 228 h 871929"/>
              <a:gd name="connsiteX2" fmla="*/ 228 w 871929"/>
              <a:gd name="connsiteY2" fmla="*/ 421653 h 871929"/>
              <a:gd name="connsiteX3" fmla="*/ 450277 w 871929"/>
              <a:gd name="connsiteY3" fmla="*/ 871701 h 871929"/>
              <a:gd name="connsiteX4" fmla="*/ 871701 w 871929"/>
              <a:gd name="connsiteY4" fmla="*/ 450276 h 8719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71929" h="871929">
                <a:moveTo>
                  <a:pt x="871701" y="450276"/>
                </a:moveTo>
                <a:cubicBezTo>
                  <a:pt x="879755" y="198239"/>
                  <a:pt x="673690" y="-7826"/>
                  <a:pt x="421653" y="228"/>
                </a:cubicBezTo>
                <a:cubicBezTo>
                  <a:pt x="193407" y="7539"/>
                  <a:pt x="7415" y="193407"/>
                  <a:pt x="228" y="421653"/>
                </a:cubicBezTo>
                <a:cubicBezTo>
                  <a:pt x="-7826" y="673689"/>
                  <a:pt x="198116" y="879755"/>
                  <a:pt x="450277" y="871701"/>
                </a:cubicBezTo>
                <a:cubicBezTo>
                  <a:pt x="678523" y="864514"/>
                  <a:pt x="864390" y="678522"/>
                  <a:pt x="871701" y="450276"/>
                </a:cubicBezTo>
                <a:close/>
              </a:path>
            </a:pathLst>
          </a:custGeom>
          <a:solidFill>
            <a:srgbClr val="FFFFFF"/>
          </a:solidFill>
          <a:ln w="10805" cap="flat">
            <a:noFill/>
            <a:prstDash val="solid"/>
            <a:miter/>
          </a:ln>
          <a:effectLst>
            <a:outerShdw blurRad="266700" dist="165100" dir="3000000" sx="98000" sy="98000" algn="ct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72" name="Graphic 2">
            <a:extLst>
              <a:ext uri="{FF2B5EF4-FFF2-40B4-BE49-F238E27FC236}">
                <a16:creationId xmlns:a16="http://schemas.microsoft.com/office/drawing/2014/main" id="{B460D54C-5941-436F-AD3B-AE672F020F05}"/>
              </a:ext>
            </a:extLst>
          </p:cNvPr>
          <p:cNvSpPr/>
          <p:nvPr/>
        </p:nvSpPr>
        <p:spPr>
          <a:xfrm>
            <a:off x="4890393" y="5105103"/>
            <a:ext cx="1002943" cy="599769"/>
          </a:xfrm>
          <a:custGeom>
            <a:avLst/>
            <a:gdLst>
              <a:gd name="connsiteX0" fmla="*/ 0 w 1002943"/>
              <a:gd name="connsiteY0" fmla="*/ 98298 h 599769"/>
              <a:gd name="connsiteX1" fmla="*/ 501472 w 1002943"/>
              <a:gd name="connsiteY1" fmla="*/ 217873 h 599769"/>
              <a:gd name="connsiteX2" fmla="*/ 1002943 w 1002943"/>
              <a:gd name="connsiteY2" fmla="*/ 98298 h 599769"/>
              <a:gd name="connsiteX3" fmla="*/ 702829 w 1002943"/>
              <a:gd name="connsiteY3" fmla="*/ 557764 h 599769"/>
              <a:gd name="connsiteX4" fmla="*/ 501472 w 1002943"/>
              <a:gd name="connsiteY4" fmla="*/ 599770 h 599769"/>
              <a:gd name="connsiteX5" fmla="*/ 299371 w 1002943"/>
              <a:gd name="connsiteY5" fmla="*/ 557392 h 599769"/>
              <a:gd name="connsiteX6" fmla="*/ 0 w 1002943"/>
              <a:gd name="connsiteY6" fmla="*/ 98298 h 5997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02943" h="599769">
                <a:moveTo>
                  <a:pt x="0" y="98298"/>
                </a:moveTo>
                <a:cubicBezTo>
                  <a:pt x="0" y="-178645"/>
                  <a:pt x="224528" y="217873"/>
                  <a:pt x="501472" y="217873"/>
                </a:cubicBezTo>
                <a:cubicBezTo>
                  <a:pt x="778415" y="217873"/>
                  <a:pt x="1002943" y="-178769"/>
                  <a:pt x="1002943" y="98298"/>
                </a:cubicBezTo>
                <a:cubicBezTo>
                  <a:pt x="1002943" y="303744"/>
                  <a:pt x="879527" y="480195"/>
                  <a:pt x="702829" y="557764"/>
                </a:cubicBezTo>
                <a:cubicBezTo>
                  <a:pt x="641244" y="584776"/>
                  <a:pt x="573093" y="599770"/>
                  <a:pt x="501472" y="599770"/>
                </a:cubicBezTo>
                <a:cubicBezTo>
                  <a:pt x="429603" y="599770"/>
                  <a:pt x="361203" y="584652"/>
                  <a:pt x="299371" y="557392"/>
                </a:cubicBezTo>
                <a:cubicBezTo>
                  <a:pt x="123169" y="479823"/>
                  <a:pt x="0" y="303373"/>
                  <a:pt x="0" y="98298"/>
                </a:cubicBezTo>
                <a:close/>
              </a:path>
            </a:pathLst>
          </a:custGeom>
          <a:solidFill>
            <a:schemeClr val="accent3"/>
          </a:solidFill>
          <a:ln w="12383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75" name="Graphic 2">
            <a:extLst>
              <a:ext uri="{FF2B5EF4-FFF2-40B4-BE49-F238E27FC236}">
                <a16:creationId xmlns:a16="http://schemas.microsoft.com/office/drawing/2014/main" id="{B460D54C-5941-436F-AD3B-AE672F020F05}"/>
              </a:ext>
            </a:extLst>
          </p:cNvPr>
          <p:cNvSpPr/>
          <p:nvPr/>
        </p:nvSpPr>
        <p:spPr>
          <a:xfrm>
            <a:off x="5027439" y="4851616"/>
            <a:ext cx="703695" cy="703571"/>
          </a:xfrm>
          <a:custGeom>
            <a:avLst/>
            <a:gdLst>
              <a:gd name="connsiteX0" fmla="*/ 0 w 703695"/>
              <a:gd name="connsiteY0" fmla="*/ 351786 h 703571"/>
              <a:gd name="connsiteX1" fmla="*/ 351910 w 703695"/>
              <a:gd name="connsiteY1" fmla="*/ 703572 h 703571"/>
              <a:gd name="connsiteX2" fmla="*/ 703696 w 703695"/>
              <a:gd name="connsiteY2" fmla="*/ 351786 h 703571"/>
              <a:gd name="connsiteX3" fmla="*/ 351910 w 703695"/>
              <a:gd name="connsiteY3" fmla="*/ 0 h 703571"/>
              <a:gd name="connsiteX4" fmla="*/ 0 w 703695"/>
              <a:gd name="connsiteY4" fmla="*/ 351786 h 7035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03695" h="703571">
                <a:moveTo>
                  <a:pt x="0" y="351786"/>
                </a:moveTo>
                <a:cubicBezTo>
                  <a:pt x="0" y="546080"/>
                  <a:pt x="157492" y="703572"/>
                  <a:pt x="351910" y="703572"/>
                </a:cubicBezTo>
                <a:cubicBezTo>
                  <a:pt x="546204" y="703572"/>
                  <a:pt x="703696" y="546080"/>
                  <a:pt x="703696" y="351786"/>
                </a:cubicBezTo>
                <a:cubicBezTo>
                  <a:pt x="703696" y="157492"/>
                  <a:pt x="546204" y="0"/>
                  <a:pt x="351910" y="0"/>
                </a:cubicBezTo>
                <a:cubicBezTo>
                  <a:pt x="157492" y="0"/>
                  <a:pt x="0" y="157492"/>
                  <a:pt x="0" y="351786"/>
                </a:cubicBezTo>
                <a:close/>
              </a:path>
            </a:pathLst>
          </a:custGeom>
          <a:solidFill>
            <a:srgbClr val="FFFFFF"/>
          </a:solidFill>
          <a:ln w="10805" cap="flat">
            <a:noFill/>
            <a:prstDash val="solid"/>
            <a:miter/>
          </a:ln>
          <a:effectLst>
            <a:outerShdw blurRad="266700" dist="165100" dir="3000000" sx="98000" sy="98000" algn="ct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79" name="Graphic 2">
            <a:extLst>
              <a:ext uri="{FF2B5EF4-FFF2-40B4-BE49-F238E27FC236}">
                <a16:creationId xmlns:a16="http://schemas.microsoft.com/office/drawing/2014/main" id="{B460D54C-5941-436F-AD3B-AE672F020F05}"/>
              </a:ext>
            </a:extLst>
          </p:cNvPr>
          <p:cNvSpPr/>
          <p:nvPr/>
        </p:nvSpPr>
        <p:spPr>
          <a:xfrm>
            <a:off x="3083633" y="4742573"/>
            <a:ext cx="921657" cy="921656"/>
          </a:xfrm>
          <a:custGeom>
            <a:avLst/>
            <a:gdLst>
              <a:gd name="connsiteX0" fmla="*/ 0 w 921657"/>
              <a:gd name="connsiteY0" fmla="*/ 460828 h 921656"/>
              <a:gd name="connsiteX1" fmla="*/ 460829 w 921657"/>
              <a:gd name="connsiteY1" fmla="*/ 0 h 921656"/>
              <a:gd name="connsiteX2" fmla="*/ 921657 w 921657"/>
              <a:gd name="connsiteY2" fmla="*/ 460828 h 921656"/>
              <a:gd name="connsiteX3" fmla="*/ 645829 w 921657"/>
              <a:gd name="connsiteY3" fmla="*/ 882997 h 921656"/>
              <a:gd name="connsiteX4" fmla="*/ 460829 w 921657"/>
              <a:gd name="connsiteY4" fmla="*/ 921657 h 921656"/>
              <a:gd name="connsiteX5" fmla="*/ 275208 w 921657"/>
              <a:gd name="connsiteY5" fmla="*/ 882749 h 921656"/>
              <a:gd name="connsiteX6" fmla="*/ 0 w 921657"/>
              <a:gd name="connsiteY6" fmla="*/ 460828 h 9216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21657" h="921656">
                <a:moveTo>
                  <a:pt x="0" y="460828"/>
                </a:moveTo>
                <a:cubicBezTo>
                  <a:pt x="0" y="206313"/>
                  <a:pt x="206313" y="0"/>
                  <a:pt x="460829" y="0"/>
                </a:cubicBezTo>
                <a:cubicBezTo>
                  <a:pt x="715344" y="0"/>
                  <a:pt x="921657" y="206313"/>
                  <a:pt x="921657" y="460828"/>
                </a:cubicBezTo>
                <a:cubicBezTo>
                  <a:pt x="921657" y="649546"/>
                  <a:pt x="808278" y="811747"/>
                  <a:pt x="645829" y="882997"/>
                </a:cubicBezTo>
                <a:cubicBezTo>
                  <a:pt x="589201" y="907779"/>
                  <a:pt x="526626" y="921657"/>
                  <a:pt x="460829" y="921657"/>
                </a:cubicBezTo>
                <a:cubicBezTo>
                  <a:pt x="394783" y="921657"/>
                  <a:pt x="331960" y="907779"/>
                  <a:pt x="275208" y="882749"/>
                </a:cubicBezTo>
                <a:cubicBezTo>
                  <a:pt x="113132" y="811375"/>
                  <a:pt x="0" y="649298"/>
                  <a:pt x="0" y="460828"/>
                </a:cubicBezTo>
                <a:close/>
              </a:path>
            </a:pathLst>
          </a:custGeom>
          <a:solidFill>
            <a:schemeClr val="accent1"/>
          </a:solidFill>
          <a:ln w="12383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80" name="Graphic 2">
            <a:extLst>
              <a:ext uri="{FF2B5EF4-FFF2-40B4-BE49-F238E27FC236}">
                <a16:creationId xmlns:a16="http://schemas.microsoft.com/office/drawing/2014/main" id="{B460D54C-5941-436F-AD3B-AE672F020F05}"/>
              </a:ext>
            </a:extLst>
          </p:cNvPr>
          <p:cNvSpPr/>
          <p:nvPr/>
        </p:nvSpPr>
        <p:spPr>
          <a:xfrm>
            <a:off x="3108558" y="4767375"/>
            <a:ext cx="871929" cy="871929"/>
          </a:xfrm>
          <a:custGeom>
            <a:avLst/>
            <a:gdLst>
              <a:gd name="connsiteX0" fmla="*/ 871701 w 871929"/>
              <a:gd name="connsiteY0" fmla="*/ 450276 h 871929"/>
              <a:gd name="connsiteX1" fmla="*/ 421653 w 871929"/>
              <a:gd name="connsiteY1" fmla="*/ 228 h 871929"/>
              <a:gd name="connsiteX2" fmla="*/ 228 w 871929"/>
              <a:gd name="connsiteY2" fmla="*/ 421653 h 871929"/>
              <a:gd name="connsiteX3" fmla="*/ 450277 w 871929"/>
              <a:gd name="connsiteY3" fmla="*/ 871701 h 871929"/>
              <a:gd name="connsiteX4" fmla="*/ 871701 w 871929"/>
              <a:gd name="connsiteY4" fmla="*/ 450276 h 8719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71929" h="871929">
                <a:moveTo>
                  <a:pt x="871701" y="450276"/>
                </a:moveTo>
                <a:cubicBezTo>
                  <a:pt x="879755" y="198239"/>
                  <a:pt x="673690" y="-7826"/>
                  <a:pt x="421653" y="228"/>
                </a:cubicBezTo>
                <a:cubicBezTo>
                  <a:pt x="193407" y="7539"/>
                  <a:pt x="7415" y="193407"/>
                  <a:pt x="228" y="421653"/>
                </a:cubicBezTo>
                <a:cubicBezTo>
                  <a:pt x="-7826" y="673689"/>
                  <a:pt x="198116" y="879755"/>
                  <a:pt x="450277" y="871701"/>
                </a:cubicBezTo>
                <a:cubicBezTo>
                  <a:pt x="678399" y="864514"/>
                  <a:pt x="864390" y="678522"/>
                  <a:pt x="871701" y="450276"/>
                </a:cubicBezTo>
                <a:close/>
              </a:path>
            </a:pathLst>
          </a:custGeom>
          <a:solidFill>
            <a:srgbClr val="FFFFFF"/>
          </a:solidFill>
          <a:ln w="10805" cap="flat">
            <a:noFill/>
            <a:prstDash val="solid"/>
            <a:miter/>
          </a:ln>
          <a:effectLst>
            <a:outerShdw blurRad="266700" dist="165100" dir="3000000" sx="98000" sy="98000" algn="ct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81" name="Graphic 2">
            <a:extLst>
              <a:ext uri="{FF2B5EF4-FFF2-40B4-BE49-F238E27FC236}">
                <a16:creationId xmlns:a16="http://schemas.microsoft.com/office/drawing/2014/main" id="{B460D54C-5941-436F-AD3B-AE672F020F05}"/>
              </a:ext>
            </a:extLst>
          </p:cNvPr>
          <p:cNvSpPr/>
          <p:nvPr/>
        </p:nvSpPr>
        <p:spPr>
          <a:xfrm>
            <a:off x="3042990" y="5105103"/>
            <a:ext cx="1002943" cy="599769"/>
          </a:xfrm>
          <a:custGeom>
            <a:avLst/>
            <a:gdLst>
              <a:gd name="connsiteX0" fmla="*/ 0 w 1002943"/>
              <a:gd name="connsiteY0" fmla="*/ 98298 h 599769"/>
              <a:gd name="connsiteX1" fmla="*/ 501472 w 1002943"/>
              <a:gd name="connsiteY1" fmla="*/ 217873 h 599769"/>
              <a:gd name="connsiteX2" fmla="*/ 1002943 w 1002943"/>
              <a:gd name="connsiteY2" fmla="*/ 98298 h 599769"/>
              <a:gd name="connsiteX3" fmla="*/ 702829 w 1002943"/>
              <a:gd name="connsiteY3" fmla="*/ 557764 h 599769"/>
              <a:gd name="connsiteX4" fmla="*/ 501472 w 1002943"/>
              <a:gd name="connsiteY4" fmla="*/ 599770 h 599769"/>
              <a:gd name="connsiteX5" fmla="*/ 299371 w 1002943"/>
              <a:gd name="connsiteY5" fmla="*/ 557392 h 599769"/>
              <a:gd name="connsiteX6" fmla="*/ 0 w 1002943"/>
              <a:gd name="connsiteY6" fmla="*/ 98298 h 5997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02943" h="599769">
                <a:moveTo>
                  <a:pt x="0" y="98298"/>
                </a:moveTo>
                <a:cubicBezTo>
                  <a:pt x="0" y="-178645"/>
                  <a:pt x="224528" y="217873"/>
                  <a:pt x="501472" y="217873"/>
                </a:cubicBezTo>
                <a:cubicBezTo>
                  <a:pt x="778415" y="217873"/>
                  <a:pt x="1002943" y="-178769"/>
                  <a:pt x="1002943" y="98298"/>
                </a:cubicBezTo>
                <a:cubicBezTo>
                  <a:pt x="1002943" y="303744"/>
                  <a:pt x="879527" y="480195"/>
                  <a:pt x="702829" y="557764"/>
                </a:cubicBezTo>
                <a:cubicBezTo>
                  <a:pt x="641244" y="584776"/>
                  <a:pt x="573093" y="599770"/>
                  <a:pt x="501472" y="599770"/>
                </a:cubicBezTo>
                <a:cubicBezTo>
                  <a:pt x="429603" y="599770"/>
                  <a:pt x="361203" y="584652"/>
                  <a:pt x="299371" y="557392"/>
                </a:cubicBezTo>
                <a:cubicBezTo>
                  <a:pt x="123045" y="479823"/>
                  <a:pt x="0" y="303373"/>
                  <a:pt x="0" y="98298"/>
                </a:cubicBezTo>
                <a:close/>
              </a:path>
            </a:pathLst>
          </a:custGeom>
          <a:solidFill>
            <a:schemeClr val="accent1"/>
          </a:solidFill>
          <a:ln w="12383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84" name="Graphic 2">
            <a:extLst>
              <a:ext uri="{FF2B5EF4-FFF2-40B4-BE49-F238E27FC236}">
                <a16:creationId xmlns:a16="http://schemas.microsoft.com/office/drawing/2014/main" id="{B460D54C-5941-436F-AD3B-AE672F020F05}"/>
              </a:ext>
            </a:extLst>
          </p:cNvPr>
          <p:cNvSpPr/>
          <p:nvPr/>
        </p:nvSpPr>
        <p:spPr>
          <a:xfrm>
            <a:off x="3192551" y="4851616"/>
            <a:ext cx="703695" cy="703571"/>
          </a:xfrm>
          <a:custGeom>
            <a:avLst/>
            <a:gdLst>
              <a:gd name="connsiteX0" fmla="*/ 0 w 703695"/>
              <a:gd name="connsiteY0" fmla="*/ 351786 h 703571"/>
              <a:gd name="connsiteX1" fmla="*/ 351910 w 703695"/>
              <a:gd name="connsiteY1" fmla="*/ 703572 h 703571"/>
              <a:gd name="connsiteX2" fmla="*/ 703696 w 703695"/>
              <a:gd name="connsiteY2" fmla="*/ 351786 h 703571"/>
              <a:gd name="connsiteX3" fmla="*/ 351910 w 703695"/>
              <a:gd name="connsiteY3" fmla="*/ 0 h 703571"/>
              <a:gd name="connsiteX4" fmla="*/ 0 w 703695"/>
              <a:gd name="connsiteY4" fmla="*/ 351786 h 7035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03695" h="703571">
                <a:moveTo>
                  <a:pt x="0" y="351786"/>
                </a:moveTo>
                <a:cubicBezTo>
                  <a:pt x="0" y="546080"/>
                  <a:pt x="157492" y="703572"/>
                  <a:pt x="351910" y="703572"/>
                </a:cubicBezTo>
                <a:cubicBezTo>
                  <a:pt x="546204" y="703572"/>
                  <a:pt x="703696" y="546080"/>
                  <a:pt x="703696" y="351786"/>
                </a:cubicBezTo>
                <a:cubicBezTo>
                  <a:pt x="703696" y="157492"/>
                  <a:pt x="546204" y="0"/>
                  <a:pt x="351910" y="0"/>
                </a:cubicBezTo>
                <a:cubicBezTo>
                  <a:pt x="157616" y="0"/>
                  <a:pt x="0" y="157492"/>
                  <a:pt x="0" y="351786"/>
                </a:cubicBezTo>
                <a:close/>
              </a:path>
            </a:pathLst>
          </a:custGeom>
          <a:noFill/>
          <a:ln w="12383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85" name="Graphic 2">
            <a:extLst>
              <a:ext uri="{FF2B5EF4-FFF2-40B4-BE49-F238E27FC236}">
                <a16:creationId xmlns:a16="http://schemas.microsoft.com/office/drawing/2014/main" id="{B460D54C-5941-436F-AD3B-AE672F020F05}"/>
              </a:ext>
            </a:extLst>
          </p:cNvPr>
          <p:cNvSpPr/>
          <p:nvPr/>
        </p:nvSpPr>
        <p:spPr>
          <a:xfrm>
            <a:off x="3192551" y="4851616"/>
            <a:ext cx="703695" cy="703571"/>
          </a:xfrm>
          <a:custGeom>
            <a:avLst/>
            <a:gdLst>
              <a:gd name="connsiteX0" fmla="*/ 0 w 703695"/>
              <a:gd name="connsiteY0" fmla="*/ 351786 h 703571"/>
              <a:gd name="connsiteX1" fmla="*/ 351910 w 703695"/>
              <a:gd name="connsiteY1" fmla="*/ 703572 h 703571"/>
              <a:gd name="connsiteX2" fmla="*/ 703696 w 703695"/>
              <a:gd name="connsiteY2" fmla="*/ 351786 h 703571"/>
              <a:gd name="connsiteX3" fmla="*/ 351910 w 703695"/>
              <a:gd name="connsiteY3" fmla="*/ 0 h 703571"/>
              <a:gd name="connsiteX4" fmla="*/ 0 w 703695"/>
              <a:gd name="connsiteY4" fmla="*/ 351786 h 7035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03695" h="703571">
                <a:moveTo>
                  <a:pt x="0" y="351786"/>
                </a:moveTo>
                <a:cubicBezTo>
                  <a:pt x="0" y="546080"/>
                  <a:pt x="157492" y="703572"/>
                  <a:pt x="351910" y="703572"/>
                </a:cubicBezTo>
                <a:cubicBezTo>
                  <a:pt x="546204" y="703572"/>
                  <a:pt x="703696" y="546080"/>
                  <a:pt x="703696" y="351786"/>
                </a:cubicBezTo>
                <a:cubicBezTo>
                  <a:pt x="703696" y="157492"/>
                  <a:pt x="546204" y="0"/>
                  <a:pt x="351910" y="0"/>
                </a:cubicBezTo>
                <a:cubicBezTo>
                  <a:pt x="157616" y="0"/>
                  <a:pt x="0" y="157492"/>
                  <a:pt x="0" y="351786"/>
                </a:cubicBezTo>
                <a:close/>
              </a:path>
            </a:pathLst>
          </a:custGeom>
          <a:solidFill>
            <a:srgbClr val="FFFFFF"/>
          </a:solidFill>
          <a:ln w="10805" cap="flat">
            <a:noFill/>
            <a:prstDash val="solid"/>
            <a:miter/>
          </a:ln>
          <a:effectLst>
            <a:outerShdw blurRad="266700" dist="165100" dir="3000000" sx="98000" sy="98000" algn="ct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86" name="Graphic 2">
            <a:extLst>
              <a:ext uri="{FF2B5EF4-FFF2-40B4-BE49-F238E27FC236}">
                <a16:creationId xmlns:a16="http://schemas.microsoft.com/office/drawing/2014/main" id="{B460D54C-5941-436F-AD3B-AE672F020F05}"/>
              </a:ext>
            </a:extLst>
          </p:cNvPr>
          <p:cNvSpPr/>
          <p:nvPr/>
        </p:nvSpPr>
        <p:spPr>
          <a:xfrm>
            <a:off x="3192551" y="4851616"/>
            <a:ext cx="703695" cy="703571"/>
          </a:xfrm>
          <a:custGeom>
            <a:avLst/>
            <a:gdLst>
              <a:gd name="connsiteX0" fmla="*/ 0 w 703695"/>
              <a:gd name="connsiteY0" fmla="*/ 351786 h 703571"/>
              <a:gd name="connsiteX1" fmla="*/ 351910 w 703695"/>
              <a:gd name="connsiteY1" fmla="*/ 703572 h 703571"/>
              <a:gd name="connsiteX2" fmla="*/ 703696 w 703695"/>
              <a:gd name="connsiteY2" fmla="*/ 351786 h 703571"/>
              <a:gd name="connsiteX3" fmla="*/ 351910 w 703695"/>
              <a:gd name="connsiteY3" fmla="*/ 0 h 703571"/>
              <a:gd name="connsiteX4" fmla="*/ 0 w 703695"/>
              <a:gd name="connsiteY4" fmla="*/ 351786 h 7035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03695" h="703571">
                <a:moveTo>
                  <a:pt x="0" y="351786"/>
                </a:moveTo>
                <a:cubicBezTo>
                  <a:pt x="0" y="546080"/>
                  <a:pt x="157492" y="703572"/>
                  <a:pt x="351910" y="703572"/>
                </a:cubicBezTo>
                <a:cubicBezTo>
                  <a:pt x="546204" y="703572"/>
                  <a:pt x="703696" y="546080"/>
                  <a:pt x="703696" y="351786"/>
                </a:cubicBezTo>
                <a:cubicBezTo>
                  <a:pt x="703696" y="157492"/>
                  <a:pt x="546204" y="0"/>
                  <a:pt x="351910" y="0"/>
                </a:cubicBezTo>
                <a:cubicBezTo>
                  <a:pt x="157616" y="0"/>
                  <a:pt x="0" y="157492"/>
                  <a:pt x="0" y="351786"/>
                </a:cubicBezTo>
                <a:close/>
              </a:path>
            </a:pathLst>
          </a:custGeom>
          <a:noFill/>
          <a:ln w="12383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90" name="Graphic 2">
            <a:extLst>
              <a:ext uri="{FF2B5EF4-FFF2-40B4-BE49-F238E27FC236}">
                <a16:creationId xmlns:a16="http://schemas.microsoft.com/office/drawing/2014/main" id="{B460D54C-5941-436F-AD3B-AE672F020F05}"/>
              </a:ext>
            </a:extLst>
          </p:cNvPr>
          <p:cNvSpPr/>
          <p:nvPr/>
        </p:nvSpPr>
        <p:spPr>
          <a:xfrm>
            <a:off x="8626090" y="4742573"/>
            <a:ext cx="921657" cy="921656"/>
          </a:xfrm>
          <a:custGeom>
            <a:avLst/>
            <a:gdLst>
              <a:gd name="connsiteX0" fmla="*/ 0 w 921657"/>
              <a:gd name="connsiteY0" fmla="*/ 460828 h 921656"/>
              <a:gd name="connsiteX1" fmla="*/ 460828 w 921657"/>
              <a:gd name="connsiteY1" fmla="*/ 0 h 921656"/>
              <a:gd name="connsiteX2" fmla="*/ 921657 w 921657"/>
              <a:gd name="connsiteY2" fmla="*/ 460828 h 921656"/>
              <a:gd name="connsiteX3" fmla="*/ 645829 w 921657"/>
              <a:gd name="connsiteY3" fmla="*/ 882997 h 921656"/>
              <a:gd name="connsiteX4" fmla="*/ 460828 w 921657"/>
              <a:gd name="connsiteY4" fmla="*/ 921657 h 921656"/>
              <a:gd name="connsiteX5" fmla="*/ 275208 w 921657"/>
              <a:gd name="connsiteY5" fmla="*/ 882749 h 921656"/>
              <a:gd name="connsiteX6" fmla="*/ 0 w 921657"/>
              <a:gd name="connsiteY6" fmla="*/ 460828 h 9216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21657" h="921656">
                <a:moveTo>
                  <a:pt x="0" y="460828"/>
                </a:moveTo>
                <a:cubicBezTo>
                  <a:pt x="0" y="206313"/>
                  <a:pt x="206313" y="0"/>
                  <a:pt x="460828" y="0"/>
                </a:cubicBezTo>
                <a:cubicBezTo>
                  <a:pt x="715343" y="0"/>
                  <a:pt x="921657" y="206313"/>
                  <a:pt x="921657" y="460828"/>
                </a:cubicBezTo>
                <a:cubicBezTo>
                  <a:pt x="921657" y="649546"/>
                  <a:pt x="808153" y="811747"/>
                  <a:pt x="645829" y="882997"/>
                </a:cubicBezTo>
                <a:cubicBezTo>
                  <a:pt x="589201" y="907779"/>
                  <a:pt x="526626" y="921657"/>
                  <a:pt x="460828" y="921657"/>
                </a:cubicBezTo>
                <a:cubicBezTo>
                  <a:pt x="394783" y="921657"/>
                  <a:pt x="331960" y="907779"/>
                  <a:pt x="275208" y="882749"/>
                </a:cubicBezTo>
                <a:cubicBezTo>
                  <a:pt x="113131" y="811375"/>
                  <a:pt x="0" y="649298"/>
                  <a:pt x="0" y="460828"/>
                </a:cubicBezTo>
                <a:close/>
              </a:path>
            </a:pathLst>
          </a:custGeom>
          <a:solidFill>
            <a:schemeClr val="accent6"/>
          </a:solidFill>
          <a:ln w="12383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91" name="Graphic 2">
            <a:extLst>
              <a:ext uri="{FF2B5EF4-FFF2-40B4-BE49-F238E27FC236}">
                <a16:creationId xmlns:a16="http://schemas.microsoft.com/office/drawing/2014/main" id="{B460D54C-5941-436F-AD3B-AE672F020F05}"/>
              </a:ext>
            </a:extLst>
          </p:cNvPr>
          <p:cNvSpPr/>
          <p:nvPr/>
        </p:nvSpPr>
        <p:spPr>
          <a:xfrm>
            <a:off x="8650892" y="4767375"/>
            <a:ext cx="871929" cy="871929"/>
          </a:xfrm>
          <a:custGeom>
            <a:avLst/>
            <a:gdLst>
              <a:gd name="connsiteX0" fmla="*/ 871701 w 871929"/>
              <a:gd name="connsiteY0" fmla="*/ 450276 h 871929"/>
              <a:gd name="connsiteX1" fmla="*/ 421653 w 871929"/>
              <a:gd name="connsiteY1" fmla="*/ 228 h 871929"/>
              <a:gd name="connsiteX2" fmla="*/ 228 w 871929"/>
              <a:gd name="connsiteY2" fmla="*/ 421653 h 871929"/>
              <a:gd name="connsiteX3" fmla="*/ 450277 w 871929"/>
              <a:gd name="connsiteY3" fmla="*/ 871701 h 871929"/>
              <a:gd name="connsiteX4" fmla="*/ 871701 w 871929"/>
              <a:gd name="connsiteY4" fmla="*/ 450276 h 8719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71929" h="871929">
                <a:moveTo>
                  <a:pt x="871701" y="450276"/>
                </a:moveTo>
                <a:cubicBezTo>
                  <a:pt x="879756" y="198239"/>
                  <a:pt x="673690" y="-7826"/>
                  <a:pt x="421653" y="228"/>
                </a:cubicBezTo>
                <a:cubicBezTo>
                  <a:pt x="193407" y="7539"/>
                  <a:pt x="7415" y="193407"/>
                  <a:pt x="228" y="421653"/>
                </a:cubicBezTo>
                <a:cubicBezTo>
                  <a:pt x="-7826" y="673689"/>
                  <a:pt x="198116" y="879755"/>
                  <a:pt x="450277" y="871701"/>
                </a:cubicBezTo>
                <a:cubicBezTo>
                  <a:pt x="678523" y="864514"/>
                  <a:pt x="864391" y="678522"/>
                  <a:pt x="871701" y="450276"/>
                </a:cubicBezTo>
                <a:close/>
              </a:path>
            </a:pathLst>
          </a:custGeom>
          <a:solidFill>
            <a:srgbClr val="FFFFFF"/>
          </a:solidFill>
          <a:ln w="10805" cap="flat">
            <a:noFill/>
            <a:prstDash val="solid"/>
            <a:miter/>
          </a:ln>
          <a:effectLst>
            <a:outerShdw blurRad="266700" dist="165100" dir="3000000" sx="98000" sy="98000" algn="ct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92" name="Graphic 2">
            <a:extLst>
              <a:ext uri="{FF2B5EF4-FFF2-40B4-BE49-F238E27FC236}">
                <a16:creationId xmlns:a16="http://schemas.microsoft.com/office/drawing/2014/main" id="{B460D54C-5941-436F-AD3B-AE672F020F05}"/>
              </a:ext>
            </a:extLst>
          </p:cNvPr>
          <p:cNvSpPr/>
          <p:nvPr/>
        </p:nvSpPr>
        <p:spPr>
          <a:xfrm>
            <a:off x="8585323" y="5105103"/>
            <a:ext cx="1002942" cy="599769"/>
          </a:xfrm>
          <a:custGeom>
            <a:avLst/>
            <a:gdLst>
              <a:gd name="connsiteX0" fmla="*/ 0 w 1002942"/>
              <a:gd name="connsiteY0" fmla="*/ 98298 h 599769"/>
              <a:gd name="connsiteX1" fmla="*/ 501472 w 1002942"/>
              <a:gd name="connsiteY1" fmla="*/ 217873 h 599769"/>
              <a:gd name="connsiteX2" fmla="*/ 1002943 w 1002942"/>
              <a:gd name="connsiteY2" fmla="*/ 98298 h 599769"/>
              <a:gd name="connsiteX3" fmla="*/ 702829 w 1002942"/>
              <a:gd name="connsiteY3" fmla="*/ 557764 h 599769"/>
              <a:gd name="connsiteX4" fmla="*/ 501472 w 1002942"/>
              <a:gd name="connsiteY4" fmla="*/ 599770 h 599769"/>
              <a:gd name="connsiteX5" fmla="*/ 299371 w 1002942"/>
              <a:gd name="connsiteY5" fmla="*/ 557392 h 599769"/>
              <a:gd name="connsiteX6" fmla="*/ 0 w 1002942"/>
              <a:gd name="connsiteY6" fmla="*/ 98298 h 5997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02942" h="599769">
                <a:moveTo>
                  <a:pt x="0" y="98298"/>
                </a:moveTo>
                <a:cubicBezTo>
                  <a:pt x="0" y="-178645"/>
                  <a:pt x="224528" y="217873"/>
                  <a:pt x="501472" y="217873"/>
                </a:cubicBezTo>
                <a:cubicBezTo>
                  <a:pt x="778415" y="217873"/>
                  <a:pt x="1002943" y="-178769"/>
                  <a:pt x="1002943" y="98298"/>
                </a:cubicBezTo>
                <a:cubicBezTo>
                  <a:pt x="1002943" y="303744"/>
                  <a:pt x="879527" y="480195"/>
                  <a:pt x="702829" y="557764"/>
                </a:cubicBezTo>
                <a:cubicBezTo>
                  <a:pt x="641244" y="584776"/>
                  <a:pt x="573093" y="599770"/>
                  <a:pt x="501472" y="599770"/>
                </a:cubicBezTo>
                <a:cubicBezTo>
                  <a:pt x="429603" y="599770"/>
                  <a:pt x="361203" y="584652"/>
                  <a:pt x="299371" y="557392"/>
                </a:cubicBezTo>
                <a:cubicBezTo>
                  <a:pt x="123169" y="479823"/>
                  <a:pt x="0" y="303373"/>
                  <a:pt x="0" y="98298"/>
                </a:cubicBezTo>
                <a:close/>
              </a:path>
            </a:pathLst>
          </a:custGeom>
          <a:solidFill>
            <a:schemeClr val="accent6"/>
          </a:solidFill>
          <a:ln w="12383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95" name="Graphic 2">
            <a:extLst>
              <a:ext uri="{FF2B5EF4-FFF2-40B4-BE49-F238E27FC236}">
                <a16:creationId xmlns:a16="http://schemas.microsoft.com/office/drawing/2014/main" id="{B460D54C-5941-436F-AD3B-AE672F020F05}"/>
              </a:ext>
            </a:extLst>
          </p:cNvPr>
          <p:cNvSpPr/>
          <p:nvPr/>
        </p:nvSpPr>
        <p:spPr>
          <a:xfrm>
            <a:off x="8735009" y="4851616"/>
            <a:ext cx="703572" cy="703571"/>
          </a:xfrm>
          <a:custGeom>
            <a:avLst/>
            <a:gdLst>
              <a:gd name="connsiteX0" fmla="*/ 0 w 703572"/>
              <a:gd name="connsiteY0" fmla="*/ 351786 h 703571"/>
              <a:gd name="connsiteX1" fmla="*/ 351786 w 703572"/>
              <a:gd name="connsiteY1" fmla="*/ 703572 h 703571"/>
              <a:gd name="connsiteX2" fmla="*/ 703572 w 703572"/>
              <a:gd name="connsiteY2" fmla="*/ 351786 h 703571"/>
              <a:gd name="connsiteX3" fmla="*/ 351786 w 703572"/>
              <a:gd name="connsiteY3" fmla="*/ 0 h 703571"/>
              <a:gd name="connsiteX4" fmla="*/ 0 w 703572"/>
              <a:gd name="connsiteY4" fmla="*/ 351786 h 7035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03572" h="703571">
                <a:moveTo>
                  <a:pt x="0" y="351786"/>
                </a:moveTo>
                <a:cubicBezTo>
                  <a:pt x="0" y="546080"/>
                  <a:pt x="157492" y="703572"/>
                  <a:pt x="351786" y="703572"/>
                </a:cubicBezTo>
                <a:cubicBezTo>
                  <a:pt x="546080" y="703572"/>
                  <a:pt x="703572" y="546080"/>
                  <a:pt x="703572" y="351786"/>
                </a:cubicBezTo>
                <a:cubicBezTo>
                  <a:pt x="703572" y="157492"/>
                  <a:pt x="546080" y="0"/>
                  <a:pt x="351786" y="0"/>
                </a:cubicBezTo>
                <a:cubicBezTo>
                  <a:pt x="157492" y="0"/>
                  <a:pt x="0" y="157492"/>
                  <a:pt x="0" y="351786"/>
                </a:cubicBezTo>
                <a:close/>
              </a:path>
            </a:pathLst>
          </a:custGeom>
          <a:solidFill>
            <a:srgbClr val="FFFFFF"/>
          </a:solidFill>
          <a:ln w="10805" cap="flat">
            <a:noFill/>
            <a:prstDash val="solid"/>
            <a:miter/>
          </a:ln>
          <a:effectLst>
            <a:outerShdw blurRad="266700" dist="165100" dir="3000000" sx="98000" sy="98000" algn="ct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96" name="Graphic 2">
            <a:extLst>
              <a:ext uri="{FF2B5EF4-FFF2-40B4-BE49-F238E27FC236}">
                <a16:creationId xmlns:a16="http://schemas.microsoft.com/office/drawing/2014/main" id="{B460D54C-5941-436F-AD3B-AE672F020F05}"/>
              </a:ext>
            </a:extLst>
          </p:cNvPr>
          <p:cNvSpPr/>
          <p:nvPr/>
        </p:nvSpPr>
        <p:spPr>
          <a:xfrm>
            <a:off x="10582536" y="4851616"/>
            <a:ext cx="703571" cy="703571"/>
          </a:xfrm>
          <a:custGeom>
            <a:avLst/>
            <a:gdLst>
              <a:gd name="connsiteX0" fmla="*/ 0 w 703571"/>
              <a:gd name="connsiteY0" fmla="*/ 351786 h 703571"/>
              <a:gd name="connsiteX1" fmla="*/ 351785 w 703571"/>
              <a:gd name="connsiteY1" fmla="*/ 703572 h 703571"/>
              <a:gd name="connsiteX2" fmla="*/ 703572 w 703571"/>
              <a:gd name="connsiteY2" fmla="*/ 351786 h 703571"/>
              <a:gd name="connsiteX3" fmla="*/ 351785 w 703571"/>
              <a:gd name="connsiteY3" fmla="*/ 0 h 703571"/>
              <a:gd name="connsiteX4" fmla="*/ 0 w 703571"/>
              <a:gd name="connsiteY4" fmla="*/ 351786 h 7035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03571" h="703571">
                <a:moveTo>
                  <a:pt x="0" y="351786"/>
                </a:moveTo>
                <a:cubicBezTo>
                  <a:pt x="0" y="546080"/>
                  <a:pt x="157492" y="703572"/>
                  <a:pt x="351785" y="703572"/>
                </a:cubicBezTo>
                <a:cubicBezTo>
                  <a:pt x="546079" y="703572"/>
                  <a:pt x="703572" y="546080"/>
                  <a:pt x="703572" y="351786"/>
                </a:cubicBezTo>
                <a:cubicBezTo>
                  <a:pt x="703572" y="157492"/>
                  <a:pt x="546079" y="0"/>
                  <a:pt x="351785" y="0"/>
                </a:cubicBezTo>
                <a:cubicBezTo>
                  <a:pt x="157492" y="0"/>
                  <a:pt x="0" y="157492"/>
                  <a:pt x="0" y="351786"/>
                </a:cubicBezTo>
                <a:close/>
              </a:path>
            </a:pathLst>
          </a:custGeom>
          <a:solidFill>
            <a:srgbClr val="FFFFFF"/>
          </a:solidFill>
          <a:ln w="10805" cap="flat">
            <a:noFill/>
            <a:prstDash val="solid"/>
            <a:miter/>
          </a:ln>
          <a:effectLst>
            <a:outerShdw blurRad="266700" dist="165100" dir="3000000" sx="98000" sy="98000" algn="ct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ACF049CE-CC54-43ED-8CE2-A71F1553BEBE}"/>
              </a:ext>
            </a:extLst>
          </p:cNvPr>
          <p:cNvSpPr/>
          <p:nvPr/>
        </p:nvSpPr>
        <p:spPr>
          <a:xfrm>
            <a:off x="6811276" y="759796"/>
            <a:ext cx="861931" cy="861931"/>
          </a:xfrm>
          <a:custGeom>
            <a:avLst/>
            <a:gdLst>
              <a:gd name="connsiteX0" fmla="*/ 0 w 861931"/>
              <a:gd name="connsiteY0" fmla="*/ 430966 h 861931"/>
              <a:gd name="connsiteX1" fmla="*/ 430966 w 861931"/>
              <a:gd name="connsiteY1" fmla="*/ 861931 h 861931"/>
              <a:gd name="connsiteX2" fmla="*/ 861931 w 861931"/>
              <a:gd name="connsiteY2" fmla="*/ 430966 h 861931"/>
              <a:gd name="connsiteX3" fmla="*/ 430966 w 861931"/>
              <a:gd name="connsiteY3" fmla="*/ 0 h 861931"/>
              <a:gd name="connsiteX4" fmla="*/ 0 w 861931"/>
              <a:gd name="connsiteY4" fmla="*/ 430966 h 8619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61931" h="861931">
                <a:moveTo>
                  <a:pt x="0" y="430966"/>
                </a:moveTo>
                <a:cubicBezTo>
                  <a:pt x="0" y="669001"/>
                  <a:pt x="192931" y="861931"/>
                  <a:pt x="430966" y="861931"/>
                </a:cubicBezTo>
                <a:cubicBezTo>
                  <a:pt x="669001" y="861931"/>
                  <a:pt x="861931" y="669001"/>
                  <a:pt x="861931" y="430966"/>
                </a:cubicBezTo>
                <a:cubicBezTo>
                  <a:pt x="861931" y="192931"/>
                  <a:pt x="669001" y="0"/>
                  <a:pt x="430966" y="0"/>
                </a:cubicBezTo>
                <a:cubicBezTo>
                  <a:pt x="192931" y="-124"/>
                  <a:pt x="0" y="192931"/>
                  <a:pt x="0" y="430966"/>
                </a:cubicBezTo>
                <a:close/>
              </a:path>
            </a:pathLst>
          </a:custGeom>
          <a:solidFill>
            <a:srgbClr val="FFFFFF"/>
          </a:solidFill>
          <a:ln w="10805" cap="flat">
            <a:noFill/>
            <a:prstDash val="solid"/>
            <a:miter/>
          </a:ln>
          <a:effectLst>
            <a:outerShdw blurRad="266700" dist="165100" dir="3000000" sx="98000" sy="98000" algn="ct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66" name="Freeform: Shape 65">
            <a:extLst>
              <a:ext uri="{FF2B5EF4-FFF2-40B4-BE49-F238E27FC236}">
                <a16:creationId xmlns:a16="http://schemas.microsoft.com/office/drawing/2014/main" id="{FD0B5A65-58D6-49A3-882E-959BFE3EEAEE}"/>
              </a:ext>
            </a:extLst>
          </p:cNvPr>
          <p:cNvSpPr/>
          <p:nvPr/>
        </p:nvSpPr>
        <p:spPr>
          <a:xfrm>
            <a:off x="10582536" y="4851616"/>
            <a:ext cx="703571" cy="703571"/>
          </a:xfrm>
          <a:custGeom>
            <a:avLst/>
            <a:gdLst>
              <a:gd name="connsiteX0" fmla="*/ 0 w 703571"/>
              <a:gd name="connsiteY0" fmla="*/ 351786 h 703571"/>
              <a:gd name="connsiteX1" fmla="*/ 351785 w 703571"/>
              <a:gd name="connsiteY1" fmla="*/ 703572 h 703571"/>
              <a:gd name="connsiteX2" fmla="*/ 703572 w 703571"/>
              <a:gd name="connsiteY2" fmla="*/ 351786 h 703571"/>
              <a:gd name="connsiteX3" fmla="*/ 351785 w 703571"/>
              <a:gd name="connsiteY3" fmla="*/ 0 h 703571"/>
              <a:gd name="connsiteX4" fmla="*/ 0 w 703571"/>
              <a:gd name="connsiteY4" fmla="*/ 351786 h 7035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03571" h="703571">
                <a:moveTo>
                  <a:pt x="0" y="351786"/>
                </a:moveTo>
                <a:cubicBezTo>
                  <a:pt x="0" y="546080"/>
                  <a:pt x="157492" y="703572"/>
                  <a:pt x="351785" y="703572"/>
                </a:cubicBezTo>
                <a:cubicBezTo>
                  <a:pt x="546079" y="703572"/>
                  <a:pt x="703572" y="546080"/>
                  <a:pt x="703572" y="351786"/>
                </a:cubicBezTo>
                <a:cubicBezTo>
                  <a:pt x="703572" y="157492"/>
                  <a:pt x="546079" y="0"/>
                  <a:pt x="351785" y="0"/>
                </a:cubicBezTo>
                <a:cubicBezTo>
                  <a:pt x="157492" y="0"/>
                  <a:pt x="0" y="157492"/>
                  <a:pt x="0" y="351786"/>
                </a:cubicBezTo>
                <a:close/>
              </a:path>
            </a:pathLst>
          </a:custGeom>
          <a:ln w="12383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189FA9ED-904E-42E6-8D7C-24D091059E78}"/>
              </a:ext>
            </a:extLst>
          </p:cNvPr>
          <p:cNvSpPr txBox="1"/>
          <p:nvPr/>
        </p:nvSpPr>
        <p:spPr>
          <a:xfrm>
            <a:off x="615778" y="1664900"/>
            <a:ext cx="4270258" cy="615553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lnSpc>
                <a:spcPct val="150000"/>
              </a:lnSpc>
              <a:defRPr sz="1200" b="0" i="0">
                <a:solidFill>
                  <a:schemeClr val="tx1">
                    <a:lumMod val="75000"/>
                    <a:lumOff val="25000"/>
                  </a:schemeClr>
                </a:solidFill>
                <a:effectLst/>
              </a:defRPr>
            </a:lvl1pPr>
          </a:lstStyle>
          <a:p>
            <a:r>
              <a:rPr lang="it-IT" dirty="0"/>
              <a:t>Sed quia consequuntur magni dolores eos qui ratione voluptatem sequi nesciunt.</a:t>
            </a:r>
            <a:endParaRPr lang="en-ID" dirty="0"/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D3961C34-C453-4743-A839-3C26B0F4CF8A}"/>
              </a:ext>
            </a:extLst>
          </p:cNvPr>
          <p:cNvSpPr txBox="1"/>
          <p:nvPr/>
        </p:nvSpPr>
        <p:spPr>
          <a:xfrm>
            <a:off x="615778" y="1063209"/>
            <a:ext cx="3734549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1600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</a:rPr>
              <a:t>Write Something About Here</a:t>
            </a:r>
            <a:endParaRPr lang="en-ID" sz="1600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8739889B-A6C6-4522-85DE-2E899B45B1EA}"/>
              </a:ext>
            </a:extLst>
          </p:cNvPr>
          <p:cNvSpPr txBox="1"/>
          <p:nvPr/>
        </p:nvSpPr>
        <p:spPr>
          <a:xfrm>
            <a:off x="615778" y="3132239"/>
            <a:ext cx="2653895" cy="615553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lnSpc>
                <a:spcPct val="150000"/>
              </a:lnSpc>
              <a:defRPr sz="1200" b="0" i="0">
                <a:solidFill>
                  <a:schemeClr val="tx1">
                    <a:lumMod val="75000"/>
                    <a:lumOff val="25000"/>
                  </a:schemeClr>
                </a:solidFill>
                <a:effectLst/>
              </a:defRPr>
            </a:lvl1pPr>
          </a:lstStyle>
          <a:p>
            <a:r>
              <a:rPr lang="it-IT" dirty="0"/>
              <a:t>Sed quia consequuntur magni dolores eos qui ratione</a:t>
            </a:r>
            <a:endParaRPr lang="en-ID" dirty="0"/>
          </a:p>
        </p:txBody>
      </p:sp>
      <p:sp>
        <p:nvSpPr>
          <p:cNvPr id="100" name="Freeform: Shape 99">
            <a:extLst>
              <a:ext uri="{FF2B5EF4-FFF2-40B4-BE49-F238E27FC236}">
                <a16:creationId xmlns:a16="http://schemas.microsoft.com/office/drawing/2014/main" id="{0343A90A-9693-447A-B1A0-0545B3D624F4}"/>
              </a:ext>
            </a:extLst>
          </p:cNvPr>
          <p:cNvSpPr/>
          <p:nvPr/>
        </p:nvSpPr>
        <p:spPr>
          <a:xfrm>
            <a:off x="5229578" y="3096900"/>
            <a:ext cx="288098" cy="300436"/>
          </a:xfrm>
          <a:custGeom>
            <a:avLst/>
            <a:gdLst>
              <a:gd name="connsiteX0" fmla="*/ 421097 w 423202"/>
              <a:gd name="connsiteY0" fmla="*/ 392728 h 441320"/>
              <a:gd name="connsiteX1" fmla="*/ 401189 w 423202"/>
              <a:gd name="connsiteY1" fmla="*/ 335622 h 441320"/>
              <a:gd name="connsiteX2" fmla="*/ 373422 w 423202"/>
              <a:gd name="connsiteY2" fmla="*/ 307332 h 441320"/>
              <a:gd name="connsiteX3" fmla="*/ 268380 w 423202"/>
              <a:gd name="connsiteY3" fmla="*/ 268432 h 441320"/>
              <a:gd name="connsiteX4" fmla="*/ 250436 w 423202"/>
              <a:gd name="connsiteY4" fmla="*/ 246952 h 441320"/>
              <a:gd name="connsiteX5" fmla="*/ 245721 w 423202"/>
              <a:gd name="connsiteY5" fmla="*/ 221412 h 441320"/>
              <a:gd name="connsiteX6" fmla="*/ 296801 w 423202"/>
              <a:gd name="connsiteY6" fmla="*/ 155007 h 441320"/>
              <a:gd name="connsiteX7" fmla="*/ 291562 w 423202"/>
              <a:gd name="connsiteY7" fmla="*/ 208314 h 441320"/>
              <a:gd name="connsiteX8" fmla="*/ 320639 w 423202"/>
              <a:gd name="connsiteY8" fmla="*/ 107594 h 441320"/>
              <a:gd name="connsiteX9" fmla="*/ 258163 w 423202"/>
              <a:gd name="connsiteY9" fmla="*/ 5302 h 441320"/>
              <a:gd name="connsiteX10" fmla="*/ 187830 w 423202"/>
              <a:gd name="connsiteY10" fmla="*/ 6219 h 441320"/>
              <a:gd name="connsiteX11" fmla="*/ 121818 w 423202"/>
              <a:gd name="connsiteY11" fmla="*/ 153305 h 441320"/>
              <a:gd name="connsiteX12" fmla="*/ 165564 w 423202"/>
              <a:gd name="connsiteY12" fmla="*/ 212505 h 441320"/>
              <a:gd name="connsiteX13" fmla="*/ 177613 w 423202"/>
              <a:gd name="connsiteY13" fmla="*/ 221019 h 441320"/>
              <a:gd name="connsiteX14" fmla="*/ 172898 w 423202"/>
              <a:gd name="connsiteY14" fmla="*/ 246821 h 441320"/>
              <a:gd name="connsiteX15" fmla="*/ 154824 w 423202"/>
              <a:gd name="connsiteY15" fmla="*/ 268301 h 441320"/>
              <a:gd name="connsiteX16" fmla="*/ 49781 w 423202"/>
              <a:gd name="connsiteY16" fmla="*/ 307201 h 441320"/>
              <a:gd name="connsiteX17" fmla="*/ 22014 w 423202"/>
              <a:gd name="connsiteY17" fmla="*/ 335492 h 441320"/>
              <a:gd name="connsiteX18" fmla="*/ 2106 w 423202"/>
              <a:gd name="connsiteY18" fmla="*/ 392597 h 441320"/>
              <a:gd name="connsiteX19" fmla="*/ 36684 w 423202"/>
              <a:gd name="connsiteY19" fmla="*/ 441320 h 441320"/>
              <a:gd name="connsiteX20" fmla="*/ 152466 w 423202"/>
              <a:gd name="connsiteY20" fmla="*/ 441320 h 441320"/>
              <a:gd name="connsiteX21" fmla="*/ 129545 w 423202"/>
              <a:gd name="connsiteY21" fmla="*/ 348720 h 441320"/>
              <a:gd name="connsiteX22" fmla="*/ 298504 w 423202"/>
              <a:gd name="connsiteY22" fmla="*/ 348720 h 441320"/>
              <a:gd name="connsiteX23" fmla="*/ 269820 w 423202"/>
              <a:gd name="connsiteY23" fmla="*/ 441320 h 441320"/>
              <a:gd name="connsiteX24" fmla="*/ 386389 w 423202"/>
              <a:gd name="connsiteY24" fmla="*/ 441320 h 441320"/>
              <a:gd name="connsiteX25" fmla="*/ 421097 w 423202"/>
              <a:gd name="connsiteY25" fmla="*/ 392728 h 441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423202" h="441320">
                <a:moveTo>
                  <a:pt x="421097" y="392728"/>
                </a:moveTo>
                <a:lnTo>
                  <a:pt x="401189" y="335622"/>
                </a:lnTo>
                <a:cubicBezTo>
                  <a:pt x="396605" y="322525"/>
                  <a:pt x="386520" y="312047"/>
                  <a:pt x="373422" y="307332"/>
                </a:cubicBezTo>
                <a:lnTo>
                  <a:pt x="268380" y="268432"/>
                </a:lnTo>
                <a:cubicBezTo>
                  <a:pt x="259080" y="264896"/>
                  <a:pt x="252139" y="256775"/>
                  <a:pt x="250436" y="246952"/>
                </a:cubicBezTo>
                <a:lnTo>
                  <a:pt x="245721" y="221412"/>
                </a:lnTo>
                <a:cubicBezTo>
                  <a:pt x="285144" y="208707"/>
                  <a:pt x="295884" y="145970"/>
                  <a:pt x="296801" y="155007"/>
                </a:cubicBezTo>
                <a:cubicBezTo>
                  <a:pt x="297718" y="165092"/>
                  <a:pt x="291562" y="208314"/>
                  <a:pt x="291562" y="208314"/>
                </a:cubicBezTo>
                <a:cubicBezTo>
                  <a:pt x="291562" y="208314"/>
                  <a:pt x="324568" y="164568"/>
                  <a:pt x="320639" y="107594"/>
                </a:cubicBezTo>
                <a:cubicBezTo>
                  <a:pt x="316710" y="50750"/>
                  <a:pt x="282656" y="17745"/>
                  <a:pt x="258163" y="5302"/>
                </a:cubicBezTo>
                <a:cubicBezTo>
                  <a:pt x="233671" y="-7141"/>
                  <a:pt x="187830" y="6219"/>
                  <a:pt x="187830" y="6219"/>
                </a:cubicBezTo>
                <a:cubicBezTo>
                  <a:pt x="125747" y="-9105"/>
                  <a:pt x="96016" y="104582"/>
                  <a:pt x="121818" y="153305"/>
                </a:cubicBezTo>
                <a:cubicBezTo>
                  <a:pt x="139107" y="185917"/>
                  <a:pt x="156133" y="204123"/>
                  <a:pt x="165564" y="212505"/>
                </a:cubicBezTo>
                <a:cubicBezTo>
                  <a:pt x="168052" y="214732"/>
                  <a:pt x="172112" y="218137"/>
                  <a:pt x="177613" y="221019"/>
                </a:cubicBezTo>
                <a:lnTo>
                  <a:pt x="172898" y="246821"/>
                </a:lnTo>
                <a:cubicBezTo>
                  <a:pt x="171065" y="256644"/>
                  <a:pt x="164123" y="264765"/>
                  <a:pt x="154824" y="268301"/>
                </a:cubicBezTo>
                <a:lnTo>
                  <a:pt x="49781" y="307201"/>
                </a:lnTo>
                <a:cubicBezTo>
                  <a:pt x="36815" y="312047"/>
                  <a:pt x="26468" y="322394"/>
                  <a:pt x="22014" y="335492"/>
                </a:cubicBezTo>
                <a:lnTo>
                  <a:pt x="2106" y="392597"/>
                </a:lnTo>
                <a:cubicBezTo>
                  <a:pt x="-6276" y="416304"/>
                  <a:pt x="11405" y="441320"/>
                  <a:pt x="36684" y="441320"/>
                </a:cubicBezTo>
                <a:lnTo>
                  <a:pt x="152466" y="441320"/>
                </a:lnTo>
                <a:lnTo>
                  <a:pt x="129545" y="348720"/>
                </a:lnTo>
                <a:cubicBezTo>
                  <a:pt x="129545" y="348720"/>
                  <a:pt x="225943" y="382119"/>
                  <a:pt x="298504" y="348720"/>
                </a:cubicBezTo>
                <a:lnTo>
                  <a:pt x="269820" y="441320"/>
                </a:lnTo>
                <a:lnTo>
                  <a:pt x="386389" y="441320"/>
                </a:lnTo>
                <a:cubicBezTo>
                  <a:pt x="411798" y="441451"/>
                  <a:pt x="429480" y="416566"/>
                  <a:pt x="421097" y="392728"/>
                </a:cubicBezTo>
                <a:close/>
              </a:path>
            </a:pathLst>
          </a:custGeom>
          <a:solidFill>
            <a:schemeClr val="accent2"/>
          </a:solidFill>
          <a:ln w="15553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grpSp>
        <p:nvGrpSpPr>
          <p:cNvPr id="107" name="Group 106">
            <a:extLst>
              <a:ext uri="{FF2B5EF4-FFF2-40B4-BE49-F238E27FC236}">
                <a16:creationId xmlns:a16="http://schemas.microsoft.com/office/drawing/2014/main" id="{7E6D912E-5E5C-4110-BB66-CE58BC1729A2}"/>
              </a:ext>
            </a:extLst>
          </p:cNvPr>
          <p:cNvGrpSpPr/>
          <p:nvPr/>
        </p:nvGrpSpPr>
        <p:grpSpPr>
          <a:xfrm>
            <a:off x="4822377" y="5847945"/>
            <a:ext cx="1107996" cy="579731"/>
            <a:chOff x="4822377" y="5847945"/>
            <a:chExt cx="1107996" cy="579731"/>
          </a:xfrm>
        </p:grpSpPr>
        <p:sp>
          <p:nvSpPr>
            <p:cNvPr id="101" name="TextBox 100">
              <a:extLst>
                <a:ext uri="{FF2B5EF4-FFF2-40B4-BE49-F238E27FC236}">
                  <a16:creationId xmlns:a16="http://schemas.microsoft.com/office/drawing/2014/main" id="{A89BDD67-EAF6-4F66-8412-D453DA77BC95}"/>
                </a:ext>
              </a:extLst>
            </p:cNvPr>
            <p:cNvSpPr txBox="1"/>
            <p:nvPr/>
          </p:nvSpPr>
          <p:spPr>
            <a:xfrm>
              <a:off x="4822377" y="5847945"/>
              <a:ext cx="110799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ID" sz="1400" spc="0" baseline="0" dirty="0">
                  <a:solidFill>
                    <a:srgbClr val="000000"/>
                  </a:solidFill>
                  <a:latin typeface="+mj-lt"/>
                  <a:cs typeface="Arial"/>
                  <a:sym typeface="Arial"/>
                  <a:rtl val="0"/>
                </a:rPr>
                <a:t>Nick Name</a:t>
              </a:r>
            </a:p>
          </p:txBody>
        </p:sp>
        <p:sp>
          <p:nvSpPr>
            <p:cNvPr id="102" name="TextBox 101">
              <a:extLst>
                <a:ext uri="{FF2B5EF4-FFF2-40B4-BE49-F238E27FC236}">
                  <a16:creationId xmlns:a16="http://schemas.microsoft.com/office/drawing/2014/main" id="{F7DAF426-E758-4845-A46A-CF2A18DCBC2F}"/>
                </a:ext>
              </a:extLst>
            </p:cNvPr>
            <p:cNvSpPr txBox="1"/>
            <p:nvPr/>
          </p:nvSpPr>
          <p:spPr>
            <a:xfrm>
              <a:off x="4932985" y="6070742"/>
              <a:ext cx="886781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ID" sz="1000" spc="0" baseline="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/>
                  <a:sym typeface="Arial"/>
                  <a:rtl val="0"/>
                </a:rPr>
                <a:t>Job Position</a:t>
              </a:r>
            </a:p>
          </p:txBody>
        </p:sp>
        <p:grpSp>
          <p:nvGrpSpPr>
            <p:cNvPr id="103" name="Group 102">
              <a:extLst>
                <a:ext uri="{FF2B5EF4-FFF2-40B4-BE49-F238E27FC236}">
                  <a16:creationId xmlns:a16="http://schemas.microsoft.com/office/drawing/2014/main" id="{A253E01F-396E-48FB-837F-DA4C7F22CD1F}"/>
                </a:ext>
              </a:extLst>
            </p:cNvPr>
            <p:cNvGrpSpPr/>
            <p:nvPr/>
          </p:nvGrpSpPr>
          <p:grpSpPr>
            <a:xfrm>
              <a:off x="5202086" y="6327123"/>
              <a:ext cx="348579" cy="100553"/>
              <a:chOff x="5908981" y="2221769"/>
              <a:chExt cx="348579" cy="100553"/>
            </a:xfrm>
          </p:grpSpPr>
          <p:sp>
            <p:nvSpPr>
              <p:cNvPr id="104" name="Star: 5 Points 103">
                <a:extLst>
                  <a:ext uri="{FF2B5EF4-FFF2-40B4-BE49-F238E27FC236}">
                    <a16:creationId xmlns:a16="http://schemas.microsoft.com/office/drawing/2014/main" id="{31FEDCBD-AD99-49F8-8812-E11CD2925813}"/>
                  </a:ext>
                </a:extLst>
              </p:cNvPr>
              <p:cNvSpPr/>
              <p:nvPr/>
            </p:nvSpPr>
            <p:spPr>
              <a:xfrm>
                <a:off x="5908981" y="2221769"/>
                <a:ext cx="100553" cy="100553"/>
              </a:xfrm>
              <a:prstGeom prst="star5">
                <a:avLst>
                  <a:gd name="adj" fmla="val 29380"/>
                  <a:gd name="hf" fmla="val 105146"/>
                  <a:gd name="vf" fmla="val 110557"/>
                </a:avLst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05" name="Star: 5 Points 104">
                <a:extLst>
                  <a:ext uri="{FF2B5EF4-FFF2-40B4-BE49-F238E27FC236}">
                    <a16:creationId xmlns:a16="http://schemas.microsoft.com/office/drawing/2014/main" id="{D795791D-F61B-4D10-80B7-4AF9FCA55689}"/>
                  </a:ext>
                </a:extLst>
              </p:cNvPr>
              <p:cNvSpPr/>
              <p:nvPr/>
            </p:nvSpPr>
            <p:spPr>
              <a:xfrm>
                <a:off x="6032994" y="2221769"/>
                <a:ext cx="100553" cy="100553"/>
              </a:xfrm>
              <a:prstGeom prst="star5">
                <a:avLst>
                  <a:gd name="adj" fmla="val 29380"/>
                  <a:gd name="hf" fmla="val 105146"/>
                  <a:gd name="vf" fmla="val 110557"/>
                </a:avLst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06" name="Star: 5 Points 105">
                <a:extLst>
                  <a:ext uri="{FF2B5EF4-FFF2-40B4-BE49-F238E27FC236}">
                    <a16:creationId xmlns:a16="http://schemas.microsoft.com/office/drawing/2014/main" id="{17F1C5F9-4C85-4EA3-805B-EAD0D8B53DD8}"/>
                  </a:ext>
                </a:extLst>
              </p:cNvPr>
              <p:cNvSpPr/>
              <p:nvPr/>
            </p:nvSpPr>
            <p:spPr>
              <a:xfrm>
                <a:off x="6157007" y="2221769"/>
                <a:ext cx="100553" cy="100553"/>
              </a:xfrm>
              <a:prstGeom prst="star5">
                <a:avLst>
                  <a:gd name="adj" fmla="val 29380"/>
                  <a:gd name="hf" fmla="val 105146"/>
                  <a:gd name="vf" fmla="val 110557"/>
                </a:avLst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</p:grpSp>
      </p:grpSp>
      <p:grpSp>
        <p:nvGrpSpPr>
          <p:cNvPr id="108" name="Group 107">
            <a:extLst>
              <a:ext uri="{FF2B5EF4-FFF2-40B4-BE49-F238E27FC236}">
                <a16:creationId xmlns:a16="http://schemas.microsoft.com/office/drawing/2014/main" id="{C1ADEAC1-31EF-4C95-995D-ED202E247F76}"/>
              </a:ext>
            </a:extLst>
          </p:cNvPr>
          <p:cNvGrpSpPr/>
          <p:nvPr/>
        </p:nvGrpSpPr>
        <p:grpSpPr>
          <a:xfrm>
            <a:off x="6689045" y="5847945"/>
            <a:ext cx="1107996" cy="579731"/>
            <a:chOff x="4822377" y="5847945"/>
            <a:chExt cx="1107996" cy="579731"/>
          </a:xfrm>
        </p:grpSpPr>
        <p:sp>
          <p:nvSpPr>
            <p:cNvPr id="109" name="TextBox 108">
              <a:extLst>
                <a:ext uri="{FF2B5EF4-FFF2-40B4-BE49-F238E27FC236}">
                  <a16:creationId xmlns:a16="http://schemas.microsoft.com/office/drawing/2014/main" id="{DE7FD01C-5301-4913-8D2D-28E894FEC891}"/>
                </a:ext>
              </a:extLst>
            </p:cNvPr>
            <p:cNvSpPr txBox="1"/>
            <p:nvPr/>
          </p:nvSpPr>
          <p:spPr>
            <a:xfrm>
              <a:off x="4822377" y="5847945"/>
              <a:ext cx="110799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ID" sz="1400" spc="0" baseline="0" dirty="0">
                  <a:solidFill>
                    <a:srgbClr val="000000"/>
                  </a:solidFill>
                  <a:latin typeface="+mj-lt"/>
                  <a:cs typeface="Arial"/>
                  <a:sym typeface="Arial"/>
                  <a:rtl val="0"/>
                </a:rPr>
                <a:t>Nick Name</a:t>
              </a:r>
            </a:p>
          </p:txBody>
        </p:sp>
        <p:sp>
          <p:nvSpPr>
            <p:cNvPr id="110" name="TextBox 109">
              <a:extLst>
                <a:ext uri="{FF2B5EF4-FFF2-40B4-BE49-F238E27FC236}">
                  <a16:creationId xmlns:a16="http://schemas.microsoft.com/office/drawing/2014/main" id="{20BDDF75-1347-4D92-AB65-AAFAB57F6709}"/>
                </a:ext>
              </a:extLst>
            </p:cNvPr>
            <p:cNvSpPr txBox="1"/>
            <p:nvPr/>
          </p:nvSpPr>
          <p:spPr>
            <a:xfrm>
              <a:off x="4932985" y="6070742"/>
              <a:ext cx="886781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ID" sz="1000" spc="0" baseline="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/>
                  <a:sym typeface="Arial"/>
                  <a:rtl val="0"/>
                </a:rPr>
                <a:t>Job Position</a:t>
              </a:r>
            </a:p>
          </p:txBody>
        </p:sp>
        <p:grpSp>
          <p:nvGrpSpPr>
            <p:cNvPr id="111" name="Group 110">
              <a:extLst>
                <a:ext uri="{FF2B5EF4-FFF2-40B4-BE49-F238E27FC236}">
                  <a16:creationId xmlns:a16="http://schemas.microsoft.com/office/drawing/2014/main" id="{800A44A0-415D-48A0-83F2-4CCAB7A644D8}"/>
                </a:ext>
              </a:extLst>
            </p:cNvPr>
            <p:cNvGrpSpPr/>
            <p:nvPr/>
          </p:nvGrpSpPr>
          <p:grpSpPr>
            <a:xfrm>
              <a:off x="5202086" y="6327123"/>
              <a:ext cx="348579" cy="100553"/>
              <a:chOff x="5908981" y="2221769"/>
              <a:chExt cx="348579" cy="100553"/>
            </a:xfrm>
          </p:grpSpPr>
          <p:sp>
            <p:nvSpPr>
              <p:cNvPr id="112" name="Star: 5 Points 111">
                <a:extLst>
                  <a:ext uri="{FF2B5EF4-FFF2-40B4-BE49-F238E27FC236}">
                    <a16:creationId xmlns:a16="http://schemas.microsoft.com/office/drawing/2014/main" id="{5301FC3B-AEA5-409A-8FEB-3DD6A891D0CC}"/>
                  </a:ext>
                </a:extLst>
              </p:cNvPr>
              <p:cNvSpPr/>
              <p:nvPr/>
            </p:nvSpPr>
            <p:spPr>
              <a:xfrm>
                <a:off x="5908981" y="2221769"/>
                <a:ext cx="100553" cy="100553"/>
              </a:xfrm>
              <a:prstGeom prst="star5">
                <a:avLst>
                  <a:gd name="adj" fmla="val 29380"/>
                  <a:gd name="hf" fmla="val 105146"/>
                  <a:gd name="vf" fmla="val 110557"/>
                </a:avLst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13" name="Star: 5 Points 112">
                <a:extLst>
                  <a:ext uri="{FF2B5EF4-FFF2-40B4-BE49-F238E27FC236}">
                    <a16:creationId xmlns:a16="http://schemas.microsoft.com/office/drawing/2014/main" id="{10A132D3-68FA-47B7-9A14-7885E531154B}"/>
                  </a:ext>
                </a:extLst>
              </p:cNvPr>
              <p:cNvSpPr/>
              <p:nvPr/>
            </p:nvSpPr>
            <p:spPr>
              <a:xfrm>
                <a:off x="6032994" y="2221769"/>
                <a:ext cx="100553" cy="100553"/>
              </a:xfrm>
              <a:prstGeom prst="star5">
                <a:avLst>
                  <a:gd name="adj" fmla="val 29380"/>
                  <a:gd name="hf" fmla="val 105146"/>
                  <a:gd name="vf" fmla="val 110557"/>
                </a:avLst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14" name="Star: 5 Points 113">
                <a:extLst>
                  <a:ext uri="{FF2B5EF4-FFF2-40B4-BE49-F238E27FC236}">
                    <a16:creationId xmlns:a16="http://schemas.microsoft.com/office/drawing/2014/main" id="{27FF95DF-416F-4360-A071-F0D0E1E79301}"/>
                  </a:ext>
                </a:extLst>
              </p:cNvPr>
              <p:cNvSpPr/>
              <p:nvPr/>
            </p:nvSpPr>
            <p:spPr>
              <a:xfrm>
                <a:off x="6157007" y="2221769"/>
                <a:ext cx="100553" cy="100553"/>
              </a:xfrm>
              <a:prstGeom prst="star5">
                <a:avLst>
                  <a:gd name="adj" fmla="val 29380"/>
                  <a:gd name="hf" fmla="val 105146"/>
                  <a:gd name="vf" fmla="val 110557"/>
                </a:avLst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</p:grpSp>
      </p:grpSp>
      <p:grpSp>
        <p:nvGrpSpPr>
          <p:cNvPr id="115" name="Group 114">
            <a:extLst>
              <a:ext uri="{FF2B5EF4-FFF2-40B4-BE49-F238E27FC236}">
                <a16:creationId xmlns:a16="http://schemas.microsoft.com/office/drawing/2014/main" id="{8C1DEE86-C388-4E81-9FA1-C62D35F569D2}"/>
              </a:ext>
            </a:extLst>
          </p:cNvPr>
          <p:cNvGrpSpPr/>
          <p:nvPr/>
        </p:nvGrpSpPr>
        <p:grpSpPr>
          <a:xfrm>
            <a:off x="8554461" y="5847945"/>
            <a:ext cx="1107996" cy="579731"/>
            <a:chOff x="4822377" y="5847945"/>
            <a:chExt cx="1107996" cy="579731"/>
          </a:xfrm>
        </p:grpSpPr>
        <p:sp>
          <p:nvSpPr>
            <p:cNvPr id="116" name="TextBox 115">
              <a:extLst>
                <a:ext uri="{FF2B5EF4-FFF2-40B4-BE49-F238E27FC236}">
                  <a16:creationId xmlns:a16="http://schemas.microsoft.com/office/drawing/2014/main" id="{3B26BDA9-633A-4444-B56D-24D5E8DC3590}"/>
                </a:ext>
              </a:extLst>
            </p:cNvPr>
            <p:cNvSpPr txBox="1"/>
            <p:nvPr/>
          </p:nvSpPr>
          <p:spPr>
            <a:xfrm>
              <a:off x="4822377" y="5847945"/>
              <a:ext cx="110799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ID" sz="1400" spc="0" baseline="0" dirty="0">
                  <a:solidFill>
                    <a:srgbClr val="000000"/>
                  </a:solidFill>
                  <a:latin typeface="+mj-lt"/>
                  <a:cs typeface="Arial"/>
                  <a:sym typeface="Arial"/>
                  <a:rtl val="0"/>
                </a:rPr>
                <a:t>Nick Name</a:t>
              </a:r>
            </a:p>
          </p:txBody>
        </p:sp>
        <p:sp>
          <p:nvSpPr>
            <p:cNvPr id="117" name="TextBox 116">
              <a:extLst>
                <a:ext uri="{FF2B5EF4-FFF2-40B4-BE49-F238E27FC236}">
                  <a16:creationId xmlns:a16="http://schemas.microsoft.com/office/drawing/2014/main" id="{D894A49F-3DF7-4736-83F1-4C18916A503B}"/>
                </a:ext>
              </a:extLst>
            </p:cNvPr>
            <p:cNvSpPr txBox="1"/>
            <p:nvPr/>
          </p:nvSpPr>
          <p:spPr>
            <a:xfrm>
              <a:off x="4932985" y="6070742"/>
              <a:ext cx="886781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ID" sz="1000" spc="0" baseline="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/>
                  <a:sym typeface="Arial"/>
                  <a:rtl val="0"/>
                </a:rPr>
                <a:t>Job Position</a:t>
              </a:r>
            </a:p>
          </p:txBody>
        </p:sp>
        <p:grpSp>
          <p:nvGrpSpPr>
            <p:cNvPr id="118" name="Group 117">
              <a:extLst>
                <a:ext uri="{FF2B5EF4-FFF2-40B4-BE49-F238E27FC236}">
                  <a16:creationId xmlns:a16="http://schemas.microsoft.com/office/drawing/2014/main" id="{67803BFB-C480-419E-AFA5-2C671A454737}"/>
                </a:ext>
              </a:extLst>
            </p:cNvPr>
            <p:cNvGrpSpPr/>
            <p:nvPr/>
          </p:nvGrpSpPr>
          <p:grpSpPr>
            <a:xfrm>
              <a:off x="5202086" y="6327123"/>
              <a:ext cx="348579" cy="100553"/>
              <a:chOff x="5908981" y="2221769"/>
              <a:chExt cx="348579" cy="100553"/>
            </a:xfrm>
          </p:grpSpPr>
          <p:sp>
            <p:nvSpPr>
              <p:cNvPr id="119" name="Star: 5 Points 118">
                <a:extLst>
                  <a:ext uri="{FF2B5EF4-FFF2-40B4-BE49-F238E27FC236}">
                    <a16:creationId xmlns:a16="http://schemas.microsoft.com/office/drawing/2014/main" id="{FFCCB278-6332-4980-9F2B-79103A6F8F65}"/>
                  </a:ext>
                </a:extLst>
              </p:cNvPr>
              <p:cNvSpPr/>
              <p:nvPr/>
            </p:nvSpPr>
            <p:spPr>
              <a:xfrm>
                <a:off x="5908981" y="2221769"/>
                <a:ext cx="100553" cy="100553"/>
              </a:xfrm>
              <a:prstGeom prst="star5">
                <a:avLst>
                  <a:gd name="adj" fmla="val 29380"/>
                  <a:gd name="hf" fmla="val 105146"/>
                  <a:gd name="vf" fmla="val 110557"/>
                </a:avLst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20" name="Star: 5 Points 119">
                <a:extLst>
                  <a:ext uri="{FF2B5EF4-FFF2-40B4-BE49-F238E27FC236}">
                    <a16:creationId xmlns:a16="http://schemas.microsoft.com/office/drawing/2014/main" id="{259D9208-21B4-42E9-8D57-7694557A3C4B}"/>
                  </a:ext>
                </a:extLst>
              </p:cNvPr>
              <p:cNvSpPr/>
              <p:nvPr/>
            </p:nvSpPr>
            <p:spPr>
              <a:xfrm>
                <a:off x="6032994" y="2221769"/>
                <a:ext cx="100553" cy="100553"/>
              </a:xfrm>
              <a:prstGeom prst="star5">
                <a:avLst>
                  <a:gd name="adj" fmla="val 29380"/>
                  <a:gd name="hf" fmla="val 105146"/>
                  <a:gd name="vf" fmla="val 110557"/>
                </a:avLst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21" name="Star: 5 Points 120">
                <a:extLst>
                  <a:ext uri="{FF2B5EF4-FFF2-40B4-BE49-F238E27FC236}">
                    <a16:creationId xmlns:a16="http://schemas.microsoft.com/office/drawing/2014/main" id="{3598BB67-70ED-4E2C-964E-FE41D07FBD53}"/>
                  </a:ext>
                </a:extLst>
              </p:cNvPr>
              <p:cNvSpPr/>
              <p:nvPr/>
            </p:nvSpPr>
            <p:spPr>
              <a:xfrm>
                <a:off x="6157007" y="2221769"/>
                <a:ext cx="100553" cy="100553"/>
              </a:xfrm>
              <a:prstGeom prst="star5">
                <a:avLst>
                  <a:gd name="adj" fmla="val 29380"/>
                  <a:gd name="hf" fmla="val 105146"/>
                  <a:gd name="vf" fmla="val 110557"/>
                </a:avLst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</p:grpSp>
      </p:grpSp>
      <p:grpSp>
        <p:nvGrpSpPr>
          <p:cNvPr id="122" name="Group 121">
            <a:extLst>
              <a:ext uri="{FF2B5EF4-FFF2-40B4-BE49-F238E27FC236}">
                <a16:creationId xmlns:a16="http://schemas.microsoft.com/office/drawing/2014/main" id="{3DE6801E-A65C-4A4B-A597-57C56C7E0B69}"/>
              </a:ext>
            </a:extLst>
          </p:cNvPr>
          <p:cNvGrpSpPr/>
          <p:nvPr/>
        </p:nvGrpSpPr>
        <p:grpSpPr>
          <a:xfrm>
            <a:off x="10380323" y="5847945"/>
            <a:ext cx="1107996" cy="579731"/>
            <a:chOff x="4822377" y="5847945"/>
            <a:chExt cx="1107996" cy="579731"/>
          </a:xfrm>
        </p:grpSpPr>
        <p:sp>
          <p:nvSpPr>
            <p:cNvPr id="123" name="TextBox 122">
              <a:extLst>
                <a:ext uri="{FF2B5EF4-FFF2-40B4-BE49-F238E27FC236}">
                  <a16:creationId xmlns:a16="http://schemas.microsoft.com/office/drawing/2014/main" id="{3FDBB611-826A-417C-8EE4-2C54F61F3F59}"/>
                </a:ext>
              </a:extLst>
            </p:cNvPr>
            <p:cNvSpPr txBox="1"/>
            <p:nvPr/>
          </p:nvSpPr>
          <p:spPr>
            <a:xfrm>
              <a:off x="4822377" y="5847945"/>
              <a:ext cx="110799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ID" sz="1400" spc="0" baseline="0" dirty="0">
                  <a:solidFill>
                    <a:srgbClr val="000000"/>
                  </a:solidFill>
                  <a:latin typeface="+mj-lt"/>
                  <a:cs typeface="Arial"/>
                  <a:sym typeface="Arial"/>
                  <a:rtl val="0"/>
                </a:rPr>
                <a:t>Nick Name</a:t>
              </a:r>
            </a:p>
          </p:txBody>
        </p:sp>
        <p:sp>
          <p:nvSpPr>
            <p:cNvPr id="124" name="TextBox 123">
              <a:extLst>
                <a:ext uri="{FF2B5EF4-FFF2-40B4-BE49-F238E27FC236}">
                  <a16:creationId xmlns:a16="http://schemas.microsoft.com/office/drawing/2014/main" id="{588952D0-79F8-4E5F-B44B-1142C9E3BA76}"/>
                </a:ext>
              </a:extLst>
            </p:cNvPr>
            <p:cNvSpPr txBox="1"/>
            <p:nvPr/>
          </p:nvSpPr>
          <p:spPr>
            <a:xfrm>
              <a:off x="4932985" y="6070742"/>
              <a:ext cx="886781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ID" sz="1000" spc="0" baseline="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/>
                  <a:sym typeface="Arial"/>
                  <a:rtl val="0"/>
                </a:rPr>
                <a:t>Job Position</a:t>
              </a:r>
            </a:p>
          </p:txBody>
        </p:sp>
        <p:grpSp>
          <p:nvGrpSpPr>
            <p:cNvPr id="125" name="Group 124">
              <a:extLst>
                <a:ext uri="{FF2B5EF4-FFF2-40B4-BE49-F238E27FC236}">
                  <a16:creationId xmlns:a16="http://schemas.microsoft.com/office/drawing/2014/main" id="{4B36B8B6-A0AD-4616-B45D-17601B46F870}"/>
                </a:ext>
              </a:extLst>
            </p:cNvPr>
            <p:cNvGrpSpPr/>
            <p:nvPr/>
          </p:nvGrpSpPr>
          <p:grpSpPr>
            <a:xfrm>
              <a:off x="5202086" y="6327123"/>
              <a:ext cx="348579" cy="100553"/>
              <a:chOff x="5908981" y="2221769"/>
              <a:chExt cx="348579" cy="100553"/>
            </a:xfrm>
          </p:grpSpPr>
          <p:sp>
            <p:nvSpPr>
              <p:cNvPr id="126" name="Star: 5 Points 125">
                <a:extLst>
                  <a:ext uri="{FF2B5EF4-FFF2-40B4-BE49-F238E27FC236}">
                    <a16:creationId xmlns:a16="http://schemas.microsoft.com/office/drawing/2014/main" id="{90CF0744-744C-4C07-85FC-7CEB3FD54D9A}"/>
                  </a:ext>
                </a:extLst>
              </p:cNvPr>
              <p:cNvSpPr/>
              <p:nvPr/>
            </p:nvSpPr>
            <p:spPr>
              <a:xfrm>
                <a:off x="5908981" y="2221769"/>
                <a:ext cx="100553" cy="100553"/>
              </a:xfrm>
              <a:prstGeom prst="star5">
                <a:avLst>
                  <a:gd name="adj" fmla="val 29380"/>
                  <a:gd name="hf" fmla="val 105146"/>
                  <a:gd name="vf" fmla="val 110557"/>
                </a:avLst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27" name="Star: 5 Points 126">
                <a:extLst>
                  <a:ext uri="{FF2B5EF4-FFF2-40B4-BE49-F238E27FC236}">
                    <a16:creationId xmlns:a16="http://schemas.microsoft.com/office/drawing/2014/main" id="{5C8FB60F-F0FE-492A-8D5F-DCD758341E2B}"/>
                  </a:ext>
                </a:extLst>
              </p:cNvPr>
              <p:cNvSpPr/>
              <p:nvPr/>
            </p:nvSpPr>
            <p:spPr>
              <a:xfrm>
                <a:off x="6032994" y="2221769"/>
                <a:ext cx="100553" cy="100553"/>
              </a:xfrm>
              <a:prstGeom prst="star5">
                <a:avLst>
                  <a:gd name="adj" fmla="val 29380"/>
                  <a:gd name="hf" fmla="val 105146"/>
                  <a:gd name="vf" fmla="val 110557"/>
                </a:avLst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28" name="Star: 5 Points 127">
                <a:extLst>
                  <a:ext uri="{FF2B5EF4-FFF2-40B4-BE49-F238E27FC236}">
                    <a16:creationId xmlns:a16="http://schemas.microsoft.com/office/drawing/2014/main" id="{BB96F828-22E8-44C9-88BD-1D0F971A321D}"/>
                  </a:ext>
                </a:extLst>
              </p:cNvPr>
              <p:cNvSpPr/>
              <p:nvPr/>
            </p:nvSpPr>
            <p:spPr>
              <a:xfrm>
                <a:off x="6157007" y="2221769"/>
                <a:ext cx="100553" cy="100553"/>
              </a:xfrm>
              <a:prstGeom prst="star5">
                <a:avLst>
                  <a:gd name="adj" fmla="val 29380"/>
                  <a:gd name="hf" fmla="val 105146"/>
                  <a:gd name="vf" fmla="val 110557"/>
                </a:avLst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</p:grpSp>
      </p:grpSp>
      <p:grpSp>
        <p:nvGrpSpPr>
          <p:cNvPr id="129" name="Group 128">
            <a:extLst>
              <a:ext uri="{FF2B5EF4-FFF2-40B4-BE49-F238E27FC236}">
                <a16:creationId xmlns:a16="http://schemas.microsoft.com/office/drawing/2014/main" id="{B94E81E2-AD10-4D5E-8C5E-06543B477CF5}"/>
              </a:ext>
            </a:extLst>
          </p:cNvPr>
          <p:cNvGrpSpPr/>
          <p:nvPr/>
        </p:nvGrpSpPr>
        <p:grpSpPr>
          <a:xfrm>
            <a:off x="2987613" y="5847945"/>
            <a:ext cx="1107996" cy="579731"/>
            <a:chOff x="4822377" y="5847945"/>
            <a:chExt cx="1107996" cy="579731"/>
          </a:xfrm>
        </p:grpSpPr>
        <p:sp>
          <p:nvSpPr>
            <p:cNvPr id="130" name="TextBox 129">
              <a:extLst>
                <a:ext uri="{FF2B5EF4-FFF2-40B4-BE49-F238E27FC236}">
                  <a16:creationId xmlns:a16="http://schemas.microsoft.com/office/drawing/2014/main" id="{1DBF9BC4-EE91-4105-B411-575262956B21}"/>
                </a:ext>
              </a:extLst>
            </p:cNvPr>
            <p:cNvSpPr txBox="1"/>
            <p:nvPr/>
          </p:nvSpPr>
          <p:spPr>
            <a:xfrm>
              <a:off x="4822377" y="5847945"/>
              <a:ext cx="110799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ID" sz="1400" spc="0" baseline="0" dirty="0">
                  <a:solidFill>
                    <a:srgbClr val="000000"/>
                  </a:solidFill>
                  <a:latin typeface="+mj-lt"/>
                  <a:cs typeface="Arial"/>
                  <a:sym typeface="Arial"/>
                  <a:rtl val="0"/>
                </a:rPr>
                <a:t>Nick Name</a:t>
              </a:r>
            </a:p>
          </p:txBody>
        </p:sp>
        <p:sp>
          <p:nvSpPr>
            <p:cNvPr id="131" name="TextBox 130">
              <a:extLst>
                <a:ext uri="{FF2B5EF4-FFF2-40B4-BE49-F238E27FC236}">
                  <a16:creationId xmlns:a16="http://schemas.microsoft.com/office/drawing/2014/main" id="{1AA86F4E-3E44-4EFD-BDAC-07378A4F8A6B}"/>
                </a:ext>
              </a:extLst>
            </p:cNvPr>
            <p:cNvSpPr txBox="1"/>
            <p:nvPr/>
          </p:nvSpPr>
          <p:spPr>
            <a:xfrm>
              <a:off x="4932985" y="6070742"/>
              <a:ext cx="886781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ID" sz="1000" spc="0" baseline="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/>
                  <a:sym typeface="Arial"/>
                  <a:rtl val="0"/>
                </a:rPr>
                <a:t>Job Position</a:t>
              </a:r>
            </a:p>
          </p:txBody>
        </p:sp>
        <p:grpSp>
          <p:nvGrpSpPr>
            <p:cNvPr id="132" name="Group 131">
              <a:extLst>
                <a:ext uri="{FF2B5EF4-FFF2-40B4-BE49-F238E27FC236}">
                  <a16:creationId xmlns:a16="http://schemas.microsoft.com/office/drawing/2014/main" id="{0F46FE70-5FD0-47D7-A1FA-AC776C073405}"/>
                </a:ext>
              </a:extLst>
            </p:cNvPr>
            <p:cNvGrpSpPr/>
            <p:nvPr/>
          </p:nvGrpSpPr>
          <p:grpSpPr>
            <a:xfrm>
              <a:off x="5202086" y="6327123"/>
              <a:ext cx="348579" cy="100553"/>
              <a:chOff x="5908981" y="2221769"/>
              <a:chExt cx="348579" cy="100553"/>
            </a:xfrm>
          </p:grpSpPr>
          <p:sp>
            <p:nvSpPr>
              <p:cNvPr id="133" name="Star: 5 Points 132">
                <a:extLst>
                  <a:ext uri="{FF2B5EF4-FFF2-40B4-BE49-F238E27FC236}">
                    <a16:creationId xmlns:a16="http://schemas.microsoft.com/office/drawing/2014/main" id="{DE9B51FA-9BD8-4D1D-ADD2-4B2543FAE234}"/>
                  </a:ext>
                </a:extLst>
              </p:cNvPr>
              <p:cNvSpPr/>
              <p:nvPr/>
            </p:nvSpPr>
            <p:spPr>
              <a:xfrm>
                <a:off x="5908981" y="2221769"/>
                <a:ext cx="100553" cy="100553"/>
              </a:xfrm>
              <a:prstGeom prst="star5">
                <a:avLst>
                  <a:gd name="adj" fmla="val 29380"/>
                  <a:gd name="hf" fmla="val 105146"/>
                  <a:gd name="vf" fmla="val 110557"/>
                </a:avLst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34" name="Star: 5 Points 133">
                <a:extLst>
                  <a:ext uri="{FF2B5EF4-FFF2-40B4-BE49-F238E27FC236}">
                    <a16:creationId xmlns:a16="http://schemas.microsoft.com/office/drawing/2014/main" id="{957E9B82-E20C-4FC7-B62B-B4D470A20C23}"/>
                  </a:ext>
                </a:extLst>
              </p:cNvPr>
              <p:cNvSpPr/>
              <p:nvPr/>
            </p:nvSpPr>
            <p:spPr>
              <a:xfrm>
                <a:off x="6032994" y="2221769"/>
                <a:ext cx="100553" cy="100553"/>
              </a:xfrm>
              <a:prstGeom prst="star5">
                <a:avLst>
                  <a:gd name="adj" fmla="val 29380"/>
                  <a:gd name="hf" fmla="val 105146"/>
                  <a:gd name="vf" fmla="val 110557"/>
                </a:avLst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35" name="Star: 5 Points 134">
                <a:extLst>
                  <a:ext uri="{FF2B5EF4-FFF2-40B4-BE49-F238E27FC236}">
                    <a16:creationId xmlns:a16="http://schemas.microsoft.com/office/drawing/2014/main" id="{B0235974-8652-461A-8293-5A4C3902BCB3}"/>
                  </a:ext>
                </a:extLst>
              </p:cNvPr>
              <p:cNvSpPr/>
              <p:nvPr/>
            </p:nvSpPr>
            <p:spPr>
              <a:xfrm>
                <a:off x="6157007" y="2221769"/>
                <a:ext cx="100553" cy="100553"/>
              </a:xfrm>
              <a:prstGeom prst="star5">
                <a:avLst>
                  <a:gd name="adj" fmla="val 29380"/>
                  <a:gd name="hf" fmla="val 105146"/>
                  <a:gd name="vf" fmla="val 110557"/>
                </a:avLst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</p:grpSp>
      </p:grpSp>
      <p:grpSp>
        <p:nvGrpSpPr>
          <p:cNvPr id="136" name="Group 135">
            <a:extLst>
              <a:ext uri="{FF2B5EF4-FFF2-40B4-BE49-F238E27FC236}">
                <a16:creationId xmlns:a16="http://schemas.microsoft.com/office/drawing/2014/main" id="{05A16FEC-9A90-45B3-BB91-CFF6CA96073F}"/>
              </a:ext>
            </a:extLst>
          </p:cNvPr>
          <p:cNvGrpSpPr/>
          <p:nvPr/>
        </p:nvGrpSpPr>
        <p:grpSpPr>
          <a:xfrm>
            <a:off x="4822377" y="3796284"/>
            <a:ext cx="1107996" cy="579731"/>
            <a:chOff x="4822377" y="5847945"/>
            <a:chExt cx="1107996" cy="579731"/>
          </a:xfrm>
        </p:grpSpPr>
        <p:sp>
          <p:nvSpPr>
            <p:cNvPr id="137" name="TextBox 136">
              <a:extLst>
                <a:ext uri="{FF2B5EF4-FFF2-40B4-BE49-F238E27FC236}">
                  <a16:creationId xmlns:a16="http://schemas.microsoft.com/office/drawing/2014/main" id="{0E1980B2-C091-441A-B5FC-E95EAEA4D85C}"/>
                </a:ext>
              </a:extLst>
            </p:cNvPr>
            <p:cNvSpPr txBox="1"/>
            <p:nvPr/>
          </p:nvSpPr>
          <p:spPr>
            <a:xfrm>
              <a:off x="4822377" y="5847945"/>
              <a:ext cx="110799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ID" sz="1400" spc="0" baseline="0" dirty="0">
                  <a:solidFill>
                    <a:srgbClr val="000000"/>
                  </a:solidFill>
                  <a:latin typeface="+mj-lt"/>
                  <a:cs typeface="Arial"/>
                  <a:sym typeface="Arial"/>
                  <a:rtl val="0"/>
                </a:rPr>
                <a:t>Nick Name</a:t>
              </a:r>
            </a:p>
          </p:txBody>
        </p:sp>
        <p:sp>
          <p:nvSpPr>
            <p:cNvPr id="138" name="TextBox 137">
              <a:extLst>
                <a:ext uri="{FF2B5EF4-FFF2-40B4-BE49-F238E27FC236}">
                  <a16:creationId xmlns:a16="http://schemas.microsoft.com/office/drawing/2014/main" id="{636A4409-4CB5-4ED3-A0BA-6AD15E86705D}"/>
                </a:ext>
              </a:extLst>
            </p:cNvPr>
            <p:cNvSpPr txBox="1"/>
            <p:nvPr/>
          </p:nvSpPr>
          <p:spPr>
            <a:xfrm>
              <a:off x="4932985" y="6070742"/>
              <a:ext cx="886781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ID" sz="1000" spc="0" baseline="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/>
                  <a:sym typeface="Arial"/>
                  <a:rtl val="0"/>
                </a:rPr>
                <a:t>Job Position</a:t>
              </a:r>
            </a:p>
          </p:txBody>
        </p:sp>
        <p:grpSp>
          <p:nvGrpSpPr>
            <p:cNvPr id="139" name="Group 138">
              <a:extLst>
                <a:ext uri="{FF2B5EF4-FFF2-40B4-BE49-F238E27FC236}">
                  <a16:creationId xmlns:a16="http://schemas.microsoft.com/office/drawing/2014/main" id="{BA62FD42-F211-4BE3-80D2-D97B7C05EC3F}"/>
                </a:ext>
              </a:extLst>
            </p:cNvPr>
            <p:cNvGrpSpPr/>
            <p:nvPr/>
          </p:nvGrpSpPr>
          <p:grpSpPr>
            <a:xfrm>
              <a:off x="5202086" y="6327123"/>
              <a:ext cx="348579" cy="100553"/>
              <a:chOff x="5908981" y="2221769"/>
              <a:chExt cx="348579" cy="100553"/>
            </a:xfrm>
          </p:grpSpPr>
          <p:sp>
            <p:nvSpPr>
              <p:cNvPr id="140" name="Star: 5 Points 139">
                <a:extLst>
                  <a:ext uri="{FF2B5EF4-FFF2-40B4-BE49-F238E27FC236}">
                    <a16:creationId xmlns:a16="http://schemas.microsoft.com/office/drawing/2014/main" id="{B1FCB0F9-1213-475A-A637-9DC30D43799D}"/>
                  </a:ext>
                </a:extLst>
              </p:cNvPr>
              <p:cNvSpPr/>
              <p:nvPr/>
            </p:nvSpPr>
            <p:spPr>
              <a:xfrm>
                <a:off x="5908981" y="2221769"/>
                <a:ext cx="100553" cy="100553"/>
              </a:xfrm>
              <a:prstGeom prst="star5">
                <a:avLst>
                  <a:gd name="adj" fmla="val 29380"/>
                  <a:gd name="hf" fmla="val 105146"/>
                  <a:gd name="vf" fmla="val 110557"/>
                </a:avLst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41" name="Star: 5 Points 140">
                <a:extLst>
                  <a:ext uri="{FF2B5EF4-FFF2-40B4-BE49-F238E27FC236}">
                    <a16:creationId xmlns:a16="http://schemas.microsoft.com/office/drawing/2014/main" id="{66948F73-6454-4BFC-998D-B2961E218F11}"/>
                  </a:ext>
                </a:extLst>
              </p:cNvPr>
              <p:cNvSpPr/>
              <p:nvPr/>
            </p:nvSpPr>
            <p:spPr>
              <a:xfrm>
                <a:off x="6032994" y="2221769"/>
                <a:ext cx="100553" cy="100553"/>
              </a:xfrm>
              <a:prstGeom prst="star5">
                <a:avLst>
                  <a:gd name="adj" fmla="val 29380"/>
                  <a:gd name="hf" fmla="val 105146"/>
                  <a:gd name="vf" fmla="val 110557"/>
                </a:avLst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42" name="Star: 5 Points 141">
                <a:extLst>
                  <a:ext uri="{FF2B5EF4-FFF2-40B4-BE49-F238E27FC236}">
                    <a16:creationId xmlns:a16="http://schemas.microsoft.com/office/drawing/2014/main" id="{C5CB1B82-762E-475F-8CD3-FA0084FCD541}"/>
                  </a:ext>
                </a:extLst>
              </p:cNvPr>
              <p:cNvSpPr/>
              <p:nvPr/>
            </p:nvSpPr>
            <p:spPr>
              <a:xfrm>
                <a:off x="6157007" y="2221769"/>
                <a:ext cx="100553" cy="100553"/>
              </a:xfrm>
              <a:prstGeom prst="star5">
                <a:avLst>
                  <a:gd name="adj" fmla="val 29380"/>
                  <a:gd name="hf" fmla="val 105146"/>
                  <a:gd name="vf" fmla="val 110557"/>
                </a:avLst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</p:grpSp>
      </p:grpSp>
      <p:sp>
        <p:nvSpPr>
          <p:cNvPr id="143" name="Freeform: Shape 142">
            <a:extLst>
              <a:ext uri="{FF2B5EF4-FFF2-40B4-BE49-F238E27FC236}">
                <a16:creationId xmlns:a16="http://schemas.microsoft.com/office/drawing/2014/main" id="{322A2531-A55D-45B2-944E-6405A77E0832}"/>
              </a:ext>
            </a:extLst>
          </p:cNvPr>
          <p:cNvSpPr/>
          <p:nvPr/>
        </p:nvSpPr>
        <p:spPr>
          <a:xfrm>
            <a:off x="7098188" y="3096900"/>
            <a:ext cx="288098" cy="300436"/>
          </a:xfrm>
          <a:custGeom>
            <a:avLst/>
            <a:gdLst>
              <a:gd name="connsiteX0" fmla="*/ 421097 w 423202"/>
              <a:gd name="connsiteY0" fmla="*/ 392728 h 441320"/>
              <a:gd name="connsiteX1" fmla="*/ 401189 w 423202"/>
              <a:gd name="connsiteY1" fmla="*/ 335622 h 441320"/>
              <a:gd name="connsiteX2" fmla="*/ 373422 w 423202"/>
              <a:gd name="connsiteY2" fmla="*/ 307332 h 441320"/>
              <a:gd name="connsiteX3" fmla="*/ 268380 w 423202"/>
              <a:gd name="connsiteY3" fmla="*/ 268432 h 441320"/>
              <a:gd name="connsiteX4" fmla="*/ 250436 w 423202"/>
              <a:gd name="connsiteY4" fmla="*/ 246952 h 441320"/>
              <a:gd name="connsiteX5" fmla="*/ 245721 w 423202"/>
              <a:gd name="connsiteY5" fmla="*/ 221412 h 441320"/>
              <a:gd name="connsiteX6" fmla="*/ 296801 w 423202"/>
              <a:gd name="connsiteY6" fmla="*/ 155007 h 441320"/>
              <a:gd name="connsiteX7" fmla="*/ 291562 w 423202"/>
              <a:gd name="connsiteY7" fmla="*/ 208314 h 441320"/>
              <a:gd name="connsiteX8" fmla="*/ 320639 w 423202"/>
              <a:gd name="connsiteY8" fmla="*/ 107594 h 441320"/>
              <a:gd name="connsiteX9" fmla="*/ 258163 w 423202"/>
              <a:gd name="connsiteY9" fmla="*/ 5302 h 441320"/>
              <a:gd name="connsiteX10" fmla="*/ 187830 w 423202"/>
              <a:gd name="connsiteY10" fmla="*/ 6219 h 441320"/>
              <a:gd name="connsiteX11" fmla="*/ 121818 w 423202"/>
              <a:gd name="connsiteY11" fmla="*/ 153305 h 441320"/>
              <a:gd name="connsiteX12" fmla="*/ 165564 w 423202"/>
              <a:gd name="connsiteY12" fmla="*/ 212505 h 441320"/>
              <a:gd name="connsiteX13" fmla="*/ 177613 w 423202"/>
              <a:gd name="connsiteY13" fmla="*/ 221019 h 441320"/>
              <a:gd name="connsiteX14" fmla="*/ 172898 w 423202"/>
              <a:gd name="connsiteY14" fmla="*/ 246821 h 441320"/>
              <a:gd name="connsiteX15" fmla="*/ 154824 w 423202"/>
              <a:gd name="connsiteY15" fmla="*/ 268301 h 441320"/>
              <a:gd name="connsiteX16" fmla="*/ 49781 w 423202"/>
              <a:gd name="connsiteY16" fmla="*/ 307201 h 441320"/>
              <a:gd name="connsiteX17" fmla="*/ 22014 w 423202"/>
              <a:gd name="connsiteY17" fmla="*/ 335492 h 441320"/>
              <a:gd name="connsiteX18" fmla="*/ 2106 w 423202"/>
              <a:gd name="connsiteY18" fmla="*/ 392597 h 441320"/>
              <a:gd name="connsiteX19" fmla="*/ 36684 w 423202"/>
              <a:gd name="connsiteY19" fmla="*/ 441320 h 441320"/>
              <a:gd name="connsiteX20" fmla="*/ 152466 w 423202"/>
              <a:gd name="connsiteY20" fmla="*/ 441320 h 441320"/>
              <a:gd name="connsiteX21" fmla="*/ 129545 w 423202"/>
              <a:gd name="connsiteY21" fmla="*/ 348720 h 441320"/>
              <a:gd name="connsiteX22" fmla="*/ 298504 w 423202"/>
              <a:gd name="connsiteY22" fmla="*/ 348720 h 441320"/>
              <a:gd name="connsiteX23" fmla="*/ 269820 w 423202"/>
              <a:gd name="connsiteY23" fmla="*/ 441320 h 441320"/>
              <a:gd name="connsiteX24" fmla="*/ 386389 w 423202"/>
              <a:gd name="connsiteY24" fmla="*/ 441320 h 441320"/>
              <a:gd name="connsiteX25" fmla="*/ 421097 w 423202"/>
              <a:gd name="connsiteY25" fmla="*/ 392728 h 441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423202" h="441320">
                <a:moveTo>
                  <a:pt x="421097" y="392728"/>
                </a:moveTo>
                <a:lnTo>
                  <a:pt x="401189" y="335622"/>
                </a:lnTo>
                <a:cubicBezTo>
                  <a:pt x="396605" y="322525"/>
                  <a:pt x="386520" y="312047"/>
                  <a:pt x="373422" y="307332"/>
                </a:cubicBezTo>
                <a:lnTo>
                  <a:pt x="268380" y="268432"/>
                </a:lnTo>
                <a:cubicBezTo>
                  <a:pt x="259080" y="264896"/>
                  <a:pt x="252139" y="256775"/>
                  <a:pt x="250436" y="246952"/>
                </a:cubicBezTo>
                <a:lnTo>
                  <a:pt x="245721" y="221412"/>
                </a:lnTo>
                <a:cubicBezTo>
                  <a:pt x="285144" y="208707"/>
                  <a:pt x="295884" y="145970"/>
                  <a:pt x="296801" y="155007"/>
                </a:cubicBezTo>
                <a:cubicBezTo>
                  <a:pt x="297718" y="165092"/>
                  <a:pt x="291562" y="208314"/>
                  <a:pt x="291562" y="208314"/>
                </a:cubicBezTo>
                <a:cubicBezTo>
                  <a:pt x="291562" y="208314"/>
                  <a:pt x="324568" y="164568"/>
                  <a:pt x="320639" y="107594"/>
                </a:cubicBezTo>
                <a:cubicBezTo>
                  <a:pt x="316710" y="50750"/>
                  <a:pt x="282656" y="17745"/>
                  <a:pt x="258163" y="5302"/>
                </a:cubicBezTo>
                <a:cubicBezTo>
                  <a:pt x="233671" y="-7141"/>
                  <a:pt x="187830" y="6219"/>
                  <a:pt x="187830" y="6219"/>
                </a:cubicBezTo>
                <a:cubicBezTo>
                  <a:pt x="125747" y="-9105"/>
                  <a:pt x="96016" y="104582"/>
                  <a:pt x="121818" y="153305"/>
                </a:cubicBezTo>
                <a:cubicBezTo>
                  <a:pt x="139107" y="185917"/>
                  <a:pt x="156133" y="204123"/>
                  <a:pt x="165564" y="212505"/>
                </a:cubicBezTo>
                <a:cubicBezTo>
                  <a:pt x="168052" y="214732"/>
                  <a:pt x="172112" y="218137"/>
                  <a:pt x="177613" y="221019"/>
                </a:cubicBezTo>
                <a:lnTo>
                  <a:pt x="172898" y="246821"/>
                </a:lnTo>
                <a:cubicBezTo>
                  <a:pt x="171065" y="256644"/>
                  <a:pt x="164123" y="264765"/>
                  <a:pt x="154824" y="268301"/>
                </a:cubicBezTo>
                <a:lnTo>
                  <a:pt x="49781" y="307201"/>
                </a:lnTo>
                <a:cubicBezTo>
                  <a:pt x="36815" y="312047"/>
                  <a:pt x="26468" y="322394"/>
                  <a:pt x="22014" y="335492"/>
                </a:cubicBezTo>
                <a:lnTo>
                  <a:pt x="2106" y="392597"/>
                </a:lnTo>
                <a:cubicBezTo>
                  <a:pt x="-6276" y="416304"/>
                  <a:pt x="11405" y="441320"/>
                  <a:pt x="36684" y="441320"/>
                </a:cubicBezTo>
                <a:lnTo>
                  <a:pt x="152466" y="441320"/>
                </a:lnTo>
                <a:lnTo>
                  <a:pt x="129545" y="348720"/>
                </a:lnTo>
                <a:cubicBezTo>
                  <a:pt x="129545" y="348720"/>
                  <a:pt x="225943" y="382119"/>
                  <a:pt x="298504" y="348720"/>
                </a:cubicBezTo>
                <a:lnTo>
                  <a:pt x="269820" y="441320"/>
                </a:lnTo>
                <a:lnTo>
                  <a:pt x="386389" y="441320"/>
                </a:lnTo>
                <a:cubicBezTo>
                  <a:pt x="411798" y="441451"/>
                  <a:pt x="429480" y="416566"/>
                  <a:pt x="421097" y="392728"/>
                </a:cubicBezTo>
                <a:close/>
              </a:path>
            </a:pathLst>
          </a:custGeom>
          <a:solidFill>
            <a:schemeClr val="accent2"/>
          </a:solidFill>
          <a:ln w="15553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144" name="Freeform: Shape 143">
            <a:extLst>
              <a:ext uri="{FF2B5EF4-FFF2-40B4-BE49-F238E27FC236}">
                <a16:creationId xmlns:a16="http://schemas.microsoft.com/office/drawing/2014/main" id="{DE9571BF-4549-42F6-A66A-BB3F0DADA29A}"/>
              </a:ext>
            </a:extLst>
          </p:cNvPr>
          <p:cNvSpPr/>
          <p:nvPr/>
        </p:nvSpPr>
        <p:spPr>
          <a:xfrm>
            <a:off x="8970189" y="3096900"/>
            <a:ext cx="288098" cy="300436"/>
          </a:xfrm>
          <a:custGeom>
            <a:avLst/>
            <a:gdLst>
              <a:gd name="connsiteX0" fmla="*/ 421097 w 423202"/>
              <a:gd name="connsiteY0" fmla="*/ 392728 h 441320"/>
              <a:gd name="connsiteX1" fmla="*/ 401189 w 423202"/>
              <a:gd name="connsiteY1" fmla="*/ 335622 h 441320"/>
              <a:gd name="connsiteX2" fmla="*/ 373422 w 423202"/>
              <a:gd name="connsiteY2" fmla="*/ 307332 h 441320"/>
              <a:gd name="connsiteX3" fmla="*/ 268380 w 423202"/>
              <a:gd name="connsiteY3" fmla="*/ 268432 h 441320"/>
              <a:gd name="connsiteX4" fmla="*/ 250436 w 423202"/>
              <a:gd name="connsiteY4" fmla="*/ 246952 h 441320"/>
              <a:gd name="connsiteX5" fmla="*/ 245721 w 423202"/>
              <a:gd name="connsiteY5" fmla="*/ 221412 h 441320"/>
              <a:gd name="connsiteX6" fmla="*/ 296801 w 423202"/>
              <a:gd name="connsiteY6" fmla="*/ 155007 h 441320"/>
              <a:gd name="connsiteX7" fmla="*/ 291562 w 423202"/>
              <a:gd name="connsiteY7" fmla="*/ 208314 h 441320"/>
              <a:gd name="connsiteX8" fmla="*/ 320639 w 423202"/>
              <a:gd name="connsiteY8" fmla="*/ 107594 h 441320"/>
              <a:gd name="connsiteX9" fmla="*/ 258163 w 423202"/>
              <a:gd name="connsiteY9" fmla="*/ 5302 h 441320"/>
              <a:gd name="connsiteX10" fmla="*/ 187830 w 423202"/>
              <a:gd name="connsiteY10" fmla="*/ 6219 h 441320"/>
              <a:gd name="connsiteX11" fmla="*/ 121818 w 423202"/>
              <a:gd name="connsiteY11" fmla="*/ 153305 h 441320"/>
              <a:gd name="connsiteX12" fmla="*/ 165564 w 423202"/>
              <a:gd name="connsiteY12" fmla="*/ 212505 h 441320"/>
              <a:gd name="connsiteX13" fmla="*/ 177613 w 423202"/>
              <a:gd name="connsiteY13" fmla="*/ 221019 h 441320"/>
              <a:gd name="connsiteX14" fmla="*/ 172898 w 423202"/>
              <a:gd name="connsiteY14" fmla="*/ 246821 h 441320"/>
              <a:gd name="connsiteX15" fmla="*/ 154824 w 423202"/>
              <a:gd name="connsiteY15" fmla="*/ 268301 h 441320"/>
              <a:gd name="connsiteX16" fmla="*/ 49781 w 423202"/>
              <a:gd name="connsiteY16" fmla="*/ 307201 h 441320"/>
              <a:gd name="connsiteX17" fmla="*/ 22014 w 423202"/>
              <a:gd name="connsiteY17" fmla="*/ 335492 h 441320"/>
              <a:gd name="connsiteX18" fmla="*/ 2106 w 423202"/>
              <a:gd name="connsiteY18" fmla="*/ 392597 h 441320"/>
              <a:gd name="connsiteX19" fmla="*/ 36684 w 423202"/>
              <a:gd name="connsiteY19" fmla="*/ 441320 h 441320"/>
              <a:gd name="connsiteX20" fmla="*/ 152466 w 423202"/>
              <a:gd name="connsiteY20" fmla="*/ 441320 h 441320"/>
              <a:gd name="connsiteX21" fmla="*/ 129545 w 423202"/>
              <a:gd name="connsiteY21" fmla="*/ 348720 h 441320"/>
              <a:gd name="connsiteX22" fmla="*/ 298504 w 423202"/>
              <a:gd name="connsiteY22" fmla="*/ 348720 h 441320"/>
              <a:gd name="connsiteX23" fmla="*/ 269820 w 423202"/>
              <a:gd name="connsiteY23" fmla="*/ 441320 h 441320"/>
              <a:gd name="connsiteX24" fmla="*/ 386389 w 423202"/>
              <a:gd name="connsiteY24" fmla="*/ 441320 h 441320"/>
              <a:gd name="connsiteX25" fmla="*/ 421097 w 423202"/>
              <a:gd name="connsiteY25" fmla="*/ 392728 h 441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423202" h="441320">
                <a:moveTo>
                  <a:pt x="421097" y="392728"/>
                </a:moveTo>
                <a:lnTo>
                  <a:pt x="401189" y="335622"/>
                </a:lnTo>
                <a:cubicBezTo>
                  <a:pt x="396605" y="322525"/>
                  <a:pt x="386520" y="312047"/>
                  <a:pt x="373422" y="307332"/>
                </a:cubicBezTo>
                <a:lnTo>
                  <a:pt x="268380" y="268432"/>
                </a:lnTo>
                <a:cubicBezTo>
                  <a:pt x="259080" y="264896"/>
                  <a:pt x="252139" y="256775"/>
                  <a:pt x="250436" y="246952"/>
                </a:cubicBezTo>
                <a:lnTo>
                  <a:pt x="245721" y="221412"/>
                </a:lnTo>
                <a:cubicBezTo>
                  <a:pt x="285144" y="208707"/>
                  <a:pt x="295884" y="145970"/>
                  <a:pt x="296801" y="155007"/>
                </a:cubicBezTo>
                <a:cubicBezTo>
                  <a:pt x="297718" y="165092"/>
                  <a:pt x="291562" y="208314"/>
                  <a:pt x="291562" y="208314"/>
                </a:cubicBezTo>
                <a:cubicBezTo>
                  <a:pt x="291562" y="208314"/>
                  <a:pt x="324568" y="164568"/>
                  <a:pt x="320639" y="107594"/>
                </a:cubicBezTo>
                <a:cubicBezTo>
                  <a:pt x="316710" y="50750"/>
                  <a:pt x="282656" y="17745"/>
                  <a:pt x="258163" y="5302"/>
                </a:cubicBezTo>
                <a:cubicBezTo>
                  <a:pt x="233671" y="-7141"/>
                  <a:pt x="187830" y="6219"/>
                  <a:pt x="187830" y="6219"/>
                </a:cubicBezTo>
                <a:cubicBezTo>
                  <a:pt x="125747" y="-9105"/>
                  <a:pt x="96016" y="104582"/>
                  <a:pt x="121818" y="153305"/>
                </a:cubicBezTo>
                <a:cubicBezTo>
                  <a:pt x="139107" y="185917"/>
                  <a:pt x="156133" y="204123"/>
                  <a:pt x="165564" y="212505"/>
                </a:cubicBezTo>
                <a:cubicBezTo>
                  <a:pt x="168052" y="214732"/>
                  <a:pt x="172112" y="218137"/>
                  <a:pt x="177613" y="221019"/>
                </a:cubicBezTo>
                <a:lnTo>
                  <a:pt x="172898" y="246821"/>
                </a:lnTo>
                <a:cubicBezTo>
                  <a:pt x="171065" y="256644"/>
                  <a:pt x="164123" y="264765"/>
                  <a:pt x="154824" y="268301"/>
                </a:cubicBezTo>
                <a:lnTo>
                  <a:pt x="49781" y="307201"/>
                </a:lnTo>
                <a:cubicBezTo>
                  <a:pt x="36815" y="312047"/>
                  <a:pt x="26468" y="322394"/>
                  <a:pt x="22014" y="335492"/>
                </a:cubicBezTo>
                <a:lnTo>
                  <a:pt x="2106" y="392597"/>
                </a:lnTo>
                <a:cubicBezTo>
                  <a:pt x="-6276" y="416304"/>
                  <a:pt x="11405" y="441320"/>
                  <a:pt x="36684" y="441320"/>
                </a:cubicBezTo>
                <a:lnTo>
                  <a:pt x="152466" y="441320"/>
                </a:lnTo>
                <a:lnTo>
                  <a:pt x="129545" y="348720"/>
                </a:lnTo>
                <a:cubicBezTo>
                  <a:pt x="129545" y="348720"/>
                  <a:pt x="225943" y="382119"/>
                  <a:pt x="298504" y="348720"/>
                </a:cubicBezTo>
                <a:lnTo>
                  <a:pt x="269820" y="441320"/>
                </a:lnTo>
                <a:lnTo>
                  <a:pt x="386389" y="441320"/>
                </a:lnTo>
                <a:cubicBezTo>
                  <a:pt x="411798" y="441451"/>
                  <a:pt x="429480" y="416566"/>
                  <a:pt x="421097" y="392728"/>
                </a:cubicBezTo>
                <a:close/>
              </a:path>
            </a:pathLst>
          </a:custGeom>
          <a:solidFill>
            <a:schemeClr val="accent2"/>
          </a:solidFill>
          <a:ln w="15553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145" name="Freeform: Shape 144">
            <a:extLst>
              <a:ext uri="{FF2B5EF4-FFF2-40B4-BE49-F238E27FC236}">
                <a16:creationId xmlns:a16="http://schemas.microsoft.com/office/drawing/2014/main" id="{FD04F419-2696-4929-802A-046B8F703B74}"/>
              </a:ext>
            </a:extLst>
          </p:cNvPr>
          <p:cNvSpPr/>
          <p:nvPr/>
        </p:nvSpPr>
        <p:spPr>
          <a:xfrm>
            <a:off x="5229578" y="5036280"/>
            <a:ext cx="288098" cy="300436"/>
          </a:xfrm>
          <a:custGeom>
            <a:avLst/>
            <a:gdLst>
              <a:gd name="connsiteX0" fmla="*/ 421097 w 423202"/>
              <a:gd name="connsiteY0" fmla="*/ 392728 h 441320"/>
              <a:gd name="connsiteX1" fmla="*/ 401189 w 423202"/>
              <a:gd name="connsiteY1" fmla="*/ 335622 h 441320"/>
              <a:gd name="connsiteX2" fmla="*/ 373422 w 423202"/>
              <a:gd name="connsiteY2" fmla="*/ 307332 h 441320"/>
              <a:gd name="connsiteX3" fmla="*/ 268380 w 423202"/>
              <a:gd name="connsiteY3" fmla="*/ 268432 h 441320"/>
              <a:gd name="connsiteX4" fmla="*/ 250436 w 423202"/>
              <a:gd name="connsiteY4" fmla="*/ 246952 h 441320"/>
              <a:gd name="connsiteX5" fmla="*/ 245721 w 423202"/>
              <a:gd name="connsiteY5" fmla="*/ 221412 h 441320"/>
              <a:gd name="connsiteX6" fmla="*/ 296801 w 423202"/>
              <a:gd name="connsiteY6" fmla="*/ 155007 h 441320"/>
              <a:gd name="connsiteX7" fmla="*/ 291562 w 423202"/>
              <a:gd name="connsiteY7" fmla="*/ 208314 h 441320"/>
              <a:gd name="connsiteX8" fmla="*/ 320639 w 423202"/>
              <a:gd name="connsiteY8" fmla="*/ 107594 h 441320"/>
              <a:gd name="connsiteX9" fmla="*/ 258163 w 423202"/>
              <a:gd name="connsiteY9" fmla="*/ 5302 h 441320"/>
              <a:gd name="connsiteX10" fmla="*/ 187830 w 423202"/>
              <a:gd name="connsiteY10" fmla="*/ 6219 h 441320"/>
              <a:gd name="connsiteX11" fmla="*/ 121818 w 423202"/>
              <a:gd name="connsiteY11" fmla="*/ 153305 h 441320"/>
              <a:gd name="connsiteX12" fmla="*/ 165564 w 423202"/>
              <a:gd name="connsiteY12" fmla="*/ 212505 h 441320"/>
              <a:gd name="connsiteX13" fmla="*/ 177613 w 423202"/>
              <a:gd name="connsiteY13" fmla="*/ 221019 h 441320"/>
              <a:gd name="connsiteX14" fmla="*/ 172898 w 423202"/>
              <a:gd name="connsiteY14" fmla="*/ 246821 h 441320"/>
              <a:gd name="connsiteX15" fmla="*/ 154824 w 423202"/>
              <a:gd name="connsiteY15" fmla="*/ 268301 h 441320"/>
              <a:gd name="connsiteX16" fmla="*/ 49781 w 423202"/>
              <a:gd name="connsiteY16" fmla="*/ 307201 h 441320"/>
              <a:gd name="connsiteX17" fmla="*/ 22014 w 423202"/>
              <a:gd name="connsiteY17" fmla="*/ 335492 h 441320"/>
              <a:gd name="connsiteX18" fmla="*/ 2106 w 423202"/>
              <a:gd name="connsiteY18" fmla="*/ 392597 h 441320"/>
              <a:gd name="connsiteX19" fmla="*/ 36684 w 423202"/>
              <a:gd name="connsiteY19" fmla="*/ 441320 h 441320"/>
              <a:gd name="connsiteX20" fmla="*/ 152466 w 423202"/>
              <a:gd name="connsiteY20" fmla="*/ 441320 h 441320"/>
              <a:gd name="connsiteX21" fmla="*/ 129545 w 423202"/>
              <a:gd name="connsiteY21" fmla="*/ 348720 h 441320"/>
              <a:gd name="connsiteX22" fmla="*/ 298504 w 423202"/>
              <a:gd name="connsiteY22" fmla="*/ 348720 h 441320"/>
              <a:gd name="connsiteX23" fmla="*/ 269820 w 423202"/>
              <a:gd name="connsiteY23" fmla="*/ 441320 h 441320"/>
              <a:gd name="connsiteX24" fmla="*/ 386389 w 423202"/>
              <a:gd name="connsiteY24" fmla="*/ 441320 h 441320"/>
              <a:gd name="connsiteX25" fmla="*/ 421097 w 423202"/>
              <a:gd name="connsiteY25" fmla="*/ 392728 h 441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423202" h="441320">
                <a:moveTo>
                  <a:pt x="421097" y="392728"/>
                </a:moveTo>
                <a:lnTo>
                  <a:pt x="401189" y="335622"/>
                </a:lnTo>
                <a:cubicBezTo>
                  <a:pt x="396605" y="322525"/>
                  <a:pt x="386520" y="312047"/>
                  <a:pt x="373422" y="307332"/>
                </a:cubicBezTo>
                <a:lnTo>
                  <a:pt x="268380" y="268432"/>
                </a:lnTo>
                <a:cubicBezTo>
                  <a:pt x="259080" y="264896"/>
                  <a:pt x="252139" y="256775"/>
                  <a:pt x="250436" y="246952"/>
                </a:cubicBezTo>
                <a:lnTo>
                  <a:pt x="245721" y="221412"/>
                </a:lnTo>
                <a:cubicBezTo>
                  <a:pt x="285144" y="208707"/>
                  <a:pt x="295884" y="145970"/>
                  <a:pt x="296801" y="155007"/>
                </a:cubicBezTo>
                <a:cubicBezTo>
                  <a:pt x="297718" y="165092"/>
                  <a:pt x="291562" y="208314"/>
                  <a:pt x="291562" y="208314"/>
                </a:cubicBezTo>
                <a:cubicBezTo>
                  <a:pt x="291562" y="208314"/>
                  <a:pt x="324568" y="164568"/>
                  <a:pt x="320639" y="107594"/>
                </a:cubicBezTo>
                <a:cubicBezTo>
                  <a:pt x="316710" y="50750"/>
                  <a:pt x="282656" y="17745"/>
                  <a:pt x="258163" y="5302"/>
                </a:cubicBezTo>
                <a:cubicBezTo>
                  <a:pt x="233671" y="-7141"/>
                  <a:pt x="187830" y="6219"/>
                  <a:pt x="187830" y="6219"/>
                </a:cubicBezTo>
                <a:cubicBezTo>
                  <a:pt x="125747" y="-9105"/>
                  <a:pt x="96016" y="104582"/>
                  <a:pt x="121818" y="153305"/>
                </a:cubicBezTo>
                <a:cubicBezTo>
                  <a:pt x="139107" y="185917"/>
                  <a:pt x="156133" y="204123"/>
                  <a:pt x="165564" y="212505"/>
                </a:cubicBezTo>
                <a:cubicBezTo>
                  <a:pt x="168052" y="214732"/>
                  <a:pt x="172112" y="218137"/>
                  <a:pt x="177613" y="221019"/>
                </a:cubicBezTo>
                <a:lnTo>
                  <a:pt x="172898" y="246821"/>
                </a:lnTo>
                <a:cubicBezTo>
                  <a:pt x="171065" y="256644"/>
                  <a:pt x="164123" y="264765"/>
                  <a:pt x="154824" y="268301"/>
                </a:cubicBezTo>
                <a:lnTo>
                  <a:pt x="49781" y="307201"/>
                </a:lnTo>
                <a:cubicBezTo>
                  <a:pt x="36815" y="312047"/>
                  <a:pt x="26468" y="322394"/>
                  <a:pt x="22014" y="335492"/>
                </a:cubicBezTo>
                <a:lnTo>
                  <a:pt x="2106" y="392597"/>
                </a:lnTo>
                <a:cubicBezTo>
                  <a:pt x="-6276" y="416304"/>
                  <a:pt x="11405" y="441320"/>
                  <a:pt x="36684" y="441320"/>
                </a:cubicBezTo>
                <a:lnTo>
                  <a:pt x="152466" y="441320"/>
                </a:lnTo>
                <a:lnTo>
                  <a:pt x="129545" y="348720"/>
                </a:lnTo>
                <a:cubicBezTo>
                  <a:pt x="129545" y="348720"/>
                  <a:pt x="225943" y="382119"/>
                  <a:pt x="298504" y="348720"/>
                </a:cubicBezTo>
                <a:lnTo>
                  <a:pt x="269820" y="441320"/>
                </a:lnTo>
                <a:lnTo>
                  <a:pt x="386389" y="441320"/>
                </a:lnTo>
                <a:cubicBezTo>
                  <a:pt x="411798" y="441451"/>
                  <a:pt x="429480" y="416566"/>
                  <a:pt x="421097" y="392728"/>
                </a:cubicBezTo>
                <a:close/>
              </a:path>
            </a:pathLst>
          </a:custGeom>
          <a:solidFill>
            <a:schemeClr val="accent3"/>
          </a:solidFill>
          <a:ln w="15553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146" name="Freeform: Shape 145">
            <a:extLst>
              <a:ext uri="{FF2B5EF4-FFF2-40B4-BE49-F238E27FC236}">
                <a16:creationId xmlns:a16="http://schemas.microsoft.com/office/drawing/2014/main" id="{FA927117-C41D-4419-95D4-B3DE55634ADC}"/>
              </a:ext>
            </a:extLst>
          </p:cNvPr>
          <p:cNvSpPr/>
          <p:nvPr/>
        </p:nvSpPr>
        <p:spPr>
          <a:xfrm>
            <a:off x="7092142" y="5036280"/>
            <a:ext cx="288098" cy="300436"/>
          </a:xfrm>
          <a:custGeom>
            <a:avLst/>
            <a:gdLst>
              <a:gd name="connsiteX0" fmla="*/ 421097 w 423202"/>
              <a:gd name="connsiteY0" fmla="*/ 392728 h 441320"/>
              <a:gd name="connsiteX1" fmla="*/ 401189 w 423202"/>
              <a:gd name="connsiteY1" fmla="*/ 335622 h 441320"/>
              <a:gd name="connsiteX2" fmla="*/ 373422 w 423202"/>
              <a:gd name="connsiteY2" fmla="*/ 307332 h 441320"/>
              <a:gd name="connsiteX3" fmla="*/ 268380 w 423202"/>
              <a:gd name="connsiteY3" fmla="*/ 268432 h 441320"/>
              <a:gd name="connsiteX4" fmla="*/ 250436 w 423202"/>
              <a:gd name="connsiteY4" fmla="*/ 246952 h 441320"/>
              <a:gd name="connsiteX5" fmla="*/ 245721 w 423202"/>
              <a:gd name="connsiteY5" fmla="*/ 221412 h 441320"/>
              <a:gd name="connsiteX6" fmla="*/ 296801 w 423202"/>
              <a:gd name="connsiteY6" fmla="*/ 155007 h 441320"/>
              <a:gd name="connsiteX7" fmla="*/ 291562 w 423202"/>
              <a:gd name="connsiteY7" fmla="*/ 208314 h 441320"/>
              <a:gd name="connsiteX8" fmla="*/ 320639 w 423202"/>
              <a:gd name="connsiteY8" fmla="*/ 107594 h 441320"/>
              <a:gd name="connsiteX9" fmla="*/ 258163 w 423202"/>
              <a:gd name="connsiteY9" fmla="*/ 5302 h 441320"/>
              <a:gd name="connsiteX10" fmla="*/ 187830 w 423202"/>
              <a:gd name="connsiteY10" fmla="*/ 6219 h 441320"/>
              <a:gd name="connsiteX11" fmla="*/ 121818 w 423202"/>
              <a:gd name="connsiteY11" fmla="*/ 153305 h 441320"/>
              <a:gd name="connsiteX12" fmla="*/ 165564 w 423202"/>
              <a:gd name="connsiteY12" fmla="*/ 212505 h 441320"/>
              <a:gd name="connsiteX13" fmla="*/ 177613 w 423202"/>
              <a:gd name="connsiteY13" fmla="*/ 221019 h 441320"/>
              <a:gd name="connsiteX14" fmla="*/ 172898 w 423202"/>
              <a:gd name="connsiteY14" fmla="*/ 246821 h 441320"/>
              <a:gd name="connsiteX15" fmla="*/ 154824 w 423202"/>
              <a:gd name="connsiteY15" fmla="*/ 268301 h 441320"/>
              <a:gd name="connsiteX16" fmla="*/ 49781 w 423202"/>
              <a:gd name="connsiteY16" fmla="*/ 307201 h 441320"/>
              <a:gd name="connsiteX17" fmla="*/ 22014 w 423202"/>
              <a:gd name="connsiteY17" fmla="*/ 335492 h 441320"/>
              <a:gd name="connsiteX18" fmla="*/ 2106 w 423202"/>
              <a:gd name="connsiteY18" fmla="*/ 392597 h 441320"/>
              <a:gd name="connsiteX19" fmla="*/ 36684 w 423202"/>
              <a:gd name="connsiteY19" fmla="*/ 441320 h 441320"/>
              <a:gd name="connsiteX20" fmla="*/ 152466 w 423202"/>
              <a:gd name="connsiteY20" fmla="*/ 441320 h 441320"/>
              <a:gd name="connsiteX21" fmla="*/ 129545 w 423202"/>
              <a:gd name="connsiteY21" fmla="*/ 348720 h 441320"/>
              <a:gd name="connsiteX22" fmla="*/ 298504 w 423202"/>
              <a:gd name="connsiteY22" fmla="*/ 348720 h 441320"/>
              <a:gd name="connsiteX23" fmla="*/ 269820 w 423202"/>
              <a:gd name="connsiteY23" fmla="*/ 441320 h 441320"/>
              <a:gd name="connsiteX24" fmla="*/ 386389 w 423202"/>
              <a:gd name="connsiteY24" fmla="*/ 441320 h 441320"/>
              <a:gd name="connsiteX25" fmla="*/ 421097 w 423202"/>
              <a:gd name="connsiteY25" fmla="*/ 392728 h 441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423202" h="441320">
                <a:moveTo>
                  <a:pt x="421097" y="392728"/>
                </a:moveTo>
                <a:lnTo>
                  <a:pt x="401189" y="335622"/>
                </a:lnTo>
                <a:cubicBezTo>
                  <a:pt x="396605" y="322525"/>
                  <a:pt x="386520" y="312047"/>
                  <a:pt x="373422" y="307332"/>
                </a:cubicBezTo>
                <a:lnTo>
                  <a:pt x="268380" y="268432"/>
                </a:lnTo>
                <a:cubicBezTo>
                  <a:pt x="259080" y="264896"/>
                  <a:pt x="252139" y="256775"/>
                  <a:pt x="250436" y="246952"/>
                </a:cubicBezTo>
                <a:lnTo>
                  <a:pt x="245721" y="221412"/>
                </a:lnTo>
                <a:cubicBezTo>
                  <a:pt x="285144" y="208707"/>
                  <a:pt x="295884" y="145970"/>
                  <a:pt x="296801" y="155007"/>
                </a:cubicBezTo>
                <a:cubicBezTo>
                  <a:pt x="297718" y="165092"/>
                  <a:pt x="291562" y="208314"/>
                  <a:pt x="291562" y="208314"/>
                </a:cubicBezTo>
                <a:cubicBezTo>
                  <a:pt x="291562" y="208314"/>
                  <a:pt x="324568" y="164568"/>
                  <a:pt x="320639" y="107594"/>
                </a:cubicBezTo>
                <a:cubicBezTo>
                  <a:pt x="316710" y="50750"/>
                  <a:pt x="282656" y="17745"/>
                  <a:pt x="258163" y="5302"/>
                </a:cubicBezTo>
                <a:cubicBezTo>
                  <a:pt x="233671" y="-7141"/>
                  <a:pt x="187830" y="6219"/>
                  <a:pt x="187830" y="6219"/>
                </a:cubicBezTo>
                <a:cubicBezTo>
                  <a:pt x="125747" y="-9105"/>
                  <a:pt x="96016" y="104582"/>
                  <a:pt x="121818" y="153305"/>
                </a:cubicBezTo>
                <a:cubicBezTo>
                  <a:pt x="139107" y="185917"/>
                  <a:pt x="156133" y="204123"/>
                  <a:pt x="165564" y="212505"/>
                </a:cubicBezTo>
                <a:cubicBezTo>
                  <a:pt x="168052" y="214732"/>
                  <a:pt x="172112" y="218137"/>
                  <a:pt x="177613" y="221019"/>
                </a:cubicBezTo>
                <a:lnTo>
                  <a:pt x="172898" y="246821"/>
                </a:lnTo>
                <a:cubicBezTo>
                  <a:pt x="171065" y="256644"/>
                  <a:pt x="164123" y="264765"/>
                  <a:pt x="154824" y="268301"/>
                </a:cubicBezTo>
                <a:lnTo>
                  <a:pt x="49781" y="307201"/>
                </a:lnTo>
                <a:cubicBezTo>
                  <a:pt x="36815" y="312047"/>
                  <a:pt x="26468" y="322394"/>
                  <a:pt x="22014" y="335492"/>
                </a:cubicBezTo>
                <a:lnTo>
                  <a:pt x="2106" y="392597"/>
                </a:lnTo>
                <a:cubicBezTo>
                  <a:pt x="-6276" y="416304"/>
                  <a:pt x="11405" y="441320"/>
                  <a:pt x="36684" y="441320"/>
                </a:cubicBezTo>
                <a:lnTo>
                  <a:pt x="152466" y="441320"/>
                </a:lnTo>
                <a:lnTo>
                  <a:pt x="129545" y="348720"/>
                </a:lnTo>
                <a:cubicBezTo>
                  <a:pt x="129545" y="348720"/>
                  <a:pt x="225943" y="382119"/>
                  <a:pt x="298504" y="348720"/>
                </a:cubicBezTo>
                <a:lnTo>
                  <a:pt x="269820" y="441320"/>
                </a:lnTo>
                <a:lnTo>
                  <a:pt x="386389" y="441320"/>
                </a:lnTo>
                <a:cubicBezTo>
                  <a:pt x="411798" y="441451"/>
                  <a:pt x="429480" y="416566"/>
                  <a:pt x="421097" y="392728"/>
                </a:cubicBezTo>
                <a:close/>
              </a:path>
            </a:pathLst>
          </a:custGeom>
          <a:solidFill>
            <a:schemeClr val="accent4"/>
          </a:solidFill>
          <a:ln w="15553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147" name="Freeform: Shape 146">
            <a:extLst>
              <a:ext uri="{FF2B5EF4-FFF2-40B4-BE49-F238E27FC236}">
                <a16:creationId xmlns:a16="http://schemas.microsoft.com/office/drawing/2014/main" id="{50565EFD-EF2D-4A0C-8792-6FF0BFAA682F}"/>
              </a:ext>
            </a:extLst>
          </p:cNvPr>
          <p:cNvSpPr/>
          <p:nvPr/>
        </p:nvSpPr>
        <p:spPr>
          <a:xfrm>
            <a:off x="8944746" y="5036280"/>
            <a:ext cx="288098" cy="300436"/>
          </a:xfrm>
          <a:custGeom>
            <a:avLst/>
            <a:gdLst>
              <a:gd name="connsiteX0" fmla="*/ 421097 w 423202"/>
              <a:gd name="connsiteY0" fmla="*/ 392728 h 441320"/>
              <a:gd name="connsiteX1" fmla="*/ 401189 w 423202"/>
              <a:gd name="connsiteY1" fmla="*/ 335622 h 441320"/>
              <a:gd name="connsiteX2" fmla="*/ 373422 w 423202"/>
              <a:gd name="connsiteY2" fmla="*/ 307332 h 441320"/>
              <a:gd name="connsiteX3" fmla="*/ 268380 w 423202"/>
              <a:gd name="connsiteY3" fmla="*/ 268432 h 441320"/>
              <a:gd name="connsiteX4" fmla="*/ 250436 w 423202"/>
              <a:gd name="connsiteY4" fmla="*/ 246952 h 441320"/>
              <a:gd name="connsiteX5" fmla="*/ 245721 w 423202"/>
              <a:gd name="connsiteY5" fmla="*/ 221412 h 441320"/>
              <a:gd name="connsiteX6" fmla="*/ 296801 w 423202"/>
              <a:gd name="connsiteY6" fmla="*/ 155007 h 441320"/>
              <a:gd name="connsiteX7" fmla="*/ 291562 w 423202"/>
              <a:gd name="connsiteY7" fmla="*/ 208314 h 441320"/>
              <a:gd name="connsiteX8" fmla="*/ 320639 w 423202"/>
              <a:gd name="connsiteY8" fmla="*/ 107594 h 441320"/>
              <a:gd name="connsiteX9" fmla="*/ 258163 w 423202"/>
              <a:gd name="connsiteY9" fmla="*/ 5302 h 441320"/>
              <a:gd name="connsiteX10" fmla="*/ 187830 w 423202"/>
              <a:gd name="connsiteY10" fmla="*/ 6219 h 441320"/>
              <a:gd name="connsiteX11" fmla="*/ 121818 w 423202"/>
              <a:gd name="connsiteY11" fmla="*/ 153305 h 441320"/>
              <a:gd name="connsiteX12" fmla="*/ 165564 w 423202"/>
              <a:gd name="connsiteY12" fmla="*/ 212505 h 441320"/>
              <a:gd name="connsiteX13" fmla="*/ 177613 w 423202"/>
              <a:gd name="connsiteY13" fmla="*/ 221019 h 441320"/>
              <a:gd name="connsiteX14" fmla="*/ 172898 w 423202"/>
              <a:gd name="connsiteY14" fmla="*/ 246821 h 441320"/>
              <a:gd name="connsiteX15" fmla="*/ 154824 w 423202"/>
              <a:gd name="connsiteY15" fmla="*/ 268301 h 441320"/>
              <a:gd name="connsiteX16" fmla="*/ 49781 w 423202"/>
              <a:gd name="connsiteY16" fmla="*/ 307201 h 441320"/>
              <a:gd name="connsiteX17" fmla="*/ 22014 w 423202"/>
              <a:gd name="connsiteY17" fmla="*/ 335492 h 441320"/>
              <a:gd name="connsiteX18" fmla="*/ 2106 w 423202"/>
              <a:gd name="connsiteY18" fmla="*/ 392597 h 441320"/>
              <a:gd name="connsiteX19" fmla="*/ 36684 w 423202"/>
              <a:gd name="connsiteY19" fmla="*/ 441320 h 441320"/>
              <a:gd name="connsiteX20" fmla="*/ 152466 w 423202"/>
              <a:gd name="connsiteY20" fmla="*/ 441320 h 441320"/>
              <a:gd name="connsiteX21" fmla="*/ 129545 w 423202"/>
              <a:gd name="connsiteY21" fmla="*/ 348720 h 441320"/>
              <a:gd name="connsiteX22" fmla="*/ 298504 w 423202"/>
              <a:gd name="connsiteY22" fmla="*/ 348720 h 441320"/>
              <a:gd name="connsiteX23" fmla="*/ 269820 w 423202"/>
              <a:gd name="connsiteY23" fmla="*/ 441320 h 441320"/>
              <a:gd name="connsiteX24" fmla="*/ 386389 w 423202"/>
              <a:gd name="connsiteY24" fmla="*/ 441320 h 441320"/>
              <a:gd name="connsiteX25" fmla="*/ 421097 w 423202"/>
              <a:gd name="connsiteY25" fmla="*/ 392728 h 441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423202" h="441320">
                <a:moveTo>
                  <a:pt x="421097" y="392728"/>
                </a:moveTo>
                <a:lnTo>
                  <a:pt x="401189" y="335622"/>
                </a:lnTo>
                <a:cubicBezTo>
                  <a:pt x="396605" y="322525"/>
                  <a:pt x="386520" y="312047"/>
                  <a:pt x="373422" y="307332"/>
                </a:cubicBezTo>
                <a:lnTo>
                  <a:pt x="268380" y="268432"/>
                </a:lnTo>
                <a:cubicBezTo>
                  <a:pt x="259080" y="264896"/>
                  <a:pt x="252139" y="256775"/>
                  <a:pt x="250436" y="246952"/>
                </a:cubicBezTo>
                <a:lnTo>
                  <a:pt x="245721" y="221412"/>
                </a:lnTo>
                <a:cubicBezTo>
                  <a:pt x="285144" y="208707"/>
                  <a:pt x="295884" y="145970"/>
                  <a:pt x="296801" y="155007"/>
                </a:cubicBezTo>
                <a:cubicBezTo>
                  <a:pt x="297718" y="165092"/>
                  <a:pt x="291562" y="208314"/>
                  <a:pt x="291562" y="208314"/>
                </a:cubicBezTo>
                <a:cubicBezTo>
                  <a:pt x="291562" y="208314"/>
                  <a:pt x="324568" y="164568"/>
                  <a:pt x="320639" y="107594"/>
                </a:cubicBezTo>
                <a:cubicBezTo>
                  <a:pt x="316710" y="50750"/>
                  <a:pt x="282656" y="17745"/>
                  <a:pt x="258163" y="5302"/>
                </a:cubicBezTo>
                <a:cubicBezTo>
                  <a:pt x="233671" y="-7141"/>
                  <a:pt x="187830" y="6219"/>
                  <a:pt x="187830" y="6219"/>
                </a:cubicBezTo>
                <a:cubicBezTo>
                  <a:pt x="125747" y="-9105"/>
                  <a:pt x="96016" y="104582"/>
                  <a:pt x="121818" y="153305"/>
                </a:cubicBezTo>
                <a:cubicBezTo>
                  <a:pt x="139107" y="185917"/>
                  <a:pt x="156133" y="204123"/>
                  <a:pt x="165564" y="212505"/>
                </a:cubicBezTo>
                <a:cubicBezTo>
                  <a:pt x="168052" y="214732"/>
                  <a:pt x="172112" y="218137"/>
                  <a:pt x="177613" y="221019"/>
                </a:cubicBezTo>
                <a:lnTo>
                  <a:pt x="172898" y="246821"/>
                </a:lnTo>
                <a:cubicBezTo>
                  <a:pt x="171065" y="256644"/>
                  <a:pt x="164123" y="264765"/>
                  <a:pt x="154824" y="268301"/>
                </a:cubicBezTo>
                <a:lnTo>
                  <a:pt x="49781" y="307201"/>
                </a:lnTo>
                <a:cubicBezTo>
                  <a:pt x="36815" y="312047"/>
                  <a:pt x="26468" y="322394"/>
                  <a:pt x="22014" y="335492"/>
                </a:cubicBezTo>
                <a:lnTo>
                  <a:pt x="2106" y="392597"/>
                </a:lnTo>
                <a:cubicBezTo>
                  <a:pt x="-6276" y="416304"/>
                  <a:pt x="11405" y="441320"/>
                  <a:pt x="36684" y="441320"/>
                </a:cubicBezTo>
                <a:lnTo>
                  <a:pt x="152466" y="441320"/>
                </a:lnTo>
                <a:lnTo>
                  <a:pt x="129545" y="348720"/>
                </a:lnTo>
                <a:cubicBezTo>
                  <a:pt x="129545" y="348720"/>
                  <a:pt x="225943" y="382119"/>
                  <a:pt x="298504" y="348720"/>
                </a:cubicBezTo>
                <a:lnTo>
                  <a:pt x="269820" y="441320"/>
                </a:lnTo>
                <a:lnTo>
                  <a:pt x="386389" y="441320"/>
                </a:lnTo>
                <a:cubicBezTo>
                  <a:pt x="411798" y="441451"/>
                  <a:pt x="429480" y="416566"/>
                  <a:pt x="421097" y="392728"/>
                </a:cubicBezTo>
                <a:close/>
              </a:path>
            </a:pathLst>
          </a:custGeom>
          <a:solidFill>
            <a:schemeClr val="accent6"/>
          </a:solidFill>
          <a:ln w="15553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148" name="Freeform: Shape 147">
            <a:extLst>
              <a:ext uri="{FF2B5EF4-FFF2-40B4-BE49-F238E27FC236}">
                <a16:creationId xmlns:a16="http://schemas.microsoft.com/office/drawing/2014/main" id="{6AA73F58-A9C6-413F-9850-B545A51ED752}"/>
              </a:ext>
            </a:extLst>
          </p:cNvPr>
          <p:cNvSpPr/>
          <p:nvPr/>
        </p:nvSpPr>
        <p:spPr>
          <a:xfrm>
            <a:off x="10790272" y="5036280"/>
            <a:ext cx="288098" cy="300436"/>
          </a:xfrm>
          <a:custGeom>
            <a:avLst/>
            <a:gdLst>
              <a:gd name="connsiteX0" fmla="*/ 421097 w 423202"/>
              <a:gd name="connsiteY0" fmla="*/ 392728 h 441320"/>
              <a:gd name="connsiteX1" fmla="*/ 401189 w 423202"/>
              <a:gd name="connsiteY1" fmla="*/ 335622 h 441320"/>
              <a:gd name="connsiteX2" fmla="*/ 373422 w 423202"/>
              <a:gd name="connsiteY2" fmla="*/ 307332 h 441320"/>
              <a:gd name="connsiteX3" fmla="*/ 268380 w 423202"/>
              <a:gd name="connsiteY3" fmla="*/ 268432 h 441320"/>
              <a:gd name="connsiteX4" fmla="*/ 250436 w 423202"/>
              <a:gd name="connsiteY4" fmla="*/ 246952 h 441320"/>
              <a:gd name="connsiteX5" fmla="*/ 245721 w 423202"/>
              <a:gd name="connsiteY5" fmla="*/ 221412 h 441320"/>
              <a:gd name="connsiteX6" fmla="*/ 296801 w 423202"/>
              <a:gd name="connsiteY6" fmla="*/ 155007 h 441320"/>
              <a:gd name="connsiteX7" fmla="*/ 291562 w 423202"/>
              <a:gd name="connsiteY7" fmla="*/ 208314 h 441320"/>
              <a:gd name="connsiteX8" fmla="*/ 320639 w 423202"/>
              <a:gd name="connsiteY8" fmla="*/ 107594 h 441320"/>
              <a:gd name="connsiteX9" fmla="*/ 258163 w 423202"/>
              <a:gd name="connsiteY9" fmla="*/ 5302 h 441320"/>
              <a:gd name="connsiteX10" fmla="*/ 187830 w 423202"/>
              <a:gd name="connsiteY10" fmla="*/ 6219 h 441320"/>
              <a:gd name="connsiteX11" fmla="*/ 121818 w 423202"/>
              <a:gd name="connsiteY11" fmla="*/ 153305 h 441320"/>
              <a:gd name="connsiteX12" fmla="*/ 165564 w 423202"/>
              <a:gd name="connsiteY12" fmla="*/ 212505 h 441320"/>
              <a:gd name="connsiteX13" fmla="*/ 177613 w 423202"/>
              <a:gd name="connsiteY13" fmla="*/ 221019 h 441320"/>
              <a:gd name="connsiteX14" fmla="*/ 172898 w 423202"/>
              <a:gd name="connsiteY14" fmla="*/ 246821 h 441320"/>
              <a:gd name="connsiteX15" fmla="*/ 154824 w 423202"/>
              <a:gd name="connsiteY15" fmla="*/ 268301 h 441320"/>
              <a:gd name="connsiteX16" fmla="*/ 49781 w 423202"/>
              <a:gd name="connsiteY16" fmla="*/ 307201 h 441320"/>
              <a:gd name="connsiteX17" fmla="*/ 22014 w 423202"/>
              <a:gd name="connsiteY17" fmla="*/ 335492 h 441320"/>
              <a:gd name="connsiteX18" fmla="*/ 2106 w 423202"/>
              <a:gd name="connsiteY18" fmla="*/ 392597 h 441320"/>
              <a:gd name="connsiteX19" fmla="*/ 36684 w 423202"/>
              <a:gd name="connsiteY19" fmla="*/ 441320 h 441320"/>
              <a:gd name="connsiteX20" fmla="*/ 152466 w 423202"/>
              <a:gd name="connsiteY20" fmla="*/ 441320 h 441320"/>
              <a:gd name="connsiteX21" fmla="*/ 129545 w 423202"/>
              <a:gd name="connsiteY21" fmla="*/ 348720 h 441320"/>
              <a:gd name="connsiteX22" fmla="*/ 298504 w 423202"/>
              <a:gd name="connsiteY22" fmla="*/ 348720 h 441320"/>
              <a:gd name="connsiteX23" fmla="*/ 269820 w 423202"/>
              <a:gd name="connsiteY23" fmla="*/ 441320 h 441320"/>
              <a:gd name="connsiteX24" fmla="*/ 386389 w 423202"/>
              <a:gd name="connsiteY24" fmla="*/ 441320 h 441320"/>
              <a:gd name="connsiteX25" fmla="*/ 421097 w 423202"/>
              <a:gd name="connsiteY25" fmla="*/ 392728 h 441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423202" h="441320">
                <a:moveTo>
                  <a:pt x="421097" y="392728"/>
                </a:moveTo>
                <a:lnTo>
                  <a:pt x="401189" y="335622"/>
                </a:lnTo>
                <a:cubicBezTo>
                  <a:pt x="396605" y="322525"/>
                  <a:pt x="386520" y="312047"/>
                  <a:pt x="373422" y="307332"/>
                </a:cubicBezTo>
                <a:lnTo>
                  <a:pt x="268380" y="268432"/>
                </a:lnTo>
                <a:cubicBezTo>
                  <a:pt x="259080" y="264896"/>
                  <a:pt x="252139" y="256775"/>
                  <a:pt x="250436" y="246952"/>
                </a:cubicBezTo>
                <a:lnTo>
                  <a:pt x="245721" y="221412"/>
                </a:lnTo>
                <a:cubicBezTo>
                  <a:pt x="285144" y="208707"/>
                  <a:pt x="295884" y="145970"/>
                  <a:pt x="296801" y="155007"/>
                </a:cubicBezTo>
                <a:cubicBezTo>
                  <a:pt x="297718" y="165092"/>
                  <a:pt x="291562" y="208314"/>
                  <a:pt x="291562" y="208314"/>
                </a:cubicBezTo>
                <a:cubicBezTo>
                  <a:pt x="291562" y="208314"/>
                  <a:pt x="324568" y="164568"/>
                  <a:pt x="320639" y="107594"/>
                </a:cubicBezTo>
                <a:cubicBezTo>
                  <a:pt x="316710" y="50750"/>
                  <a:pt x="282656" y="17745"/>
                  <a:pt x="258163" y="5302"/>
                </a:cubicBezTo>
                <a:cubicBezTo>
                  <a:pt x="233671" y="-7141"/>
                  <a:pt x="187830" y="6219"/>
                  <a:pt x="187830" y="6219"/>
                </a:cubicBezTo>
                <a:cubicBezTo>
                  <a:pt x="125747" y="-9105"/>
                  <a:pt x="96016" y="104582"/>
                  <a:pt x="121818" y="153305"/>
                </a:cubicBezTo>
                <a:cubicBezTo>
                  <a:pt x="139107" y="185917"/>
                  <a:pt x="156133" y="204123"/>
                  <a:pt x="165564" y="212505"/>
                </a:cubicBezTo>
                <a:cubicBezTo>
                  <a:pt x="168052" y="214732"/>
                  <a:pt x="172112" y="218137"/>
                  <a:pt x="177613" y="221019"/>
                </a:cubicBezTo>
                <a:lnTo>
                  <a:pt x="172898" y="246821"/>
                </a:lnTo>
                <a:cubicBezTo>
                  <a:pt x="171065" y="256644"/>
                  <a:pt x="164123" y="264765"/>
                  <a:pt x="154824" y="268301"/>
                </a:cubicBezTo>
                <a:lnTo>
                  <a:pt x="49781" y="307201"/>
                </a:lnTo>
                <a:cubicBezTo>
                  <a:pt x="36815" y="312047"/>
                  <a:pt x="26468" y="322394"/>
                  <a:pt x="22014" y="335492"/>
                </a:cubicBezTo>
                <a:lnTo>
                  <a:pt x="2106" y="392597"/>
                </a:lnTo>
                <a:cubicBezTo>
                  <a:pt x="-6276" y="416304"/>
                  <a:pt x="11405" y="441320"/>
                  <a:pt x="36684" y="441320"/>
                </a:cubicBezTo>
                <a:lnTo>
                  <a:pt x="152466" y="441320"/>
                </a:lnTo>
                <a:lnTo>
                  <a:pt x="129545" y="348720"/>
                </a:lnTo>
                <a:cubicBezTo>
                  <a:pt x="129545" y="348720"/>
                  <a:pt x="225943" y="382119"/>
                  <a:pt x="298504" y="348720"/>
                </a:cubicBezTo>
                <a:lnTo>
                  <a:pt x="269820" y="441320"/>
                </a:lnTo>
                <a:lnTo>
                  <a:pt x="386389" y="441320"/>
                </a:lnTo>
                <a:cubicBezTo>
                  <a:pt x="411798" y="441451"/>
                  <a:pt x="429480" y="416566"/>
                  <a:pt x="421097" y="392728"/>
                </a:cubicBezTo>
                <a:close/>
              </a:path>
            </a:pathLst>
          </a:custGeom>
          <a:solidFill>
            <a:schemeClr val="accent5"/>
          </a:solidFill>
          <a:ln w="15553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149" name="Freeform: Shape 148">
            <a:extLst>
              <a:ext uri="{FF2B5EF4-FFF2-40B4-BE49-F238E27FC236}">
                <a16:creationId xmlns:a16="http://schemas.microsoft.com/office/drawing/2014/main" id="{9DD97138-7447-481C-AA1E-0998C7EF0435}"/>
              </a:ext>
            </a:extLst>
          </p:cNvPr>
          <p:cNvSpPr/>
          <p:nvPr/>
        </p:nvSpPr>
        <p:spPr>
          <a:xfrm>
            <a:off x="3397562" y="5036280"/>
            <a:ext cx="288098" cy="300436"/>
          </a:xfrm>
          <a:custGeom>
            <a:avLst/>
            <a:gdLst>
              <a:gd name="connsiteX0" fmla="*/ 421097 w 423202"/>
              <a:gd name="connsiteY0" fmla="*/ 392728 h 441320"/>
              <a:gd name="connsiteX1" fmla="*/ 401189 w 423202"/>
              <a:gd name="connsiteY1" fmla="*/ 335622 h 441320"/>
              <a:gd name="connsiteX2" fmla="*/ 373422 w 423202"/>
              <a:gd name="connsiteY2" fmla="*/ 307332 h 441320"/>
              <a:gd name="connsiteX3" fmla="*/ 268380 w 423202"/>
              <a:gd name="connsiteY3" fmla="*/ 268432 h 441320"/>
              <a:gd name="connsiteX4" fmla="*/ 250436 w 423202"/>
              <a:gd name="connsiteY4" fmla="*/ 246952 h 441320"/>
              <a:gd name="connsiteX5" fmla="*/ 245721 w 423202"/>
              <a:gd name="connsiteY5" fmla="*/ 221412 h 441320"/>
              <a:gd name="connsiteX6" fmla="*/ 296801 w 423202"/>
              <a:gd name="connsiteY6" fmla="*/ 155007 h 441320"/>
              <a:gd name="connsiteX7" fmla="*/ 291562 w 423202"/>
              <a:gd name="connsiteY7" fmla="*/ 208314 h 441320"/>
              <a:gd name="connsiteX8" fmla="*/ 320639 w 423202"/>
              <a:gd name="connsiteY8" fmla="*/ 107594 h 441320"/>
              <a:gd name="connsiteX9" fmla="*/ 258163 w 423202"/>
              <a:gd name="connsiteY9" fmla="*/ 5302 h 441320"/>
              <a:gd name="connsiteX10" fmla="*/ 187830 w 423202"/>
              <a:gd name="connsiteY10" fmla="*/ 6219 h 441320"/>
              <a:gd name="connsiteX11" fmla="*/ 121818 w 423202"/>
              <a:gd name="connsiteY11" fmla="*/ 153305 h 441320"/>
              <a:gd name="connsiteX12" fmla="*/ 165564 w 423202"/>
              <a:gd name="connsiteY12" fmla="*/ 212505 h 441320"/>
              <a:gd name="connsiteX13" fmla="*/ 177613 w 423202"/>
              <a:gd name="connsiteY13" fmla="*/ 221019 h 441320"/>
              <a:gd name="connsiteX14" fmla="*/ 172898 w 423202"/>
              <a:gd name="connsiteY14" fmla="*/ 246821 h 441320"/>
              <a:gd name="connsiteX15" fmla="*/ 154824 w 423202"/>
              <a:gd name="connsiteY15" fmla="*/ 268301 h 441320"/>
              <a:gd name="connsiteX16" fmla="*/ 49781 w 423202"/>
              <a:gd name="connsiteY16" fmla="*/ 307201 h 441320"/>
              <a:gd name="connsiteX17" fmla="*/ 22014 w 423202"/>
              <a:gd name="connsiteY17" fmla="*/ 335492 h 441320"/>
              <a:gd name="connsiteX18" fmla="*/ 2106 w 423202"/>
              <a:gd name="connsiteY18" fmla="*/ 392597 h 441320"/>
              <a:gd name="connsiteX19" fmla="*/ 36684 w 423202"/>
              <a:gd name="connsiteY19" fmla="*/ 441320 h 441320"/>
              <a:gd name="connsiteX20" fmla="*/ 152466 w 423202"/>
              <a:gd name="connsiteY20" fmla="*/ 441320 h 441320"/>
              <a:gd name="connsiteX21" fmla="*/ 129545 w 423202"/>
              <a:gd name="connsiteY21" fmla="*/ 348720 h 441320"/>
              <a:gd name="connsiteX22" fmla="*/ 298504 w 423202"/>
              <a:gd name="connsiteY22" fmla="*/ 348720 h 441320"/>
              <a:gd name="connsiteX23" fmla="*/ 269820 w 423202"/>
              <a:gd name="connsiteY23" fmla="*/ 441320 h 441320"/>
              <a:gd name="connsiteX24" fmla="*/ 386389 w 423202"/>
              <a:gd name="connsiteY24" fmla="*/ 441320 h 441320"/>
              <a:gd name="connsiteX25" fmla="*/ 421097 w 423202"/>
              <a:gd name="connsiteY25" fmla="*/ 392728 h 441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423202" h="441320">
                <a:moveTo>
                  <a:pt x="421097" y="392728"/>
                </a:moveTo>
                <a:lnTo>
                  <a:pt x="401189" y="335622"/>
                </a:lnTo>
                <a:cubicBezTo>
                  <a:pt x="396605" y="322525"/>
                  <a:pt x="386520" y="312047"/>
                  <a:pt x="373422" y="307332"/>
                </a:cubicBezTo>
                <a:lnTo>
                  <a:pt x="268380" y="268432"/>
                </a:lnTo>
                <a:cubicBezTo>
                  <a:pt x="259080" y="264896"/>
                  <a:pt x="252139" y="256775"/>
                  <a:pt x="250436" y="246952"/>
                </a:cubicBezTo>
                <a:lnTo>
                  <a:pt x="245721" y="221412"/>
                </a:lnTo>
                <a:cubicBezTo>
                  <a:pt x="285144" y="208707"/>
                  <a:pt x="295884" y="145970"/>
                  <a:pt x="296801" y="155007"/>
                </a:cubicBezTo>
                <a:cubicBezTo>
                  <a:pt x="297718" y="165092"/>
                  <a:pt x="291562" y="208314"/>
                  <a:pt x="291562" y="208314"/>
                </a:cubicBezTo>
                <a:cubicBezTo>
                  <a:pt x="291562" y="208314"/>
                  <a:pt x="324568" y="164568"/>
                  <a:pt x="320639" y="107594"/>
                </a:cubicBezTo>
                <a:cubicBezTo>
                  <a:pt x="316710" y="50750"/>
                  <a:pt x="282656" y="17745"/>
                  <a:pt x="258163" y="5302"/>
                </a:cubicBezTo>
                <a:cubicBezTo>
                  <a:pt x="233671" y="-7141"/>
                  <a:pt x="187830" y="6219"/>
                  <a:pt x="187830" y="6219"/>
                </a:cubicBezTo>
                <a:cubicBezTo>
                  <a:pt x="125747" y="-9105"/>
                  <a:pt x="96016" y="104582"/>
                  <a:pt x="121818" y="153305"/>
                </a:cubicBezTo>
                <a:cubicBezTo>
                  <a:pt x="139107" y="185917"/>
                  <a:pt x="156133" y="204123"/>
                  <a:pt x="165564" y="212505"/>
                </a:cubicBezTo>
                <a:cubicBezTo>
                  <a:pt x="168052" y="214732"/>
                  <a:pt x="172112" y="218137"/>
                  <a:pt x="177613" y="221019"/>
                </a:cubicBezTo>
                <a:lnTo>
                  <a:pt x="172898" y="246821"/>
                </a:lnTo>
                <a:cubicBezTo>
                  <a:pt x="171065" y="256644"/>
                  <a:pt x="164123" y="264765"/>
                  <a:pt x="154824" y="268301"/>
                </a:cubicBezTo>
                <a:lnTo>
                  <a:pt x="49781" y="307201"/>
                </a:lnTo>
                <a:cubicBezTo>
                  <a:pt x="36815" y="312047"/>
                  <a:pt x="26468" y="322394"/>
                  <a:pt x="22014" y="335492"/>
                </a:cubicBezTo>
                <a:lnTo>
                  <a:pt x="2106" y="392597"/>
                </a:lnTo>
                <a:cubicBezTo>
                  <a:pt x="-6276" y="416304"/>
                  <a:pt x="11405" y="441320"/>
                  <a:pt x="36684" y="441320"/>
                </a:cubicBezTo>
                <a:lnTo>
                  <a:pt x="152466" y="441320"/>
                </a:lnTo>
                <a:lnTo>
                  <a:pt x="129545" y="348720"/>
                </a:lnTo>
                <a:cubicBezTo>
                  <a:pt x="129545" y="348720"/>
                  <a:pt x="225943" y="382119"/>
                  <a:pt x="298504" y="348720"/>
                </a:cubicBezTo>
                <a:lnTo>
                  <a:pt x="269820" y="441320"/>
                </a:lnTo>
                <a:lnTo>
                  <a:pt x="386389" y="441320"/>
                </a:lnTo>
                <a:cubicBezTo>
                  <a:pt x="411798" y="441451"/>
                  <a:pt x="429480" y="416566"/>
                  <a:pt x="421097" y="392728"/>
                </a:cubicBezTo>
                <a:close/>
              </a:path>
            </a:pathLst>
          </a:custGeom>
          <a:solidFill>
            <a:schemeClr val="accent1"/>
          </a:solidFill>
          <a:ln w="15553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150" name="Freeform: Shape 149">
            <a:extLst>
              <a:ext uri="{FF2B5EF4-FFF2-40B4-BE49-F238E27FC236}">
                <a16:creationId xmlns:a16="http://schemas.microsoft.com/office/drawing/2014/main" id="{37848D31-72BF-4B9A-9051-4C0726FF3FFA}"/>
              </a:ext>
            </a:extLst>
          </p:cNvPr>
          <p:cNvSpPr/>
          <p:nvPr/>
        </p:nvSpPr>
        <p:spPr>
          <a:xfrm>
            <a:off x="7092142" y="1048921"/>
            <a:ext cx="288098" cy="300436"/>
          </a:xfrm>
          <a:custGeom>
            <a:avLst/>
            <a:gdLst>
              <a:gd name="connsiteX0" fmla="*/ 421097 w 423202"/>
              <a:gd name="connsiteY0" fmla="*/ 392728 h 441320"/>
              <a:gd name="connsiteX1" fmla="*/ 401189 w 423202"/>
              <a:gd name="connsiteY1" fmla="*/ 335622 h 441320"/>
              <a:gd name="connsiteX2" fmla="*/ 373422 w 423202"/>
              <a:gd name="connsiteY2" fmla="*/ 307332 h 441320"/>
              <a:gd name="connsiteX3" fmla="*/ 268380 w 423202"/>
              <a:gd name="connsiteY3" fmla="*/ 268432 h 441320"/>
              <a:gd name="connsiteX4" fmla="*/ 250436 w 423202"/>
              <a:gd name="connsiteY4" fmla="*/ 246952 h 441320"/>
              <a:gd name="connsiteX5" fmla="*/ 245721 w 423202"/>
              <a:gd name="connsiteY5" fmla="*/ 221412 h 441320"/>
              <a:gd name="connsiteX6" fmla="*/ 296801 w 423202"/>
              <a:gd name="connsiteY6" fmla="*/ 155007 h 441320"/>
              <a:gd name="connsiteX7" fmla="*/ 291562 w 423202"/>
              <a:gd name="connsiteY7" fmla="*/ 208314 h 441320"/>
              <a:gd name="connsiteX8" fmla="*/ 320639 w 423202"/>
              <a:gd name="connsiteY8" fmla="*/ 107594 h 441320"/>
              <a:gd name="connsiteX9" fmla="*/ 258163 w 423202"/>
              <a:gd name="connsiteY9" fmla="*/ 5302 h 441320"/>
              <a:gd name="connsiteX10" fmla="*/ 187830 w 423202"/>
              <a:gd name="connsiteY10" fmla="*/ 6219 h 441320"/>
              <a:gd name="connsiteX11" fmla="*/ 121818 w 423202"/>
              <a:gd name="connsiteY11" fmla="*/ 153305 h 441320"/>
              <a:gd name="connsiteX12" fmla="*/ 165564 w 423202"/>
              <a:gd name="connsiteY12" fmla="*/ 212505 h 441320"/>
              <a:gd name="connsiteX13" fmla="*/ 177613 w 423202"/>
              <a:gd name="connsiteY13" fmla="*/ 221019 h 441320"/>
              <a:gd name="connsiteX14" fmla="*/ 172898 w 423202"/>
              <a:gd name="connsiteY14" fmla="*/ 246821 h 441320"/>
              <a:gd name="connsiteX15" fmla="*/ 154824 w 423202"/>
              <a:gd name="connsiteY15" fmla="*/ 268301 h 441320"/>
              <a:gd name="connsiteX16" fmla="*/ 49781 w 423202"/>
              <a:gd name="connsiteY16" fmla="*/ 307201 h 441320"/>
              <a:gd name="connsiteX17" fmla="*/ 22014 w 423202"/>
              <a:gd name="connsiteY17" fmla="*/ 335492 h 441320"/>
              <a:gd name="connsiteX18" fmla="*/ 2106 w 423202"/>
              <a:gd name="connsiteY18" fmla="*/ 392597 h 441320"/>
              <a:gd name="connsiteX19" fmla="*/ 36684 w 423202"/>
              <a:gd name="connsiteY19" fmla="*/ 441320 h 441320"/>
              <a:gd name="connsiteX20" fmla="*/ 152466 w 423202"/>
              <a:gd name="connsiteY20" fmla="*/ 441320 h 441320"/>
              <a:gd name="connsiteX21" fmla="*/ 129545 w 423202"/>
              <a:gd name="connsiteY21" fmla="*/ 348720 h 441320"/>
              <a:gd name="connsiteX22" fmla="*/ 298504 w 423202"/>
              <a:gd name="connsiteY22" fmla="*/ 348720 h 441320"/>
              <a:gd name="connsiteX23" fmla="*/ 269820 w 423202"/>
              <a:gd name="connsiteY23" fmla="*/ 441320 h 441320"/>
              <a:gd name="connsiteX24" fmla="*/ 386389 w 423202"/>
              <a:gd name="connsiteY24" fmla="*/ 441320 h 441320"/>
              <a:gd name="connsiteX25" fmla="*/ 421097 w 423202"/>
              <a:gd name="connsiteY25" fmla="*/ 392728 h 441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423202" h="441320">
                <a:moveTo>
                  <a:pt x="421097" y="392728"/>
                </a:moveTo>
                <a:lnTo>
                  <a:pt x="401189" y="335622"/>
                </a:lnTo>
                <a:cubicBezTo>
                  <a:pt x="396605" y="322525"/>
                  <a:pt x="386520" y="312047"/>
                  <a:pt x="373422" y="307332"/>
                </a:cubicBezTo>
                <a:lnTo>
                  <a:pt x="268380" y="268432"/>
                </a:lnTo>
                <a:cubicBezTo>
                  <a:pt x="259080" y="264896"/>
                  <a:pt x="252139" y="256775"/>
                  <a:pt x="250436" y="246952"/>
                </a:cubicBezTo>
                <a:lnTo>
                  <a:pt x="245721" y="221412"/>
                </a:lnTo>
                <a:cubicBezTo>
                  <a:pt x="285144" y="208707"/>
                  <a:pt x="295884" y="145970"/>
                  <a:pt x="296801" y="155007"/>
                </a:cubicBezTo>
                <a:cubicBezTo>
                  <a:pt x="297718" y="165092"/>
                  <a:pt x="291562" y="208314"/>
                  <a:pt x="291562" y="208314"/>
                </a:cubicBezTo>
                <a:cubicBezTo>
                  <a:pt x="291562" y="208314"/>
                  <a:pt x="324568" y="164568"/>
                  <a:pt x="320639" y="107594"/>
                </a:cubicBezTo>
                <a:cubicBezTo>
                  <a:pt x="316710" y="50750"/>
                  <a:pt x="282656" y="17745"/>
                  <a:pt x="258163" y="5302"/>
                </a:cubicBezTo>
                <a:cubicBezTo>
                  <a:pt x="233671" y="-7141"/>
                  <a:pt x="187830" y="6219"/>
                  <a:pt x="187830" y="6219"/>
                </a:cubicBezTo>
                <a:cubicBezTo>
                  <a:pt x="125747" y="-9105"/>
                  <a:pt x="96016" y="104582"/>
                  <a:pt x="121818" y="153305"/>
                </a:cubicBezTo>
                <a:cubicBezTo>
                  <a:pt x="139107" y="185917"/>
                  <a:pt x="156133" y="204123"/>
                  <a:pt x="165564" y="212505"/>
                </a:cubicBezTo>
                <a:cubicBezTo>
                  <a:pt x="168052" y="214732"/>
                  <a:pt x="172112" y="218137"/>
                  <a:pt x="177613" y="221019"/>
                </a:cubicBezTo>
                <a:lnTo>
                  <a:pt x="172898" y="246821"/>
                </a:lnTo>
                <a:cubicBezTo>
                  <a:pt x="171065" y="256644"/>
                  <a:pt x="164123" y="264765"/>
                  <a:pt x="154824" y="268301"/>
                </a:cubicBezTo>
                <a:lnTo>
                  <a:pt x="49781" y="307201"/>
                </a:lnTo>
                <a:cubicBezTo>
                  <a:pt x="36815" y="312047"/>
                  <a:pt x="26468" y="322394"/>
                  <a:pt x="22014" y="335492"/>
                </a:cubicBezTo>
                <a:lnTo>
                  <a:pt x="2106" y="392597"/>
                </a:lnTo>
                <a:cubicBezTo>
                  <a:pt x="-6276" y="416304"/>
                  <a:pt x="11405" y="441320"/>
                  <a:pt x="36684" y="441320"/>
                </a:cubicBezTo>
                <a:lnTo>
                  <a:pt x="152466" y="441320"/>
                </a:lnTo>
                <a:lnTo>
                  <a:pt x="129545" y="348720"/>
                </a:lnTo>
                <a:cubicBezTo>
                  <a:pt x="129545" y="348720"/>
                  <a:pt x="225943" y="382119"/>
                  <a:pt x="298504" y="348720"/>
                </a:cubicBezTo>
                <a:lnTo>
                  <a:pt x="269820" y="441320"/>
                </a:lnTo>
                <a:lnTo>
                  <a:pt x="386389" y="441320"/>
                </a:lnTo>
                <a:cubicBezTo>
                  <a:pt x="411798" y="441451"/>
                  <a:pt x="429480" y="416566"/>
                  <a:pt x="421097" y="392728"/>
                </a:cubicBezTo>
                <a:close/>
              </a:path>
            </a:pathLst>
          </a:custGeom>
          <a:solidFill>
            <a:schemeClr val="accent6"/>
          </a:solidFill>
          <a:ln w="15553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grpSp>
        <p:nvGrpSpPr>
          <p:cNvPr id="151" name="Group 150">
            <a:extLst>
              <a:ext uri="{FF2B5EF4-FFF2-40B4-BE49-F238E27FC236}">
                <a16:creationId xmlns:a16="http://schemas.microsoft.com/office/drawing/2014/main" id="{0C77A9D4-A6F0-4A29-9F83-11FF935C6CCE}"/>
              </a:ext>
            </a:extLst>
          </p:cNvPr>
          <p:cNvGrpSpPr/>
          <p:nvPr/>
        </p:nvGrpSpPr>
        <p:grpSpPr>
          <a:xfrm>
            <a:off x="6689045" y="3796284"/>
            <a:ext cx="1107996" cy="579731"/>
            <a:chOff x="4822377" y="5847945"/>
            <a:chExt cx="1107996" cy="579731"/>
          </a:xfrm>
        </p:grpSpPr>
        <p:sp>
          <p:nvSpPr>
            <p:cNvPr id="152" name="TextBox 151">
              <a:extLst>
                <a:ext uri="{FF2B5EF4-FFF2-40B4-BE49-F238E27FC236}">
                  <a16:creationId xmlns:a16="http://schemas.microsoft.com/office/drawing/2014/main" id="{46406467-8163-4D07-AB02-98B7208D6BBF}"/>
                </a:ext>
              </a:extLst>
            </p:cNvPr>
            <p:cNvSpPr txBox="1"/>
            <p:nvPr/>
          </p:nvSpPr>
          <p:spPr>
            <a:xfrm>
              <a:off x="4822377" y="5847945"/>
              <a:ext cx="110799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ID" sz="1400" spc="0" baseline="0" dirty="0">
                  <a:solidFill>
                    <a:srgbClr val="000000"/>
                  </a:solidFill>
                  <a:latin typeface="+mj-lt"/>
                  <a:cs typeface="Arial"/>
                  <a:sym typeface="Arial"/>
                  <a:rtl val="0"/>
                </a:rPr>
                <a:t>Nick Name</a:t>
              </a:r>
            </a:p>
          </p:txBody>
        </p:sp>
        <p:sp>
          <p:nvSpPr>
            <p:cNvPr id="153" name="TextBox 152">
              <a:extLst>
                <a:ext uri="{FF2B5EF4-FFF2-40B4-BE49-F238E27FC236}">
                  <a16:creationId xmlns:a16="http://schemas.microsoft.com/office/drawing/2014/main" id="{4689ECA3-1AEB-4AA3-A835-59ABD6F0F663}"/>
                </a:ext>
              </a:extLst>
            </p:cNvPr>
            <p:cNvSpPr txBox="1"/>
            <p:nvPr/>
          </p:nvSpPr>
          <p:spPr>
            <a:xfrm>
              <a:off x="4932985" y="6070742"/>
              <a:ext cx="886781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ID" sz="1000" spc="0" baseline="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/>
                  <a:sym typeface="Arial"/>
                  <a:rtl val="0"/>
                </a:rPr>
                <a:t>Job Position</a:t>
              </a:r>
            </a:p>
          </p:txBody>
        </p:sp>
        <p:grpSp>
          <p:nvGrpSpPr>
            <p:cNvPr id="154" name="Group 153">
              <a:extLst>
                <a:ext uri="{FF2B5EF4-FFF2-40B4-BE49-F238E27FC236}">
                  <a16:creationId xmlns:a16="http://schemas.microsoft.com/office/drawing/2014/main" id="{4EE7A292-59E6-4BCD-8403-DF0EEAE86C4B}"/>
                </a:ext>
              </a:extLst>
            </p:cNvPr>
            <p:cNvGrpSpPr/>
            <p:nvPr/>
          </p:nvGrpSpPr>
          <p:grpSpPr>
            <a:xfrm>
              <a:off x="5202086" y="6327123"/>
              <a:ext cx="348579" cy="100553"/>
              <a:chOff x="5908981" y="2221769"/>
              <a:chExt cx="348579" cy="100553"/>
            </a:xfrm>
          </p:grpSpPr>
          <p:sp>
            <p:nvSpPr>
              <p:cNvPr id="155" name="Star: 5 Points 154">
                <a:extLst>
                  <a:ext uri="{FF2B5EF4-FFF2-40B4-BE49-F238E27FC236}">
                    <a16:creationId xmlns:a16="http://schemas.microsoft.com/office/drawing/2014/main" id="{7C2DE20D-554F-4833-B1D9-E1512EC5B4C2}"/>
                  </a:ext>
                </a:extLst>
              </p:cNvPr>
              <p:cNvSpPr/>
              <p:nvPr/>
            </p:nvSpPr>
            <p:spPr>
              <a:xfrm>
                <a:off x="5908981" y="2221769"/>
                <a:ext cx="100553" cy="100553"/>
              </a:xfrm>
              <a:prstGeom prst="star5">
                <a:avLst>
                  <a:gd name="adj" fmla="val 29380"/>
                  <a:gd name="hf" fmla="val 105146"/>
                  <a:gd name="vf" fmla="val 110557"/>
                </a:avLst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56" name="Star: 5 Points 155">
                <a:extLst>
                  <a:ext uri="{FF2B5EF4-FFF2-40B4-BE49-F238E27FC236}">
                    <a16:creationId xmlns:a16="http://schemas.microsoft.com/office/drawing/2014/main" id="{D2E24E2C-B24D-4D1A-AAAA-6418843C92CE}"/>
                  </a:ext>
                </a:extLst>
              </p:cNvPr>
              <p:cNvSpPr/>
              <p:nvPr/>
            </p:nvSpPr>
            <p:spPr>
              <a:xfrm>
                <a:off x="6032994" y="2221769"/>
                <a:ext cx="100553" cy="100553"/>
              </a:xfrm>
              <a:prstGeom prst="star5">
                <a:avLst>
                  <a:gd name="adj" fmla="val 29380"/>
                  <a:gd name="hf" fmla="val 105146"/>
                  <a:gd name="vf" fmla="val 110557"/>
                </a:avLst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57" name="Star: 5 Points 156">
                <a:extLst>
                  <a:ext uri="{FF2B5EF4-FFF2-40B4-BE49-F238E27FC236}">
                    <a16:creationId xmlns:a16="http://schemas.microsoft.com/office/drawing/2014/main" id="{01A0B7E7-83C4-4C39-89BB-BF11A787E617}"/>
                  </a:ext>
                </a:extLst>
              </p:cNvPr>
              <p:cNvSpPr/>
              <p:nvPr/>
            </p:nvSpPr>
            <p:spPr>
              <a:xfrm>
                <a:off x="6157007" y="2221769"/>
                <a:ext cx="100553" cy="100553"/>
              </a:xfrm>
              <a:prstGeom prst="star5">
                <a:avLst>
                  <a:gd name="adj" fmla="val 29380"/>
                  <a:gd name="hf" fmla="val 105146"/>
                  <a:gd name="vf" fmla="val 110557"/>
                </a:avLst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</p:grpSp>
      </p:grpSp>
      <p:grpSp>
        <p:nvGrpSpPr>
          <p:cNvPr id="158" name="Group 157">
            <a:extLst>
              <a:ext uri="{FF2B5EF4-FFF2-40B4-BE49-F238E27FC236}">
                <a16:creationId xmlns:a16="http://schemas.microsoft.com/office/drawing/2014/main" id="{EF915B9D-D869-445E-AB6E-33A06368AC5B}"/>
              </a:ext>
            </a:extLst>
          </p:cNvPr>
          <p:cNvGrpSpPr/>
          <p:nvPr/>
        </p:nvGrpSpPr>
        <p:grpSpPr>
          <a:xfrm>
            <a:off x="8554461" y="3796284"/>
            <a:ext cx="1107996" cy="579731"/>
            <a:chOff x="4822377" y="5847945"/>
            <a:chExt cx="1107996" cy="579731"/>
          </a:xfrm>
        </p:grpSpPr>
        <p:sp>
          <p:nvSpPr>
            <p:cNvPr id="159" name="TextBox 158">
              <a:extLst>
                <a:ext uri="{FF2B5EF4-FFF2-40B4-BE49-F238E27FC236}">
                  <a16:creationId xmlns:a16="http://schemas.microsoft.com/office/drawing/2014/main" id="{EBB1C3FD-2932-4059-BF0F-857241795812}"/>
                </a:ext>
              </a:extLst>
            </p:cNvPr>
            <p:cNvSpPr txBox="1"/>
            <p:nvPr/>
          </p:nvSpPr>
          <p:spPr>
            <a:xfrm>
              <a:off x="4822377" y="5847945"/>
              <a:ext cx="110799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ID" sz="1400" spc="0" baseline="0" dirty="0">
                  <a:solidFill>
                    <a:srgbClr val="000000"/>
                  </a:solidFill>
                  <a:latin typeface="+mj-lt"/>
                  <a:cs typeface="Arial"/>
                  <a:sym typeface="Arial"/>
                  <a:rtl val="0"/>
                </a:rPr>
                <a:t>Nick Name</a:t>
              </a:r>
            </a:p>
          </p:txBody>
        </p:sp>
        <p:sp>
          <p:nvSpPr>
            <p:cNvPr id="160" name="TextBox 159">
              <a:extLst>
                <a:ext uri="{FF2B5EF4-FFF2-40B4-BE49-F238E27FC236}">
                  <a16:creationId xmlns:a16="http://schemas.microsoft.com/office/drawing/2014/main" id="{FF7F0904-61E0-4202-9597-B21DB8E509EF}"/>
                </a:ext>
              </a:extLst>
            </p:cNvPr>
            <p:cNvSpPr txBox="1"/>
            <p:nvPr/>
          </p:nvSpPr>
          <p:spPr>
            <a:xfrm>
              <a:off x="4932985" y="6070742"/>
              <a:ext cx="886781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ID" sz="1000" spc="0" baseline="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/>
                  <a:sym typeface="Arial"/>
                  <a:rtl val="0"/>
                </a:rPr>
                <a:t>Job Position</a:t>
              </a:r>
            </a:p>
          </p:txBody>
        </p:sp>
        <p:grpSp>
          <p:nvGrpSpPr>
            <p:cNvPr id="161" name="Group 160">
              <a:extLst>
                <a:ext uri="{FF2B5EF4-FFF2-40B4-BE49-F238E27FC236}">
                  <a16:creationId xmlns:a16="http://schemas.microsoft.com/office/drawing/2014/main" id="{23BD008F-A627-4A96-A19E-F9B8632B337E}"/>
                </a:ext>
              </a:extLst>
            </p:cNvPr>
            <p:cNvGrpSpPr/>
            <p:nvPr/>
          </p:nvGrpSpPr>
          <p:grpSpPr>
            <a:xfrm>
              <a:off x="5202086" y="6327123"/>
              <a:ext cx="348579" cy="100553"/>
              <a:chOff x="5908981" y="2221769"/>
              <a:chExt cx="348579" cy="100553"/>
            </a:xfrm>
          </p:grpSpPr>
          <p:sp>
            <p:nvSpPr>
              <p:cNvPr id="162" name="Star: 5 Points 161">
                <a:extLst>
                  <a:ext uri="{FF2B5EF4-FFF2-40B4-BE49-F238E27FC236}">
                    <a16:creationId xmlns:a16="http://schemas.microsoft.com/office/drawing/2014/main" id="{5D935CB3-BB2B-4280-81F8-96CF86B23607}"/>
                  </a:ext>
                </a:extLst>
              </p:cNvPr>
              <p:cNvSpPr/>
              <p:nvPr/>
            </p:nvSpPr>
            <p:spPr>
              <a:xfrm>
                <a:off x="5908981" y="2221769"/>
                <a:ext cx="100553" cy="100553"/>
              </a:xfrm>
              <a:prstGeom prst="star5">
                <a:avLst>
                  <a:gd name="adj" fmla="val 29380"/>
                  <a:gd name="hf" fmla="val 105146"/>
                  <a:gd name="vf" fmla="val 110557"/>
                </a:avLst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63" name="Star: 5 Points 162">
                <a:extLst>
                  <a:ext uri="{FF2B5EF4-FFF2-40B4-BE49-F238E27FC236}">
                    <a16:creationId xmlns:a16="http://schemas.microsoft.com/office/drawing/2014/main" id="{27EFEAF5-B114-49CB-869D-F21B533FCD38}"/>
                  </a:ext>
                </a:extLst>
              </p:cNvPr>
              <p:cNvSpPr/>
              <p:nvPr/>
            </p:nvSpPr>
            <p:spPr>
              <a:xfrm>
                <a:off x="6032994" y="2221769"/>
                <a:ext cx="100553" cy="100553"/>
              </a:xfrm>
              <a:prstGeom prst="star5">
                <a:avLst>
                  <a:gd name="adj" fmla="val 29380"/>
                  <a:gd name="hf" fmla="val 105146"/>
                  <a:gd name="vf" fmla="val 110557"/>
                </a:avLst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64" name="Star: 5 Points 163">
                <a:extLst>
                  <a:ext uri="{FF2B5EF4-FFF2-40B4-BE49-F238E27FC236}">
                    <a16:creationId xmlns:a16="http://schemas.microsoft.com/office/drawing/2014/main" id="{56840C0E-9EF2-4C85-B46E-7B05F4D739D3}"/>
                  </a:ext>
                </a:extLst>
              </p:cNvPr>
              <p:cNvSpPr/>
              <p:nvPr/>
            </p:nvSpPr>
            <p:spPr>
              <a:xfrm>
                <a:off x="6157007" y="2221769"/>
                <a:ext cx="100553" cy="100553"/>
              </a:xfrm>
              <a:prstGeom prst="star5">
                <a:avLst>
                  <a:gd name="adj" fmla="val 29380"/>
                  <a:gd name="hf" fmla="val 105146"/>
                  <a:gd name="vf" fmla="val 110557"/>
                </a:avLst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</p:grpSp>
      </p:grpSp>
      <p:grpSp>
        <p:nvGrpSpPr>
          <p:cNvPr id="165" name="Group 164">
            <a:extLst>
              <a:ext uri="{FF2B5EF4-FFF2-40B4-BE49-F238E27FC236}">
                <a16:creationId xmlns:a16="http://schemas.microsoft.com/office/drawing/2014/main" id="{9080CFB4-1FC7-4D42-8BE0-6272C5C3EBEF}"/>
              </a:ext>
            </a:extLst>
          </p:cNvPr>
          <p:cNvGrpSpPr/>
          <p:nvPr/>
        </p:nvGrpSpPr>
        <p:grpSpPr>
          <a:xfrm>
            <a:off x="6689045" y="1790503"/>
            <a:ext cx="1107996" cy="579731"/>
            <a:chOff x="4822377" y="5847945"/>
            <a:chExt cx="1107996" cy="579731"/>
          </a:xfrm>
        </p:grpSpPr>
        <p:sp>
          <p:nvSpPr>
            <p:cNvPr id="166" name="TextBox 165">
              <a:extLst>
                <a:ext uri="{FF2B5EF4-FFF2-40B4-BE49-F238E27FC236}">
                  <a16:creationId xmlns:a16="http://schemas.microsoft.com/office/drawing/2014/main" id="{0A1686B6-C790-4EEB-A42E-A464866EA8FC}"/>
                </a:ext>
              </a:extLst>
            </p:cNvPr>
            <p:cNvSpPr txBox="1"/>
            <p:nvPr/>
          </p:nvSpPr>
          <p:spPr>
            <a:xfrm>
              <a:off x="4822377" y="5847945"/>
              <a:ext cx="110799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ID" sz="1400" spc="0" baseline="0" dirty="0">
                  <a:solidFill>
                    <a:srgbClr val="000000"/>
                  </a:solidFill>
                  <a:latin typeface="+mj-lt"/>
                  <a:cs typeface="Arial"/>
                  <a:sym typeface="Arial"/>
                  <a:rtl val="0"/>
                </a:rPr>
                <a:t>Nick Name</a:t>
              </a:r>
            </a:p>
          </p:txBody>
        </p:sp>
        <p:sp>
          <p:nvSpPr>
            <p:cNvPr id="167" name="TextBox 166">
              <a:extLst>
                <a:ext uri="{FF2B5EF4-FFF2-40B4-BE49-F238E27FC236}">
                  <a16:creationId xmlns:a16="http://schemas.microsoft.com/office/drawing/2014/main" id="{98AB3043-168E-4681-9E92-0E9D1D566CF1}"/>
                </a:ext>
              </a:extLst>
            </p:cNvPr>
            <p:cNvSpPr txBox="1"/>
            <p:nvPr/>
          </p:nvSpPr>
          <p:spPr>
            <a:xfrm>
              <a:off x="4932985" y="6070742"/>
              <a:ext cx="886781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ID" sz="1000" spc="0" baseline="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/>
                  <a:sym typeface="Arial"/>
                  <a:rtl val="0"/>
                </a:rPr>
                <a:t>Job Position</a:t>
              </a:r>
            </a:p>
          </p:txBody>
        </p:sp>
        <p:grpSp>
          <p:nvGrpSpPr>
            <p:cNvPr id="168" name="Group 167">
              <a:extLst>
                <a:ext uri="{FF2B5EF4-FFF2-40B4-BE49-F238E27FC236}">
                  <a16:creationId xmlns:a16="http://schemas.microsoft.com/office/drawing/2014/main" id="{C128ED4F-4F1C-4D17-BB05-D5FDB706D9C7}"/>
                </a:ext>
              </a:extLst>
            </p:cNvPr>
            <p:cNvGrpSpPr/>
            <p:nvPr/>
          </p:nvGrpSpPr>
          <p:grpSpPr>
            <a:xfrm>
              <a:off x="5202086" y="6327123"/>
              <a:ext cx="348579" cy="100553"/>
              <a:chOff x="5908981" y="2221769"/>
              <a:chExt cx="348579" cy="100553"/>
            </a:xfrm>
          </p:grpSpPr>
          <p:sp>
            <p:nvSpPr>
              <p:cNvPr id="169" name="Star: 5 Points 168">
                <a:extLst>
                  <a:ext uri="{FF2B5EF4-FFF2-40B4-BE49-F238E27FC236}">
                    <a16:creationId xmlns:a16="http://schemas.microsoft.com/office/drawing/2014/main" id="{05378359-5C50-4B97-8249-F89F6E822A66}"/>
                  </a:ext>
                </a:extLst>
              </p:cNvPr>
              <p:cNvSpPr/>
              <p:nvPr/>
            </p:nvSpPr>
            <p:spPr>
              <a:xfrm>
                <a:off x="5908981" y="2221769"/>
                <a:ext cx="100553" cy="100553"/>
              </a:xfrm>
              <a:prstGeom prst="star5">
                <a:avLst>
                  <a:gd name="adj" fmla="val 29380"/>
                  <a:gd name="hf" fmla="val 105146"/>
                  <a:gd name="vf" fmla="val 110557"/>
                </a:avLst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70" name="Star: 5 Points 169">
                <a:extLst>
                  <a:ext uri="{FF2B5EF4-FFF2-40B4-BE49-F238E27FC236}">
                    <a16:creationId xmlns:a16="http://schemas.microsoft.com/office/drawing/2014/main" id="{33DF7838-433E-4AFF-B7E7-FF464620DD76}"/>
                  </a:ext>
                </a:extLst>
              </p:cNvPr>
              <p:cNvSpPr/>
              <p:nvPr/>
            </p:nvSpPr>
            <p:spPr>
              <a:xfrm>
                <a:off x="6032994" y="2221769"/>
                <a:ext cx="100553" cy="100553"/>
              </a:xfrm>
              <a:prstGeom prst="star5">
                <a:avLst>
                  <a:gd name="adj" fmla="val 29380"/>
                  <a:gd name="hf" fmla="val 105146"/>
                  <a:gd name="vf" fmla="val 110557"/>
                </a:avLst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71" name="Star: 5 Points 170">
                <a:extLst>
                  <a:ext uri="{FF2B5EF4-FFF2-40B4-BE49-F238E27FC236}">
                    <a16:creationId xmlns:a16="http://schemas.microsoft.com/office/drawing/2014/main" id="{A9C2297F-64B6-4721-B6EE-CE5C6C2EC4E5}"/>
                  </a:ext>
                </a:extLst>
              </p:cNvPr>
              <p:cNvSpPr/>
              <p:nvPr/>
            </p:nvSpPr>
            <p:spPr>
              <a:xfrm>
                <a:off x="6157007" y="2221769"/>
                <a:ext cx="100553" cy="100553"/>
              </a:xfrm>
              <a:prstGeom prst="star5">
                <a:avLst>
                  <a:gd name="adj" fmla="val 29380"/>
                  <a:gd name="hf" fmla="val 105146"/>
                  <a:gd name="vf" fmla="val 110557"/>
                </a:avLst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85647856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: Shape 3">
            <a:extLst>
              <a:ext uri="{FF2B5EF4-FFF2-40B4-BE49-F238E27FC236}">
                <a16:creationId xmlns:a16="http://schemas.microsoft.com/office/drawing/2014/main" id="{9E4E26C0-ECBE-4FC6-B34A-377089B07CCE}"/>
              </a:ext>
            </a:extLst>
          </p:cNvPr>
          <p:cNvSpPr/>
          <p:nvPr/>
        </p:nvSpPr>
        <p:spPr>
          <a:xfrm>
            <a:off x="7795166" y="1863371"/>
            <a:ext cx="12694" cy="614166"/>
          </a:xfrm>
          <a:custGeom>
            <a:avLst/>
            <a:gdLst>
              <a:gd name="connsiteX0" fmla="*/ 0 w 12694"/>
              <a:gd name="connsiteY0" fmla="*/ 0 h 614166"/>
              <a:gd name="connsiteX1" fmla="*/ 0 w 12694"/>
              <a:gd name="connsiteY1" fmla="*/ 614166 h 6141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94" h="614166">
                <a:moveTo>
                  <a:pt x="0" y="0"/>
                </a:moveTo>
                <a:lnTo>
                  <a:pt x="0" y="614166"/>
                </a:lnTo>
              </a:path>
            </a:pathLst>
          </a:custGeom>
          <a:noFill/>
          <a:ln w="12700" cap="flat">
            <a:solidFill>
              <a:schemeClr val="bg2">
                <a:lumMod val="85000"/>
              </a:schemeClr>
            </a:solidFill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FC4D9319-D886-4117-B637-8924470BE06A}"/>
              </a:ext>
            </a:extLst>
          </p:cNvPr>
          <p:cNvSpPr/>
          <p:nvPr/>
        </p:nvSpPr>
        <p:spPr>
          <a:xfrm>
            <a:off x="5849713" y="2283055"/>
            <a:ext cx="3891032" cy="199813"/>
          </a:xfrm>
          <a:custGeom>
            <a:avLst/>
            <a:gdLst>
              <a:gd name="connsiteX0" fmla="*/ 3891032 w 3891032"/>
              <a:gd name="connsiteY0" fmla="*/ 190547 h 199813"/>
              <a:gd name="connsiteX1" fmla="*/ 3891032 w 3891032"/>
              <a:gd name="connsiteY1" fmla="*/ 144592 h 199813"/>
              <a:gd name="connsiteX2" fmla="*/ 3746441 w 3891032"/>
              <a:gd name="connsiteY2" fmla="*/ 0 h 199813"/>
              <a:gd name="connsiteX3" fmla="*/ 144592 w 3891032"/>
              <a:gd name="connsiteY3" fmla="*/ 0 h 199813"/>
              <a:gd name="connsiteX4" fmla="*/ 0 w 3891032"/>
              <a:gd name="connsiteY4" fmla="*/ 144592 h 199813"/>
              <a:gd name="connsiteX5" fmla="*/ 0 w 3891032"/>
              <a:gd name="connsiteY5" fmla="*/ 199814 h 1998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891032" h="199813">
                <a:moveTo>
                  <a:pt x="3891032" y="190547"/>
                </a:moveTo>
                <a:lnTo>
                  <a:pt x="3891032" y="144592"/>
                </a:lnTo>
                <a:cubicBezTo>
                  <a:pt x="3891032" y="64743"/>
                  <a:pt x="3826290" y="0"/>
                  <a:pt x="3746441" y="0"/>
                </a:cubicBezTo>
                <a:lnTo>
                  <a:pt x="144592" y="0"/>
                </a:lnTo>
                <a:cubicBezTo>
                  <a:pt x="64743" y="0"/>
                  <a:pt x="0" y="64743"/>
                  <a:pt x="0" y="144592"/>
                </a:cubicBezTo>
                <a:lnTo>
                  <a:pt x="0" y="199814"/>
                </a:lnTo>
              </a:path>
            </a:pathLst>
          </a:custGeom>
          <a:noFill/>
          <a:ln w="12700" cap="flat">
            <a:solidFill>
              <a:schemeClr val="bg2">
                <a:lumMod val="85000"/>
              </a:schemeClr>
            </a:solidFill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6FC38909-4CA7-42D7-B790-3E99B40B70F1}"/>
              </a:ext>
            </a:extLst>
          </p:cNvPr>
          <p:cNvSpPr/>
          <p:nvPr/>
        </p:nvSpPr>
        <p:spPr>
          <a:xfrm>
            <a:off x="5863296" y="3968648"/>
            <a:ext cx="12694" cy="480491"/>
          </a:xfrm>
          <a:custGeom>
            <a:avLst/>
            <a:gdLst>
              <a:gd name="connsiteX0" fmla="*/ 0 w 12694"/>
              <a:gd name="connsiteY0" fmla="*/ 0 h 480491"/>
              <a:gd name="connsiteX1" fmla="*/ 0 w 12694"/>
              <a:gd name="connsiteY1" fmla="*/ 480492 h 4804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94" h="480491">
                <a:moveTo>
                  <a:pt x="0" y="0"/>
                </a:moveTo>
                <a:lnTo>
                  <a:pt x="0" y="480492"/>
                </a:lnTo>
              </a:path>
            </a:pathLst>
          </a:custGeom>
          <a:noFill/>
          <a:ln w="12700" cap="flat">
            <a:solidFill>
              <a:schemeClr val="bg2">
                <a:lumMod val="85000"/>
              </a:schemeClr>
            </a:solidFill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10D9422F-B948-488C-945A-E05E2B8F7132}"/>
              </a:ext>
            </a:extLst>
          </p:cNvPr>
          <p:cNvSpPr/>
          <p:nvPr/>
        </p:nvSpPr>
        <p:spPr>
          <a:xfrm>
            <a:off x="4715448" y="4451679"/>
            <a:ext cx="2295697" cy="159571"/>
          </a:xfrm>
          <a:custGeom>
            <a:avLst/>
            <a:gdLst>
              <a:gd name="connsiteX0" fmla="*/ 2295698 w 2295697"/>
              <a:gd name="connsiteY0" fmla="*/ 159572 h 159571"/>
              <a:gd name="connsiteX1" fmla="*/ 2295698 w 2295697"/>
              <a:gd name="connsiteY1" fmla="*/ 85308 h 159571"/>
              <a:gd name="connsiteX2" fmla="*/ 2210390 w 2295697"/>
              <a:gd name="connsiteY2" fmla="*/ 0 h 159571"/>
              <a:gd name="connsiteX3" fmla="*/ 85308 w 2295697"/>
              <a:gd name="connsiteY3" fmla="*/ 0 h 159571"/>
              <a:gd name="connsiteX4" fmla="*/ 0 w 2295697"/>
              <a:gd name="connsiteY4" fmla="*/ 85308 h 159571"/>
              <a:gd name="connsiteX5" fmla="*/ 0 w 2295697"/>
              <a:gd name="connsiteY5" fmla="*/ 159572 h 1595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295697" h="159571">
                <a:moveTo>
                  <a:pt x="2295698" y="159572"/>
                </a:moveTo>
                <a:lnTo>
                  <a:pt x="2295698" y="85308"/>
                </a:lnTo>
                <a:cubicBezTo>
                  <a:pt x="2295698" y="38211"/>
                  <a:pt x="2257487" y="0"/>
                  <a:pt x="2210390" y="0"/>
                </a:cubicBezTo>
                <a:lnTo>
                  <a:pt x="85308" y="0"/>
                </a:lnTo>
                <a:cubicBezTo>
                  <a:pt x="38211" y="0"/>
                  <a:pt x="0" y="38211"/>
                  <a:pt x="0" y="85308"/>
                </a:cubicBezTo>
                <a:lnTo>
                  <a:pt x="0" y="159572"/>
                </a:lnTo>
              </a:path>
            </a:pathLst>
          </a:custGeom>
          <a:noFill/>
          <a:ln w="12700" cap="flat">
            <a:solidFill>
              <a:schemeClr val="bg2">
                <a:lumMod val="85000"/>
              </a:schemeClr>
            </a:solidFill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0381D1D1-9885-454F-B158-776577767118}"/>
              </a:ext>
            </a:extLst>
          </p:cNvPr>
          <p:cNvSpPr/>
          <p:nvPr/>
        </p:nvSpPr>
        <p:spPr>
          <a:xfrm>
            <a:off x="7304518" y="515709"/>
            <a:ext cx="981295" cy="981294"/>
          </a:xfrm>
          <a:custGeom>
            <a:avLst/>
            <a:gdLst>
              <a:gd name="connsiteX0" fmla="*/ 981295 w 981295"/>
              <a:gd name="connsiteY0" fmla="*/ 490647 h 981294"/>
              <a:gd name="connsiteX1" fmla="*/ 490648 w 981295"/>
              <a:gd name="connsiteY1" fmla="*/ 981295 h 981294"/>
              <a:gd name="connsiteX2" fmla="*/ 0 w 981295"/>
              <a:gd name="connsiteY2" fmla="*/ 490647 h 981294"/>
              <a:gd name="connsiteX3" fmla="*/ 490648 w 981295"/>
              <a:gd name="connsiteY3" fmla="*/ 0 h 981294"/>
              <a:gd name="connsiteX4" fmla="*/ 981295 w 981295"/>
              <a:gd name="connsiteY4" fmla="*/ 490647 h 981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1295" h="981294">
                <a:moveTo>
                  <a:pt x="981295" y="490647"/>
                </a:moveTo>
                <a:cubicBezTo>
                  <a:pt x="981295" y="761625"/>
                  <a:pt x="761625" y="981295"/>
                  <a:pt x="490648" y="981295"/>
                </a:cubicBezTo>
                <a:cubicBezTo>
                  <a:pt x="219671" y="981295"/>
                  <a:pt x="0" y="761625"/>
                  <a:pt x="0" y="490647"/>
                </a:cubicBezTo>
                <a:cubicBezTo>
                  <a:pt x="0" y="219670"/>
                  <a:pt x="219671" y="0"/>
                  <a:pt x="490648" y="0"/>
                </a:cubicBezTo>
                <a:cubicBezTo>
                  <a:pt x="761625" y="0"/>
                  <a:pt x="981295" y="219670"/>
                  <a:pt x="981295" y="490647"/>
                </a:cubicBezTo>
                <a:close/>
              </a:path>
            </a:pathLst>
          </a:custGeom>
          <a:solidFill>
            <a:schemeClr val="accent6"/>
          </a:solidFill>
          <a:ln w="12689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F5BB5FD3-9481-410A-8A4A-BD8CB7FC3AFE}"/>
              </a:ext>
            </a:extLst>
          </p:cNvPr>
          <p:cNvSpPr/>
          <p:nvPr/>
        </p:nvSpPr>
        <p:spPr>
          <a:xfrm>
            <a:off x="7221876" y="433067"/>
            <a:ext cx="1146579" cy="1146578"/>
          </a:xfrm>
          <a:custGeom>
            <a:avLst/>
            <a:gdLst>
              <a:gd name="connsiteX0" fmla="*/ 1146580 w 1146579"/>
              <a:gd name="connsiteY0" fmla="*/ 573290 h 1146578"/>
              <a:gd name="connsiteX1" fmla="*/ 573290 w 1146579"/>
              <a:gd name="connsiteY1" fmla="*/ 1146579 h 1146578"/>
              <a:gd name="connsiteX2" fmla="*/ 0 w 1146579"/>
              <a:gd name="connsiteY2" fmla="*/ 573290 h 1146578"/>
              <a:gd name="connsiteX3" fmla="*/ 573290 w 1146579"/>
              <a:gd name="connsiteY3" fmla="*/ 0 h 1146578"/>
              <a:gd name="connsiteX4" fmla="*/ 1146580 w 1146579"/>
              <a:gd name="connsiteY4" fmla="*/ 573290 h 11465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46579" h="1146578">
                <a:moveTo>
                  <a:pt x="1146580" y="573290"/>
                </a:moveTo>
                <a:cubicBezTo>
                  <a:pt x="1146580" y="889909"/>
                  <a:pt x="889909" y="1146579"/>
                  <a:pt x="573290" y="1146579"/>
                </a:cubicBezTo>
                <a:cubicBezTo>
                  <a:pt x="256670" y="1146579"/>
                  <a:pt x="0" y="889909"/>
                  <a:pt x="0" y="573290"/>
                </a:cubicBezTo>
                <a:cubicBezTo>
                  <a:pt x="0" y="256670"/>
                  <a:pt x="256670" y="0"/>
                  <a:pt x="573290" y="0"/>
                </a:cubicBezTo>
                <a:cubicBezTo>
                  <a:pt x="889909" y="0"/>
                  <a:pt x="1146580" y="256670"/>
                  <a:pt x="1146580" y="573290"/>
                </a:cubicBezTo>
                <a:close/>
              </a:path>
            </a:pathLst>
          </a:custGeom>
          <a:noFill/>
          <a:ln w="12700" cap="flat">
            <a:solidFill>
              <a:schemeClr val="bg2">
                <a:lumMod val="85000"/>
              </a:schemeClr>
            </a:solidFill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4F019E19-9E08-4013-AC86-196C821061C8}"/>
              </a:ext>
            </a:extLst>
          </p:cNvPr>
          <p:cNvSpPr/>
          <p:nvPr/>
        </p:nvSpPr>
        <p:spPr>
          <a:xfrm>
            <a:off x="7220099" y="1321755"/>
            <a:ext cx="1149753" cy="550375"/>
          </a:xfrm>
          <a:custGeom>
            <a:avLst/>
            <a:gdLst>
              <a:gd name="connsiteX0" fmla="*/ 1104306 w 1149753"/>
              <a:gd name="connsiteY0" fmla="*/ 232248 h 550375"/>
              <a:gd name="connsiteX1" fmla="*/ 708868 w 1149753"/>
              <a:gd name="connsiteY1" fmla="*/ 107460 h 550375"/>
              <a:gd name="connsiteX2" fmla="*/ 650346 w 1149753"/>
              <a:gd name="connsiteY2" fmla="*/ 60743 h 550375"/>
              <a:gd name="connsiteX3" fmla="*/ 633589 w 1149753"/>
              <a:gd name="connsiteY3" fmla="*/ 32054 h 550375"/>
              <a:gd name="connsiteX4" fmla="*/ 583191 w 1149753"/>
              <a:gd name="connsiteY4" fmla="*/ 63 h 550375"/>
              <a:gd name="connsiteX5" fmla="*/ 528350 w 1149753"/>
              <a:gd name="connsiteY5" fmla="*/ 29769 h 550375"/>
              <a:gd name="connsiteX6" fmla="*/ 511975 w 1149753"/>
              <a:gd name="connsiteY6" fmla="*/ 57824 h 550375"/>
              <a:gd name="connsiteX7" fmla="*/ 453198 w 1149753"/>
              <a:gd name="connsiteY7" fmla="*/ 104667 h 550375"/>
              <a:gd name="connsiteX8" fmla="*/ 45701 w 1149753"/>
              <a:gd name="connsiteY8" fmla="*/ 232248 h 550375"/>
              <a:gd name="connsiteX9" fmla="*/ 0 w 1149753"/>
              <a:gd name="connsiteY9" fmla="*/ 294452 h 550375"/>
              <a:gd name="connsiteX10" fmla="*/ 0 w 1149753"/>
              <a:gd name="connsiteY10" fmla="*/ 485252 h 550375"/>
              <a:gd name="connsiteX11" fmla="*/ 65123 w 1149753"/>
              <a:gd name="connsiteY11" fmla="*/ 550375 h 550375"/>
              <a:gd name="connsiteX12" fmla="*/ 1084629 w 1149753"/>
              <a:gd name="connsiteY12" fmla="*/ 550375 h 550375"/>
              <a:gd name="connsiteX13" fmla="*/ 1149753 w 1149753"/>
              <a:gd name="connsiteY13" fmla="*/ 485252 h 550375"/>
              <a:gd name="connsiteX14" fmla="*/ 1149753 w 1149753"/>
              <a:gd name="connsiteY14" fmla="*/ 294325 h 550375"/>
              <a:gd name="connsiteX15" fmla="*/ 1104306 w 1149753"/>
              <a:gd name="connsiteY15" fmla="*/ 232248 h 5503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149753" h="550375">
                <a:moveTo>
                  <a:pt x="1104306" y="232248"/>
                </a:moveTo>
                <a:lnTo>
                  <a:pt x="708868" y="107460"/>
                </a:lnTo>
                <a:cubicBezTo>
                  <a:pt x="684241" y="99716"/>
                  <a:pt x="663294" y="82959"/>
                  <a:pt x="650346" y="60743"/>
                </a:cubicBezTo>
                <a:lnTo>
                  <a:pt x="633589" y="32054"/>
                </a:lnTo>
                <a:cubicBezTo>
                  <a:pt x="622926" y="13900"/>
                  <a:pt x="604264" y="952"/>
                  <a:pt x="583191" y="63"/>
                </a:cubicBezTo>
                <a:cubicBezTo>
                  <a:pt x="560468" y="-952"/>
                  <a:pt x="539776" y="10346"/>
                  <a:pt x="528350" y="29769"/>
                </a:cubicBezTo>
                <a:lnTo>
                  <a:pt x="511975" y="57824"/>
                </a:lnTo>
                <a:cubicBezTo>
                  <a:pt x="498899" y="80166"/>
                  <a:pt x="477953" y="96923"/>
                  <a:pt x="453198" y="104667"/>
                </a:cubicBezTo>
                <a:lnTo>
                  <a:pt x="45701" y="232248"/>
                </a:lnTo>
                <a:cubicBezTo>
                  <a:pt x="18534" y="240753"/>
                  <a:pt x="0" y="266016"/>
                  <a:pt x="0" y="294452"/>
                </a:cubicBezTo>
                <a:lnTo>
                  <a:pt x="0" y="485252"/>
                </a:lnTo>
                <a:cubicBezTo>
                  <a:pt x="0" y="521305"/>
                  <a:pt x="29198" y="550375"/>
                  <a:pt x="65123" y="550375"/>
                </a:cubicBezTo>
                <a:lnTo>
                  <a:pt x="1084629" y="550375"/>
                </a:lnTo>
                <a:cubicBezTo>
                  <a:pt x="1120682" y="550375"/>
                  <a:pt x="1149753" y="521178"/>
                  <a:pt x="1149753" y="485252"/>
                </a:cubicBezTo>
                <a:lnTo>
                  <a:pt x="1149753" y="294325"/>
                </a:lnTo>
                <a:cubicBezTo>
                  <a:pt x="1149880" y="265889"/>
                  <a:pt x="1131473" y="240753"/>
                  <a:pt x="1104306" y="232248"/>
                </a:cubicBezTo>
                <a:close/>
              </a:path>
            </a:pathLst>
          </a:custGeom>
          <a:solidFill>
            <a:schemeClr val="accent6"/>
          </a:solidFill>
          <a:ln w="12689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DE318307-87BC-4C9A-B317-95856239D696}"/>
              </a:ext>
            </a:extLst>
          </p:cNvPr>
          <p:cNvSpPr/>
          <p:nvPr/>
        </p:nvSpPr>
        <p:spPr>
          <a:xfrm>
            <a:off x="7367293" y="1800456"/>
            <a:ext cx="858538" cy="190419"/>
          </a:xfrm>
          <a:prstGeom prst="roundRect">
            <a:avLst>
              <a:gd name="adj" fmla="val 50000"/>
            </a:avLst>
          </a:prstGeom>
          <a:solidFill>
            <a:srgbClr val="FFFFFF"/>
          </a:solidFill>
          <a:ln w="10805" cap="flat">
            <a:noFill/>
            <a:prstDash val="solid"/>
            <a:miter/>
          </a:ln>
          <a:effectLst>
            <a:outerShdw blurRad="266700" dist="165100" dir="3000000" sx="98000" sy="98000" algn="ct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A9FB47D6-5892-4872-B1A5-88146058245D}"/>
              </a:ext>
            </a:extLst>
          </p:cNvPr>
          <p:cNvSpPr/>
          <p:nvPr/>
        </p:nvSpPr>
        <p:spPr>
          <a:xfrm>
            <a:off x="7738775" y="1411442"/>
            <a:ext cx="122939" cy="108794"/>
          </a:xfrm>
          <a:custGeom>
            <a:avLst/>
            <a:gdLst>
              <a:gd name="connsiteX0" fmla="*/ 1804 w 122939"/>
              <a:gd name="connsiteY0" fmla="*/ 89116 h 108794"/>
              <a:gd name="connsiteX1" fmla="*/ 50171 w 122939"/>
              <a:gd name="connsiteY1" fmla="*/ 6474 h 108794"/>
              <a:gd name="connsiteX2" fmla="*/ 72767 w 122939"/>
              <a:gd name="connsiteY2" fmla="*/ 6474 h 108794"/>
              <a:gd name="connsiteX3" fmla="*/ 121134 w 122939"/>
              <a:gd name="connsiteY3" fmla="*/ 89116 h 108794"/>
              <a:gd name="connsiteX4" fmla="*/ 109836 w 122939"/>
              <a:gd name="connsiteY4" fmla="*/ 108793 h 108794"/>
              <a:gd name="connsiteX5" fmla="*/ 13230 w 122939"/>
              <a:gd name="connsiteY5" fmla="*/ 108793 h 108794"/>
              <a:gd name="connsiteX6" fmla="*/ 1804 w 122939"/>
              <a:gd name="connsiteY6" fmla="*/ 89116 h 1087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2939" h="108794">
                <a:moveTo>
                  <a:pt x="1804" y="89116"/>
                </a:moveTo>
                <a:lnTo>
                  <a:pt x="50171" y="6474"/>
                </a:lnTo>
                <a:cubicBezTo>
                  <a:pt x="55249" y="-2158"/>
                  <a:pt x="67689" y="-2158"/>
                  <a:pt x="72767" y="6474"/>
                </a:cubicBezTo>
                <a:lnTo>
                  <a:pt x="121134" y="89116"/>
                </a:lnTo>
                <a:cubicBezTo>
                  <a:pt x="126212" y="97876"/>
                  <a:pt x="119991" y="108793"/>
                  <a:pt x="109836" y="108793"/>
                </a:cubicBezTo>
                <a:lnTo>
                  <a:pt x="13230" y="108793"/>
                </a:lnTo>
                <a:cubicBezTo>
                  <a:pt x="2947" y="108920"/>
                  <a:pt x="-3274" y="97876"/>
                  <a:pt x="1804" y="89116"/>
                </a:cubicBezTo>
                <a:close/>
              </a:path>
            </a:pathLst>
          </a:custGeom>
          <a:solidFill>
            <a:srgbClr val="FBFBFB"/>
          </a:solidFill>
          <a:ln w="12689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23" name="Freeform: Shape 22">
            <a:extLst>
              <a:ext uri="{FF2B5EF4-FFF2-40B4-BE49-F238E27FC236}">
                <a16:creationId xmlns:a16="http://schemas.microsoft.com/office/drawing/2014/main" id="{F2419D70-522F-4E2B-BD0A-17A22ED2FE9F}"/>
              </a:ext>
            </a:extLst>
          </p:cNvPr>
          <p:cNvSpPr/>
          <p:nvPr/>
        </p:nvSpPr>
        <p:spPr>
          <a:xfrm>
            <a:off x="9753567" y="3968648"/>
            <a:ext cx="12694" cy="480491"/>
          </a:xfrm>
          <a:custGeom>
            <a:avLst/>
            <a:gdLst>
              <a:gd name="connsiteX0" fmla="*/ 0 w 12694"/>
              <a:gd name="connsiteY0" fmla="*/ 0 h 480491"/>
              <a:gd name="connsiteX1" fmla="*/ 0 w 12694"/>
              <a:gd name="connsiteY1" fmla="*/ 480492 h 4804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94" h="480491">
                <a:moveTo>
                  <a:pt x="0" y="0"/>
                </a:moveTo>
                <a:lnTo>
                  <a:pt x="0" y="480492"/>
                </a:lnTo>
              </a:path>
            </a:pathLst>
          </a:custGeom>
          <a:noFill/>
          <a:ln w="12700" cap="flat">
            <a:solidFill>
              <a:schemeClr val="bg2">
                <a:lumMod val="85000"/>
              </a:schemeClr>
            </a:solidFill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D9386541-EE1E-4E8B-948B-81904A7AD35F}"/>
              </a:ext>
            </a:extLst>
          </p:cNvPr>
          <p:cNvSpPr/>
          <p:nvPr/>
        </p:nvSpPr>
        <p:spPr>
          <a:xfrm>
            <a:off x="8605718" y="4451679"/>
            <a:ext cx="2295697" cy="160714"/>
          </a:xfrm>
          <a:custGeom>
            <a:avLst/>
            <a:gdLst>
              <a:gd name="connsiteX0" fmla="*/ 2295697 w 2295697"/>
              <a:gd name="connsiteY0" fmla="*/ 160714 h 160714"/>
              <a:gd name="connsiteX1" fmla="*/ 2295697 w 2295697"/>
              <a:gd name="connsiteY1" fmla="*/ 85308 h 160714"/>
              <a:gd name="connsiteX2" fmla="*/ 2210390 w 2295697"/>
              <a:gd name="connsiteY2" fmla="*/ 0 h 160714"/>
              <a:gd name="connsiteX3" fmla="*/ 85308 w 2295697"/>
              <a:gd name="connsiteY3" fmla="*/ 0 h 160714"/>
              <a:gd name="connsiteX4" fmla="*/ 0 w 2295697"/>
              <a:gd name="connsiteY4" fmla="*/ 85308 h 160714"/>
              <a:gd name="connsiteX5" fmla="*/ 0 w 2295697"/>
              <a:gd name="connsiteY5" fmla="*/ 160714 h 160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295697" h="160714">
                <a:moveTo>
                  <a:pt x="2295697" y="160714"/>
                </a:moveTo>
                <a:lnTo>
                  <a:pt x="2295697" y="85308"/>
                </a:lnTo>
                <a:cubicBezTo>
                  <a:pt x="2295697" y="38211"/>
                  <a:pt x="2257486" y="0"/>
                  <a:pt x="2210390" y="0"/>
                </a:cubicBezTo>
                <a:lnTo>
                  <a:pt x="85308" y="0"/>
                </a:lnTo>
                <a:cubicBezTo>
                  <a:pt x="38211" y="0"/>
                  <a:pt x="0" y="38211"/>
                  <a:pt x="0" y="85308"/>
                </a:cubicBezTo>
                <a:lnTo>
                  <a:pt x="0" y="160714"/>
                </a:lnTo>
              </a:path>
            </a:pathLst>
          </a:custGeom>
          <a:noFill/>
          <a:ln w="12700" cap="flat">
            <a:solidFill>
              <a:schemeClr val="bg2">
                <a:lumMod val="85000"/>
              </a:schemeClr>
            </a:solidFill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27" name="Freeform: Shape 26">
            <a:extLst>
              <a:ext uri="{FF2B5EF4-FFF2-40B4-BE49-F238E27FC236}">
                <a16:creationId xmlns:a16="http://schemas.microsoft.com/office/drawing/2014/main" id="{C33C7E5D-7FDA-4729-8967-F399929E5B4B}"/>
              </a:ext>
            </a:extLst>
          </p:cNvPr>
          <p:cNvSpPr/>
          <p:nvPr/>
        </p:nvSpPr>
        <p:spPr>
          <a:xfrm>
            <a:off x="4218072" y="4701382"/>
            <a:ext cx="981295" cy="981294"/>
          </a:xfrm>
          <a:custGeom>
            <a:avLst/>
            <a:gdLst>
              <a:gd name="connsiteX0" fmla="*/ 981295 w 981295"/>
              <a:gd name="connsiteY0" fmla="*/ 490648 h 981294"/>
              <a:gd name="connsiteX1" fmla="*/ 490648 w 981295"/>
              <a:gd name="connsiteY1" fmla="*/ 981295 h 981294"/>
              <a:gd name="connsiteX2" fmla="*/ 0 w 981295"/>
              <a:gd name="connsiteY2" fmla="*/ 490648 h 981294"/>
              <a:gd name="connsiteX3" fmla="*/ 490648 w 981295"/>
              <a:gd name="connsiteY3" fmla="*/ 0 h 981294"/>
              <a:gd name="connsiteX4" fmla="*/ 981295 w 981295"/>
              <a:gd name="connsiteY4" fmla="*/ 490648 h 981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1295" h="981294">
                <a:moveTo>
                  <a:pt x="981295" y="490648"/>
                </a:moveTo>
                <a:cubicBezTo>
                  <a:pt x="981295" y="761625"/>
                  <a:pt x="761625" y="981295"/>
                  <a:pt x="490648" y="981295"/>
                </a:cubicBezTo>
                <a:cubicBezTo>
                  <a:pt x="219670" y="981295"/>
                  <a:pt x="0" y="761625"/>
                  <a:pt x="0" y="490648"/>
                </a:cubicBezTo>
                <a:cubicBezTo>
                  <a:pt x="0" y="219671"/>
                  <a:pt x="219670" y="0"/>
                  <a:pt x="490648" y="0"/>
                </a:cubicBezTo>
                <a:cubicBezTo>
                  <a:pt x="761625" y="0"/>
                  <a:pt x="981295" y="219671"/>
                  <a:pt x="981295" y="490648"/>
                </a:cubicBezTo>
                <a:close/>
              </a:path>
            </a:pathLst>
          </a:custGeom>
          <a:solidFill>
            <a:schemeClr val="accent4"/>
          </a:solidFill>
          <a:ln w="12689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28" name="Freeform: Shape 27">
            <a:extLst>
              <a:ext uri="{FF2B5EF4-FFF2-40B4-BE49-F238E27FC236}">
                <a16:creationId xmlns:a16="http://schemas.microsoft.com/office/drawing/2014/main" id="{57C2AA2A-9BAA-46DE-A414-4A8154F2B5D8}"/>
              </a:ext>
            </a:extLst>
          </p:cNvPr>
          <p:cNvSpPr/>
          <p:nvPr/>
        </p:nvSpPr>
        <p:spPr>
          <a:xfrm>
            <a:off x="4135430" y="4618740"/>
            <a:ext cx="1146579" cy="1146579"/>
          </a:xfrm>
          <a:custGeom>
            <a:avLst/>
            <a:gdLst>
              <a:gd name="connsiteX0" fmla="*/ 573290 w 1146579"/>
              <a:gd name="connsiteY0" fmla="*/ 1146579 h 1146579"/>
              <a:gd name="connsiteX1" fmla="*/ 0 w 1146579"/>
              <a:gd name="connsiteY1" fmla="*/ 573290 h 1146579"/>
              <a:gd name="connsiteX2" fmla="*/ 573290 w 1146579"/>
              <a:gd name="connsiteY2" fmla="*/ 0 h 1146579"/>
              <a:gd name="connsiteX3" fmla="*/ 1146579 w 1146579"/>
              <a:gd name="connsiteY3" fmla="*/ 573290 h 1146579"/>
              <a:gd name="connsiteX4" fmla="*/ 573290 w 1146579"/>
              <a:gd name="connsiteY4" fmla="*/ 1146579 h 11465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46579" h="1146579">
                <a:moveTo>
                  <a:pt x="573290" y="1146579"/>
                </a:moveTo>
                <a:cubicBezTo>
                  <a:pt x="257193" y="1146579"/>
                  <a:pt x="0" y="889386"/>
                  <a:pt x="0" y="573290"/>
                </a:cubicBezTo>
                <a:cubicBezTo>
                  <a:pt x="0" y="257193"/>
                  <a:pt x="257193" y="0"/>
                  <a:pt x="573290" y="0"/>
                </a:cubicBezTo>
                <a:cubicBezTo>
                  <a:pt x="889386" y="0"/>
                  <a:pt x="1146579" y="257193"/>
                  <a:pt x="1146579" y="573290"/>
                </a:cubicBezTo>
                <a:cubicBezTo>
                  <a:pt x="1146579" y="889386"/>
                  <a:pt x="889386" y="1146579"/>
                  <a:pt x="573290" y="1146579"/>
                </a:cubicBezTo>
                <a:close/>
              </a:path>
            </a:pathLst>
          </a:custGeom>
          <a:noFill/>
          <a:ln w="12700" cap="flat">
            <a:solidFill>
              <a:schemeClr val="bg2">
                <a:lumMod val="85000"/>
              </a:schemeClr>
            </a:solidFill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29" name="Freeform: Shape 28">
            <a:extLst>
              <a:ext uri="{FF2B5EF4-FFF2-40B4-BE49-F238E27FC236}">
                <a16:creationId xmlns:a16="http://schemas.microsoft.com/office/drawing/2014/main" id="{2EF86E65-1D8B-40DD-9F01-9F8D2EDC576D}"/>
              </a:ext>
            </a:extLst>
          </p:cNvPr>
          <p:cNvSpPr/>
          <p:nvPr/>
        </p:nvSpPr>
        <p:spPr>
          <a:xfrm>
            <a:off x="4133653" y="5507301"/>
            <a:ext cx="1149752" cy="550502"/>
          </a:xfrm>
          <a:custGeom>
            <a:avLst/>
            <a:gdLst>
              <a:gd name="connsiteX0" fmla="*/ 1104306 w 1149752"/>
              <a:gd name="connsiteY0" fmla="*/ 232375 h 550502"/>
              <a:gd name="connsiteX1" fmla="*/ 708868 w 1149752"/>
              <a:gd name="connsiteY1" fmla="*/ 107587 h 550502"/>
              <a:gd name="connsiteX2" fmla="*/ 650346 w 1149752"/>
              <a:gd name="connsiteY2" fmla="*/ 60870 h 550502"/>
              <a:gd name="connsiteX3" fmla="*/ 633589 w 1149752"/>
              <a:gd name="connsiteY3" fmla="*/ 32053 h 550502"/>
              <a:gd name="connsiteX4" fmla="*/ 583192 w 1149752"/>
              <a:gd name="connsiteY4" fmla="*/ 63 h 550502"/>
              <a:gd name="connsiteX5" fmla="*/ 528351 w 1149752"/>
              <a:gd name="connsiteY5" fmla="*/ 29768 h 550502"/>
              <a:gd name="connsiteX6" fmla="*/ 511975 w 1149752"/>
              <a:gd name="connsiteY6" fmla="*/ 57824 h 550502"/>
              <a:gd name="connsiteX7" fmla="*/ 453198 w 1149752"/>
              <a:gd name="connsiteY7" fmla="*/ 104667 h 550502"/>
              <a:gd name="connsiteX8" fmla="*/ 45701 w 1149752"/>
              <a:gd name="connsiteY8" fmla="*/ 232375 h 550502"/>
              <a:gd name="connsiteX9" fmla="*/ 0 w 1149752"/>
              <a:gd name="connsiteY9" fmla="*/ 294579 h 550502"/>
              <a:gd name="connsiteX10" fmla="*/ 0 w 1149752"/>
              <a:gd name="connsiteY10" fmla="*/ 485379 h 550502"/>
              <a:gd name="connsiteX11" fmla="*/ 65123 w 1149752"/>
              <a:gd name="connsiteY11" fmla="*/ 550502 h 550502"/>
              <a:gd name="connsiteX12" fmla="*/ 1084630 w 1149752"/>
              <a:gd name="connsiteY12" fmla="*/ 550502 h 550502"/>
              <a:gd name="connsiteX13" fmla="*/ 1149753 w 1149752"/>
              <a:gd name="connsiteY13" fmla="*/ 485379 h 550502"/>
              <a:gd name="connsiteX14" fmla="*/ 1149753 w 1149752"/>
              <a:gd name="connsiteY14" fmla="*/ 294452 h 550502"/>
              <a:gd name="connsiteX15" fmla="*/ 1104306 w 1149752"/>
              <a:gd name="connsiteY15" fmla="*/ 232375 h 5505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149752" h="550502">
                <a:moveTo>
                  <a:pt x="1104306" y="232375"/>
                </a:moveTo>
                <a:lnTo>
                  <a:pt x="708868" y="107587"/>
                </a:lnTo>
                <a:cubicBezTo>
                  <a:pt x="684241" y="99843"/>
                  <a:pt x="663295" y="83086"/>
                  <a:pt x="650346" y="60870"/>
                </a:cubicBezTo>
                <a:lnTo>
                  <a:pt x="633589" y="32053"/>
                </a:lnTo>
                <a:cubicBezTo>
                  <a:pt x="622926" y="13900"/>
                  <a:pt x="604265" y="952"/>
                  <a:pt x="583192" y="63"/>
                </a:cubicBezTo>
                <a:cubicBezTo>
                  <a:pt x="560468" y="-952"/>
                  <a:pt x="539776" y="10346"/>
                  <a:pt x="528351" y="29768"/>
                </a:cubicBezTo>
                <a:lnTo>
                  <a:pt x="511975" y="57824"/>
                </a:lnTo>
                <a:cubicBezTo>
                  <a:pt x="498899" y="80166"/>
                  <a:pt x="477953" y="96923"/>
                  <a:pt x="453198" y="104667"/>
                </a:cubicBezTo>
                <a:lnTo>
                  <a:pt x="45701" y="232375"/>
                </a:lnTo>
                <a:cubicBezTo>
                  <a:pt x="18534" y="240880"/>
                  <a:pt x="0" y="266142"/>
                  <a:pt x="0" y="294579"/>
                </a:cubicBezTo>
                <a:lnTo>
                  <a:pt x="0" y="485379"/>
                </a:lnTo>
                <a:cubicBezTo>
                  <a:pt x="0" y="521432"/>
                  <a:pt x="29198" y="550502"/>
                  <a:pt x="65123" y="550502"/>
                </a:cubicBezTo>
                <a:lnTo>
                  <a:pt x="1084630" y="550502"/>
                </a:lnTo>
                <a:cubicBezTo>
                  <a:pt x="1120682" y="550502"/>
                  <a:pt x="1149753" y="521305"/>
                  <a:pt x="1149753" y="485379"/>
                </a:cubicBezTo>
                <a:lnTo>
                  <a:pt x="1149753" y="294452"/>
                </a:lnTo>
                <a:cubicBezTo>
                  <a:pt x="1149753" y="266142"/>
                  <a:pt x="1131346" y="241007"/>
                  <a:pt x="1104306" y="232375"/>
                </a:cubicBezTo>
                <a:close/>
              </a:path>
            </a:pathLst>
          </a:custGeom>
          <a:solidFill>
            <a:schemeClr val="accent4"/>
          </a:solidFill>
          <a:ln w="12689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34" name="Rectangle: Rounded Corners 33">
            <a:extLst>
              <a:ext uri="{FF2B5EF4-FFF2-40B4-BE49-F238E27FC236}">
                <a16:creationId xmlns:a16="http://schemas.microsoft.com/office/drawing/2014/main" id="{90BF9F87-D261-4ED4-B980-335D94D79E00}"/>
              </a:ext>
            </a:extLst>
          </p:cNvPr>
          <p:cNvSpPr/>
          <p:nvPr/>
        </p:nvSpPr>
        <p:spPr>
          <a:xfrm>
            <a:off x="4280720" y="5986257"/>
            <a:ext cx="858554" cy="190419"/>
          </a:xfrm>
          <a:prstGeom prst="roundRect">
            <a:avLst>
              <a:gd name="adj" fmla="val 50000"/>
            </a:avLst>
          </a:prstGeom>
          <a:solidFill>
            <a:srgbClr val="FFFFFF"/>
          </a:solidFill>
          <a:ln w="10805" cap="flat">
            <a:noFill/>
            <a:prstDash val="solid"/>
            <a:miter/>
          </a:ln>
          <a:effectLst>
            <a:outerShdw blurRad="266700" dist="165100" dir="3000000" sx="98000" sy="98000" algn="ct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38" name="Freeform: Shape 37">
            <a:extLst>
              <a:ext uri="{FF2B5EF4-FFF2-40B4-BE49-F238E27FC236}">
                <a16:creationId xmlns:a16="http://schemas.microsoft.com/office/drawing/2014/main" id="{09255D59-53E1-4F1D-A027-21413D2C39C7}"/>
              </a:ext>
            </a:extLst>
          </p:cNvPr>
          <p:cNvSpPr/>
          <p:nvPr/>
        </p:nvSpPr>
        <p:spPr>
          <a:xfrm>
            <a:off x="4652218" y="5597242"/>
            <a:ext cx="122922" cy="108792"/>
          </a:xfrm>
          <a:custGeom>
            <a:avLst/>
            <a:gdLst>
              <a:gd name="connsiteX0" fmla="*/ 1787 w 122922"/>
              <a:gd name="connsiteY0" fmla="*/ 89116 h 108792"/>
              <a:gd name="connsiteX1" fmla="*/ 50154 w 122922"/>
              <a:gd name="connsiteY1" fmla="*/ 6474 h 108792"/>
              <a:gd name="connsiteX2" fmla="*/ 72750 w 122922"/>
              <a:gd name="connsiteY2" fmla="*/ 6474 h 108792"/>
              <a:gd name="connsiteX3" fmla="*/ 121117 w 122922"/>
              <a:gd name="connsiteY3" fmla="*/ 89116 h 108792"/>
              <a:gd name="connsiteX4" fmla="*/ 109819 w 122922"/>
              <a:gd name="connsiteY4" fmla="*/ 108793 h 108792"/>
              <a:gd name="connsiteX5" fmla="*/ 13212 w 122922"/>
              <a:gd name="connsiteY5" fmla="*/ 108793 h 108792"/>
              <a:gd name="connsiteX6" fmla="*/ 1787 w 122922"/>
              <a:gd name="connsiteY6" fmla="*/ 89116 h 1087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2922" h="108792">
                <a:moveTo>
                  <a:pt x="1787" y="89116"/>
                </a:moveTo>
                <a:lnTo>
                  <a:pt x="50154" y="6474"/>
                </a:lnTo>
                <a:cubicBezTo>
                  <a:pt x="55232" y="-2158"/>
                  <a:pt x="67672" y="-2158"/>
                  <a:pt x="72750" y="6474"/>
                </a:cubicBezTo>
                <a:lnTo>
                  <a:pt x="121117" y="89116"/>
                </a:lnTo>
                <a:cubicBezTo>
                  <a:pt x="126195" y="97876"/>
                  <a:pt x="119974" y="108793"/>
                  <a:pt x="109819" y="108793"/>
                </a:cubicBezTo>
                <a:lnTo>
                  <a:pt x="13212" y="108793"/>
                </a:lnTo>
                <a:cubicBezTo>
                  <a:pt x="3057" y="108793"/>
                  <a:pt x="-3291" y="97876"/>
                  <a:pt x="1787" y="89116"/>
                </a:cubicBezTo>
                <a:close/>
              </a:path>
            </a:pathLst>
          </a:custGeom>
          <a:solidFill>
            <a:srgbClr val="FBFBFB"/>
          </a:solidFill>
          <a:ln w="12689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40" name="Freeform: Shape 39">
            <a:extLst>
              <a:ext uri="{FF2B5EF4-FFF2-40B4-BE49-F238E27FC236}">
                <a16:creationId xmlns:a16="http://schemas.microsoft.com/office/drawing/2014/main" id="{8E4FD97D-A7CB-4971-B160-58489DB13F5C}"/>
              </a:ext>
            </a:extLst>
          </p:cNvPr>
          <p:cNvSpPr/>
          <p:nvPr/>
        </p:nvSpPr>
        <p:spPr>
          <a:xfrm>
            <a:off x="6524814" y="4701382"/>
            <a:ext cx="981295" cy="981294"/>
          </a:xfrm>
          <a:custGeom>
            <a:avLst/>
            <a:gdLst>
              <a:gd name="connsiteX0" fmla="*/ 981295 w 981295"/>
              <a:gd name="connsiteY0" fmla="*/ 490648 h 981294"/>
              <a:gd name="connsiteX1" fmla="*/ 490648 w 981295"/>
              <a:gd name="connsiteY1" fmla="*/ 981295 h 981294"/>
              <a:gd name="connsiteX2" fmla="*/ 0 w 981295"/>
              <a:gd name="connsiteY2" fmla="*/ 490648 h 981294"/>
              <a:gd name="connsiteX3" fmla="*/ 490648 w 981295"/>
              <a:gd name="connsiteY3" fmla="*/ 0 h 981294"/>
              <a:gd name="connsiteX4" fmla="*/ 981295 w 981295"/>
              <a:gd name="connsiteY4" fmla="*/ 490648 h 981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1295" h="981294">
                <a:moveTo>
                  <a:pt x="981295" y="490648"/>
                </a:moveTo>
                <a:cubicBezTo>
                  <a:pt x="981295" y="761625"/>
                  <a:pt x="761625" y="981295"/>
                  <a:pt x="490648" y="981295"/>
                </a:cubicBezTo>
                <a:cubicBezTo>
                  <a:pt x="219670" y="981295"/>
                  <a:pt x="0" y="761625"/>
                  <a:pt x="0" y="490648"/>
                </a:cubicBezTo>
                <a:cubicBezTo>
                  <a:pt x="0" y="219671"/>
                  <a:pt x="219670" y="0"/>
                  <a:pt x="490648" y="0"/>
                </a:cubicBezTo>
                <a:cubicBezTo>
                  <a:pt x="761625" y="0"/>
                  <a:pt x="981295" y="219671"/>
                  <a:pt x="981295" y="490648"/>
                </a:cubicBezTo>
                <a:close/>
              </a:path>
            </a:pathLst>
          </a:custGeom>
          <a:solidFill>
            <a:schemeClr val="accent5"/>
          </a:solidFill>
          <a:ln w="12689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41" name="Freeform: Shape 40">
            <a:extLst>
              <a:ext uri="{FF2B5EF4-FFF2-40B4-BE49-F238E27FC236}">
                <a16:creationId xmlns:a16="http://schemas.microsoft.com/office/drawing/2014/main" id="{C00C9E13-D327-4627-A285-88EA1C117A94}"/>
              </a:ext>
            </a:extLst>
          </p:cNvPr>
          <p:cNvSpPr/>
          <p:nvPr/>
        </p:nvSpPr>
        <p:spPr>
          <a:xfrm>
            <a:off x="6442172" y="4618740"/>
            <a:ext cx="1146579" cy="1146579"/>
          </a:xfrm>
          <a:custGeom>
            <a:avLst/>
            <a:gdLst>
              <a:gd name="connsiteX0" fmla="*/ 573290 w 1146579"/>
              <a:gd name="connsiteY0" fmla="*/ 1146579 h 1146579"/>
              <a:gd name="connsiteX1" fmla="*/ 0 w 1146579"/>
              <a:gd name="connsiteY1" fmla="*/ 573290 h 1146579"/>
              <a:gd name="connsiteX2" fmla="*/ 573290 w 1146579"/>
              <a:gd name="connsiteY2" fmla="*/ 0 h 1146579"/>
              <a:gd name="connsiteX3" fmla="*/ 1146579 w 1146579"/>
              <a:gd name="connsiteY3" fmla="*/ 573290 h 1146579"/>
              <a:gd name="connsiteX4" fmla="*/ 573290 w 1146579"/>
              <a:gd name="connsiteY4" fmla="*/ 1146579 h 11465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46579" h="1146579">
                <a:moveTo>
                  <a:pt x="573290" y="1146579"/>
                </a:moveTo>
                <a:cubicBezTo>
                  <a:pt x="257193" y="1146579"/>
                  <a:pt x="0" y="889386"/>
                  <a:pt x="0" y="573290"/>
                </a:cubicBezTo>
                <a:cubicBezTo>
                  <a:pt x="0" y="257193"/>
                  <a:pt x="257193" y="0"/>
                  <a:pt x="573290" y="0"/>
                </a:cubicBezTo>
                <a:cubicBezTo>
                  <a:pt x="889386" y="0"/>
                  <a:pt x="1146579" y="257193"/>
                  <a:pt x="1146579" y="573290"/>
                </a:cubicBezTo>
                <a:cubicBezTo>
                  <a:pt x="1146579" y="889386"/>
                  <a:pt x="889386" y="1146579"/>
                  <a:pt x="573290" y="1146579"/>
                </a:cubicBezTo>
                <a:close/>
              </a:path>
            </a:pathLst>
          </a:custGeom>
          <a:noFill/>
          <a:ln w="12700" cap="flat">
            <a:solidFill>
              <a:schemeClr val="bg2">
                <a:lumMod val="85000"/>
              </a:schemeClr>
            </a:solidFill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42" name="Freeform: Shape 41">
            <a:extLst>
              <a:ext uri="{FF2B5EF4-FFF2-40B4-BE49-F238E27FC236}">
                <a16:creationId xmlns:a16="http://schemas.microsoft.com/office/drawing/2014/main" id="{FE781911-672A-4156-BE00-9D921EA6B1F7}"/>
              </a:ext>
            </a:extLst>
          </p:cNvPr>
          <p:cNvSpPr/>
          <p:nvPr/>
        </p:nvSpPr>
        <p:spPr>
          <a:xfrm>
            <a:off x="6440521" y="5507301"/>
            <a:ext cx="1149752" cy="550629"/>
          </a:xfrm>
          <a:custGeom>
            <a:avLst/>
            <a:gdLst>
              <a:gd name="connsiteX0" fmla="*/ 1104179 w 1149752"/>
              <a:gd name="connsiteY0" fmla="*/ 232375 h 550629"/>
              <a:gd name="connsiteX1" fmla="*/ 708741 w 1149752"/>
              <a:gd name="connsiteY1" fmla="*/ 107587 h 550629"/>
              <a:gd name="connsiteX2" fmla="*/ 650219 w 1149752"/>
              <a:gd name="connsiteY2" fmla="*/ 60870 h 550629"/>
              <a:gd name="connsiteX3" fmla="*/ 633462 w 1149752"/>
              <a:gd name="connsiteY3" fmla="*/ 32053 h 550629"/>
              <a:gd name="connsiteX4" fmla="*/ 583064 w 1149752"/>
              <a:gd name="connsiteY4" fmla="*/ 63 h 550629"/>
              <a:gd name="connsiteX5" fmla="*/ 528224 w 1149752"/>
              <a:gd name="connsiteY5" fmla="*/ 29768 h 550629"/>
              <a:gd name="connsiteX6" fmla="*/ 511848 w 1149752"/>
              <a:gd name="connsiteY6" fmla="*/ 57824 h 550629"/>
              <a:gd name="connsiteX7" fmla="*/ 453072 w 1149752"/>
              <a:gd name="connsiteY7" fmla="*/ 104667 h 550629"/>
              <a:gd name="connsiteX8" fmla="*/ 45701 w 1149752"/>
              <a:gd name="connsiteY8" fmla="*/ 232502 h 550629"/>
              <a:gd name="connsiteX9" fmla="*/ 0 w 1149752"/>
              <a:gd name="connsiteY9" fmla="*/ 294705 h 550629"/>
              <a:gd name="connsiteX10" fmla="*/ 0 w 1149752"/>
              <a:gd name="connsiteY10" fmla="*/ 485506 h 550629"/>
              <a:gd name="connsiteX11" fmla="*/ 65124 w 1149752"/>
              <a:gd name="connsiteY11" fmla="*/ 550629 h 550629"/>
              <a:gd name="connsiteX12" fmla="*/ 1084629 w 1149752"/>
              <a:gd name="connsiteY12" fmla="*/ 550629 h 550629"/>
              <a:gd name="connsiteX13" fmla="*/ 1149753 w 1149752"/>
              <a:gd name="connsiteY13" fmla="*/ 485506 h 550629"/>
              <a:gd name="connsiteX14" fmla="*/ 1149753 w 1149752"/>
              <a:gd name="connsiteY14" fmla="*/ 294579 h 550629"/>
              <a:gd name="connsiteX15" fmla="*/ 1104179 w 1149752"/>
              <a:gd name="connsiteY15" fmla="*/ 232375 h 5506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149752" h="550629">
                <a:moveTo>
                  <a:pt x="1104179" y="232375"/>
                </a:moveTo>
                <a:lnTo>
                  <a:pt x="708741" y="107587"/>
                </a:lnTo>
                <a:cubicBezTo>
                  <a:pt x="684114" y="99843"/>
                  <a:pt x="663168" y="83086"/>
                  <a:pt x="650219" y="60870"/>
                </a:cubicBezTo>
                <a:lnTo>
                  <a:pt x="633462" y="32053"/>
                </a:lnTo>
                <a:cubicBezTo>
                  <a:pt x="622799" y="13900"/>
                  <a:pt x="604138" y="952"/>
                  <a:pt x="583064" y="63"/>
                </a:cubicBezTo>
                <a:cubicBezTo>
                  <a:pt x="560341" y="-952"/>
                  <a:pt x="539649" y="10346"/>
                  <a:pt x="528224" y="29768"/>
                </a:cubicBezTo>
                <a:lnTo>
                  <a:pt x="511848" y="57824"/>
                </a:lnTo>
                <a:cubicBezTo>
                  <a:pt x="498772" y="80166"/>
                  <a:pt x="477826" y="96923"/>
                  <a:pt x="453072" y="104667"/>
                </a:cubicBezTo>
                <a:lnTo>
                  <a:pt x="45701" y="232502"/>
                </a:lnTo>
                <a:cubicBezTo>
                  <a:pt x="18534" y="241007"/>
                  <a:pt x="0" y="266270"/>
                  <a:pt x="0" y="294705"/>
                </a:cubicBezTo>
                <a:lnTo>
                  <a:pt x="0" y="485506"/>
                </a:lnTo>
                <a:cubicBezTo>
                  <a:pt x="0" y="521558"/>
                  <a:pt x="29198" y="550629"/>
                  <a:pt x="65124" y="550629"/>
                </a:cubicBezTo>
                <a:lnTo>
                  <a:pt x="1084629" y="550629"/>
                </a:lnTo>
                <a:cubicBezTo>
                  <a:pt x="1120682" y="550629"/>
                  <a:pt x="1149753" y="521432"/>
                  <a:pt x="1149753" y="485506"/>
                </a:cubicBezTo>
                <a:lnTo>
                  <a:pt x="1149753" y="294579"/>
                </a:lnTo>
                <a:cubicBezTo>
                  <a:pt x="1149753" y="266142"/>
                  <a:pt x="1131219" y="241007"/>
                  <a:pt x="1104179" y="232375"/>
                </a:cubicBezTo>
                <a:close/>
              </a:path>
            </a:pathLst>
          </a:custGeom>
          <a:solidFill>
            <a:schemeClr val="accent5"/>
          </a:solidFill>
          <a:ln w="12689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47" name="Rectangle: Rounded Corners 46">
            <a:extLst>
              <a:ext uri="{FF2B5EF4-FFF2-40B4-BE49-F238E27FC236}">
                <a16:creationId xmlns:a16="http://schemas.microsoft.com/office/drawing/2014/main" id="{44527CF7-29C6-4172-91B7-46F60954B205}"/>
              </a:ext>
            </a:extLst>
          </p:cNvPr>
          <p:cNvSpPr/>
          <p:nvPr/>
        </p:nvSpPr>
        <p:spPr>
          <a:xfrm>
            <a:off x="6587589" y="5986257"/>
            <a:ext cx="858442" cy="190419"/>
          </a:xfrm>
          <a:prstGeom prst="roundRect">
            <a:avLst>
              <a:gd name="adj" fmla="val 50000"/>
            </a:avLst>
          </a:prstGeom>
          <a:solidFill>
            <a:srgbClr val="FFFFFF"/>
          </a:solidFill>
          <a:ln w="10805" cap="flat">
            <a:noFill/>
            <a:prstDash val="solid"/>
            <a:miter/>
          </a:ln>
          <a:effectLst>
            <a:outerShdw blurRad="266700" dist="165100" dir="3000000" sx="98000" sy="98000" algn="ct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51" name="Freeform: Shape 50">
            <a:extLst>
              <a:ext uri="{FF2B5EF4-FFF2-40B4-BE49-F238E27FC236}">
                <a16:creationId xmlns:a16="http://schemas.microsoft.com/office/drawing/2014/main" id="{B14B0224-DEF0-41E4-BDAC-A3420BE94FB9}"/>
              </a:ext>
            </a:extLst>
          </p:cNvPr>
          <p:cNvSpPr/>
          <p:nvPr/>
        </p:nvSpPr>
        <p:spPr>
          <a:xfrm>
            <a:off x="6959070" y="5597242"/>
            <a:ext cx="122939" cy="108792"/>
          </a:xfrm>
          <a:custGeom>
            <a:avLst/>
            <a:gdLst>
              <a:gd name="connsiteX0" fmla="*/ 1804 w 122939"/>
              <a:gd name="connsiteY0" fmla="*/ 89116 h 108792"/>
              <a:gd name="connsiteX1" fmla="*/ 50171 w 122939"/>
              <a:gd name="connsiteY1" fmla="*/ 6474 h 108792"/>
              <a:gd name="connsiteX2" fmla="*/ 72767 w 122939"/>
              <a:gd name="connsiteY2" fmla="*/ 6474 h 108792"/>
              <a:gd name="connsiteX3" fmla="*/ 121134 w 122939"/>
              <a:gd name="connsiteY3" fmla="*/ 89116 h 108792"/>
              <a:gd name="connsiteX4" fmla="*/ 109835 w 122939"/>
              <a:gd name="connsiteY4" fmla="*/ 108793 h 108792"/>
              <a:gd name="connsiteX5" fmla="*/ 13229 w 122939"/>
              <a:gd name="connsiteY5" fmla="*/ 108793 h 108792"/>
              <a:gd name="connsiteX6" fmla="*/ 1804 w 122939"/>
              <a:gd name="connsiteY6" fmla="*/ 89116 h 1087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2939" h="108792">
                <a:moveTo>
                  <a:pt x="1804" y="89116"/>
                </a:moveTo>
                <a:lnTo>
                  <a:pt x="50171" y="6474"/>
                </a:lnTo>
                <a:cubicBezTo>
                  <a:pt x="55249" y="-2158"/>
                  <a:pt x="67689" y="-2158"/>
                  <a:pt x="72767" y="6474"/>
                </a:cubicBezTo>
                <a:lnTo>
                  <a:pt x="121134" y="89116"/>
                </a:lnTo>
                <a:cubicBezTo>
                  <a:pt x="126211" y="97876"/>
                  <a:pt x="119991" y="108793"/>
                  <a:pt x="109835" y="108793"/>
                </a:cubicBezTo>
                <a:lnTo>
                  <a:pt x="13229" y="108793"/>
                </a:lnTo>
                <a:cubicBezTo>
                  <a:pt x="2947" y="108793"/>
                  <a:pt x="-3274" y="97876"/>
                  <a:pt x="1804" y="89116"/>
                </a:cubicBezTo>
                <a:close/>
              </a:path>
            </a:pathLst>
          </a:custGeom>
          <a:solidFill>
            <a:srgbClr val="FBFBFB"/>
          </a:solidFill>
          <a:ln w="12689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53" name="Freeform: Shape 52">
            <a:extLst>
              <a:ext uri="{FF2B5EF4-FFF2-40B4-BE49-F238E27FC236}">
                <a16:creationId xmlns:a16="http://schemas.microsoft.com/office/drawing/2014/main" id="{6E19A46F-1095-477B-BF0E-6EFF57BBCB4B}"/>
              </a:ext>
            </a:extLst>
          </p:cNvPr>
          <p:cNvSpPr/>
          <p:nvPr/>
        </p:nvSpPr>
        <p:spPr>
          <a:xfrm>
            <a:off x="8108342" y="4701382"/>
            <a:ext cx="981295" cy="981294"/>
          </a:xfrm>
          <a:custGeom>
            <a:avLst/>
            <a:gdLst>
              <a:gd name="connsiteX0" fmla="*/ 981295 w 981295"/>
              <a:gd name="connsiteY0" fmla="*/ 490648 h 981294"/>
              <a:gd name="connsiteX1" fmla="*/ 490648 w 981295"/>
              <a:gd name="connsiteY1" fmla="*/ 981295 h 981294"/>
              <a:gd name="connsiteX2" fmla="*/ 0 w 981295"/>
              <a:gd name="connsiteY2" fmla="*/ 490648 h 981294"/>
              <a:gd name="connsiteX3" fmla="*/ 490648 w 981295"/>
              <a:gd name="connsiteY3" fmla="*/ 0 h 981294"/>
              <a:gd name="connsiteX4" fmla="*/ 981295 w 981295"/>
              <a:gd name="connsiteY4" fmla="*/ 490648 h 981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1295" h="981294">
                <a:moveTo>
                  <a:pt x="981295" y="490648"/>
                </a:moveTo>
                <a:cubicBezTo>
                  <a:pt x="981295" y="761625"/>
                  <a:pt x="761625" y="981295"/>
                  <a:pt x="490648" y="981295"/>
                </a:cubicBezTo>
                <a:cubicBezTo>
                  <a:pt x="219671" y="981295"/>
                  <a:pt x="0" y="761625"/>
                  <a:pt x="0" y="490648"/>
                </a:cubicBezTo>
                <a:cubicBezTo>
                  <a:pt x="0" y="219671"/>
                  <a:pt x="219671" y="0"/>
                  <a:pt x="490648" y="0"/>
                </a:cubicBezTo>
                <a:cubicBezTo>
                  <a:pt x="761625" y="0"/>
                  <a:pt x="981295" y="219671"/>
                  <a:pt x="981295" y="490648"/>
                </a:cubicBezTo>
                <a:close/>
              </a:path>
            </a:pathLst>
          </a:custGeom>
          <a:solidFill>
            <a:schemeClr val="accent6"/>
          </a:solidFill>
          <a:ln w="12689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54" name="Freeform: Shape 53">
            <a:extLst>
              <a:ext uri="{FF2B5EF4-FFF2-40B4-BE49-F238E27FC236}">
                <a16:creationId xmlns:a16="http://schemas.microsoft.com/office/drawing/2014/main" id="{FC4BBBC9-3B59-478E-9488-3C5C1F2013A3}"/>
              </a:ext>
            </a:extLst>
          </p:cNvPr>
          <p:cNvSpPr/>
          <p:nvPr/>
        </p:nvSpPr>
        <p:spPr>
          <a:xfrm>
            <a:off x="8025701" y="4618740"/>
            <a:ext cx="1146579" cy="1146579"/>
          </a:xfrm>
          <a:custGeom>
            <a:avLst/>
            <a:gdLst>
              <a:gd name="connsiteX0" fmla="*/ 573289 w 1146579"/>
              <a:gd name="connsiteY0" fmla="*/ 1146579 h 1146579"/>
              <a:gd name="connsiteX1" fmla="*/ 0 w 1146579"/>
              <a:gd name="connsiteY1" fmla="*/ 573290 h 1146579"/>
              <a:gd name="connsiteX2" fmla="*/ 573289 w 1146579"/>
              <a:gd name="connsiteY2" fmla="*/ 0 h 1146579"/>
              <a:gd name="connsiteX3" fmla="*/ 1146579 w 1146579"/>
              <a:gd name="connsiteY3" fmla="*/ 573290 h 1146579"/>
              <a:gd name="connsiteX4" fmla="*/ 573289 w 1146579"/>
              <a:gd name="connsiteY4" fmla="*/ 1146579 h 11465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46579" h="1146579">
                <a:moveTo>
                  <a:pt x="573289" y="1146579"/>
                </a:moveTo>
                <a:cubicBezTo>
                  <a:pt x="257193" y="1146579"/>
                  <a:pt x="0" y="889386"/>
                  <a:pt x="0" y="573290"/>
                </a:cubicBezTo>
                <a:cubicBezTo>
                  <a:pt x="0" y="257193"/>
                  <a:pt x="257193" y="0"/>
                  <a:pt x="573289" y="0"/>
                </a:cubicBezTo>
                <a:cubicBezTo>
                  <a:pt x="889386" y="0"/>
                  <a:pt x="1146579" y="257193"/>
                  <a:pt x="1146579" y="573290"/>
                </a:cubicBezTo>
                <a:cubicBezTo>
                  <a:pt x="1146579" y="889386"/>
                  <a:pt x="889386" y="1146579"/>
                  <a:pt x="573289" y="1146579"/>
                </a:cubicBezTo>
                <a:close/>
              </a:path>
            </a:pathLst>
          </a:custGeom>
          <a:noFill/>
          <a:ln w="12700" cap="flat">
            <a:solidFill>
              <a:schemeClr val="bg2">
                <a:lumMod val="85000"/>
              </a:schemeClr>
            </a:solidFill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55" name="Freeform: Shape 54">
            <a:extLst>
              <a:ext uri="{FF2B5EF4-FFF2-40B4-BE49-F238E27FC236}">
                <a16:creationId xmlns:a16="http://schemas.microsoft.com/office/drawing/2014/main" id="{8C588C16-DEA5-4FC2-B02D-ED134E5D385C}"/>
              </a:ext>
            </a:extLst>
          </p:cNvPr>
          <p:cNvSpPr/>
          <p:nvPr/>
        </p:nvSpPr>
        <p:spPr>
          <a:xfrm>
            <a:off x="8024050" y="5507301"/>
            <a:ext cx="1149753" cy="550629"/>
          </a:xfrm>
          <a:custGeom>
            <a:avLst/>
            <a:gdLst>
              <a:gd name="connsiteX0" fmla="*/ 1104179 w 1149753"/>
              <a:gd name="connsiteY0" fmla="*/ 232375 h 550629"/>
              <a:gd name="connsiteX1" fmla="*/ 708741 w 1149753"/>
              <a:gd name="connsiteY1" fmla="*/ 107587 h 550629"/>
              <a:gd name="connsiteX2" fmla="*/ 650219 w 1149753"/>
              <a:gd name="connsiteY2" fmla="*/ 60870 h 550629"/>
              <a:gd name="connsiteX3" fmla="*/ 633462 w 1149753"/>
              <a:gd name="connsiteY3" fmla="*/ 32053 h 550629"/>
              <a:gd name="connsiteX4" fmla="*/ 583064 w 1149753"/>
              <a:gd name="connsiteY4" fmla="*/ 63 h 550629"/>
              <a:gd name="connsiteX5" fmla="*/ 528224 w 1149753"/>
              <a:gd name="connsiteY5" fmla="*/ 29768 h 550629"/>
              <a:gd name="connsiteX6" fmla="*/ 511848 w 1149753"/>
              <a:gd name="connsiteY6" fmla="*/ 57824 h 550629"/>
              <a:gd name="connsiteX7" fmla="*/ 453072 w 1149753"/>
              <a:gd name="connsiteY7" fmla="*/ 104667 h 550629"/>
              <a:gd name="connsiteX8" fmla="*/ 45701 w 1149753"/>
              <a:gd name="connsiteY8" fmla="*/ 232502 h 550629"/>
              <a:gd name="connsiteX9" fmla="*/ 0 w 1149753"/>
              <a:gd name="connsiteY9" fmla="*/ 294705 h 550629"/>
              <a:gd name="connsiteX10" fmla="*/ 0 w 1149753"/>
              <a:gd name="connsiteY10" fmla="*/ 485506 h 550629"/>
              <a:gd name="connsiteX11" fmla="*/ 65124 w 1149753"/>
              <a:gd name="connsiteY11" fmla="*/ 550629 h 550629"/>
              <a:gd name="connsiteX12" fmla="*/ 1084630 w 1149753"/>
              <a:gd name="connsiteY12" fmla="*/ 550629 h 550629"/>
              <a:gd name="connsiteX13" fmla="*/ 1149753 w 1149753"/>
              <a:gd name="connsiteY13" fmla="*/ 485506 h 550629"/>
              <a:gd name="connsiteX14" fmla="*/ 1149753 w 1149753"/>
              <a:gd name="connsiteY14" fmla="*/ 294579 h 550629"/>
              <a:gd name="connsiteX15" fmla="*/ 1104179 w 1149753"/>
              <a:gd name="connsiteY15" fmla="*/ 232375 h 5506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149753" h="550629">
                <a:moveTo>
                  <a:pt x="1104179" y="232375"/>
                </a:moveTo>
                <a:lnTo>
                  <a:pt x="708741" y="107587"/>
                </a:lnTo>
                <a:cubicBezTo>
                  <a:pt x="684114" y="99843"/>
                  <a:pt x="663168" y="83086"/>
                  <a:pt x="650219" y="60870"/>
                </a:cubicBezTo>
                <a:lnTo>
                  <a:pt x="633462" y="32053"/>
                </a:lnTo>
                <a:cubicBezTo>
                  <a:pt x="622799" y="13900"/>
                  <a:pt x="604138" y="952"/>
                  <a:pt x="583064" y="63"/>
                </a:cubicBezTo>
                <a:cubicBezTo>
                  <a:pt x="560341" y="-952"/>
                  <a:pt x="539649" y="10346"/>
                  <a:pt x="528224" y="29768"/>
                </a:cubicBezTo>
                <a:lnTo>
                  <a:pt x="511848" y="57824"/>
                </a:lnTo>
                <a:cubicBezTo>
                  <a:pt x="498772" y="80166"/>
                  <a:pt x="477826" y="96923"/>
                  <a:pt x="453072" y="104667"/>
                </a:cubicBezTo>
                <a:lnTo>
                  <a:pt x="45701" y="232502"/>
                </a:lnTo>
                <a:cubicBezTo>
                  <a:pt x="18534" y="241007"/>
                  <a:pt x="0" y="266270"/>
                  <a:pt x="0" y="294705"/>
                </a:cubicBezTo>
                <a:lnTo>
                  <a:pt x="0" y="485506"/>
                </a:lnTo>
                <a:cubicBezTo>
                  <a:pt x="0" y="521558"/>
                  <a:pt x="29198" y="550629"/>
                  <a:pt x="65124" y="550629"/>
                </a:cubicBezTo>
                <a:lnTo>
                  <a:pt x="1084630" y="550629"/>
                </a:lnTo>
                <a:cubicBezTo>
                  <a:pt x="1120682" y="550629"/>
                  <a:pt x="1149753" y="521432"/>
                  <a:pt x="1149753" y="485506"/>
                </a:cubicBezTo>
                <a:lnTo>
                  <a:pt x="1149753" y="294579"/>
                </a:lnTo>
                <a:cubicBezTo>
                  <a:pt x="1149753" y="266142"/>
                  <a:pt x="1131219" y="241007"/>
                  <a:pt x="1104179" y="232375"/>
                </a:cubicBezTo>
                <a:close/>
              </a:path>
            </a:pathLst>
          </a:custGeom>
          <a:solidFill>
            <a:schemeClr val="accent6"/>
          </a:solidFill>
          <a:ln w="12689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60" name="Rectangle: Rounded Corners 59">
            <a:extLst>
              <a:ext uri="{FF2B5EF4-FFF2-40B4-BE49-F238E27FC236}">
                <a16:creationId xmlns:a16="http://schemas.microsoft.com/office/drawing/2014/main" id="{DFBADC8D-E881-4526-8BCB-A81751AAFDDA}"/>
              </a:ext>
            </a:extLst>
          </p:cNvPr>
          <p:cNvSpPr/>
          <p:nvPr/>
        </p:nvSpPr>
        <p:spPr>
          <a:xfrm>
            <a:off x="8170990" y="5986257"/>
            <a:ext cx="858554" cy="190419"/>
          </a:xfrm>
          <a:prstGeom prst="roundRect">
            <a:avLst>
              <a:gd name="adj" fmla="val 50000"/>
            </a:avLst>
          </a:prstGeom>
          <a:solidFill>
            <a:srgbClr val="FFFFFF"/>
          </a:solidFill>
          <a:ln w="10805" cap="flat">
            <a:noFill/>
            <a:prstDash val="solid"/>
            <a:miter/>
          </a:ln>
          <a:effectLst>
            <a:outerShdw blurRad="266700" dist="165100" dir="3000000" sx="98000" sy="98000" algn="ct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64" name="Freeform: Shape 63">
            <a:extLst>
              <a:ext uri="{FF2B5EF4-FFF2-40B4-BE49-F238E27FC236}">
                <a16:creationId xmlns:a16="http://schemas.microsoft.com/office/drawing/2014/main" id="{8AFBF227-9D2B-4797-BDF5-5B4EE4030A02}"/>
              </a:ext>
            </a:extLst>
          </p:cNvPr>
          <p:cNvSpPr/>
          <p:nvPr/>
        </p:nvSpPr>
        <p:spPr>
          <a:xfrm>
            <a:off x="8542546" y="5597242"/>
            <a:ext cx="122992" cy="108792"/>
          </a:xfrm>
          <a:custGeom>
            <a:avLst/>
            <a:gdLst>
              <a:gd name="connsiteX0" fmla="*/ 1857 w 122992"/>
              <a:gd name="connsiteY0" fmla="*/ 89116 h 108792"/>
              <a:gd name="connsiteX1" fmla="*/ 50224 w 122992"/>
              <a:gd name="connsiteY1" fmla="*/ 6474 h 108792"/>
              <a:gd name="connsiteX2" fmla="*/ 72820 w 122992"/>
              <a:gd name="connsiteY2" fmla="*/ 6474 h 108792"/>
              <a:gd name="connsiteX3" fmla="*/ 121187 w 122992"/>
              <a:gd name="connsiteY3" fmla="*/ 89116 h 108792"/>
              <a:gd name="connsiteX4" fmla="*/ 109889 w 122992"/>
              <a:gd name="connsiteY4" fmla="*/ 108793 h 108792"/>
              <a:gd name="connsiteX5" fmla="*/ 13282 w 122992"/>
              <a:gd name="connsiteY5" fmla="*/ 108793 h 108792"/>
              <a:gd name="connsiteX6" fmla="*/ 1857 w 122992"/>
              <a:gd name="connsiteY6" fmla="*/ 89116 h 1087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2992" h="108792">
                <a:moveTo>
                  <a:pt x="1857" y="89116"/>
                </a:moveTo>
                <a:lnTo>
                  <a:pt x="50224" y="6474"/>
                </a:lnTo>
                <a:cubicBezTo>
                  <a:pt x="55302" y="-2158"/>
                  <a:pt x="67743" y="-2158"/>
                  <a:pt x="72820" y="6474"/>
                </a:cubicBezTo>
                <a:lnTo>
                  <a:pt x="121187" y="89116"/>
                </a:lnTo>
                <a:cubicBezTo>
                  <a:pt x="126265" y="97876"/>
                  <a:pt x="120044" y="108793"/>
                  <a:pt x="109889" y="108793"/>
                </a:cubicBezTo>
                <a:lnTo>
                  <a:pt x="13282" y="108793"/>
                </a:lnTo>
                <a:cubicBezTo>
                  <a:pt x="3000" y="108793"/>
                  <a:pt x="-3348" y="97876"/>
                  <a:pt x="1857" y="89116"/>
                </a:cubicBezTo>
                <a:close/>
              </a:path>
            </a:pathLst>
          </a:custGeom>
          <a:solidFill>
            <a:srgbClr val="FBFBFB"/>
          </a:solidFill>
          <a:ln w="12689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66" name="Freeform: Shape 65">
            <a:extLst>
              <a:ext uri="{FF2B5EF4-FFF2-40B4-BE49-F238E27FC236}">
                <a16:creationId xmlns:a16="http://schemas.microsoft.com/office/drawing/2014/main" id="{BA072295-EAAE-492E-926B-6D1E90C1FCFC}"/>
              </a:ext>
            </a:extLst>
          </p:cNvPr>
          <p:cNvSpPr/>
          <p:nvPr/>
        </p:nvSpPr>
        <p:spPr>
          <a:xfrm>
            <a:off x="10415084" y="4701382"/>
            <a:ext cx="981295" cy="981294"/>
          </a:xfrm>
          <a:custGeom>
            <a:avLst/>
            <a:gdLst>
              <a:gd name="connsiteX0" fmla="*/ 981295 w 981295"/>
              <a:gd name="connsiteY0" fmla="*/ 490648 h 981294"/>
              <a:gd name="connsiteX1" fmla="*/ 490647 w 981295"/>
              <a:gd name="connsiteY1" fmla="*/ 981295 h 981294"/>
              <a:gd name="connsiteX2" fmla="*/ -1 w 981295"/>
              <a:gd name="connsiteY2" fmla="*/ 490648 h 981294"/>
              <a:gd name="connsiteX3" fmla="*/ 490647 w 981295"/>
              <a:gd name="connsiteY3" fmla="*/ 0 h 981294"/>
              <a:gd name="connsiteX4" fmla="*/ 981295 w 981295"/>
              <a:gd name="connsiteY4" fmla="*/ 490648 h 981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1295" h="981294">
                <a:moveTo>
                  <a:pt x="981295" y="490648"/>
                </a:moveTo>
                <a:cubicBezTo>
                  <a:pt x="981295" y="761625"/>
                  <a:pt x="761624" y="981295"/>
                  <a:pt x="490647" y="981295"/>
                </a:cubicBezTo>
                <a:cubicBezTo>
                  <a:pt x="219669" y="981295"/>
                  <a:pt x="-1" y="761625"/>
                  <a:pt x="-1" y="490648"/>
                </a:cubicBezTo>
                <a:cubicBezTo>
                  <a:pt x="-1" y="219671"/>
                  <a:pt x="219669" y="0"/>
                  <a:pt x="490647" y="0"/>
                </a:cubicBezTo>
                <a:cubicBezTo>
                  <a:pt x="761624" y="0"/>
                  <a:pt x="981295" y="219671"/>
                  <a:pt x="981295" y="490648"/>
                </a:cubicBezTo>
                <a:close/>
              </a:path>
            </a:pathLst>
          </a:custGeom>
          <a:solidFill>
            <a:schemeClr val="accent1"/>
          </a:solidFill>
          <a:ln w="12689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67" name="Freeform: Shape 66">
            <a:extLst>
              <a:ext uri="{FF2B5EF4-FFF2-40B4-BE49-F238E27FC236}">
                <a16:creationId xmlns:a16="http://schemas.microsoft.com/office/drawing/2014/main" id="{71E878F6-EAD9-4819-99DA-2B8C6D33F067}"/>
              </a:ext>
            </a:extLst>
          </p:cNvPr>
          <p:cNvSpPr/>
          <p:nvPr/>
        </p:nvSpPr>
        <p:spPr>
          <a:xfrm>
            <a:off x="10332442" y="4618740"/>
            <a:ext cx="1146579" cy="1146579"/>
          </a:xfrm>
          <a:custGeom>
            <a:avLst/>
            <a:gdLst>
              <a:gd name="connsiteX0" fmla="*/ 573290 w 1146579"/>
              <a:gd name="connsiteY0" fmla="*/ 1146579 h 1146579"/>
              <a:gd name="connsiteX1" fmla="*/ 0 w 1146579"/>
              <a:gd name="connsiteY1" fmla="*/ 573290 h 1146579"/>
              <a:gd name="connsiteX2" fmla="*/ 573290 w 1146579"/>
              <a:gd name="connsiteY2" fmla="*/ 0 h 1146579"/>
              <a:gd name="connsiteX3" fmla="*/ 1146579 w 1146579"/>
              <a:gd name="connsiteY3" fmla="*/ 573290 h 1146579"/>
              <a:gd name="connsiteX4" fmla="*/ 573290 w 1146579"/>
              <a:gd name="connsiteY4" fmla="*/ 1146579 h 11465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46579" h="1146579">
                <a:moveTo>
                  <a:pt x="573290" y="1146579"/>
                </a:moveTo>
                <a:cubicBezTo>
                  <a:pt x="257193" y="1146579"/>
                  <a:pt x="0" y="889386"/>
                  <a:pt x="0" y="573290"/>
                </a:cubicBezTo>
                <a:cubicBezTo>
                  <a:pt x="0" y="257193"/>
                  <a:pt x="257193" y="0"/>
                  <a:pt x="573290" y="0"/>
                </a:cubicBezTo>
                <a:cubicBezTo>
                  <a:pt x="889386" y="0"/>
                  <a:pt x="1146579" y="257193"/>
                  <a:pt x="1146579" y="573290"/>
                </a:cubicBezTo>
                <a:cubicBezTo>
                  <a:pt x="1146579" y="889386"/>
                  <a:pt x="889386" y="1146579"/>
                  <a:pt x="573290" y="1146579"/>
                </a:cubicBezTo>
                <a:close/>
              </a:path>
            </a:pathLst>
          </a:custGeom>
          <a:noFill/>
          <a:ln w="12700" cap="flat">
            <a:solidFill>
              <a:schemeClr val="bg2">
                <a:lumMod val="85000"/>
              </a:schemeClr>
            </a:solidFill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68" name="Freeform: Shape 67">
            <a:extLst>
              <a:ext uri="{FF2B5EF4-FFF2-40B4-BE49-F238E27FC236}">
                <a16:creationId xmlns:a16="http://schemas.microsoft.com/office/drawing/2014/main" id="{5B462566-6A90-4927-A65A-629A16C0AF27}"/>
              </a:ext>
            </a:extLst>
          </p:cNvPr>
          <p:cNvSpPr/>
          <p:nvPr/>
        </p:nvSpPr>
        <p:spPr>
          <a:xfrm>
            <a:off x="10330792" y="5507301"/>
            <a:ext cx="1149752" cy="550629"/>
          </a:xfrm>
          <a:custGeom>
            <a:avLst/>
            <a:gdLst>
              <a:gd name="connsiteX0" fmla="*/ 1104179 w 1149752"/>
              <a:gd name="connsiteY0" fmla="*/ 232375 h 550629"/>
              <a:gd name="connsiteX1" fmla="*/ 708741 w 1149752"/>
              <a:gd name="connsiteY1" fmla="*/ 107587 h 550629"/>
              <a:gd name="connsiteX2" fmla="*/ 650219 w 1149752"/>
              <a:gd name="connsiteY2" fmla="*/ 60870 h 550629"/>
              <a:gd name="connsiteX3" fmla="*/ 633462 w 1149752"/>
              <a:gd name="connsiteY3" fmla="*/ 32053 h 550629"/>
              <a:gd name="connsiteX4" fmla="*/ 583065 w 1149752"/>
              <a:gd name="connsiteY4" fmla="*/ 63 h 550629"/>
              <a:gd name="connsiteX5" fmla="*/ 528224 w 1149752"/>
              <a:gd name="connsiteY5" fmla="*/ 29768 h 550629"/>
              <a:gd name="connsiteX6" fmla="*/ 511847 w 1149752"/>
              <a:gd name="connsiteY6" fmla="*/ 57824 h 550629"/>
              <a:gd name="connsiteX7" fmla="*/ 453071 w 1149752"/>
              <a:gd name="connsiteY7" fmla="*/ 104667 h 550629"/>
              <a:gd name="connsiteX8" fmla="*/ 45701 w 1149752"/>
              <a:gd name="connsiteY8" fmla="*/ 232502 h 550629"/>
              <a:gd name="connsiteX9" fmla="*/ 0 w 1149752"/>
              <a:gd name="connsiteY9" fmla="*/ 294705 h 550629"/>
              <a:gd name="connsiteX10" fmla="*/ 0 w 1149752"/>
              <a:gd name="connsiteY10" fmla="*/ 485506 h 550629"/>
              <a:gd name="connsiteX11" fmla="*/ 65124 w 1149752"/>
              <a:gd name="connsiteY11" fmla="*/ 550629 h 550629"/>
              <a:gd name="connsiteX12" fmla="*/ 1084629 w 1149752"/>
              <a:gd name="connsiteY12" fmla="*/ 550629 h 550629"/>
              <a:gd name="connsiteX13" fmla="*/ 1149753 w 1149752"/>
              <a:gd name="connsiteY13" fmla="*/ 485506 h 550629"/>
              <a:gd name="connsiteX14" fmla="*/ 1149753 w 1149752"/>
              <a:gd name="connsiteY14" fmla="*/ 294579 h 550629"/>
              <a:gd name="connsiteX15" fmla="*/ 1104179 w 1149752"/>
              <a:gd name="connsiteY15" fmla="*/ 232375 h 5506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149752" h="550629">
                <a:moveTo>
                  <a:pt x="1104179" y="232375"/>
                </a:moveTo>
                <a:lnTo>
                  <a:pt x="708741" y="107587"/>
                </a:lnTo>
                <a:cubicBezTo>
                  <a:pt x="684114" y="99843"/>
                  <a:pt x="663168" y="83086"/>
                  <a:pt x="650219" y="60870"/>
                </a:cubicBezTo>
                <a:lnTo>
                  <a:pt x="633462" y="32053"/>
                </a:lnTo>
                <a:cubicBezTo>
                  <a:pt x="622799" y="13900"/>
                  <a:pt x="604138" y="952"/>
                  <a:pt x="583065" y="63"/>
                </a:cubicBezTo>
                <a:cubicBezTo>
                  <a:pt x="560341" y="-952"/>
                  <a:pt x="539649" y="10346"/>
                  <a:pt x="528224" y="29768"/>
                </a:cubicBezTo>
                <a:lnTo>
                  <a:pt x="511847" y="57824"/>
                </a:lnTo>
                <a:cubicBezTo>
                  <a:pt x="498772" y="80166"/>
                  <a:pt x="477826" y="96923"/>
                  <a:pt x="453071" y="104667"/>
                </a:cubicBezTo>
                <a:lnTo>
                  <a:pt x="45701" y="232502"/>
                </a:lnTo>
                <a:cubicBezTo>
                  <a:pt x="18534" y="241007"/>
                  <a:pt x="0" y="266270"/>
                  <a:pt x="0" y="294705"/>
                </a:cubicBezTo>
                <a:lnTo>
                  <a:pt x="0" y="485506"/>
                </a:lnTo>
                <a:cubicBezTo>
                  <a:pt x="0" y="521558"/>
                  <a:pt x="29198" y="550629"/>
                  <a:pt x="65124" y="550629"/>
                </a:cubicBezTo>
                <a:lnTo>
                  <a:pt x="1084629" y="550629"/>
                </a:lnTo>
                <a:cubicBezTo>
                  <a:pt x="1120682" y="550629"/>
                  <a:pt x="1149753" y="521432"/>
                  <a:pt x="1149753" y="485506"/>
                </a:cubicBezTo>
                <a:lnTo>
                  <a:pt x="1149753" y="294579"/>
                </a:lnTo>
                <a:cubicBezTo>
                  <a:pt x="1149753" y="266142"/>
                  <a:pt x="1131346" y="241007"/>
                  <a:pt x="1104179" y="232375"/>
                </a:cubicBezTo>
                <a:close/>
              </a:path>
            </a:pathLst>
          </a:custGeom>
          <a:solidFill>
            <a:schemeClr val="accent1"/>
          </a:solidFill>
          <a:ln w="12689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73" name="Rectangle: Rounded Corners 72">
            <a:extLst>
              <a:ext uri="{FF2B5EF4-FFF2-40B4-BE49-F238E27FC236}">
                <a16:creationId xmlns:a16="http://schemas.microsoft.com/office/drawing/2014/main" id="{DFE07052-891C-4B6D-B4D8-CD47F579553F}"/>
              </a:ext>
            </a:extLst>
          </p:cNvPr>
          <p:cNvSpPr/>
          <p:nvPr/>
        </p:nvSpPr>
        <p:spPr>
          <a:xfrm>
            <a:off x="10477732" y="5986257"/>
            <a:ext cx="858649" cy="190419"/>
          </a:xfrm>
          <a:prstGeom prst="roundRect">
            <a:avLst>
              <a:gd name="adj" fmla="val 50000"/>
            </a:avLst>
          </a:prstGeom>
          <a:solidFill>
            <a:srgbClr val="FFFFFF"/>
          </a:solidFill>
          <a:ln w="10805" cap="flat">
            <a:noFill/>
            <a:prstDash val="solid"/>
            <a:miter/>
          </a:ln>
          <a:effectLst>
            <a:outerShdw blurRad="266700" dist="165100" dir="3000000" sx="98000" sy="98000" algn="ct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77" name="Freeform: Shape 76">
            <a:extLst>
              <a:ext uri="{FF2B5EF4-FFF2-40B4-BE49-F238E27FC236}">
                <a16:creationId xmlns:a16="http://schemas.microsoft.com/office/drawing/2014/main" id="{03FABCAC-322E-4215-9A85-092D8FA1BA57}"/>
              </a:ext>
            </a:extLst>
          </p:cNvPr>
          <p:cNvSpPr/>
          <p:nvPr/>
        </p:nvSpPr>
        <p:spPr>
          <a:xfrm>
            <a:off x="10849341" y="5597242"/>
            <a:ext cx="122939" cy="108792"/>
          </a:xfrm>
          <a:custGeom>
            <a:avLst/>
            <a:gdLst>
              <a:gd name="connsiteX0" fmla="*/ 1804 w 122939"/>
              <a:gd name="connsiteY0" fmla="*/ 89116 h 108792"/>
              <a:gd name="connsiteX1" fmla="*/ 50171 w 122939"/>
              <a:gd name="connsiteY1" fmla="*/ 6474 h 108792"/>
              <a:gd name="connsiteX2" fmla="*/ 72767 w 122939"/>
              <a:gd name="connsiteY2" fmla="*/ 6474 h 108792"/>
              <a:gd name="connsiteX3" fmla="*/ 121133 w 122939"/>
              <a:gd name="connsiteY3" fmla="*/ 89116 h 108792"/>
              <a:gd name="connsiteX4" fmla="*/ 109836 w 122939"/>
              <a:gd name="connsiteY4" fmla="*/ 108793 h 108792"/>
              <a:gd name="connsiteX5" fmla="*/ 13229 w 122939"/>
              <a:gd name="connsiteY5" fmla="*/ 108793 h 108792"/>
              <a:gd name="connsiteX6" fmla="*/ 1804 w 122939"/>
              <a:gd name="connsiteY6" fmla="*/ 89116 h 1087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2939" h="108792">
                <a:moveTo>
                  <a:pt x="1804" y="89116"/>
                </a:moveTo>
                <a:lnTo>
                  <a:pt x="50171" y="6474"/>
                </a:lnTo>
                <a:cubicBezTo>
                  <a:pt x="55248" y="-2158"/>
                  <a:pt x="67690" y="-2158"/>
                  <a:pt x="72767" y="6474"/>
                </a:cubicBezTo>
                <a:lnTo>
                  <a:pt x="121133" y="89116"/>
                </a:lnTo>
                <a:cubicBezTo>
                  <a:pt x="126212" y="97876"/>
                  <a:pt x="119991" y="108793"/>
                  <a:pt x="109836" y="108793"/>
                </a:cubicBezTo>
                <a:lnTo>
                  <a:pt x="13229" y="108793"/>
                </a:lnTo>
                <a:cubicBezTo>
                  <a:pt x="2946" y="108793"/>
                  <a:pt x="-3274" y="97876"/>
                  <a:pt x="1804" y="89116"/>
                </a:cubicBezTo>
                <a:close/>
              </a:path>
            </a:pathLst>
          </a:custGeom>
          <a:solidFill>
            <a:srgbClr val="FBFBFB"/>
          </a:solidFill>
          <a:ln w="12689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80" name="Freeform: Shape 79">
            <a:extLst>
              <a:ext uri="{FF2B5EF4-FFF2-40B4-BE49-F238E27FC236}">
                <a16:creationId xmlns:a16="http://schemas.microsoft.com/office/drawing/2014/main" id="{7D5FE1AC-F07B-4E2B-A398-AF8C1FA4FF5C}"/>
              </a:ext>
            </a:extLst>
          </p:cNvPr>
          <p:cNvSpPr/>
          <p:nvPr/>
        </p:nvSpPr>
        <p:spPr>
          <a:xfrm>
            <a:off x="5357034" y="2562972"/>
            <a:ext cx="981295" cy="981294"/>
          </a:xfrm>
          <a:custGeom>
            <a:avLst/>
            <a:gdLst>
              <a:gd name="connsiteX0" fmla="*/ 981295 w 981295"/>
              <a:gd name="connsiteY0" fmla="*/ 490647 h 981294"/>
              <a:gd name="connsiteX1" fmla="*/ 490648 w 981295"/>
              <a:gd name="connsiteY1" fmla="*/ 981295 h 981294"/>
              <a:gd name="connsiteX2" fmla="*/ 0 w 981295"/>
              <a:gd name="connsiteY2" fmla="*/ 490647 h 981294"/>
              <a:gd name="connsiteX3" fmla="*/ 490648 w 981295"/>
              <a:gd name="connsiteY3" fmla="*/ 0 h 981294"/>
              <a:gd name="connsiteX4" fmla="*/ 981295 w 981295"/>
              <a:gd name="connsiteY4" fmla="*/ 490647 h 981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1295" h="981294">
                <a:moveTo>
                  <a:pt x="981295" y="490647"/>
                </a:moveTo>
                <a:cubicBezTo>
                  <a:pt x="981295" y="761625"/>
                  <a:pt x="761625" y="981295"/>
                  <a:pt x="490648" y="981295"/>
                </a:cubicBezTo>
                <a:cubicBezTo>
                  <a:pt x="219671" y="981295"/>
                  <a:pt x="0" y="761624"/>
                  <a:pt x="0" y="490647"/>
                </a:cubicBezTo>
                <a:cubicBezTo>
                  <a:pt x="0" y="219670"/>
                  <a:pt x="219670" y="0"/>
                  <a:pt x="490648" y="0"/>
                </a:cubicBezTo>
                <a:cubicBezTo>
                  <a:pt x="761625" y="0"/>
                  <a:pt x="981295" y="219670"/>
                  <a:pt x="981295" y="490647"/>
                </a:cubicBezTo>
                <a:close/>
              </a:path>
            </a:pathLst>
          </a:custGeom>
          <a:solidFill>
            <a:schemeClr val="accent1"/>
          </a:solidFill>
          <a:ln w="12689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81" name="Freeform: Shape 80">
            <a:extLst>
              <a:ext uri="{FF2B5EF4-FFF2-40B4-BE49-F238E27FC236}">
                <a16:creationId xmlns:a16="http://schemas.microsoft.com/office/drawing/2014/main" id="{92923A35-7657-43D9-A02E-AFF7166D38E8}"/>
              </a:ext>
            </a:extLst>
          </p:cNvPr>
          <p:cNvSpPr/>
          <p:nvPr/>
        </p:nvSpPr>
        <p:spPr>
          <a:xfrm rot="16411556">
            <a:off x="5274343" y="2480250"/>
            <a:ext cx="1146571" cy="1146570"/>
          </a:xfrm>
          <a:custGeom>
            <a:avLst/>
            <a:gdLst>
              <a:gd name="connsiteX0" fmla="*/ 1146571 w 1146571"/>
              <a:gd name="connsiteY0" fmla="*/ 573285 h 1146570"/>
              <a:gd name="connsiteX1" fmla="*/ 573286 w 1146571"/>
              <a:gd name="connsiteY1" fmla="*/ 1146571 h 1146570"/>
              <a:gd name="connsiteX2" fmla="*/ 0 w 1146571"/>
              <a:gd name="connsiteY2" fmla="*/ 573285 h 1146570"/>
              <a:gd name="connsiteX3" fmla="*/ 573286 w 1146571"/>
              <a:gd name="connsiteY3" fmla="*/ 0 h 1146570"/>
              <a:gd name="connsiteX4" fmla="*/ 1146571 w 1146571"/>
              <a:gd name="connsiteY4" fmla="*/ 573285 h 11465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46571" h="1146570">
                <a:moveTo>
                  <a:pt x="1146571" y="573285"/>
                </a:moveTo>
                <a:cubicBezTo>
                  <a:pt x="1146571" y="889902"/>
                  <a:pt x="889902" y="1146571"/>
                  <a:pt x="573286" y="1146571"/>
                </a:cubicBezTo>
                <a:cubicBezTo>
                  <a:pt x="256669" y="1146571"/>
                  <a:pt x="0" y="889902"/>
                  <a:pt x="0" y="573285"/>
                </a:cubicBezTo>
                <a:cubicBezTo>
                  <a:pt x="0" y="256669"/>
                  <a:pt x="256669" y="0"/>
                  <a:pt x="573286" y="0"/>
                </a:cubicBezTo>
                <a:cubicBezTo>
                  <a:pt x="889902" y="0"/>
                  <a:pt x="1146571" y="256669"/>
                  <a:pt x="1146571" y="573285"/>
                </a:cubicBezTo>
                <a:close/>
              </a:path>
            </a:pathLst>
          </a:custGeom>
          <a:noFill/>
          <a:ln w="12700" cap="flat">
            <a:solidFill>
              <a:schemeClr val="bg2">
                <a:lumMod val="85000"/>
              </a:schemeClr>
            </a:solidFill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82" name="Freeform: Shape 81">
            <a:extLst>
              <a:ext uri="{FF2B5EF4-FFF2-40B4-BE49-F238E27FC236}">
                <a16:creationId xmlns:a16="http://schemas.microsoft.com/office/drawing/2014/main" id="{AA086BA6-60CD-4EAA-9DBD-60FAE38EBBE8}"/>
              </a:ext>
            </a:extLst>
          </p:cNvPr>
          <p:cNvSpPr/>
          <p:nvPr/>
        </p:nvSpPr>
        <p:spPr>
          <a:xfrm>
            <a:off x="5272742" y="3368891"/>
            <a:ext cx="1149753" cy="550502"/>
          </a:xfrm>
          <a:custGeom>
            <a:avLst/>
            <a:gdLst>
              <a:gd name="connsiteX0" fmla="*/ 1104179 w 1149753"/>
              <a:gd name="connsiteY0" fmla="*/ 232375 h 550502"/>
              <a:gd name="connsiteX1" fmla="*/ 708741 w 1149753"/>
              <a:gd name="connsiteY1" fmla="*/ 107587 h 550502"/>
              <a:gd name="connsiteX2" fmla="*/ 650219 w 1149753"/>
              <a:gd name="connsiteY2" fmla="*/ 60870 h 550502"/>
              <a:gd name="connsiteX3" fmla="*/ 633462 w 1149753"/>
              <a:gd name="connsiteY3" fmla="*/ 32053 h 550502"/>
              <a:gd name="connsiteX4" fmla="*/ 583065 w 1149753"/>
              <a:gd name="connsiteY4" fmla="*/ 63 h 550502"/>
              <a:gd name="connsiteX5" fmla="*/ 528224 w 1149753"/>
              <a:gd name="connsiteY5" fmla="*/ 29769 h 550502"/>
              <a:gd name="connsiteX6" fmla="*/ 511848 w 1149753"/>
              <a:gd name="connsiteY6" fmla="*/ 57824 h 550502"/>
              <a:gd name="connsiteX7" fmla="*/ 453072 w 1149753"/>
              <a:gd name="connsiteY7" fmla="*/ 104667 h 550502"/>
              <a:gd name="connsiteX8" fmla="*/ 45701 w 1149753"/>
              <a:gd name="connsiteY8" fmla="*/ 232502 h 550502"/>
              <a:gd name="connsiteX9" fmla="*/ 0 w 1149753"/>
              <a:gd name="connsiteY9" fmla="*/ 294705 h 550502"/>
              <a:gd name="connsiteX10" fmla="*/ 0 w 1149753"/>
              <a:gd name="connsiteY10" fmla="*/ 485379 h 550502"/>
              <a:gd name="connsiteX11" fmla="*/ 65124 w 1149753"/>
              <a:gd name="connsiteY11" fmla="*/ 550502 h 550502"/>
              <a:gd name="connsiteX12" fmla="*/ 1084630 w 1149753"/>
              <a:gd name="connsiteY12" fmla="*/ 550502 h 550502"/>
              <a:gd name="connsiteX13" fmla="*/ 1149753 w 1149753"/>
              <a:gd name="connsiteY13" fmla="*/ 485379 h 550502"/>
              <a:gd name="connsiteX14" fmla="*/ 1149753 w 1149753"/>
              <a:gd name="connsiteY14" fmla="*/ 294452 h 550502"/>
              <a:gd name="connsiteX15" fmla="*/ 1104179 w 1149753"/>
              <a:gd name="connsiteY15" fmla="*/ 232375 h 5505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149753" h="550502">
                <a:moveTo>
                  <a:pt x="1104179" y="232375"/>
                </a:moveTo>
                <a:lnTo>
                  <a:pt x="708741" y="107587"/>
                </a:lnTo>
                <a:cubicBezTo>
                  <a:pt x="684114" y="99843"/>
                  <a:pt x="663168" y="83086"/>
                  <a:pt x="650219" y="60870"/>
                </a:cubicBezTo>
                <a:lnTo>
                  <a:pt x="633462" y="32053"/>
                </a:lnTo>
                <a:cubicBezTo>
                  <a:pt x="622799" y="13900"/>
                  <a:pt x="604138" y="952"/>
                  <a:pt x="583065" y="63"/>
                </a:cubicBezTo>
                <a:cubicBezTo>
                  <a:pt x="560341" y="-952"/>
                  <a:pt x="539649" y="10346"/>
                  <a:pt x="528224" y="29769"/>
                </a:cubicBezTo>
                <a:lnTo>
                  <a:pt x="511848" y="57824"/>
                </a:lnTo>
                <a:cubicBezTo>
                  <a:pt x="498772" y="80166"/>
                  <a:pt x="477826" y="96923"/>
                  <a:pt x="453072" y="104667"/>
                </a:cubicBezTo>
                <a:lnTo>
                  <a:pt x="45701" y="232502"/>
                </a:lnTo>
                <a:cubicBezTo>
                  <a:pt x="18534" y="241007"/>
                  <a:pt x="0" y="266270"/>
                  <a:pt x="0" y="294705"/>
                </a:cubicBezTo>
                <a:lnTo>
                  <a:pt x="0" y="485379"/>
                </a:lnTo>
                <a:cubicBezTo>
                  <a:pt x="0" y="521431"/>
                  <a:pt x="29198" y="550502"/>
                  <a:pt x="65124" y="550502"/>
                </a:cubicBezTo>
                <a:lnTo>
                  <a:pt x="1084630" y="550502"/>
                </a:lnTo>
                <a:cubicBezTo>
                  <a:pt x="1120682" y="550502"/>
                  <a:pt x="1149753" y="521304"/>
                  <a:pt x="1149753" y="485379"/>
                </a:cubicBezTo>
                <a:lnTo>
                  <a:pt x="1149753" y="294452"/>
                </a:lnTo>
                <a:cubicBezTo>
                  <a:pt x="1149626" y="266016"/>
                  <a:pt x="1131219" y="240880"/>
                  <a:pt x="1104179" y="232375"/>
                </a:cubicBezTo>
                <a:close/>
              </a:path>
            </a:pathLst>
          </a:custGeom>
          <a:solidFill>
            <a:schemeClr val="accent1"/>
          </a:solidFill>
          <a:ln w="12689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87" name="Rectangle: Rounded Corners 86">
            <a:extLst>
              <a:ext uri="{FF2B5EF4-FFF2-40B4-BE49-F238E27FC236}">
                <a16:creationId xmlns:a16="http://schemas.microsoft.com/office/drawing/2014/main" id="{64AC51DF-DBAB-4A4A-AD4C-487C6618FF67}"/>
              </a:ext>
            </a:extLst>
          </p:cNvPr>
          <p:cNvSpPr/>
          <p:nvPr/>
        </p:nvSpPr>
        <p:spPr>
          <a:xfrm>
            <a:off x="5419809" y="3847719"/>
            <a:ext cx="858442" cy="190419"/>
          </a:xfrm>
          <a:prstGeom prst="roundRect">
            <a:avLst>
              <a:gd name="adj" fmla="val 50000"/>
            </a:avLst>
          </a:prstGeom>
          <a:solidFill>
            <a:srgbClr val="FFFFFF"/>
          </a:solidFill>
          <a:ln w="10805" cap="flat">
            <a:noFill/>
            <a:prstDash val="solid"/>
            <a:miter/>
          </a:ln>
          <a:effectLst>
            <a:outerShdw blurRad="266700" dist="165100" dir="3000000" sx="98000" sy="98000" algn="ct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91" name="Freeform: Shape 90">
            <a:extLst>
              <a:ext uri="{FF2B5EF4-FFF2-40B4-BE49-F238E27FC236}">
                <a16:creationId xmlns:a16="http://schemas.microsoft.com/office/drawing/2014/main" id="{6FB4844C-37EE-43F4-9F8B-AB9C9997B3EC}"/>
              </a:ext>
            </a:extLst>
          </p:cNvPr>
          <p:cNvSpPr/>
          <p:nvPr/>
        </p:nvSpPr>
        <p:spPr>
          <a:xfrm>
            <a:off x="5791181" y="3458832"/>
            <a:ext cx="122922" cy="108793"/>
          </a:xfrm>
          <a:custGeom>
            <a:avLst/>
            <a:gdLst>
              <a:gd name="connsiteX0" fmla="*/ 1787 w 122922"/>
              <a:gd name="connsiteY0" fmla="*/ 89116 h 108793"/>
              <a:gd name="connsiteX1" fmla="*/ 50154 w 122922"/>
              <a:gd name="connsiteY1" fmla="*/ 6474 h 108793"/>
              <a:gd name="connsiteX2" fmla="*/ 72750 w 122922"/>
              <a:gd name="connsiteY2" fmla="*/ 6474 h 108793"/>
              <a:gd name="connsiteX3" fmla="*/ 121117 w 122922"/>
              <a:gd name="connsiteY3" fmla="*/ 89116 h 108793"/>
              <a:gd name="connsiteX4" fmla="*/ 109818 w 122922"/>
              <a:gd name="connsiteY4" fmla="*/ 108793 h 108793"/>
              <a:gd name="connsiteX5" fmla="*/ 13212 w 122922"/>
              <a:gd name="connsiteY5" fmla="*/ 108793 h 108793"/>
              <a:gd name="connsiteX6" fmla="*/ 1787 w 122922"/>
              <a:gd name="connsiteY6" fmla="*/ 89116 h 1087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2922" h="108793">
                <a:moveTo>
                  <a:pt x="1787" y="89116"/>
                </a:moveTo>
                <a:lnTo>
                  <a:pt x="50154" y="6474"/>
                </a:lnTo>
                <a:cubicBezTo>
                  <a:pt x="55232" y="-2158"/>
                  <a:pt x="67672" y="-2158"/>
                  <a:pt x="72750" y="6474"/>
                </a:cubicBezTo>
                <a:lnTo>
                  <a:pt x="121117" y="89116"/>
                </a:lnTo>
                <a:cubicBezTo>
                  <a:pt x="126194" y="97876"/>
                  <a:pt x="119974" y="108793"/>
                  <a:pt x="109818" y="108793"/>
                </a:cubicBezTo>
                <a:lnTo>
                  <a:pt x="13212" y="108793"/>
                </a:lnTo>
                <a:cubicBezTo>
                  <a:pt x="3057" y="108793"/>
                  <a:pt x="-3291" y="97749"/>
                  <a:pt x="1787" y="89116"/>
                </a:cubicBezTo>
                <a:close/>
              </a:path>
            </a:pathLst>
          </a:custGeom>
          <a:solidFill>
            <a:srgbClr val="FBFBFB"/>
          </a:solidFill>
          <a:ln w="12689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94" name="Freeform: Shape 93">
            <a:extLst>
              <a:ext uri="{FF2B5EF4-FFF2-40B4-BE49-F238E27FC236}">
                <a16:creationId xmlns:a16="http://schemas.microsoft.com/office/drawing/2014/main" id="{849749BF-0900-41A0-9D4B-A90C5B491A86}"/>
              </a:ext>
            </a:extLst>
          </p:cNvPr>
          <p:cNvSpPr/>
          <p:nvPr/>
        </p:nvSpPr>
        <p:spPr>
          <a:xfrm>
            <a:off x="9252129" y="2562972"/>
            <a:ext cx="981295" cy="981294"/>
          </a:xfrm>
          <a:custGeom>
            <a:avLst/>
            <a:gdLst>
              <a:gd name="connsiteX0" fmla="*/ 981295 w 981295"/>
              <a:gd name="connsiteY0" fmla="*/ 490647 h 981294"/>
              <a:gd name="connsiteX1" fmla="*/ 490648 w 981295"/>
              <a:gd name="connsiteY1" fmla="*/ 981295 h 981294"/>
              <a:gd name="connsiteX2" fmla="*/ 0 w 981295"/>
              <a:gd name="connsiteY2" fmla="*/ 490647 h 981294"/>
              <a:gd name="connsiteX3" fmla="*/ 490648 w 981295"/>
              <a:gd name="connsiteY3" fmla="*/ 0 h 981294"/>
              <a:gd name="connsiteX4" fmla="*/ 981295 w 981295"/>
              <a:gd name="connsiteY4" fmla="*/ 490647 h 981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1295" h="981294">
                <a:moveTo>
                  <a:pt x="981295" y="490647"/>
                </a:moveTo>
                <a:cubicBezTo>
                  <a:pt x="981295" y="761625"/>
                  <a:pt x="761625" y="981295"/>
                  <a:pt x="490648" y="981295"/>
                </a:cubicBezTo>
                <a:cubicBezTo>
                  <a:pt x="219670" y="981295"/>
                  <a:pt x="0" y="761624"/>
                  <a:pt x="0" y="490647"/>
                </a:cubicBezTo>
                <a:cubicBezTo>
                  <a:pt x="0" y="219670"/>
                  <a:pt x="219670" y="0"/>
                  <a:pt x="490648" y="0"/>
                </a:cubicBezTo>
                <a:cubicBezTo>
                  <a:pt x="761625" y="0"/>
                  <a:pt x="981295" y="219670"/>
                  <a:pt x="981295" y="490647"/>
                </a:cubicBezTo>
                <a:close/>
              </a:path>
            </a:pathLst>
          </a:custGeom>
          <a:solidFill>
            <a:schemeClr val="accent3"/>
          </a:solidFill>
          <a:ln w="12689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95" name="Freeform: Shape 94">
            <a:extLst>
              <a:ext uri="{FF2B5EF4-FFF2-40B4-BE49-F238E27FC236}">
                <a16:creationId xmlns:a16="http://schemas.microsoft.com/office/drawing/2014/main" id="{BD2CCA22-7AD6-40D6-9BF2-FB4A3B8826FD}"/>
              </a:ext>
            </a:extLst>
          </p:cNvPr>
          <p:cNvSpPr/>
          <p:nvPr/>
        </p:nvSpPr>
        <p:spPr>
          <a:xfrm>
            <a:off x="9169487" y="2480330"/>
            <a:ext cx="1146579" cy="1146578"/>
          </a:xfrm>
          <a:custGeom>
            <a:avLst/>
            <a:gdLst>
              <a:gd name="connsiteX0" fmla="*/ 573290 w 1146579"/>
              <a:gd name="connsiteY0" fmla="*/ 1146579 h 1146578"/>
              <a:gd name="connsiteX1" fmla="*/ 0 w 1146579"/>
              <a:gd name="connsiteY1" fmla="*/ 573289 h 1146578"/>
              <a:gd name="connsiteX2" fmla="*/ 573290 w 1146579"/>
              <a:gd name="connsiteY2" fmla="*/ 0 h 1146578"/>
              <a:gd name="connsiteX3" fmla="*/ 1146579 w 1146579"/>
              <a:gd name="connsiteY3" fmla="*/ 573289 h 1146578"/>
              <a:gd name="connsiteX4" fmla="*/ 573290 w 1146579"/>
              <a:gd name="connsiteY4" fmla="*/ 1146579 h 11465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46579" h="1146578">
                <a:moveTo>
                  <a:pt x="573290" y="1146579"/>
                </a:moveTo>
                <a:cubicBezTo>
                  <a:pt x="257193" y="1146579"/>
                  <a:pt x="0" y="889386"/>
                  <a:pt x="0" y="573289"/>
                </a:cubicBezTo>
                <a:cubicBezTo>
                  <a:pt x="0" y="257193"/>
                  <a:pt x="257193" y="0"/>
                  <a:pt x="573290" y="0"/>
                </a:cubicBezTo>
                <a:cubicBezTo>
                  <a:pt x="889386" y="0"/>
                  <a:pt x="1146579" y="257193"/>
                  <a:pt x="1146579" y="573289"/>
                </a:cubicBezTo>
                <a:cubicBezTo>
                  <a:pt x="1146579" y="889386"/>
                  <a:pt x="889386" y="1146579"/>
                  <a:pt x="573290" y="1146579"/>
                </a:cubicBezTo>
                <a:close/>
              </a:path>
            </a:pathLst>
          </a:custGeom>
          <a:noFill/>
          <a:ln w="12700" cap="flat">
            <a:solidFill>
              <a:schemeClr val="bg2">
                <a:lumMod val="85000"/>
              </a:schemeClr>
            </a:solidFill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96" name="Freeform: Shape 95">
            <a:extLst>
              <a:ext uri="{FF2B5EF4-FFF2-40B4-BE49-F238E27FC236}">
                <a16:creationId xmlns:a16="http://schemas.microsoft.com/office/drawing/2014/main" id="{4AFFC7C4-8D90-4C48-8A76-FEC30CC2F082}"/>
              </a:ext>
            </a:extLst>
          </p:cNvPr>
          <p:cNvSpPr/>
          <p:nvPr/>
        </p:nvSpPr>
        <p:spPr>
          <a:xfrm>
            <a:off x="9167837" y="3368891"/>
            <a:ext cx="1149752" cy="550502"/>
          </a:xfrm>
          <a:custGeom>
            <a:avLst/>
            <a:gdLst>
              <a:gd name="connsiteX0" fmla="*/ 1104179 w 1149752"/>
              <a:gd name="connsiteY0" fmla="*/ 232375 h 550502"/>
              <a:gd name="connsiteX1" fmla="*/ 708741 w 1149752"/>
              <a:gd name="connsiteY1" fmla="*/ 107587 h 550502"/>
              <a:gd name="connsiteX2" fmla="*/ 650219 w 1149752"/>
              <a:gd name="connsiteY2" fmla="*/ 60870 h 550502"/>
              <a:gd name="connsiteX3" fmla="*/ 633462 w 1149752"/>
              <a:gd name="connsiteY3" fmla="*/ 32053 h 550502"/>
              <a:gd name="connsiteX4" fmla="*/ 583064 w 1149752"/>
              <a:gd name="connsiteY4" fmla="*/ 63 h 550502"/>
              <a:gd name="connsiteX5" fmla="*/ 528224 w 1149752"/>
              <a:gd name="connsiteY5" fmla="*/ 29769 h 550502"/>
              <a:gd name="connsiteX6" fmla="*/ 511847 w 1149752"/>
              <a:gd name="connsiteY6" fmla="*/ 57824 h 550502"/>
              <a:gd name="connsiteX7" fmla="*/ 453071 w 1149752"/>
              <a:gd name="connsiteY7" fmla="*/ 104667 h 550502"/>
              <a:gd name="connsiteX8" fmla="*/ 45700 w 1149752"/>
              <a:gd name="connsiteY8" fmla="*/ 232502 h 550502"/>
              <a:gd name="connsiteX9" fmla="*/ 0 w 1149752"/>
              <a:gd name="connsiteY9" fmla="*/ 294705 h 550502"/>
              <a:gd name="connsiteX10" fmla="*/ 0 w 1149752"/>
              <a:gd name="connsiteY10" fmla="*/ 485379 h 550502"/>
              <a:gd name="connsiteX11" fmla="*/ 65123 w 1149752"/>
              <a:gd name="connsiteY11" fmla="*/ 550502 h 550502"/>
              <a:gd name="connsiteX12" fmla="*/ 1084629 w 1149752"/>
              <a:gd name="connsiteY12" fmla="*/ 550502 h 550502"/>
              <a:gd name="connsiteX13" fmla="*/ 1149753 w 1149752"/>
              <a:gd name="connsiteY13" fmla="*/ 485379 h 550502"/>
              <a:gd name="connsiteX14" fmla="*/ 1149753 w 1149752"/>
              <a:gd name="connsiteY14" fmla="*/ 294452 h 550502"/>
              <a:gd name="connsiteX15" fmla="*/ 1104179 w 1149752"/>
              <a:gd name="connsiteY15" fmla="*/ 232375 h 5505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149752" h="550502">
                <a:moveTo>
                  <a:pt x="1104179" y="232375"/>
                </a:moveTo>
                <a:lnTo>
                  <a:pt x="708741" y="107587"/>
                </a:lnTo>
                <a:cubicBezTo>
                  <a:pt x="684114" y="99843"/>
                  <a:pt x="663168" y="83086"/>
                  <a:pt x="650219" y="60870"/>
                </a:cubicBezTo>
                <a:lnTo>
                  <a:pt x="633462" y="32053"/>
                </a:lnTo>
                <a:cubicBezTo>
                  <a:pt x="622799" y="13900"/>
                  <a:pt x="604138" y="952"/>
                  <a:pt x="583064" y="63"/>
                </a:cubicBezTo>
                <a:cubicBezTo>
                  <a:pt x="560341" y="-952"/>
                  <a:pt x="539649" y="10346"/>
                  <a:pt x="528224" y="29769"/>
                </a:cubicBezTo>
                <a:lnTo>
                  <a:pt x="511847" y="57824"/>
                </a:lnTo>
                <a:cubicBezTo>
                  <a:pt x="498772" y="80166"/>
                  <a:pt x="477826" y="96923"/>
                  <a:pt x="453071" y="104667"/>
                </a:cubicBezTo>
                <a:lnTo>
                  <a:pt x="45700" y="232502"/>
                </a:lnTo>
                <a:cubicBezTo>
                  <a:pt x="18534" y="241007"/>
                  <a:pt x="0" y="266270"/>
                  <a:pt x="0" y="294705"/>
                </a:cubicBezTo>
                <a:lnTo>
                  <a:pt x="0" y="485379"/>
                </a:lnTo>
                <a:cubicBezTo>
                  <a:pt x="0" y="521431"/>
                  <a:pt x="29198" y="550502"/>
                  <a:pt x="65123" y="550502"/>
                </a:cubicBezTo>
                <a:lnTo>
                  <a:pt x="1084629" y="550502"/>
                </a:lnTo>
                <a:cubicBezTo>
                  <a:pt x="1120682" y="550502"/>
                  <a:pt x="1149753" y="521304"/>
                  <a:pt x="1149753" y="485379"/>
                </a:cubicBezTo>
                <a:lnTo>
                  <a:pt x="1149753" y="294452"/>
                </a:lnTo>
                <a:cubicBezTo>
                  <a:pt x="1149626" y="266016"/>
                  <a:pt x="1131219" y="240880"/>
                  <a:pt x="1104179" y="232375"/>
                </a:cubicBezTo>
                <a:close/>
              </a:path>
            </a:pathLst>
          </a:custGeom>
          <a:solidFill>
            <a:schemeClr val="accent3"/>
          </a:solidFill>
          <a:ln w="12689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01" name="Rectangle: Rounded Corners 100">
            <a:extLst>
              <a:ext uri="{FF2B5EF4-FFF2-40B4-BE49-F238E27FC236}">
                <a16:creationId xmlns:a16="http://schemas.microsoft.com/office/drawing/2014/main" id="{561938B5-3C53-4605-8089-B372E9E2F5BF}"/>
              </a:ext>
            </a:extLst>
          </p:cNvPr>
          <p:cNvSpPr/>
          <p:nvPr/>
        </p:nvSpPr>
        <p:spPr>
          <a:xfrm>
            <a:off x="9314777" y="3847719"/>
            <a:ext cx="858554" cy="190419"/>
          </a:xfrm>
          <a:prstGeom prst="roundRect">
            <a:avLst>
              <a:gd name="adj" fmla="val 50000"/>
            </a:avLst>
          </a:prstGeom>
          <a:solidFill>
            <a:srgbClr val="FFFFFF"/>
          </a:solidFill>
          <a:ln w="10805" cap="flat">
            <a:noFill/>
            <a:prstDash val="solid"/>
            <a:miter/>
          </a:ln>
          <a:effectLst>
            <a:outerShdw blurRad="266700" dist="165100" dir="3000000" sx="98000" sy="98000" algn="ct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105" name="Freeform: Shape 104">
            <a:extLst>
              <a:ext uri="{FF2B5EF4-FFF2-40B4-BE49-F238E27FC236}">
                <a16:creationId xmlns:a16="http://schemas.microsoft.com/office/drawing/2014/main" id="{8AFFBE6B-DDF9-49E3-8B7D-6A72D252D9BC}"/>
              </a:ext>
            </a:extLst>
          </p:cNvPr>
          <p:cNvSpPr/>
          <p:nvPr/>
        </p:nvSpPr>
        <p:spPr>
          <a:xfrm>
            <a:off x="9686332" y="3458832"/>
            <a:ext cx="122992" cy="108793"/>
          </a:xfrm>
          <a:custGeom>
            <a:avLst/>
            <a:gdLst>
              <a:gd name="connsiteX0" fmla="*/ 1857 w 122992"/>
              <a:gd name="connsiteY0" fmla="*/ 89116 h 108793"/>
              <a:gd name="connsiteX1" fmla="*/ 50224 w 122992"/>
              <a:gd name="connsiteY1" fmla="*/ 6474 h 108793"/>
              <a:gd name="connsiteX2" fmla="*/ 72820 w 122992"/>
              <a:gd name="connsiteY2" fmla="*/ 6474 h 108793"/>
              <a:gd name="connsiteX3" fmla="*/ 121187 w 122992"/>
              <a:gd name="connsiteY3" fmla="*/ 89116 h 108793"/>
              <a:gd name="connsiteX4" fmla="*/ 109889 w 122992"/>
              <a:gd name="connsiteY4" fmla="*/ 108793 h 108793"/>
              <a:gd name="connsiteX5" fmla="*/ 13282 w 122992"/>
              <a:gd name="connsiteY5" fmla="*/ 108793 h 108793"/>
              <a:gd name="connsiteX6" fmla="*/ 1857 w 122992"/>
              <a:gd name="connsiteY6" fmla="*/ 89116 h 1087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2992" h="108793">
                <a:moveTo>
                  <a:pt x="1857" y="89116"/>
                </a:moveTo>
                <a:lnTo>
                  <a:pt x="50224" y="6474"/>
                </a:lnTo>
                <a:cubicBezTo>
                  <a:pt x="55302" y="-2158"/>
                  <a:pt x="67743" y="-2158"/>
                  <a:pt x="72820" y="6474"/>
                </a:cubicBezTo>
                <a:lnTo>
                  <a:pt x="121187" y="89116"/>
                </a:lnTo>
                <a:cubicBezTo>
                  <a:pt x="126265" y="97876"/>
                  <a:pt x="120044" y="108793"/>
                  <a:pt x="109889" y="108793"/>
                </a:cubicBezTo>
                <a:lnTo>
                  <a:pt x="13282" y="108793"/>
                </a:lnTo>
                <a:cubicBezTo>
                  <a:pt x="3000" y="108793"/>
                  <a:pt x="-3348" y="97749"/>
                  <a:pt x="1857" y="89116"/>
                </a:cubicBezTo>
                <a:close/>
              </a:path>
            </a:pathLst>
          </a:custGeom>
          <a:solidFill>
            <a:srgbClr val="FBFBFB"/>
          </a:solidFill>
          <a:ln w="12689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07" name="Freeform: Shape 106">
            <a:extLst>
              <a:ext uri="{FF2B5EF4-FFF2-40B4-BE49-F238E27FC236}">
                <a16:creationId xmlns:a16="http://schemas.microsoft.com/office/drawing/2014/main" id="{849CB44D-FEC3-4072-AA6C-C94B9DD373C2}"/>
              </a:ext>
            </a:extLst>
          </p:cNvPr>
          <p:cNvSpPr/>
          <p:nvPr/>
        </p:nvSpPr>
        <p:spPr>
          <a:xfrm>
            <a:off x="7308200" y="2562972"/>
            <a:ext cx="981295" cy="981294"/>
          </a:xfrm>
          <a:custGeom>
            <a:avLst/>
            <a:gdLst>
              <a:gd name="connsiteX0" fmla="*/ 981295 w 981295"/>
              <a:gd name="connsiteY0" fmla="*/ 490647 h 981294"/>
              <a:gd name="connsiteX1" fmla="*/ 490648 w 981295"/>
              <a:gd name="connsiteY1" fmla="*/ 981295 h 981294"/>
              <a:gd name="connsiteX2" fmla="*/ 0 w 981295"/>
              <a:gd name="connsiteY2" fmla="*/ 490647 h 981294"/>
              <a:gd name="connsiteX3" fmla="*/ 490648 w 981295"/>
              <a:gd name="connsiteY3" fmla="*/ 0 h 981294"/>
              <a:gd name="connsiteX4" fmla="*/ 981295 w 981295"/>
              <a:gd name="connsiteY4" fmla="*/ 490647 h 981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1295" h="981294">
                <a:moveTo>
                  <a:pt x="981295" y="490647"/>
                </a:moveTo>
                <a:cubicBezTo>
                  <a:pt x="981295" y="761625"/>
                  <a:pt x="761625" y="981295"/>
                  <a:pt x="490648" y="981295"/>
                </a:cubicBezTo>
                <a:cubicBezTo>
                  <a:pt x="219671" y="981295"/>
                  <a:pt x="0" y="761624"/>
                  <a:pt x="0" y="490647"/>
                </a:cubicBezTo>
                <a:cubicBezTo>
                  <a:pt x="0" y="219670"/>
                  <a:pt x="219671" y="0"/>
                  <a:pt x="490648" y="0"/>
                </a:cubicBezTo>
                <a:cubicBezTo>
                  <a:pt x="761625" y="0"/>
                  <a:pt x="981295" y="219670"/>
                  <a:pt x="981295" y="490647"/>
                </a:cubicBezTo>
                <a:close/>
              </a:path>
            </a:pathLst>
          </a:custGeom>
          <a:solidFill>
            <a:schemeClr val="accent2"/>
          </a:solidFill>
          <a:ln w="12689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08" name="Freeform: Shape 107">
            <a:extLst>
              <a:ext uri="{FF2B5EF4-FFF2-40B4-BE49-F238E27FC236}">
                <a16:creationId xmlns:a16="http://schemas.microsoft.com/office/drawing/2014/main" id="{74518AC2-73C5-49F1-A590-C8AD8D5CF9E6}"/>
              </a:ext>
            </a:extLst>
          </p:cNvPr>
          <p:cNvSpPr/>
          <p:nvPr/>
        </p:nvSpPr>
        <p:spPr>
          <a:xfrm rot="18900000">
            <a:off x="7225526" y="2480319"/>
            <a:ext cx="1146568" cy="1146567"/>
          </a:xfrm>
          <a:custGeom>
            <a:avLst/>
            <a:gdLst>
              <a:gd name="connsiteX0" fmla="*/ 1146568 w 1146568"/>
              <a:gd name="connsiteY0" fmla="*/ 573284 h 1146567"/>
              <a:gd name="connsiteX1" fmla="*/ 573284 w 1146568"/>
              <a:gd name="connsiteY1" fmla="*/ 1146568 h 1146567"/>
              <a:gd name="connsiteX2" fmla="*/ 0 w 1146568"/>
              <a:gd name="connsiteY2" fmla="*/ 573284 h 1146567"/>
              <a:gd name="connsiteX3" fmla="*/ 573284 w 1146568"/>
              <a:gd name="connsiteY3" fmla="*/ 0 h 1146567"/>
              <a:gd name="connsiteX4" fmla="*/ 1146568 w 1146568"/>
              <a:gd name="connsiteY4" fmla="*/ 573284 h 11465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46568" h="1146567">
                <a:moveTo>
                  <a:pt x="1146568" y="573284"/>
                </a:moveTo>
                <a:cubicBezTo>
                  <a:pt x="1146568" y="889900"/>
                  <a:pt x="889900" y="1146568"/>
                  <a:pt x="573284" y="1146568"/>
                </a:cubicBezTo>
                <a:cubicBezTo>
                  <a:pt x="256668" y="1146568"/>
                  <a:pt x="0" y="889900"/>
                  <a:pt x="0" y="573284"/>
                </a:cubicBezTo>
                <a:cubicBezTo>
                  <a:pt x="0" y="256668"/>
                  <a:pt x="256668" y="0"/>
                  <a:pt x="573284" y="0"/>
                </a:cubicBezTo>
                <a:cubicBezTo>
                  <a:pt x="889900" y="0"/>
                  <a:pt x="1146568" y="256668"/>
                  <a:pt x="1146568" y="573284"/>
                </a:cubicBezTo>
                <a:close/>
              </a:path>
            </a:pathLst>
          </a:custGeom>
          <a:noFill/>
          <a:ln w="12700" cap="flat">
            <a:solidFill>
              <a:schemeClr val="bg2">
                <a:lumMod val="85000"/>
              </a:schemeClr>
            </a:solidFill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109" name="Freeform: Shape 108">
            <a:extLst>
              <a:ext uri="{FF2B5EF4-FFF2-40B4-BE49-F238E27FC236}">
                <a16:creationId xmlns:a16="http://schemas.microsoft.com/office/drawing/2014/main" id="{AF00C402-F2C6-412B-9D25-E1A5178CC6FC}"/>
              </a:ext>
            </a:extLst>
          </p:cNvPr>
          <p:cNvSpPr/>
          <p:nvPr/>
        </p:nvSpPr>
        <p:spPr>
          <a:xfrm>
            <a:off x="7223907" y="3368891"/>
            <a:ext cx="1149752" cy="550502"/>
          </a:xfrm>
          <a:custGeom>
            <a:avLst/>
            <a:gdLst>
              <a:gd name="connsiteX0" fmla="*/ 1104179 w 1149752"/>
              <a:gd name="connsiteY0" fmla="*/ 232375 h 550502"/>
              <a:gd name="connsiteX1" fmla="*/ 708741 w 1149752"/>
              <a:gd name="connsiteY1" fmla="*/ 107587 h 550502"/>
              <a:gd name="connsiteX2" fmla="*/ 650219 w 1149752"/>
              <a:gd name="connsiteY2" fmla="*/ 60870 h 550502"/>
              <a:gd name="connsiteX3" fmla="*/ 633462 w 1149752"/>
              <a:gd name="connsiteY3" fmla="*/ 32053 h 550502"/>
              <a:gd name="connsiteX4" fmla="*/ 583065 w 1149752"/>
              <a:gd name="connsiteY4" fmla="*/ 63 h 550502"/>
              <a:gd name="connsiteX5" fmla="*/ 528224 w 1149752"/>
              <a:gd name="connsiteY5" fmla="*/ 29769 h 550502"/>
              <a:gd name="connsiteX6" fmla="*/ 511848 w 1149752"/>
              <a:gd name="connsiteY6" fmla="*/ 57824 h 550502"/>
              <a:gd name="connsiteX7" fmla="*/ 453072 w 1149752"/>
              <a:gd name="connsiteY7" fmla="*/ 104667 h 550502"/>
              <a:gd name="connsiteX8" fmla="*/ 45701 w 1149752"/>
              <a:gd name="connsiteY8" fmla="*/ 232502 h 550502"/>
              <a:gd name="connsiteX9" fmla="*/ 0 w 1149752"/>
              <a:gd name="connsiteY9" fmla="*/ 294705 h 550502"/>
              <a:gd name="connsiteX10" fmla="*/ 0 w 1149752"/>
              <a:gd name="connsiteY10" fmla="*/ 485379 h 550502"/>
              <a:gd name="connsiteX11" fmla="*/ 65124 w 1149752"/>
              <a:gd name="connsiteY11" fmla="*/ 550502 h 550502"/>
              <a:gd name="connsiteX12" fmla="*/ 1084630 w 1149752"/>
              <a:gd name="connsiteY12" fmla="*/ 550502 h 550502"/>
              <a:gd name="connsiteX13" fmla="*/ 1149753 w 1149752"/>
              <a:gd name="connsiteY13" fmla="*/ 485379 h 550502"/>
              <a:gd name="connsiteX14" fmla="*/ 1149753 w 1149752"/>
              <a:gd name="connsiteY14" fmla="*/ 294452 h 550502"/>
              <a:gd name="connsiteX15" fmla="*/ 1104179 w 1149752"/>
              <a:gd name="connsiteY15" fmla="*/ 232375 h 5505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149752" h="550502">
                <a:moveTo>
                  <a:pt x="1104179" y="232375"/>
                </a:moveTo>
                <a:lnTo>
                  <a:pt x="708741" y="107587"/>
                </a:lnTo>
                <a:cubicBezTo>
                  <a:pt x="684114" y="99843"/>
                  <a:pt x="663168" y="83086"/>
                  <a:pt x="650219" y="60870"/>
                </a:cubicBezTo>
                <a:lnTo>
                  <a:pt x="633462" y="32053"/>
                </a:lnTo>
                <a:cubicBezTo>
                  <a:pt x="622799" y="13900"/>
                  <a:pt x="604138" y="952"/>
                  <a:pt x="583065" y="63"/>
                </a:cubicBezTo>
                <a:cubicBezTo>
                  <a:pt x="560341" y="-952"/>
                  <a:pt x="539649" y="10346"/>
                  <a:pt x="528224" y="29769"/>
                </a:cubicBezTo>
                <a:lnTo>
                  <a:pt x="511848" y="57824"/>
                </a:lnTo>
                <a:cubicBezTo>
                  <a:pt x="498772" y="80166"/>
                  <a:pt x="477826" y="96923"/>
                  <a:pt x="453072" y="104667"/>
                </a:cubicBezTo>
                <a:lnTo>
                  <a:pt x="45701" y="232502"/>
                </a:lnTo>
                <a:cubicBezTo>
                  <a:pt x="18534" y="241007"/>
                  <a:pt x="0" y="266270"/>
                  <a:pt x="0" y="294705"/>
                </a:cubicBezTo>
                <a:lnTo>
                  <a:pt x="0" y="485379"/>
                </a:lnTo>
                <a:cubicBezTo>
                  <a:pt x="0" y="521431"/>
                  <a:pt x="29198" y="550502"/>
                  <a:pt x="65124" y="550502"/>
                </a:cubicBezTo>
                <a:lnTo>
                  <a:pt x="1084630" y="550502"/>
                </a:lnTo>
                <a:cubicBezTo>
                  <a:pt x="1120683" y="550502"/>
                  <a:pt x="1149753" y="521304"/>
                  <a:pt x="1149753" y="485379"/>
                </a:cubicBezTo>
                <a:lnTo>
                  <a:pt x="1149753" y="294452"/>
                </a:lnTo>
                <a:cubicBezTo>
                  <a:pt x="1149626" y="266016"/>
                  <a:pt x="1131219" y="240880"/>
                  <a:pt x="1104179" y="232375"/>
                </a:cubicBezTo>
                <a:close/>
              </a:path>
            </a:pathLst>
          </a:custGeom>
          <a:solidFill>
            <a:schemeClr val="accent2"/>
          </a:solidFill>
          <a:ln w="12689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14" name="Rectangle: Rounded Corners 113">
            <a:extLst>
              <a:ext uri="{FF2B5EF4-FFF2-40B4-BE49-F238E27FC236}">
                <a16:creationId xmlns:a16="http://schemas.microsoft.com/office/drawing/2014/main" id="{25BDA1C4-BA2F-4AB0-898F-2508361073DD}"/>
              </a:ext>
            </a:extLst>
          </p:cNvPr>
          <p:cNvSpPr/>
          <p:nvPr/>
        </p:nvSpPr>
        <p:spPr>
          <a:xfrm>
            <a:off x="7370975" y="3847719"/>
            <a:ext cx="858442" cy="190419"/>
          </a:xfrm>
          <a:prstGeom prst="roundRect">
            <a:avLst>
              <a:gd name="adj" fmla="val 50000"/>
            </a:avLst>
          </a:prstGeom>
          <a:solidFill>
            <a:srgbClr val="FFFFFF"/>
          </a:solidFill>
          <a:ln w="10805" cap="flat">
            <a:noFill/>
            <a:prstDash val="solid"/>
            <a:miter/>
          </a:ln>
          <a:effectLst>
            <a:outerShdw blurRad="266700" dist="165100" dir="3000000" sx="98000" sy="98000" algn="ct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118" name="Freeform: Shape 117">
            <a:extLst>
              <a:ext uri="{FF2B5EF4-FFF2-40B4-BE49-F238E27FC236}">
                <a16:creationId xmlns:a16="http://schemas.microsoft.com/office/drawing/2014/main" id="{C6809FA6-9FDF-43B9-9938-13AF793DD5DB}"/>
              </a:ext>
            </a:extLst>
          </p:cNvPr>
          <p:cNvSpPr/>
          <p:nvPr/>
        </p:nvSpPr>
        <p:spPr>
          <a:xfrm>
            <a:off x="7742346" y="3458832"/>
            <a:ext cx="122922" cy="108793"/>
          </a:xfrm>
          <a:custGeom>
            <a:avLst/>
            <a:gdLst>
              <a:gd name="connsiteX0" fmla="*/ 1787 w 122922"/>
              <a:gd name="connsiteY0" fmla="*/ 89116 h 108793"/>
              <a:gd name="connsiteX1" fmla="*/ 50154 w 122922"/>
              <a:gd name="connsiteY1" fmla="*/ 6474 h 108793"/>
              <a:gd name="connsiteX2" fmla="*/ 72750 w 122922"/>
              <a:gd name="connsiteY2" fmla="*/ 6474 h 108793"/>
              <a:gd name="connsiteX3" fmla="*/ 121117 w 122922"/>
              <a:gd name="connsiteY3" fmla="*/ 89116 h 108793"/>
              <a:gd name="connsiteX4" fmla="*/ 109819 w 122922"/>
              <a:gd name="connsiteY4" fmla="*/ 108793 h 108793"/>
              <a:gd name="connsiteX5" fmla="*/ 13213 w 122922"/>
              <a:gd name="connsiteY5" fmla="*/ 108793 h 108793"/>
              <a:gd name="connsiteX6" fmla="*/ 1787 w 122922"/>
              <a:gd name="connsiteY6" fmla="*/ 89116 h 1087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2922" h="108793">
                <a:moveTo>
                  <a:pt x="1787" y="89116"/>
                </a:moveTo>
                <a:lnTo>
                  <a:pt x="50154" y="6474"/>
                </a:lnTo>
                <a:cubicBezTo>
                  <a:pt x="55232" y="-2158"/>
                  <a:pt x="67672" y="-2158"/>
                  <a:pt x="72750" y="6474"/>
                </a:cubicBezTo>
                <a:lnTo>
                  <a:pt x="121117" y="89116"/>
                </a:lnTo>
                <a:cubicBezTo>
                  <a:pt x="126195" y="97876"/>
                  <a:pt x="119974" y="108793"/>
                  <a:pt x="109819" y="108793"/>
                </a:cubicBezTo>
                <a:lnTo>
                  <a:pt x="13213" y="108793"/>
                </a:lnTo>
                <a:cubicBezTo>
                  <a:pt x="3057" y="108793"/>
                  <a:pt x="-3291" y="97749"/>
                  <a:pt x="1787" y="89116"/>
                </a:cubicBezTo>
                <a:close/>
              </a:path>
            </a:pathLst>
          </a:custGeom>
          <a:solidFill>
            <a:srgbClr val="FBFBFB"/>
          </a:solidFill>
          <a:ln w="12689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20" name="Freeform: Shape 119">
            <a:extLst>
              <a:ext uri="{FF2B5EF4-FFF2-40B4-BE49-F238E27FC236}">
                <a16:creationId xmlns:a16="http://schemas.microsoft.com/office/drawing/2014/main" id="{6AB3A8DF-9EE4-4912-B323-6FDD1FB1B757}"/>
              </a:ext>
            </a:extLst>
          </p:cNvPr>
          <p:cNvSpPr/>
          <p:nvPr/>
        </p:nvSpPr>
        <p:spPr>
          <a:xfrm>
            <a:off x="7458420" y="670537"/>
            <a:ext cx="671640" cy="671638"/>
          </a:xfrm>
          <a:custGeom>
            <a:avLst/>
            <a:gdLst>
              <a:gd name="connsiteX0" fmla="*/ 981295 w 981295"/>
              <a:gd name="connsiteY0" fmla="*/ 490647 h 981294"/>
              <a:gd name="connsiteX1" fmla="*/ 490648 w 981295"/>
              <a:gd name="connsiteY1" fmla="*/ 981295 h 981294"/>
              <a:gd name="connsiteX2" fmla="*/ 0 w 981295"/>
              <a:gd name="connsiteY2" fmla="*/ 490647 h 981294"/>
              <a:gd name="connsiteX3" fmla="*/ 490648 w 981295"/>
              <a:gd name="connsiteY3" fmla="*/ 0 h 981294"/>
              <a:gd name="connsiteX4" fmla="*/ 981295 w 981295"/>
              <a:gd name="connsiteY4" fmla="*/ 490647 h 981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1295" h="981294">
                <a:moveTo>
                  <a:pt x="981295" y="490647"/>
                </a:moveTo>
                <a:cubicBezTo>
                  <a:pt x="981295" y="761625"/>
                  <a:pt x="761625" y="981295"/>
                  <a:pt x="490648" y="981295"/>
                </a:cubicBezTo>
                <a:cubicBezTo>
                  <a:pt x="219671" y="981295"/>
                  <a:pt x="0" y="761625"/>
                  <a:pt x="0" y="490647"/>
                </a:cubicBezTo>
                <a:cubicBezTo>
                  <a:pt x="0" y="219670"/>
                  <a:pt x="219671" y="0"/>
                  <a:pt x="490648" y="0"/>
                </a:cubicBezTo>
                <a:cubicBezTo>
                  <a:pt x="761625" y="0"/>
                  <a:pt x="981295" y="219670"/>
                  <a:pt x="981295" y="490647"/>
                </a:cubicBezTo>
                <a:close/>
              </a:path>
            </a:pathLst>
          </a:custGeom>
          <a:solidFill>
            <a:srgbClr val="FFFFFF"/>
          </a:solidFill>
          <a:ln w="10805" cap="flat">
            <a:noFill/>
            <a:prstDash val="solid"/>
            <a:miter/>
          </a:ln>
          <a:effectLst>
            <a:outerShdw blurRad="266700" dist="165100" dir="3000000" sx="98000" sy="98000" algn="ct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121" name="Freeform: Shape 120">
            <a:extLst>
              <a:ext uri="{FF2B5EF4-FFF2-40B4-BE49-F238E27FC236}">
                <a16:creationId xmlns:a16="http://schemas.microsoft.com/office/drawing/2014/main" id="{11629FC3-F91B-4AB1-B9AA-C7B58A210C1E}"/>
              </a:ext>
            </a:extLst>
          </p:cNvPr>
          <p:cNvSpPr/>
          <p:nvPr/>
        </p:nvSpPr>
        <p:spPr>
          <a:xfrm>
            <a:off x="4371974" y="4856210"/>
            <a:ext cx="671640" cy="671638"/>
          </a:xfrm>
          <a:custGeom>
            <a:avLst/>
            <a:gdLst>
              <a:gd name="connsiteX0" fmla="*/ 981295 w 981295"/>
              <a:gd name="connsiteY0" fmla="*/ 490648 h 981294"/>
              <a:gd name="connsiteX1" fmla="*/ 490648 w 981295"/>
              <a:gd name="connsiteY1" fmla="*/ 981295 h 981294"/>
              <a:gd name="connsiteX2" fmla="*/ 0 w 981295"/>
              <a:gd name="connsiteY2" fmla="*/ 490648 h 981294"/>
              <a:gd name="connsiteX3" fmla="*/ 490648 w 981295"/>
              <a:gd name="connsiteY3" fmla="*/ 0 h 981294"/>
              <a:gd name="connsiteX4" fmla="*/ 981295 w 981295"/>
              <a:gd name="connsiteY4" fmla="*/ 490648 h 981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1295" h="981294">
                <a:moveTo>
                  <a:pt x="981295" y="490648"/>
                </a:moveTo>
                <a:cubicBezTo>
                  <a:pt x="981295" y="761625"/>
                  <a:pt x="761625" y="981295"/>
                  <a:pt x="490648" y="981295"/>
                </a:cubicBezTo>
                <a:cubicBezTo>
                  <a:pt x="219670" y="981295"/>
                  <a:pt x="0" y="761625"/>
                  <a:pt x="0" y="490648"/>
                </a:cubicBezTo>
                <a:cubicBezTo>
                  <a:pt x="0" y="219671"/>
                  <a:pt x="219670" y="0"/>
                  <a:pt x="490648" y="0"/>
                </a:cubicBezTo>
                <a:cubicBezTo>
                  <a:pt x="761625" y="0"/>
                  <a:pt x="981295" y="219671"/>
                  <a:pt x="981295" y="490648"/>
                </a:cubicBezTo>
                <a:close/>
              </a:path>
            </a:pathLst>
          </a:custGeom>
          <a:solidFill>
            <a:srgbClr val="FFFFFF"/>
          </a:solidFill>
          <a:ln w="10805" cap="flat">
            <a:noFill/>
            <a:prstDash val="solid"/>
            <a:miter/>
          </a:ln>
          <a:effectLst>
            <a:outerShdw blurRad="266700" dist="165100" dir="3000000" sx="98000" sy="98000" algn="ct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122" name="Freeform: Shape 121">
            <a:extLst>
              <a:ext uri="{FF2B5EF4-FFF2-40B4-BE49-F238E27FC236}">
                <a16:creationId xmlns:a16="http://schemas.microsoft.com/office/drawing/2014/main" id="{5CCEE754-1414-4F41-B0CE-9C615EC1680C}"/>
              </a:ext>
            </a:extLst>
          </p:cNvPr>
          <p:cNvSpPr/>
          <p:nvPr/>
        </p:nvSpPr>
        <p:spPr>
          <a:xfrm>
            <a:off x="6678716" y="4856210"/>
            <a:ext cx="671640" cy="671638"/>
          </a:xfrm>
          <a:custGeom>
            <a:avLst/>
            <a:gdLst>
              <a:gd name="connsiteX0" fmla="*/ 981295 w 981295"/>
              <a:gd name="connsiteY0" fmla="*/ 490648 h 981294"/>
              <a:gd name="connsiteX1" fmla="*/ 490648 w 981295"/>
              <a:gd name="connsiteY1" fmla="*/ 981295 h 981294"/>
              <a:gd name="connsiteX2" fmla="*/ 0 w 981295"/>
              <a:gd name="connsiteY2" fmla="*/ 490648 h 981294"/>
              <a:gd name="connsiteX3" fmla="*/ 490648 w 981295"/>
              <a:gd name="connsiteY3" fmla="*/ 0 h 981294"/>
              <a:gd name="connsiteX4" fmla="*/ 981295 w 981295"/>
              <a:gd name="connsiteY4" fmla="*/ 490648 h 981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1295" h="981294">
                <a:moveTo>
                  <a:pt x="981295" y="490648"/>
                </a:moveTo>
                <a:cubicBezTo>
                  <a:pt x="981295" y="761625"/>
                  <a:pt x="761625" y="981295"/>
                  <a:pt x="490648" y="981295"/>
                </a:cubicBezTo>
                <a:cubicBezTo>
                  <a:pt x="219670" y="981295"/>
                  <a:pt x="0" y="761625"/>
                  <a:pt x="0" y="490648"/>
                </a:cubicBezTo>
                <a:cubicBezTo>
                  <a:pt x="0" y="219671"/>
                  <a:pt x="219670" y="0"/>
                  <a:pt x="490648" y="0"/>
                </a:cubicBezTo>
                <a:cubicBezTo>
                  <a:pt x="761625" y="0"/>
                  <a:pt x="981295" y="219671"/>
                  <a:pt x="981295" y="490648"/>
                </a:cubicBezTo>
                <a:close/>
              </a:path>
            </a:pathLst>
          </a:custGeom>
          <a:solidFill>
            <a:srgbClr val="FFFFFF"/>
          </a:solidFill>
          <a:ln w="10805" cap="flat">
            <a:noFill/>
            <a:prstDash val="solid"/>
            <a:miter/>
          </a:ln>
          <a:effectLst>
            <a:outerShdw blurRad="266700" dist="165100" dir="3000000" sx="98000" sy="98000" algn="ct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123" name="Freeform: Shape 122">
            <a:extLst>
              <a:ext uri="{FF2B5EF4-FFF2-40B4-BE49-F238E27FC236}">
                <a16:creationId xmlns:a16="http://schemas.microsoft.com/office/drawing/2014/main" id="{FB22E969-38B2-4B62-BADA-4CF63C217B2C}"/>
              </a:ext>
            </a:extLst>
          </p:cNvPr>
          <p:cNvSpPr/>
          <p:nvPr/>
        </p:nvSpPr>
        <p:spPr>
          <a:xfrm>
            <a:off x="8262244" y="4856210"/>
            <a:ext cx="671640" cy="671638"/>
          </a:xfrm>
          <a:custGeom>
            <a:avLst/>
            <a:gdLst>
              <a:gd name="connsiteX0" fmla="*/ 981295 w 981295"/>
              <a:gd name="connsiteY0" fmla="*/ 490648 h 981294"/>
              <a:gd name="connsiteX1" fmla="*/ 490648 w 981295"/>
              <a:gd name="connsiteY1" fmla="*/ 981295 h 981294"/>
              <a:gd name="connsiteX2" fmla="*/ 0 w 981295"/>
              <a:gd name="connsiteY2" fmla="*/ 490648 h 981294"/>
              <a:gd name="connsiteX3" fmla="*/ 490648 w 981295"/>
              <a:gd name="connsiteY3" fmla="*/ 0 h 981294"/>
              <a:gd name="connsiteX4" fmla="*/ 981295 w 981295"/>
              <a:gd name="connsiteY4" fmla="*/ 490648 h 981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1295" h="981294">
                <a:moveTo>
                  <a:pt x="981295" y="490648"/>
                </a:moveTo>
                <a:cubicBezTo>
                  <a:pt x="981295" y="761625"/>
                  <a:pt x="761625" y="981295"/>
                  <a:pt x="490648" y="981295"/>
                </a:cubicBezTo>
                <a:cubicBezTo>
                  <a:pt x="219671" y="981295"/>
                  <a:pt x="0" y="761625"/>
                  <a:pt x="0" y="490648"/>
                </a:cubicBezTo>
                <a:cubicBezTo>
                  <a:pt x="0" y="219671"/>
                  <a:pt x="219671" y="0"/>
                  <a:pt x="490648" y="0"/>
                </a:cubicBezTo>
                <a:cubicBezTo>
                  <a:pt x="761625" y="0"/>
                  <a:pt x="981295" y="219671"/>
                  <a:pt x="981295" y="490648"/>
                </a:cubicBezTo>
                <a:close/>
              </a:path>
            </a:pathLst>
          </a:custGeom>
          <a:solidFill>
            <a:srgbClr val="FFFFFF"/>
          </a:solidFill>
          <a:ln w="10805" cap="flat">
            <a:noFill/>
            <a:prstDash val="solid"/>
            <a:miter/>
          </a:ln>
          <a:effectLst>
            <a:outerShdw blurRad="266700" dist="165100" dir="3000000" sx="98000" sy="98000" algn="ct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124" name="Freeform: Shape 123">
            <a:extLst>
              <a:ext uri="{FF2B5EF4-FFF2-40B4-BE49-F238E27FC236}">
                <a16:creationId xmlns:a16="http://schemas.microsoft.com/office/drawing/2014/main" id="{3C33FF16-D293-4478-B280-F37139DB383E}"/>
              </a:ext>
            </a:extLst>
          </p:cNvPr>
          <p:cNvSpPr/>
          <p:nvPr/>
        </p:nvSpPr>
        <p:spPr>
          <a:xfrm>
            <a:off x="10568986" y="4856210"/>
            <a:ext cx="671640" cy="671638"/>
          </a:xfrm>
          <a:custGeom>
            <a:avLst/>
            <a:gdLst>
              <a:gd name="connsiteX0" fmla="*/ 981295 w 981295"/>
              <a:gd name="connsiteY0" fmla="*/ 490648 h 981294"/>
              <a:gd name="connsiteX1" fmla="*/ 490647 w 981295"/>
              <a:gd name="connsiteY1" fmla="*/ 981295 h 981294"/>
              <a:gd name="connsiteX2" fmla="*/ -1 w 981295"/>
              <a:gd name="connsiteY2" fmla="*/ 490648 h 981294"/>
              <a:gd name="connsiteX3" fmla="*/ 490647 w 981295"/>
              <a:gd name="connsiteY3" fmla="*/ 0 h 981294"/>
              <a:gd name="connsiteX4" fmla="*/ 981295 w 981295"/>
              <a:gd name="connsiteY4" fmla="*/ 490648 h 981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1295" h="981294">
                <a:moveTo>
                  <a:pt x="981295" y="490648"/>
                </a:moveTo>
                <a:cubicBezTo>
                  <a:pt x="981295" y="761625"/>
                  <a:pt x="761624" y="981295"/>
                  <a:pt x="490647" y="981295"/>
                </a:cubicBezTo>
                <a:cubicBezTo>
                  <a:pt x="219669" y="981295"/>
                  <a:pt x="-1" y="761625"/>
                  <a:pt x="-1" y="490648"/>
                </a:cubicBezTo>
                <a:cubicBezTo>
                  <a:pt x="-1" y="219671"/>
                  <a:pt x="219669" y="0"/>
                  <a:pt x="490647" y="0"/>
                </a:cubicBezTo>
                <a:cubicBezTo>
                  <a:pt x="761624" y="0"/>
                  <a:pt x="981295" y="219671"/>
                  <a:pt x="981295" y="490648"/>
                </a:cubicBezTo>
                <a:close/>
              </a:path>
            </a:pathLst>
          </a:custGeom>
          <a:solidFill>
            <a:srgbClr val="FFFFFF"/>
          </a:solidFill>
          <a:ln w="10805" cap="flat">
            <a:noFill/>
            <a:prstDash val="solid"/>
            <a:miter/>
          </a:ln>
          <a:effectLst>
            <a:outerShdw blurRad="266700" dist="165100" dir="3000000" sx="98000" sy="98000" algn="ct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125" name="Freeform: Shape 124">
            <a:extLst>
              <a:ext uri="{FF2B5EF4-FFF2-40B4-BE49-F238E27FC236}">
                <a16:creationId xmlns:a16="http://schemas.microsoft.com/office/drawing/2014/main" id="{A5F1FCCD-88DD-4129-8EC9-212F27E78C54}"/>
              </a:ext>
            </a:extLst>
          </p:cNvPr>
          <p:cNvSpPr/>
          <p:nvPr/>
        </p:nvSpPr>
        <p:spPr>
          <a:xfrm>
            <a:off x="5510936" y="2717800"/>
            <a:ext cx="671640" cy="671638"/>
          </a:xfrm>
          <a:custGeom>
            <a:avLst/>
            <a:gdLst>
              <a:gd name="connsiteX0" fmla="*/ 981295 w 981295"/>
              <a:gd name="connsiteY0" fmla="*/ 490647 h 981294"/>
              <a:gd name="connsiteX1" fmla="*/ 490648 w 981295"/>
              <a:gd name="connsiteY1" fmla="*/ 981295 h 981294"/>
              <a:gd name="connsiteX2" fmla="*/ 0 w 981295"/>
              <a:gd name="connsiteY2" fmla="*/ 490647 h 981294"/>
              <a:gd name="connsiteX3" fmla="*/ 490648 w 981295"/>
              <a:gd name="connsiteY3" fmla="*/ 0 h 981294"/>
              <a:gd name="connsiteX4" fmla="*/ 981295 w 981295"/>
              <a:gd name="connsiteY4" fmla="*/ 490647 h 981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1295" h="981294">
                <a:moveTo>
                  <a:pt x="981295" y="490647"/>
                </a:moveTo>
                <a:cubicBezTo>
                  <a:pt x="981295" y="761625"/>
                  <a:pt x="761625" y="981295"/>
                  <a:pt x="490648" y="981295"/>
                </a:cubicBezTo>
                <a:cubicBezTo>
                  <a:pt x="219671" y="981295"/>
                  <a:pt x="0" y="761624"/>
                  <a:pt x="0" y="490647"/>
                </a:cubicBezTo>
                <a:cubicBezTo>
                  <a:pt x="0" y="219670"/>
                  <a:pt x="219670" y="0"/>
                  <a:pt x="490648" y="0"/>
                </a:cubicBezTo>
                <a:cubicBezTo>
                  <a:pt x="761625" y="0"/>
                  <a:pt x="981295" y="219670"/>
                  <a:pt x="981295" y="490647"/>
                </a:cubicBezTo>
                <a:close/>
              </a:path>
            </a:pathLst>
          </a:custGeom>
          <a:solidFill>
            <a:srgbClr val="FFFFFF"/>
          </a:solidFill>
          <a:ln w="10805" cap="flat">
            <a:noFill/>
            <a:prstDash val="solid"/>
            <a:miter/>
          </a:ln>
          <a:effectLst>
            <a:outerShdw blurRad="266700" dist="165100" dir="3000000" sx="98000" sy="98000" algn="ct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126" name="Freeform: Shape 125">
            <a:extLst>
              <a:ext uri="{FF2B5EF4-FFF2-40B4-BE49-F238E27FC236}">
                <a16:creationId xmlns:a16="http://schemas.microsoft.com/office/drawing/2014/main" id="{65979350-34FD-46AA-A867-B03ADE4F2ADF}"/>
              </a:ext>
            </a:extLst>
          </p:cNvPr>
          <p:cNvSpPr/>
          <p:nvPr/>
        </p:nvSpPr>
        <p:spPr>
          <a:xfrm>
            <a:off x="9406031" y="2717800"/>
            <a:ext cx="671640" cy="671638"/>
          </a:xfrm>
          <a:custGeom>
            <a:avLst/>
            <a:gdLst>
              <a:gd name="connsiteX0" fmla="*/ 981295 w 981295"/>
              <a:gd name="connsiteY0" fmla="*/ 490647 h 981294"/>
              <a:gd name="connsiteX1" fmla="*/ 490648 w 981295"/>
              <a:gd name="connsiteY1" fmla="*/ 981295 h 981294"/>
              <a:gd name="connsiteX2" fmla="*/ 0 w 981295"/>
              <a:gd name="connsiteY2" fmla="*/ 490647 h 981294"/>
              <a:gd name="connsiteX3" fmla="*/ 490648 w 981295"/>
              <a:gd name="connsiteY3" fmla="*/ 0 h 981294"/>
              <a:gd name="connsiteX4" fmla="*/ 981295 w 981295"/>
              <a:gd name="connsiteY4" fmla="*/ 490647 h 981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1295" h="981294">
                <a:moveTo>
                  <a:pt x="981295" y="490647"/>
                </a:moveTo>
                <a:cubicBezTo>
                  <a:pt x="981295" y="761625"/>
                  <a:pt x="761625" y="981295"/>
                  <a:pt x="490648" y="981295"/>
                </a:cubicBezTo>
                <a:cubicBezTo>
                  <a:pt x="219670" y="981295"/>
                  <a:pt x="0" y="761624"/>
                  <a:pt x="0" y="490647"/>
                </a:cubicBezTo>
                <a:cubicBezTo>
                  <a:pt x="0" y="219670"/>
                  <a:pt x="219670" y="0"/>
                  <a:pt x="490648" y="0"/>
                </a:cubicBezTo>
                <a:cubicBezTo>
                  <a:pt x="761625" y="0"/>
                  <a:pt x="981295" y="219670"/>
                  <a:pt x="981295" y="490647"/>
                </a:cubicBezTo>
                <a:close/>
              </a:path>
            </a:pathLst>
          </a:custGeom>
          <a:solidFill>
            <a:srgbClr val="FFFFFF"/>
          </a:solidFill>
          <a:ln w="10805" cap="flat">
            <a:noFill/>
            <a:prstDash val="solid"/>
            <a:miter/>
          </a:ln>
          <a:effectLst>
            <a:outerShdw blurRad="266700" dist="165100" dir="3000000" sx="98000" sy="98000" algn="ct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127" name="Freeform: Shape 126">
            <a:extLst>
              <a:ext uri="{FF2B5EF4-FFF2-40B4-BE49-F238E27FC236}">
                <a16:creationId xmlns:a16="http://schemas.microsoft.com/office/drawing/2014/main" id="{96944EF2-E3A4-4963-8742-B695F9C70EC2}"/>
              </a:ext>
            </a:extLst>
          </p:cNvPr>
          <p:cNvSpPr/>
          <p:nvPr/>
        </p:nvSpPr>
        <p:spPr>
          <a:xfrm>
            <a:off x="7462102" y="2717800"/>
            <a:ext cx="671640" cy="671638"/>
          </a:xfrm>
          <a:custGeom>
            <a:avLst/>
            <a:gdLst>
              <a:gd name="connsiteX0" fmla="*/ 981295 w 981295"/>
              <a:gd name="connsiteY0" fmla="*/ 490647 h 981294"/>
              <a:gd name="connsiteX1" fmla="*/ 490648 w 981295"/>
              <a:gd name="connsiteY1" fmla="*/ 981295 h 981294"/>
              <a:gd name="connsiteX2" fmla="*/ 0 w 981295"/>
              <a:gd name="connsiteY2" fmla="*/ 490647 h 981294"/>
              <a:gd name="connsiteX3" fmla="*/ 490648 w 981295"/>
              <a:gd name="connsiteY3" fmla="*/ 0 h 981294"/>
              <a:gd name="connsiteX4" fmla="*/ 981295 w 981295"/>
              <a:gd name="connsiteY4" fmla="*/ 490647 h 981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1295" h="981294">
                <a:moveTo>
                  <a:pt x="981295" y="490647"/>
                </a:moveTo>
                <a:cubicBezTo>
                  <a:pt x="981295" y="761625"/>
                  <a:pt x="761625" y="981295"/>
                  <a:pt x="490648" y="981295"/>
                </a:cubicBezTo>
                <a:cubicBezTo>
                  <a:pt x="219671" y="981295"/>
                  <a:pt x="0" y="761624"/>
                  <a:pt x="0" y="490647"/>
                </a:cubicBezTo>
                <a:cubicBezTo>
                  <a:pt x="0" y="219670"/>
                  <a:pt x="219671" y="0"/>
                  <a:pt x="490648" y="0"/>
                </a:cubicBezTo>
                <a:cubicBezTo>
                  <a:pt x="761625" y="0"/>
                  <a:pt x="981295" y="219670"/>
                  <a:pt x="981295" y="490647"/>
                </a:cubicBezTo>
                <a:close/>
              </a:path>
            </a:pathLst>
          </a:custGeom>
          <a:solidFill>
            <a:srgbClr val="FFFFFF"/>
          </a:solidFill>
          <a:ln w="10805" cap="flat">
            <a:noFill/>
            <a:prstDash val="solid"/>
            <a:miter/>
          </a:ln>
          <a:effectLst>
            <a:outerShdw blurRad="266700" dist="165100" dir="3000000" sx="98000" sy="98000" algn="ct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128" name="TextBox 127">
            <a:extLst>
              <a:ext uri="{FF2B5EF4-FFF2-40B4-BE49-F238E27FC236}">
                <a16:creationId xmlns:a16="http://schemas.microsoft.com/office/drawing/2014/main" id="{6C0ADC74-0233-4C8B-9AA6-130912E7BD9D}"/>
              </a:ext>
            </a:extLst>
          </p:cNvPr>
          <p:cNvSpPr txBox="1"/>
          <p:nvPr/>
        </p:nvSpPr>
        <p:spPr>
          <a:xfrm>
            <a:off x="615778" y="1664900"/>
            <a:ext cx="4270258" cy="615553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lnSpc>
                <a:spcPct val="150000"/>
              </a:lnSpc>
              <a:defRPr sz="1200" b="0" i="0">
                <a:solidFill>
                  <a:schemeClr val="tx1">
                    <a:lumMod val="75000"/>
                    <a:lumOff val="25000"/>
                  </a:schemeClr>
                </a:solidFill>
                <a:effectLst/>
              </a:defRPr>
            </a:lvl1pPr>
          </a:lstStyle>
          <a:p>
            <a:r>
              <a:rPr lang="it-IT" dirty="0"/>
              <a:t>Sed quia consequuntur magni dolores eos qui ratione voluptatem sequi nesciunt.</a:t>
            </a:r>
            <a:endParaRPr lang="en-ID" dirty="0"/>
          </a:p>
        </p:txBody>
      </p:sp>
      <p:sp>
        <p:nvSpPr>
          <p:cNvPr id="129" name="TextBox 128">
            <a:extLst>
              <a:ext uri="{FF2B5EF4-FFF2-40B4-BE49-F238E27FC236}">
                <a16:creationId xmlns:a16="http://schemas.microsoft.com/office/drawing/2014/main" id="{4E957BB7-DA5A-47C0-B219-AD1AF462822C}"/>
              </a:ext>
            </a:extLst>
          </p:cNvPr>
          <p:cNvSpPr txBox="1"/>
          <p:nvPr/>
        </p:nvSpPr>
        <p:spPr>
          <a:xfrm>
            <a:off x="615778" y="1063209"/>
            <a:ext cx="3734549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1600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</a:rPr>
              <a:t>Write Something About Here</a:t>
            </a:r>
            <a:endParaRPr lang="en-ID" sz="1600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130" name="TextBox 129">
            <a:extLst>
              <a:ext uri="{FF2B5EF4-FFF2-40B4-BE49-F238E27FC236}">
                <a16:creationId xmlns:a16="http://schemas.microsoft.com/office/drawing/2014/main" id="{323EE9EE-3DB1-4BBD-B50B-7408AA73F858}"/>
              </a:ext>
            </a:extLst>
          </p:cNvPr>
          <p:cNvSpPr txBox="1"/>
          <p:nvPr/>
        </p:nvSpPr>
        <p:spPr>
          <a:xfrm>
            <a:off x="615778" y="3132239"/>
            <a:ext cx="2653895" cy="615553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lnSpc>
                <a:spcPct val="150000"/>
              </a:lnSpc>
              <a:defRPr sz="1200" b="0" i="0">
                <a:solidFill>
                  <a:schemeClr val="tx1">
                    <a:lumMod val="75000"/>
                    <a:lumOff val="25000"/>
                  </a:schemeClr>
                </a:solidFill>
                <a:effectLst/>
              </a:defRPr>
            </a:lvl1pPr>
          </a:lstStyle>
          <a:p>
            <a:r>
              <a:rPr lang="it-IT" dirty="0"/>
              <a:t>Sed quia consequuntur magni dolores eos qui ratione</a:t>
            </a:r>
            <a:endParaRPr lang="en-ID" dirty="0"/>
          </a:p>
        </p:txBody>
      </p:sp>
      <p:sp>
        <p:nvSpPr>
          <p:cNvPr id="136" name="Freeform: Shape 135">
            <a:extLst>
              <a:ext uri="{FF2B5EF4-FFF2-40B4-BE49-F238E27FC236}">
                <a16:creationId xmlns:a16="http://schemas.microsoft.com/office/drawing/2014/main" id="{4C1B4CFE-4997-437B-B37B-08B252706BEE}"/>
              </a:ext>
            </a:extLst>
          </p:cNvPr>
          <p:cNvSpPr/>
          <p:nvPr/>
        </p:nvSpPr>
        <p:spPr>
          <a:xfrm>
            <a:off x="5721552" y="2923053"/>
            <a:ext cx="250408" cy="261132"/>
          </a:xfrm>
          <a:custGeom>
            <a:avLst/>
            <a:gdLst>
              <a:gd name="connsiteX0" fmla="*/ 421097 w 423202"/>
              <a:gd name="connsiteY0" fmla="*/ 392728 h 441320"/>
              <a:gd name="connsiteX1" fmla="*/ 401189 w 423202"/>
              <a:gd name="connsiteY1" fmla="*/ 335622 h 441320"/>
              <a:gd name="connsiteX2" fmla="*/ 373422 w 423202"/>
              <a:gd name="connsiteY2" fmla="*/ 307332 h 441320"/>
              <a:gd name="connsiteX3" fmla="*/ 268380 w 423202"/>
              <a:gd name="connsiteY3" fmla="*/ 268432 h 441320"/>
              <a:gd name="connsiteX4" fmla="*/ 250436 w 423202"/>
              <a:gd name="connsiteY4" fmla="*/ 246952 h 441320"/>
              <a:gd name="connsiteX5" fmla="*/ 245721 w 423202"/>
              <a:gd name="connsiteY5" fmla="*/ 221412 h 441320"/>
              <a:gd name="connsiteX6" fmla="*/ 296801 w 423202"/>
              <a:gd name="connsiteY6" fmla="*/ 155007 h 441320"/>
              <a:gd name="connsiteX7" fmla="*/ 291562 w 423202"/>
              <a:gd name="connsiteY7" fmla="*/ 208314 h 441320"/>
              <a:gd name="connsiteX8" fmla="*/ 320639 w 423202"/>
              <a:gd name="connsiteY8" fmla="*/ 107594 h 441320"/>
              <a:gd name="connsiteX9" fmla="*/ 258163 w 423202"/>
              <a:gd name="connsiteY9" fmla="*/ 5302 h 441320"/>
              <a:gd name="connsiteX10" fmla="*/ 187830 w 423202"/>
              <a:gd name="connsiteY10" fmla="*/ 6219 h 441320"/>
              <a:gd name="connsiteX11" fmla="*/ 121818 w 423202"/>
              <a:gd name="connsiteY11" fmla="*/ 153305 h 441320"/>
              <a:gd name="connsiteX12" fmla="*/ 165564 w 423202"/>
              <a:gd name="connsiteY12" fmla="*/ 212505 h 441320"/>
              <a:gd name="connsiteX13" fmla="*/ 177613 w 423202"/>
              <a:gd name="connsiteY13" fmla="*/ 221019 h 441320"/>
              <a:gd name="connsiteX14" fmla="*/ 172898 w 423202"/>
              <a:gd name="connsiteY14" fmla="*/ 246821 h 441320"/>
              <a:gd name="connsiteX15" fmla="*/ 154824 w 423202"/>
              <a:gd name="connsiteY15" fmla="*/ 268301 h 441320"/>
              <a:gd name="connsiteX16" fmla="*/ 49781 w 423202"/>
              <a:gd name="connsiteY16" fmla="*/ 307201 h 441320"/>
              <a:gd name="connsiteX17" fmla="*/ 22014 w 423202"/>
              <a:gd name="connsiteY17" fmla="*/ 335492 h 441320"/>
              <a:gd name="connsiteX18" fmla="*/ 2106 w 423202"/>
              <a:gd name="connsiteY18" fmla="*/ 392597 h 441320"/>
              <a:gd name="connsiteX19" fmla="*/ 36684 w 423202"/>
              <a:gd name="connsiteY19" fmla="*/ 441320 h 441320"/>
              <a:gd name="connsiteX20" fmla="*/ 152466 w 423202"/>
              <a:gd name="connsiteY20" fmla="*/ 441320 h 441320"/>
              <a:gd name="connsiteX21" fmla="*/ 129545 w 423202"/>
              <a:gd name="connsiteY21" fmla="*/ 348720 h 441320"/>
              <a:gd name="connsiteX22" fmla="*/ 298504 w 423202"/>
              <a:gd name="connsiteY22" fmla="*/ 348720 h 441320"/>
              <a:gd name="connsiteX23" fmla="*/ 269820 w 423202"/>
              <a:gd name="connsiteY23" fmla="*/ 441320 h 441320"/>
              <a:gd name="connsiteX24" fmla="*/ 386389 w 423202"/>
              <a:gd name="connsiteY24" fmla="*/ 441320 h 441320"/>
              <a:gd name="connsiteX25" fmla="*/ 421097 w 423202"/>
              <a:gd name="connsiteY25" fmla="*/ 392728 h 441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423202" h="441320">
                <a:moveTo>
                  <a:pt x="421097" y="392728"/>
                </a:moveTo>
                <a:lnTo>
                  <a:pt x="401189" y="335622"/>
                </a:lnTo>
                <a:cubicBezTo>
                  <a:pt x="396605" y="322525"/>
                  <a:pt x="386520" y="312047"/>
                  <a:pt x="373422" y="307332"/>
                </a:cubicBezTo>
                <a:lnTo>
                  <a:pt x="268380" y="268432"/>
                </a:lnTo>
                <a:cubicBezTo>
                  <a:pt x="259080" y="264896"/>
                  <a:pt x="252139" y="256775"/>
                  <a:pt x="250436" y="246952"/>
                </a:cubicBezTo>
                <a:lnTo>
                  <a:pt x="245721" y="221412"/>
                </a:lnTo>
                <a:cubicBezTo>
                  <a:pt x="285144" y="208707"/>
                  <a:pt x="295884" y="145970"/>
                  <a:pt x="296801" y="155007"/>
                </a:cubicBezTo>
                <a:cubicBezTo>
                  <a:pt x="297718" y="165092"/>
                  <a:pt x="291562" y="208314"/>
                  <a:pt x="291562" y="208314"/>
                </a:cubicBezTo>
                <a:cubicBezTo>
                  <a:pt x="291562" y="208314"/>
                  <a:pt x="324568" y="164568"/>
                  <a:pt x="320639" y="107594"/>
                </a:cubicBezTo>
                <a:cubicBezTo>
                  <a:pt x="316710" y="50750"/>
                  <a:pt x="282656" y="17745"/>
                  <a:pt x="258163" y="5302"/>
                </a:cubicBezTo>
                <a:cubicBezTo>
                  <a:pt x="233671" y="-7141"/>
                  <a:pt x="187830" y="6219"/>
                  <a:pt x="187830" y="6219"/>
                </a:cubicBezTo>
                <a:cubicBezTo>
                  <a:pt x="125747" y="-9105"/>
                  <a:pt x="96016" y="104582"/>
                  <a:pt x="121818" y="153305"/>
                </a:cubicBezTo>
                <a:cubicBezTo>
                  <a:pt x="139107" y="185917"/>
                  <a:pt x="156133" y="204123"/>
                  <a:pt x="165564" y="212505"/>
                </a:cubicBezTo>
                <a:cubicBezTo>
                  <a:pt x="168052" y="214732"/>
                  <a:pt x="172112" y="218137"/>
                  <a:pt x="177613" y="221019"/>
                </a:cubicBezTo>
                <a:lnTo>
                  <a:pt x="172898" y="246821"/>
                </a:lnTo>
                <a:cubicBezTo>
                  <a:pt x="171065" y="256644"/>
                  <a:pt x="164123" y="264765"/>
                  <a:pt x="154824" y="268301"/>
                </a:cubicBezTo>
                <a:lnTo>
                  <a:pt x="49781" y="307201"/>
                </a:lnTo>
                <a:cubicBezTo>
                  <a:pt x="36815" y="312047"/>
                  <a:pt x="26468" y="322394"/>
                  <a:pt x="22014" y="335492"/>
                </a:cubicBezTo>
                <a:lnTo>
                  <a:pt x="2106" y="392597"/>
                </a:lnTo>
                <a:cubicBezTo>
                  <a:pt x="-6276" y="416304"/>
                  <a:pt x="11405" y="441320"/>
                  <a:pt x="36684" y="441320"/>
                </a:cubicBezTo>
                <a:lnTo>
                  <a:pt x="152466" y="441320"/>
                </a:lnTo>
                <a:lnTo>
                  <a:pt x="129545" y="348720"/>
                </a:lnTo>
                <a:cubicBezTo>
                  <a:pt x="129545" y="348720"/>
                  <a:pt x="225943" y="382119"/>
                  <a:pt x="298504" y="348720"/>
                </a:cubicBezTo>
                <a:lnTo>
                  <a:pt x="269820" y="441320"/>
                </a:lnTo>
                <a:lnTo>
                  <a:pt x="386389" y="441320"/>
                </a:lnTo>
                <a:cubicBezTo>
                  <a:pt x="411798" y="441451"/>
                  <a:pt x="429480" y="416566"/>
                  <a:pt x="421097" y="392728"/>
                </a:cubicBezTo>
                <a:close/>
              </a:path>
            </a:pathLst>
          </a:custGeom>
          <a:solidFill>
            <a:schemeClr val="accent1"/>
          </a:solidFill>
          <a:ln w="15553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137" name="Freeform: Shape 136">
            <a:extLst>
              <a:ext uri="{FF2B5EF4-FFF2-40B4-BE49-F238E27FC236}">
                <a16:creationId xmlns:a16="http://schemas.microsoft.com/office/drawing/2014/main" id="{B1CF9A1F-3C94-4782-9132-8991B37315A4}"/>
              </a:ext>
            </a:extLst>
          </p:cNvPr>
          <p:cNvSpPr/>
          <p:nvPr/>
        </p:nvSpPr>
        <p:spPr>
          <a:xfrm>
            <a:off x="7672636" y="2916085"/>
            <a:ext cx="250572" cy="275068"/>
          </a:xfrm>
          <a:custGeom>
            <a:avLst/>
            <a:gdLst>
              <a:gd name="connsiteX0" fmla="*/ 189148 w 423482"/>
              <a:gd name="connsiteY0" fmla="*/ 26 h 464876"/>
              <a:gd name="connsiteX1" fmla="*/ 268192 w 423482"/>
              <a:gd name="connsiteY1" fmla="*/ 30429 h 464876"/>
              <a:gd name="connsiteX2" fmla="*/ 265965 w 423482"/>
              <a:gd name="connsiteY2" fmla="*/ 15105 h 464876"/>
              <a:gd name="connsiteX3" fmla="*/ 308401 w 423482"/>
              <a:gd name="connsiteY3" fmla="*/ 124339 h 464876"/>
              <a:gd name="connsiteX4" fmla="*/ 255430 w 423482"/>
              <a:gd name="connsiteY4" fmla="*/ 242843 h 464876"/>
              <a:gd name="connsiteX5" fmla="*/ 246136 w 423482"/>
              <a:gd name="connsiteY5" fmla="*/ 246512 h 464876"/>
              <a:gd name="connsiteX6" fmla="*/ 250510 w 423482"/>
              <a:gd name="connsiteY6" fmla="*/ 270246 h 464876"/>
              <a:gd name="connsiteX7" fmla="*/ 268584 w 423482"/>
              <a:gd name="connsiteY7" fmla="*/ 291726 h 464876"/>
              <a:gd name="connsiteX8" fmla="*/ 373758 w 423482"/>
              <a:gd name="connsiteY8" fmla="*/ 330626 h 464876"/>
              <a:gd name="connsiteX9" fmla="*/ 401525 w 423482"/>
              <a:gd name="connsiteY9" fmla="*/ 359047 h 464876"/>
              <a:gd name="connsiteX10" fmla="*/ 421433 w 423482"/>
              <a:gd name="connsiteY10" fmla="*/ 416153 h 464876"/>
              <a:gd name="connsiteX11" fmla="*/ 386724 w 423482"/>
              <a:gd name="connsiteY11" fmla="*/ 464876 h 464876"/>
              <a:gd name="connsiteX12" fmla="*/ 246319 w 423482"/>
              <a:gd name="connsiteY12" fmla="*/ 464876 h 464876"/>
              <a:gd name="connsiteX13" fmla="*/ 223398 w 423482"/>
              <a:gd name="connsiteY13" fmla="*/ 379741 h 464876"/>
              <a:gd name="connsiteX14" fmla="*/ 235448 w 423482"/>
              <a:gd name="connsiteY14" fmla="*/ 346866 h 464876"/>
              <a:gd name="connsiteX15" fmla="*/ 217111 w 423482"/>
              <a:gd name="connsiteY15" fmla="*/ 334948 h 464876"/>
              <a:gd name="connsiteX16" fmla="*/ 211872 w 423482"/>
              <a:gd name="connsiteY16" fmla="*/ 331542 h 464876"/>
              <a:gd name="connsiteX17" fmla="*/ 205978 w 423482"/>
              <a:gd name="connsiteY17" fmla="*/ 335340 h 464876"/>
              <a:gd name="connsiteX18" fmla="*/ 188296 w 423482"/>
              <a:gd name="connsiteY18" fmla="*/ 346866 h 464876"/>
              <a:gd name="connsiteX19" fmla="*/ 200346 w 423482"/>
              <a:gd name="connsiteY19" fmla="*/ 379741 h 464876"/>
              <a:gd name="connsiteX20" fmla="*/ 177163 w 423482"/>
              <a:gd name="connsiteY20" fmla="*/ 464876 h 464876"/>
              <a:gd name="connsiteX21" fmla="*/ 36758 w 423482"/>
              <a:gd name="connsiteY21" fmla="*/ 464876 h 464876"/>
              <a:gd name="connsiteX22" fmla="*/ 2049 w 423482"/>
              <a:gd name="connsiteY22" fmla="*/ 416153 h 464876"/>
              <a:gd name="connsiteX23" fmla="*/ 21957 w 423482"/>
              <a:gd name="connsiteY23" fmla="*/ 359047 h 464876"/>
              <a:gd name="connsiteX24" fmla="*/ 49724 w 423482"/>
              <a:gd name="connsiteY24" fmla="*/ 330626 h 464876"/>
              <a:gd name="connsiteX25" fmla="*/ 154898 w 423482"/>
              <a:gd name="connsiteY25" fmla="*/ 291726 h 464876"/>
              <a:gd name="connsiteX26" fmla="*/ 172972 w 423482"/>
              <a:gd name="connsiteY26" fmla="*/ 270246 h 464876"/>
              <a:gd name="connsiteX27" fmla="*/ 177721 w 423482"/>
              <a:gd name="connsiteY27" fmla="*/ 244478 h 464876"/>
              <a:gd name="connsiteX28" fmla="*/ 169240 w 423482"/>
              <a:gd name="connsiteY28" fmla="*/ 240186 h 464876"/>
              <a:gd name="connsiteX29" fmla="*/ 116915 w 423482"/>
              <a:gd name="connsiteY29" fmla="*/ 120540 h 464876"/>
              <a:gd name="connsiteX30" fmla="*/ 117439 w 423482"/>
              <a:gd name="connsiteY30" fmla="*/ 92381 h 464876"/>
              <a:gd name="connsiteX31" fmla="*/ 158434 w 423482"/>
              <a:gd name="connsiteY31" fmla="*/ 14843 h 464876"/>
              <a:gd name="connsiteX32" fmla="*/ 143110 w 423482"/>
              <a:gd name="connsiteY32" fmla="*/ 7246 h 464876"/>
              <a:gd name="connsiteX33" fmla="*/ 189148 w 423482"/>
              <a:gd name="connsiteY33" fmla="*/ 26 h 464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423482" h="464876">
                <a:moveTo>
                  <a:pt x="189148" y="26"/>
                </a:moveTo>
                <a:cubicBezTo>
                  <a:pt x="214918" y="-449"/>
                  <a:pt x="246188" y="5347"/>
                  <a:pt x="268192" y="30429"/>
                </a:cubicBezTo>
                <a:lnTo>
                  <a:pt x="265965" y="15105"/>
                </a:lnTo>
                <a:cubicBezTo>
                  <a:pt x="265965" y="15105"/>
                  <a:pt x="316522" y="72996"/>
                  <a:pt x="308401" y="124339"/>
                </a:cubicBezTo>
                <a:cubicBezTo>
                  <a:pt x="302606" y="160488"/>
                  <a:pt x="288927" y="215719"/>
                  <a:pt x="255430" y="242843"/>
                </a:cubicBezTo>
                <a:lnTo>
                  <a:pt x="246136" y="246512"/>
                </a:lnTo>
                <a:lnTo>
                  <a:pt x="250510" y="270246"/>
                </a:lnTo>
                <a:cubicBezTo>
                  <a:pt x="252344" y="280069"/>
                  <a:pt x="259154" y="288320"/>
                  <a:pt x="268584" y="291726"/>
                </a:cubicBezTo>
                <a:lnTo>
                  <a:pt x="373758" y="330626"/>
                </a:lnTo>
                <a:cubicBezTo>
                  <a:pt x="386724" y="335472"/>
                  <a:pt x="396941" y="345950"/>
                  <a:pt x="401525" y="359047"/>
                </a:cubicBezTo>
                <a:lnTo>
                  <a:pt x="421433" y="416153"/>
                </a:lnTo>
                <a:cubicBezTo>
                  <a:pt x="429684" y="439990"/>
                  <a:pt x="412003" y="464876"/>
                  <a:pt x="386724" y="464876"/>
                </a:cubicBezTo>
                <a:lnTo>
                  <a:pt x="246319" y="464876"/>
                </a:lnTo>
                <a:lnTo>
                  <a:pt x="223398" y="379741"/>
                </a:lnTo>
                <a:lnTo>
                  <a:pt x="235448" y="346866"/>
                </a:lnTo>
                <a:lnTo>
                  <a:pt x="217111" y="334948"/>
                </a:lnTo>
                <a:lnTo>
                  <a:pt x="211872" y="331542"/>
                </a:lnTo>
                <a:lnTo>
                  <a:pt x="205978" y="335340"/>
                </a:lnTo>
                <a:lnTo>
                  <a:pt x="188296" y="346866"/>
                </a:lnTo>
                <a:lnTo>
                  <a:pt x="200346" y="379741"/>
                </a:lnTo>
                <a:lnTo>
                  <a:pt x="177163" y="464876"/>
                </a:lnTo>
                <a:lnTo>
                  <a:pt x="36758" y="464876"/>
                </a:lnTo>
                <a:cubicBezTo>
                  <a:pt x="11479" y="464876"/>
                  <a:pt x="-6202" y="439990"/>
                  <a:pt x="2049" y="416153"/>
                </a:cubicBezTo>
                <a:lnTo>
                  <a:pt x="21957" y="359047"/>
                </a:lnTo>
                <a:cubicBezTo>
                  <a:pt x="26410" y="345819"/>
                  <a:pt x="36627" y="335472"/>
                  <a:pt x="49724" y="330626"/>
                </a:cubicBezTo>
                <a:lnTo>
                  <a:pt x="154898" y="291726"/>
                </a:lnTo>
                <a:cubicBezTo>
                  <a:pt x="164328" y="288189"/>
                  <a:pt x="171139" y="280069"/>
                  <a:pt x="172972" y="270246"/>
                </a:cubicBezTo>
                <a:lnTo>
                  <a:pt x="177721" y="244478"/>
                </a:lnTo>
                <a:lnTo>
                  <a:pt x="169240" y="240186"/>
                </a:lnTo>
                <a:cubicBezTo>
                  <a:pt x="145861" y="222439"/>
                  <a:pt x="121368" y="187862"/>
                  <a:pt x="116915" y="120540"/>
                </a:cubicBezTo>
                <a:lnTo>
                  <a:pt x="117439" y="92381"/>
                </a:lnTo>
                <a:cubicBezTo>
                  <a:pt x="117439" y="92381"/>
                  <a:pt x="122023" y="28988"/>
                  <a:pt x="158434" y="14843"/>
                </a:cubicBezTo>
                <a:lnTo>
                  <a:pt x="143110" y="7246"/>
                </a:lnTo>
                <a:cubicBezTo>
                  <a:pt x="143110" y="7246"/>
                  <a:pt x="163379" y="501"/>
                  <a:pt x="189148" y="26"/>
                </a:cubicBezTo>
                <a:close/>
              </a:path>
            </a:pathLst>
          </a:custGeom>
          <a:solidFill>
            <a:schemeClr val="accent2"/>
          </a:solidFill>
          <a:ln w="15553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138" name="Freeform: Shape 137">
            <a:extLst>
              <a:ext uri="{FF2B5EF4-FFF2-40B4-BE49-F238E27FC236}">
                <a16:creationId xmlns:a16="http://schemas.microsoft.com/office/drawing/2014/main" id="{AC69D984-BEA7-4A3A-BEB1-ABBD9B8C6987}"/>
              </a:ext>
            </a:extLst>
          </p:cNvPr>
          <p:cNvSpPr/>
          <p:nvPr/>
        </p:nvSpPr>
        <p:spPr>
          <a:xfrm>
            <a:off x="7672718" y="875790"/>
            <a:ext cx="250408" cy="261132"/>
          </a:xfrm>
          <a:custGeom>
            <a:avLst/>
            <a:gdLst>
              <a:gd name="connsiteX0" fmla="*/ 421097 w 423202"/>
              <a:gd name="connsiteY0" fmla="*/ 392728 h 441320"/>
              <a:gd name="connsiteX1" fmla="*/ 401189 w 423202"/>
              <a:gd name="connsiteY1" fmla="*/ 335622 h 441320"/>
              <a:gd name="connsiteX2" fmla="*/ 373422 w 423202"/>
              <a:gd name="connsiteY2" fmla="*/ 307332 h 441320"/>
              <a:gd name="connsiteX3" fmla="*/ 268380 w 423202"/>
              <a:gd name="connsiteY3" fmla="*/ 268432 h 441320"/>
              <a:gd name="connsiteX4" fmla="*/ 250436 w 423202"/>
              <a:gd name="connsiteY4" fmla="*/ 246952 h 441320"/>
              <a:gd name="connsiteX5" fmla="*/ 245721 w 423202"/>
              <a:gd name="connsiteY5" fmla="*/ 221412 h 441320"/>
              <a:gd name="connsiteX6" fmla="*/ 296801 w 423202"/>
              <a:gd name="connsiteY6" fmla="*/ 155007 h 441320"/>
              <a:gd name="connsiteX7" fmla="*/ 291562 w 423202"/>
              <a:gd name="connsiteY7" fmla="*/ 208314 h 441320"/>
              <a:gd name="connsiteX8" fmla="*/ 320639 w 423202"/>
              <a:gd name="connsiteY8" fmla="*/ 107594 h 441320"/>
              <a:gd name="connsiteX9" fmla="*/ 258163 w 423202"/>
              <a:gd name="connsiteY9" fmla="*/ 5302 h 441320"/>
              <a:gd name="connsiteX10" fmla="*/ 187830 w 423202"/>
              <a:gd name="connsiteY10" fmla="*/ 6219 h 441320"/>
              <a:gd name="connsiteX11" fmla="*/ 121818 w 423202"/>
              <a:gd name="connsiteY11" fmla="*/ 153305 h 441320"/>
              <a:gd name="connsiteX12" fmla="*/ 165564 w 423202"/>
              <a:gd name="connsiteY12" fmla="*/ 212505 h 441320"/>
              <a:gd name="connsiteX13" fmla="*/ 177613 w 423202"/>
              <a:gd name="connsiteY13" fmla="*/ 221019 h 441320"/>
              <a:gd name="connsiteX14" fmla="*/ 172898 w 423202"/>
              <a:gd name="connsiteY14" fmla="*/ 246821 h 441320"/>
              <a:gd name="connsiteX15" fmla="*/ 154824 w 423202"/>
              <a:gd name="connsiteY15" fmla="*/ 268301 h 441320"/>
              <a:gd name="connsiteX16" fmla="*/ 49781 w 423202"/>
              <a:gd name="connsiteY16" fmla="*/ 307201 h 441320"/>
              <a:gd name="connsiteX17" fmla="*/ 22014 w 423202"/>
              <a:gd name="connsiteY17" fmla="*/ 335492 h 441320"/>
              <a:gd name="connsiteX18" fmla="*/ 2106 w 423202"/>
              <a:gd name="connsiteY18" fmla="*/ 392597 h 441320"/>
              <a:gd name="connsiteX19" fmla="*/ 36684 w 423202"/>
              <a:gd name="connsiteY19" fmla="*/ 441320 h 441320"/>
              <a:gd name="connsiteX20" fmla="*/ 152466 w 423202"/>
              <a:gd name="connsiteY20" fmla="*/ 441320 h 441320"/>
              <a:gd name="connsiteX21" fmla="*/ 129545 w 423202"/>
              <a:gd name="connsiteY21" fmla="*/ 348720 h 441320"/>
              <a:gd name="connsiteX22" fmla="*/ 298504 w 423202"/>
              <a:gd name="connsiteY22" fmla="*/ 348720 h 441320"/>
              <a:gd name="connsiteX23" fmla="*/ 269820 w 423202"/>
              <a:gd name="connsiteY23" fmla="*/ 441320 h 441320"/>
              <a:gd name="connsiteX24" fmla="*/ 386389 w 423202"/>
              <a:gd name="connsiteY24" fmla="*/ 441320 h 441320"/>
              <a:gd name="connsiteX25" fmla="*/ 421097 w 423202"/>
              <a:gd name="connsiteY25" fmla="*/ 392728 h 441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423202" h="441320">
                <a:moveTo>
                  <a:pt x="421097" y="392728"/>
                </a:moveTo>
                <a:lnTo>
                  <a:pt x="401189" y="335622"/>
                </a:lnTo>
                <a:cubicBezTo>
                  <a:pt x="396605" y="322525"/>
                  <a:pt x="386520" y="312047"/>
                  <a:pt x="373422" y="307332"/>
                </a:cubicBezTo>
                <a:lnTo>
                  <a:pt x="268380" y="268432"/>
                </a:lnTo>
                <a:cubicBezTo>
                  <a:pt x="259080" y="264896"/>
                  <a:pt x="252139" y="256775"/>
                  <a:pt x="250436" y="246952"/>
                </a:cubicBezTo>
                <a:lnTo>
                  <a:pt x="245721" y="221412"/>
                </a:lnTo>
                <a:cubicBezTo>
                  <a:pt x="285144" y="208707"/>
                  <a:pt x="295884" y="145970"/>
                  <a:pt x="296801" y="155007"/>
                </a:cubicBezTo>
                <a:cubicBezTo>
                  <a:pt x="297718" y="165092"/>
                  <a:pt x="291562" y="208314"/>
                  <a:pt x="291562" y="208314"/>
                </a:cubicBezTo>
                <a:cubicBezTo>
                  <a:pt x="291562" y="208314"/>
                  <a:pt x="324568" y="164568"/>
                  <a:pt x="320639" y="107594"/>
                </a:cubicBezTo>
                <a:cubicBezTo>
                  <a:pt x="316710" y="50750"/>
                  <a:pt x="282656" y="17745"/>
                  <a:pt x="258163" y="5302"/>
                </a:cubicBezTo>
                <a:cubicBezTo>
                  <a:pt x="233671" y="-7141"/>
                  <a:pt x="187830" y="6219"/>
                  <a:pt x="187830" y="6219"/>
                </a:cubicBezTo>
                <a:cubicBezTo>
                  <a:pt x="125747" y="-9105"/>
                  <a:pt x="96016" y="104582"/>
                  <a:pt x="121818" y="153305"/>
                </a:cubicBezTo>
                <a:cubicBezTo>
                  <a:pt x="139107" y="185917"/>
                  <a:pt x="156133" y="204123"/>
                  <a:pt x="165564" y="212505"/>
                </a:cubicBezTo>
                <a:cubicBezTo>
                  <a:pt x="168052" y="214732"/>
                  <a:pt x="172112" y="218137"/>
                  <a:pt x="177613" y="221019"/>
                </a:cubicBezTo>
                <a:lnTo>
                  <a:pt x="172898" y="246821"/>
                </a:lnTo>
                <a:cubicBezTo>
                  <a:pt x="171065" y="256644"/>
                  <a:pt x="164123" y="264765"/>
                  <a:pt x="154824" y="268301"/>
                </a:cubicBezTo>
                <a:lnTo>
                  <a:pt x="49781" y="307201"/>
                </a:lnTo>
                <a:cubicBezTo>
                  <a:pt x="36815" y="312047"/>
                  <a:pt x="26468" y="322394"/>
                  <a:pt x="22014" y="335492"/>
                </a:cubicBezTo>
                <a:lnTo>
                  <a:pt x="2106" y="392597"/>
                </a:lnTo>
                <a:cubicBezTo>
                  <a:pt x="-6276" y="416304"/>
                  <a:pt x="11405" y="441320"/>
                  <a:pt x="36684" y="441320"/>
                </a:cubicBezTo>
                <a:lnTo>
                  <a:pt x="152466" y="441320"/>
                </a:lnTo>
                <a:lnTo>
                  <a:pt x="129545" y="348720"/>
                </a:lnTo>
                <a:cubicBezTo>
                  <a:pt x="129545" y="348720"/>
                  <a:pt x="225943" y="382119"/>
                  <a:pt x="298504" y="348720"/>
                </a:cubicBezTo>
                <a:lnTo>
                  <a:pt x="269820" y="441320"/>
                </a:lnTo>
                <a:lnTo>
                  <a:pt x="386389" y="441320"/>
                </a:lnTo>
                <a:cubicBezTo>
                  <a:pt x="411798" y="441451"/>
                  <a:pt x="429480" y="416566"/>
                  <a:pt x="421097" y="392728"/>
                </a:cubicBezTo>
                <a:close/>
              </a:path>
            </a:pathLst>
          </a:custGeom>
          <a:solidFill>
            <a:schemeClr val="accent6"/>
          </a:solidFill>
          <a:ln w="15553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139" name="Freeform: Shape 138">
            <a:extLst>
              <a:ext uri="{FF2B5EF4-FFF2-40B4-BE49-F238E27FC236}">
                <a16:creationId xmlns:a16="http://schemas.microsoft.com/office/drawing/2014/main" id="{97EA7FEC-A52C-4CB4-A73C-ABFD0C8C1872}"/>
              </a:ext>
            </a:extLst>
          </p:cNvPr>
          <p:cNvSpPr/>
          <p:nvPr/>
        </p:nvSpPr>
        <p:spPr>
          <a:xfrm>
            <a:off x="7672636" y="868822"/>
            <a:ext cx="250572" cy="275068"/>
          </a:xfrm>
          <a:custGeom>
            <a:avLst/>
            <a:gdLst>
              <a:gd name="connsiteX0" fmla="*/ 189148 w 423482"/>
              <a:gd name="connsiteY0" fmla="*/ 26 h 464876"/>
              <a:gd name="connsiteX1" fmla="*/ 268192 w 423482"/>
              <a:gd name="connsiteY1" fmla="*/ 30429 h 464876"/>
              <a:gd name="connsiteX2" fmla="*/ 265965 w 423482"/>
              <a:gd name="connsiteY2" fmla="*/ 15105 h 464876"/>
              <a:gd name="connsiteX3" fmla="*/ 308401 w 423482"/>
              <a:gd name="connsiteY3" fmla="*/ 124339 h 464876"/>
              <a:gd name="connsiteX4" fmla="*/ 255430 w 423482"/>
              <a:gd name="connsiteY4" fmla="*/ 242843 h 464876"/>
              <a:gd name="connsiteX5" fmla="*/ 246136 w 423482"/>
              <a:gd name="connsiteY5" fmla="*/ 246512 h 464876"/>
              <a:gd name="connsiteX6" fmla="*/ 250510 w 423482"/>
              <a:gd name="connsiteY6" fmla="*/ 270246 h 464876"/>
              <a:gd name="connsiteX7" fmla="*/ 268584 w 423482"/>
              <a:gd name="connsiteY7" fmla="*/ 291726 h 464876"/>
              <a:gd name="connsiteX8" fmla="*/ 373758 w 423482"/>
              <a:gd name="connsiteY8" fmla="*/ 330626 h 464876"/>
              <a:gd name="connsiteX9" fmla="*/ 401525 w 423482"/>
              <a:gd name="connsiteY9" fmla="*/ 359047 h 464876"/>
              <a:gd name="connsiteX10" fmla="*/ 421433 w 423482"/>
              <a:gd name="connsiteY10" fmla="*/ 416153 h 464876"/>
              <a:gd name="connsiteX11" fmla="*/ 386724 w 423482"/>
              <a:gd name="connsiteY11" fmla="*/ 464876 h 464876"/>
              <a:gd name="connsiteX12" fmla="*/ 246319 w 423482"/>
              <a:gd name="connsiteY12" fmla="*/ 464876 h 464876"/>
              <a:gd name="connsiteX13" fmla="*/ 223398 w 423482"/>
              <a:gd name="connsiteY13" fmla="*/ 379741 h 464876"/>
              <a:gd name="connsiteX14" fmla="*/ 235448 w 423482"/>
              <a:gd name="connsiteY14" fmla="*/ 346866 h 464876"/>
              <a:gd name="connsiteX15" fmla="*/ 217111 w 423482"/>
              <a:gd name="connsiteY15" fmla="*/ 334948 h 464876"/>
              <a:gd name="connsiteX16" fmla="*/ 211872 w 423482"/>
              <a:gd name="connsiteY16" fmla="*/ 331542 h 464876"/>
              <a:gd name="connsiteX17" fmla="*/ 205978 w 423482"/>
              <a:gd name="connsiteY17" fmla="*/ 335340 h 464876"/>
              <a:gd name="connsiteX18" fmla="*/ 188296 w 423482"/>
              <a:gd name="connsiteY18" fmla="*/ 346866 h 464876"/>
              <a:gd name="connsiteX19" fmla="*/ 200346 w 423482"/>
              <a:gd name="connsiteY19" fmla="*/ 379741 h 464876"/>
              <a:gd name="connsiteX20" fmla="*/ 177163 w 423482"/>
              <a:gd name="connsiteY20" fmla="*/ 464876 h 464876"/>
              <a:gd name="connsiteX21" fmla="*/ 36758 w 423482"/>
              <a:gd name="connsiteY21" fmla="*/ 464876 h 464876"/>
              <a:gd name="connsiteX22" fmla="*/ 2049 w 423482"/>
              <a:gd name="connsiteY22" fmla="*/ 416153 h 464876"/>
              <a:gd name="connsiteX23" fmla="*/ 21957 w 423482"/>
              <a:gd name="connsiteY23" fmla="*/ 359047 h 464876"/>
              <a:gd name="connsiteX24" fmla="*/ 49724 w 423482"/>
              <a:gd name="connsiteY24" fmla="*/ 330626 h 464876"/>
              <a:gd name="connsiteX25" fmla="*/ 154898 w 423482"/>
              <a:gd name="connsiteY25" fmla="*/ 291726 h 464876"/>
              <a:gd name="connsiteX26" fmla="*/ 172972 w 423482"/>
              <a:gd name="connsiteY26" fmla="*/ 270246 h 464876"/>
              <a:gd name="connsiteX27" fmla="*/ 177721 w 423482"/>
              <a:gd name="connsiteY27" fmla="*/ 244478 h 464876"/>
              <a:gd name="connsiteX28" fmla="*/ 169240 w 423482"/>
              <a:gd name="connsiteY28" fmla="*/ 240186 h 464876"/>
              <a:gd name="connsiteX29" fmla="*/ 116915 w 423482"/>
              <a:gd name="connsiteY29" fmla="*/ 120540 h 464876"/>
              <a:gd name="connsiteX30" fmla="*/ 117439 w 423482"/>
              <a:gd name="connsiteY30" fmla="*/ 92381 h 464876"/>
              <a:gd name="connsiteX31" fmla="*/ 158434 w 423482"/>
              <a:gd name="connsiteY31" fmla="*/ 14843 h 464876"/>
              <a:gd name="connsiteX32" fmla="*/ 143110 w 423482"/>
              <a:gd name="connsiteY32" fmla="*/ 7246 h 464876"/>
              <a:gd name="connsiteX33" fmla="*/ 189148 w 423482"/>
              <a:gd name="connsiteY33" fmla="*/ 26 h 464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423482" h="464876">
                <a:moveTo>
                  <a:pt x="189148" y="26"/>
                </a:moveTo>
                <a:cubicBezTo>
                  <a:pt x="214918" y="-449"/>
                  <a:pt x="246188" y="5347"/>
                  <a:pt x="268192" y="30429"/>
                </a:cubicBezTo>
                <a:lnTo>
                  <a:pt x="265965" y="15105"/>
                </a:lnTo>
                <a:cubicBezTo>
                  <a:pt x="265965" y="15105"/>
                  <a:pt x="316522" y="72996"/>
                  <a:pt x="308401" y="124339"/>
                </a:cubicBezTo>
                <a:cubicBezTo>
                  <a:pt x="302606" y="160488"/>
                  <a:pt x="288927" y="215719"/>
                  <a:pt x="255430" y="242843"/>
                </a:cubicBezTo>
                <a:lnTo>
                  <a:pt x="246136" y="246512"/>
                </a:lnTo>
                <a:lnTo>
                  <a:pt x="250510" y="270246"/>
                </a:lnTo>
                <a:cubicBezTo>
                  <a:pt x="252344" y="280069"/>
                  <a:pt x="259154" y="288320"/>
                  <a:pt x="268584" y="291726"/>
                </a:cubicBezTo>
                <a:lnTo>
                  <a:pt x="373758" y="330626"/>
                </a:lnTo>
                <a:cubicBezTo>
                  <a:pt x="386724" y="335472"/>
                  <a:pt x="396941" y="345950"/>
                  <a:pt x="401525" y="359047"/>
                </a:cubicBezTo>
                <a:lnTo>
                  <a:pt x="421433" y="416153"/>
                </a:lnTo>
                <a:cubicBezTo>
                  <a:pt x="429684" y="439990"/>
                  <a:pt x="412003" y="464876"/>
                  <a:pt x="386724" y="464876"/>
                </a:cubicBezTo>
                <a:lnTo>
                  <a:pt x="246319" y="464876"/>
                </a:lnTo>
                <a:lnTo>
                  <a:pt x="223398" y="379741"/>
                </a:lnTo>
                <a:lnTo>
                  <a:pt x="235448" y="346866"/>
                </a:lnTo>
                <a:lnTo>
                  <a:pt x="217111" y="334948"/>
                </a:lnTo>
                <a:lnTo>
                  <a:pt x="211872" y="331542"/>
                </a:lnTo>
                <a:lnTo>
                  <a:pt x="205978" y="335340"/>
                </a:lnTo>
                <a:lnTo>
                  <a:pt x="188296" y="346866"/>
                </a:lnTo>
                <a:lnTo>
                  <a:pt x="200346" y="379741"/>
                </a:lnTo>
                <a:lnTo>
                  <a:pt x="177163" y="464876"/>
                </a:lnTo>
                <a:lnTo>
                  <a:pt x="36758" y="464876"/>
                </a:lnTo>
                <a:cubicBezTo>
                  <a:pt x="11479" y="464876"/>
                  <a:pt x="-6202" y="439990"/>
                  <a:pt x="2049" y="416153"/>
                </a:cubicBezTo>
                <a:lnTo>
                  <a:pt x="21957" y="359047"/>
                </a:lnTo>
                <a:cubicBezTo>
                  <a:pt x="26410" y="345819"/>
                  <a:pt x="36627" y="335472"/>
                  <a:pt x="49724" y="330626"/>
                </a:cubicBezTo>
                <a:lnTo>
                  <a:pt x="154898" y="291726"/>
                </a:lnTo>
                <a:cubicBezTo>
                  <a:pt x="164328" y="288189"/>
                  <a:pt x="171139" y="280069"/>
                  <a:pt x="172972" y="270246"/>
                </a:cubicBezTo>
                <a:lnTo>
                  <a:pt x="177721" y="244478"/>
                </a:lnTo>
                <a:lnTo>
                  <a:pt x="169240" y="240186"/>
                </a:lnTo>
                <a:cubicBezTo>
                  <a:pt x="145861" y="222439"/>
                  <a:pt x="121368" y="187862"/>
                  <a:pt x="116915" y="120540"/>
                </a:cubicBezTo>
                <a:lnTo>
                  <a:pt x="117439" y="92381"/>
                </a:lnTo>
                <a:cubicBezTo>
                  <a:pt x="117439" y="92381"/>
                  <a:pt x="122023" y="28988"/>
                  <a:pt x="158434" y="14843"/>
                </a:cubicBezTo>
                <a:lnTo>
                  <a:pt x="143110" y="7246"/>
                </a:lnTo>
                <a:cubicBezTo>
                  <a:pt x="143110" y="7246"/>
                  <a:pt x="163379" y="501"/>
                  <a:pt x="189148" y="26"/>
                </a:cubicBezTo>
                <a:close/>
              </a:path>
            </a:pathLst>
          </a:custGeom>
          <a:solidFill>
            <a:schemeClr val="accent6"/>
          </a:solidFill>
          <a:ln w="15553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146" name="Freeform: Shape 145">
            <a:extLst>
              <a:ext uri="{FF2B5EF4-FFF2-40B4-BE49-F238E27FC236}">
                <a16:creationId xmlns:a16="http://schemas.microsoft.com/office/drawing/2014/main" id="{D8AD6E75-5221-417B-ADE2-BDFDDBCCD654}"/>
              </a:ext>
            </a:extLst>
          </p:cNvPr>
          <p:cNvSpPr/>
          <p:nvPr/>
        </p:nvSpPr>
        <p:spPr>
          <a:xfrm>
            <a:off x="9616647" y="2923053"/>
            <a:ext cx="250408" cy="261132"/>
          </a:xfrm>
          <a:custGeom>
            <a:avLst/>
            <a:gdLst>
              <a:gd name="connsiteX0" fmla="*/ 421097 w 423202"/>
              <a:gd name="connsiteY0" fmla="*/ 392728 h 441320"/>
              <a:gd name="connsiteX1" fmla="*/ 401189 w 423202"/>
              <a:gd name="connsiteY1" fmla="*/ 335622 h 441320"/>
              <a:gd name="connsiteX2" fmla="*/ 373422 w 423202"/>
              <a:gd name="connsiteY2" fmla="*/ 307332 h 441320"/>
              <a:gd name="connsiteX3" fmla="*/ 268380 w 423202"/>
              <a:gd name="connsiteY3" fmla="*/ 268432 h 441320"/>
              <a:gd name="connsiteX4" fmla="*/ 250436 w 423202"/>
              <a:gd name="connsiteY4" fmla="*/ 246952 h 441320"/>
              <a:gd name="connsiteX5" fmla="*/ 245721 w 423202"/>
              <a:gd name="connsiteY5" fmla="*/ 221412 h 441320"/>
              <a:gd name="connsiteX6" fmla="*/ 296801 w 423202"/>
              <a:gd name="connsiteY6" fmla="*/ 155007 h 441320"/>
              <a:gd name="connsiteX7" fmla="*/ 291562 w 423202"/>
              <a:gd name="connsiteY7" fmla="*/ 208314 h 441320"/>
              <a:gd name="connsiteX8" fmla="*/ 320639 w 423202"/>
              <a:gd name="connsiteY8" fmla="*/ 107594 h 441320"/>
              <a:gd name="connsiteX9" fmla="*/ 258163 w 423202"/>
              <a:gd name="connsiteY9" fmla="*/ 5302 h 441320"/>
              <a:gd name="connsiteX10" fmla="*/ 187830 w 423202"/>
              <a:gd name="connsiteY10" fmla="*/ 6219 h 441320"/>
              <a:gd name="connsiteX11" fmla="*/ 121818 w 423202"/>
              <a:gd name="connsiteY11" fmla="*/ 153305 h 441320"/>
              <a:gd name="connsiteX12" fmla="*/ 165564 w 423202"/>
              <a:gd name="connsiteY12" fmla="*/ 212505 h 441320"/>
              <a:gd name="connsiteX13" fmla="*/ 177613 w 423202"/>
              <a:gd name="connsiteY13" fmla="*/ 221019 h 441320"/>
              <a:gd name="connsiteX14" fmla="*/ 172898 w 423202"/>
              <a:gd name="connsiteY14" fmla="*/ 246821 h 441320"/>
              <a:gd name="connsiteX15" fmla="*/ 154824 w 423202"/>
              <a:gd name="connsiteY15" fmla="*/ 268301 h 441320"/>
              <a:gd name="connsiteX16" fmla="*/ 49781 w 423202"/>
              <a:gd name="connsiteY16" fmla="*/ 307201 h 441320"/>
              <a:gd name="connsiteX17" fmla="*/ 22014 w 423202"/>
              <a:gd name="connsiteY17" fmla="*/ 335492 h 441320"/>
              <a:gd name="connsiteX18" fmla="*/ 2106 w 423202"/>
              <a:gd name="connsiteY18" fmla="*/ 392597 h 441320"/>
              <a:gd name="connsiteX19" fmla="*/ 36684 w 423202"/>
              <a:gd name="connsiteY19" fmla="*/ 441320 h 441320"/>
              <a:gd name="connsiteX20" fmla="*/ 152466 w 423202"/>
              <a:gd name="connsiteY20" fmla="*/ 441320 h 441320"/>
              <a:gd name="connsiteX21" fmla="*/ 129545 w 423202"/>
              <a:gd name="connsiteY21" fmla="*/ 348720 h 441320"/>
              <a:gd name="connsiteX22" fmla="*/ 298504 w 423202"/>
              <a:gd name="connsiteY22" fmla="*/ 348720 h 441320"/>
              <a:gd name="connsiteX23" fmla="*/ 269820 w 423202"/>
              <a:gd name="connsiteY23" fmla="*/ 441320 h 441320"/>
              <a:gd name="connsiteX24" fmla="*/ 386389 w 423202"/>
              <a:gd name="connsiteY24" fmla="*/ 441320 h 441320"/>
              <a:gd name="connsiteX25" fmla="*/ 421097 w 423202"/>
              <a:gd name="connsiteY25" fmla="*/ 392728 h 441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423202" h="441320">
                <a:moveTo>
                  <a:pt x="421097" y="392728"/>
                </a:moveTo>
                <a:lnTo>
                  <a:pt x="401189" y="335622"/>
                </a:lnTo>
                <a:cubicBezTo>
                  <a:pt x="396605" y="322525"/>
                  <a:pt x="386520" y="312047"/>
                  <a:pt x="373422" y="307332"/>
                </a:cubicBezTo>
                <a:lnTo>
                  <a:pt x="268380" y="268432"/>
                </a:lnTo>
                <a:cubicBezTo>
                  <a:pt x="259080" y="264896"/>
                  <a:pt x="252139" y="256775"/>
                  <a:pt x="250436" y="246952"/>
                </a:cubicBezTo>
                <a:lnTo>
                  <a:pt x="245721" y="221412"/>
                </a:lnTo>
                <a:cubicBezTo>
                  <a:pt x="285144" y="208707"/>
                  <a:pt x="295884" y="145970"/>
                  <a:pt x="296801" y="155007"/>
                </a:cubicBezTo>
                <a:cubicBezTo>
                  <a:pt x="297718" y="165092"/>
                  <a:pt x="291562" y="208314"/>
                  <a:pt x="291562" y="208314"/>
                </a:cubicBezTo>
                <a:cubicBezTo>
                  <a:pt x="291562" y="208314"/>
                  <a:pt x="324568" y="164568"/>
                  <a:pt x="320639" y="107594"/>
                </a:cubicBezTo>
                <a:cubicBezTo>
                  <a:pt x="316710" y="50750"/>
                  <a:pt x="282656" y="17745"/>
                  <a:pt x="258163" y="5302"/>
                </a:cubicBezTo>
                <a:cubicBezTo>
                  <a:pt x="233671" y="-7141"/>
                  <a:pt x="187830" y="6219"/>
                  <a:pt x="187830" y="6219"/>
                </a:cubicBezTo>
                <a:cubicBezTo>
                  <a:pt x="125747" y="-9105"/>
                  <a:pt x="96016" y="104582"/>
                  <a:pt x="121818" y="153305"/>
                </a:cubicBezTo>
                <a:cubicBezTo>
                  <a:pt x="139107" y="185917"/>
                  <a:pt x="156133" y="204123"/>
                  <a:pt x="165564" y="212505"/>
                </a:cubicBezTo>
                <a:cubicBezTo>
                  <a:pt x="168052" y="214732"/>
                  <a:pt x="172112" y="218137"/>
                  <a:pt x="177613" y="221019"/>
                </a:cubicBezTo>
                <a:lnTo>
                  <a:pt x="172898" y="246821"/>
                </a:lnTo>
                <a:cubicBezTo>
                  <a:pt x="171065" y="256644"/>
                  <a:pt x="164123" y="264765"/>
                  <a:pt x="154824" y="268301"/>
                </a:cubicBezTo>
                <a:lnTo>
                  <a:pt x="49781" y="307201"/>
                </a:lnTo>
                <a:cubicBezTo>
                  <a:pt x="36815" y="312047"/>
                  <a:pt x="26468" y="322394"/>
                  <a:pt x="22014" y="335492"/>
                </a:cubicBezTo>
                <a:lnTo>
                  <a:pt x="2106" y="392597"/>
                </a:lnTo>
                <a:cubicBezTo>
                  <a:pt x="-6276" y="416304"/>
                  <a:pt x="11405" y="441320"/>
                  <a:pt x="36684" y="441320"/>
                </a:cubicBezTo>
                <a:lnTo>
                  <a:pt x="152466" y="441320"/>
                </a:lnTo>
                <a:lnTo>
                  <a:pt x="129545" y="348720"/>
                </a:lnTo>
                <a:cubicBezTo>
                  <a:pt x="129545" y="348720"/>
                  <a:pt x="225943" y="382119"/>
                  <a:pt x="298504" y="348720"/>
                </a:cubicBezTo>
                <a:lnTo>
                  <a:pt x="269820" y="441320"/>
                </a:lnTo>
                <a:lnTo>
                  <a:pt x="386389" y="441320"/>
                </a:lnTo>
                <a:cubicBezTo>
                  <a:pt x="411798" y="441451"/>
                  <a:pt x="429480" y="416566"/>
                  <a:pt x="421097" y="392728"/>
                </a:cubicBezTo>
                <a:close/>
              </a:path>
            </a:pathLst>
          </a:custGeom>
          <a:solidFill>
            <a:schemeClr val="accent3"/>
          </a:solidFill>
          <a:ln w="15553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147" name="Freeform: Shape 146">
            <a:extLst>
              <a:ext uri="{FF2B5EF4-FFF2-40B4-BE49-F238E27FC236}">
                <a16:creationId xmlns:a16="http://schemas.microsoft.com/office/drawing/2014/main" id="{595387AB-ECAC-4421-AD75-73219D0EA5B8}"/>
              </a:ext>
            </a:extLst>
          </p:cNvPr>
          <p:cNvSpPr/>
          <p:nvPr/>
        </p:nvSpPr>
        <p:spPr>
          <a:xfrm>
            <a:off x="4582508" y="5054495"/>
            <a:ext cx="250572" cy="275068"/>
          </a:xfrm>
          <a:custGeom>
            <a:avLst/>
            <a:gdLst>
              <a:gd name="connsiteX0" fmla="*/ 189148 w 423482"/>
              <a:gd name="connsiteY0" fmla="*/ 26 h 464876"/>
              <a:gd name="connsiteX1" fmla="*/ 268192 w 423482"/>
              <a:gd name="connsiteY1" fmla="*/ 30429 h 464876"/>
              <a:gd name="connsiteX2" fmla="*/ 265965 w 423482"/>
              <a:gd name="connsiteY2" fmla="*/ 15105 h 464876"/>
              <a:gd name="connsiteX3" fmla="*/ 308401 w 423482"/>
              <a:gd name="connsiteY3" fmla="*/ 124339 h 464876"/>
              <a:gd name="connsiteX4" fmla="*/ 255430 w 423482"/>
              <a:gd name="connsiteY4" fmla="*/ 242843 h 464876"/>
              <a:gd name="connsiteX5" fmla="*/ 246136 w 423482"/>
              <a:gd name="connsiteY5" fmla="*/ 246512 h 464876"/>
              <a:gd name="connsiteX6" fmla="*/ 250510 w 423482"/>
              <a:gd name="connsiteY6" fmla="*/ 270246 h 464876"/>
              <a:gd name="connsiteX7" fmla="*/ 268584 w 423482"/>
              <a:gd name="connsiteY7" fmla="*/ 291726 h 464876"/>
              <a:gd name="connsiteX8" fmla="*/ 373758 w 423482"/>
              <a:gd name="connsiteY8" fmla="*/ 330626 h 464876"/>
              <a:gd name="connsiteX9" fmla="*/ 401525 w 423482"/>
              <a:gd name="connsiteY9" fmla="*/ 359047 h 464876"/>
              <a:gd name="connsiteX10" fmla="*/ 421433 w 423482"/>
              <a:gd name="connsiteY10" fmla="*/ 416153 h 464876"/>
              <a:gd name="connsiteX11" fmla="*/ 386724 w 423482"/>
              <a:gd name="connsiteY11" fmla="*/ 464876 h 464876"/>
              <a:gd name="connsiteX12" fmla="*/ 246319 w 423482"/>
              <a:gd name="connsiteY12" fmla="*/ 464876 h 464876"/>
              <a:gd name="connsiteX13" fmla="*/ 223398 w 423482"/>
              <a:gd name="connsiteY13" fmla="*/ 379741 h 464876"/>
              <a:gd name="connsiteX14" fmla="*/ 235448 w 423482"/>
              <a:gd name="connsiteY14" fmla="*/ 346866 h 464876"/>
              <a:gd name="connsiteX15" fmla="*/ 217111 w 423482"/>
              <a:gd name="connsiteY15" fmla="*/ 334948 h 464876"/>
              <a:gd name="connsiteX16" fmla="*/ 211872 w 423482"/>
              <a:gd name="connsiteY16" fmla="*/ 331542 h 464876"/>
              <a:gd name="connsiteX17" fmla="*/ 205978 w 423482"/>
              <a:gd name="connsiteY17" fmla="*/ 335340 h 464876"/>
              <a:gd name="connsiteX18" fmla="*/ 188296 w 423482"/>
              <a:gd name="connsiteY18" fmla="*/ 346866 h 464876"/>
              <a:gd name="connsiteX19" fmla="*/ 200346 w 423482"/>
              <a:gd name="connsiteY19" fmla="*/ 379741 h 464876"/>
              <a:gd name="connsiteX20" fmla="*/ 177163 w 423482"/>
              <a:gd name="connsiteY20" fmla="*/ 464876 h 464876"/>
              <a:gd name="connsiteX21" fmla="*/ 36758 w 423482"/>
              <a:gd name="connsiteY21" fmla="*/ 464876 h 464876"/>
              <a:gd name="connsiteX22" fmla="*/ 2049 w 423482"/>
              <a:gd name="connsiteY22" fmla="*/ 416153 h 464876"/>
              <a:gd name="connsiteX23" fmla="*/ 21957 w 423482"/>
              <a:gd name="connsiteY23" fmla="*/ 359047 h 464876"/>
              <a:gd name="connsiteX24" fmla="*/ 49724 w 423482"/>
              <a:gd name="connsiteY24" fmla="*/ 330626 h 464876"/>
              <a:gd name="connsiteX25" fmla="*/ 154898 w 423482"/>
              <a:gd name="connsiteY25" fmla="*/ 291726 h 464876"/>
              <a:gd name="connsiteX26" fmla="*/ 172972 w 423482"/>
              <a:gd name="connsiteY26" fmla="*/ 270246 h 464876"/>
              <a:gd name="connsiteX27" fmla="*/ 177721 w 423482"/>
              <a:gd name="connsiteY27" fmla="*/ 244478 h 464876"/>
              <a:gd name="connsiteX28" fmla="*/ 169240 w 423482"/>
              <a:gd name="connsiteY28" fmla="*/ 240186 h 464876"/>
              <a:gd name="connsiteX29" fmla="*/ 116915 w 423482"/>
              <a:gd name="connsiteY29" fmla="*/ 120540 h 464876"/>
              <a:gd name="connsiteX30" fmla="*/ 117439 w 423482"/>
              <a:gd name="connsiteY30" fmla="*/ 92381 h 464876"/>
              <a:gd name="connsiteX31" fmla="*/ 158434 w 423482"/>
              <a:gd name="connsiteY31" fmla="*/ 14843 h 464876"/>
              <a:gd name="connsiteX32" fmla="*/ 143110 w 423482"/>
              <a:gd name="connsiteY32" fmla="*/ 7246 h 464876"/>
              <a:gd name="connsiteX33" fmla="*/ 189148 w 423482"/>
              <a:gd name="connsiteY33" fmla="*/ 26 h 464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423482" h="464876">
                <a:moveTo>
                  <a:pt x="189148" y="26"/>
                </a:moveTo>
                <a:cubicBezTo>
                  <a:pt x="214918" y="-449"/>
                  <a:pt x="246188" y="5347"/>
                  <a:pt x="268192" y="30429"/>
                </a:cubicBezTo>
                <a:lnTo>
                  <a:pt x="265965" y="15105"/>
                </a:lnTo>
                <a:cubicBezTo>
                  <a:pt x="265965" y="15105"/>
                  <a:pt x="316522" y="72996"/>
                  <a:pt x="308401" y="124339"/>
                </a:cubicBezTo>
                <a:cubicBezTo>
                  <a:pt x="302606" y="160488"/>
                  <a:pt x="288927" y="215719"/>
                  <a:pt x="255430" y="242843"/>
                </a:cubicBezTo>
                <a:lnTo>
                  <a:pt x="246136" y="246512"/>
                </a:lnTo>
                <a:lnTo>
                  <a:pt x="250510" y="270246"/>
                </a:lnTo>
                <a:cubicBezTo>
                  <a:pt x="252344" y="280069"/>
                  <a:pt x="259154" y="288320"/>
                  <a:pt x="268584" y="291726"/>
                </a:cubicBezTo>
                <a:lnTo>
                  <a:pt x="373758" y="330626"/>
                </a:lnTo>
                <a:cubicBezTo>
                  <a:pt x="386724" y="335472"/>
                  <a:pt x="396941" y="345950"/>
                  <a:pt x="401525" y="359047"/>
                </a:cubicBezTo>
                <a:lnTo>
                  <a:pt x="421433" y="416153"/>
                </a:lnTo>
                <a:cubicBezTo>
                  <a:pt x="429684" y="439990"/>
                  <a:pt x="412003" y="464876"/>
                  <a:pt x="386724" y="464876"/>
                </a:cubicBezTo>
                <a:lnTo>
                  <a:pt x="246319" y="464876"/>
                </a:lnTo>
                <a:lnTo>
                  <a:pt x="223398" y="379741"/>
                </a:lnTo>
                <a:lnTo>
                  <a:pt x="235448" y="346866"/>
                </a:lnTo>
                <a:lnTo>
                  <a:pt x="217111" y="334948"/>
                </a:lnTo>
                <a:lnTo>
                  <a:pt x="211872" y="331542"/>
                </a:lnTo>
                <a:lnTo>
                  <a:pt x="205978" y="335340"/>
                </a:lnTo>
                <a:lnTo>
                  <a:pt x="188296" y="346866"/>
                </a:lnTo>
                <a:lnTo>
                  <a:pt x="200346" y="379741"/>
                </a:lnTo>
                <a:lnTo>
                  <a:pt x="177163" y="464876"/>
                </a:lnTo>
                <a:lnTo>
                  <a:pt x="36758" y="464876"/>
                </a:lnTo>
                <a:cubicBezTo>
                  <a:pt x="11479" y="464876"/>
                  <a:pt x="-6202" y="439990"/>
                  <a:pt x="2049" y="416153"/>
                </a:cubicBezTo>
                <a:lnTo>
                  <a:pt x="21957" y="359047"/>
                </a:lnTo>
                <a:cubicBezTo>
                  <a:pt x="26410" y="345819"/>
                  <a:pt x="36627" y="335472"/>
                  <a:pt x="49724" y="330626"/>
                </a:cubicBezTo>
                <a:lnTo>
                  <a:pt x="154898" y="291726"/>
                </a:lnTo>
                <a:cubicBezTo>
                  <a:pt x="164328" y="288189"/>
                  <a:pt x="171139" y="280069"/>
                  <a:pt x="172972" y="270246"/>
                </a:cubicBezTo>
                <a:lnTo>
                  <a:pt x="177721" y="244478"/>
                </a:lnTo>
                <a:lnTo>
                  <a:pt x="169240" y="240186"/>
                </a:lnTo>
                <a:cubicBezTo>
                  <a:pt x="145861" y="222439"/>
                  <a:pt x="121368" y="187862"/>
                  <a:pt x="116915" y="120540"/>
                </a:cubicBezTo>
                <a:lnTo>
                  <a:pt x="117439" y="92381"/>
                </a:lnTo>
                <a:cubicBezTo>
                  <a:pt x="117439" y="92381"/>
                  <a:pt x="122023" y="28988"/>
                  <a:pt x="158434" y="14843"/>
                </a:cubicBezTo>
                <a:lnTo>
                  <a:pt x="143110" y="7246"/>
                </a:lnTo>
                <a:cubicBezTo>
                  <a:pt x="143110" y="7246"/>
                  <a:pt x="163379" y="501"/>
                  <a:pt x="189148" y="26"/>
                </a:cubicBezTo>
                <a:close/>
              </a:path>
            </a:pathLst>
          </a:custGeom>
          <a:solidFill>
            <a:schemeClr val="accent4"/>
          </a:solidFill>
          <a:ln w="15553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dirty="0"/>
          </a:p>
        </p:txBody>
      </p:sp>
      <p:sp>
        <p:nvSpPr>
          <p:cNvPr id="148" name="Freeform: Shape 147">
            <a:extLst>
              <a:ext uri="{FF2B5EF4-FFF2-40B4-BE49-F238E27FC236}">
                <a16:creationId xmlns:a16="http://schemas.microsoft.com/office/drawing/2014/main" id="{5AC58256-46E8-488A-BB92-6C3A6B9B95F5}"/>
              </a:ext>
            </a:extLst>
          </p:cNvPr>
          <p:cNvSpPr/>
          <p:nvPr/>
        </p:nvSpPr>
        <p:spPr>
          <a:xfrm>
            <a:off x="6889332" y="5061463"/>
            <a:ext cx="250408" cy="261132"/>
          </a:xfrm>
          <a:custGeom>
            <a:avLst/>
            <a:gdLst>
              <a:gd name="connsiteX0" fmla="*/ 421097 w 423202"/>
              <a:gd name="connsiteY0" fmla="*/ 392728 h 441320"/>
              <a:gd name="connsiteX1" fmla="*/ 401189 w 423202"/>
              <a:gd name="connsiteY1" fmla="*/ 335622 h 441320"/>
              <a:gd name="connsiteX2" fmla="*/ 373422 w 423202"/>
              <a:gd name="connsiteY2" fmla="*/ 307332 h 441320"/>
              <a:gd name="connsiteX3" fmla="*/ 268380 w 423202"/>
              <a:gd name="connsiteY3" fmla="*/ 268432 h 441320"/>
              <a:gd name="connsiteX4" fmla="*/ 250436 w 423202"/>
              <a:gd name="connsiteY4" fmla="*/ 246952 h 441320"/>
              <a:gd name="connsiteX5" fmla="*/ 245721 w 423202"/>
              <a:gd name="connsiteY5" fmla="*/ 221412 h 441320"/>
              <a:gd name="connsiteX6" fmla="*/ 296801 w 423202"/>
              <a:gd name="connsiteY6" fmla="*/ 155007 h 441320"/>
              <a:gd name="connsiteX7" fmla="*/ 291562 w 423202"/>
              <a:gd name="connsiteY7" fmla="*/ 208314 h 441320"/>
              <a:gd name="connsiteX8" fmla="*/ 320639 w 423202"/>
              <a:gd name="connsiteY8" fmla="*/ 107594 h 441320"/>
              <a:gd name="connsiteX9" fmla="*/ 258163 w 423202"/>
              <a:gd name="connsiteY9" fmla="*/ 5302 h 441320"/>
              <a:gd name="connsiteX10" fmla="*/ 187830 w 423202"/>
              <a:gd name="connsiteY10" fmla="*/ 6219 h 441320"/>
              <a:gd name="connsiteX11" fmla="*/ 121818 w 423202"/>
              <a:gd name="connsiteY11" fmla="*/ 153305 h 441320"/>
              <a:gd name="connsiteX12" fmla="*/ 165564 w 423202"/>
              <a:gd name="connsiteY12" fmla="*/ 212505 h 441320"/>
              <a:gd name="connsiteX13" fmla="*/ 177613 w 423202"/>
              <a:gd name="connsiteY13" fmla="*/ 221019 h 441320"/>
              <a:gd name="connsiteX14" fmla="*/ 172898 w 423202"/>
              <a:gd name="connsiteY14" fmla="*/ 246821 h 441320"/>
              <a:gd name="connsiteX15" fmla="*/ 154824 w 423202"/>
              <a:gd name="connsiteY15" fmla="*/ 268301 h 441320"/>
              <a:gd name="connsiteX16" fmla="*/ 49781 w 423202"/>
              <a:gd name="connsiteY16" fmla="*/ 307201 h 441320"/>
              <a:gd name="connsiteX17" fmla="*/ 22014 w 423202"/>
              <a:gd name="connsiteY17" fmla="*/ 335492 h 441320"/>
              <a:gd name="connsiteX18" fmla="*/ 2106 w 423202"/>
              <a:gd name="connsiteY18" fmla="*/ 392597 h 441320"/>
              <a:gd name="connsiteX19" fmla="*/ 36684 w 423202"/>
              <a:gd name="connsiteY19" fmla="*/ 441320 h 441320"/>
              <a:gd name="connsiteX20" fmla="*/ 152466 w 423202"/>
              <a:gd name="connsiteY20" fmla="*/ 441320 h 441320"/>
              <a:gd name="connsiteX21" fmla="*/ 129545 w 423202"/>
              <a:gd name="connsiteY21" fmla="*/ 348720 h 441320"/>
              <a:gd name="connsiteX22" fmla="*/ 298504 w 423202"/>
              <a:gd name="connsiteY22" fmla="*/ 348720 h 441320"/>
              <a:gd name="connsiteX23" fmla="*/ 269820 w 423202"/>
              <a:gd name="connsiteY23" fmla="*/ 441320 h 441320"/>
              <a:gd name="connsiteX24" fmla="*/ 386389 w 423202"/>
              <a:gd name="connsiteY24" fmla="*/ 441320 h 441320"/>
              <a:gd name="connsiteX25" fmla="*/ 421097 w 423202"/>
              <a:gd name="connsiteY25" fmla="*/ 392728 h 441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423202" h="441320">
                <a:moveTo>
                  <a:pt x="421097" y="392728"/>
                </a:moveTo>
                <a:lnTo>
                  <a:pt x="401189" y="335622"/>
                </a:lnTo>
                <a:cubicBezTo>
                  <a:pt x="396605" y="322525"/>
                  <a:pt x="386520" y="312047"/>
                  <a:pt x="373422" y="307332"/>
                </a:cubicBezTo>
                <a:lnTo>
                  <a:pt x="268380" y="268432"/>
                </a:lnTo>
                <a:cubicBezTo>
                  <a:pt x="259080" y="264896"/>
                  <a:pt x="252139" y="256775"/>
                  <a:pt x="250436" y="246952"/>
                </a:cubicBezTo>
                <a:lnTo>
                  <a:pt x="245721" y="221412"/>
                </a:lnTo>
                <a:cubicBezTo>
                  <a:pt x="285144" y="208707"/>
                  <a:pt x="295884" y="145970"/>
                  <a:pt x="296801" y="155007"/>
                </a:cubicBezTo>
                <a:cubicBezTo>
                  <a:pt x="297718" y="165092"/>
                  <a:pt x="291562" y="208314"/>
                  <a:pt x="291562" y="208314"/>
                </a:cubicBezTo>
                <a:cubicBezTo>
                  <a:pt x="291562" y="208314"/>
                  <a:pt x="324568" y="164568"/>
                  <a:pt x="320639" y="107594"/>
                </a:cubicBezTo>
                <a:cubicBezTo>
                  <a:pt x="316710" y="50750"/>
                  <a:pt x="282656" y="17745"/>
                  <a:pt x="258163" y="5302"/>
                </a:cubicBezTo>
                <a:cubicBezTo>
                  <a:pt x="233671" y="-7141"/>
                  <a:pt x="187830" y="6219"/>
                  <a:pt x="187830" y="6219"/>
                </a:cubicBezTo>
                <a:cubicBezTo>
                  <a:pt x="125747" y="-9105"/>
                  <a:pt x="96016" y="104582"/>
                  <a:pt x="121818" y="153305"/>
                </a:cubicBezTo>
                <a:cubicBezTo>
                  <a:pt x="139107" y="185917"/>
                  <a:pt x="156133" y="204123"/>
                  <a:pt x="165564" y="212505"/>
                </a:cubicBezTo>
                <a:cubicBezTo>
                  <a:pt x="168052" y="214732"/>
                  <a:pt x="172112" y="218137"/>
                  <a:pt x="177613" y="221019"/>
                </a:cubicBezTo>
                <a:lnTo>
                  <a:pt x="172898" y="246821"/>
                </a:lnTo>
                <a:cubicBezTo>
                  <a:pt x="171065" y="256644"/>
                  <a:pt x="164123" y="264765"/>
                  <a:pt x="154824" y="268301"/>
                </a:cubicBezTo>
                <a:lnTo>
                  <a:pt x="49781" y="307201"/>
                </a:lnTo>
                <a:cubicBezTo>
                  <a:pt x="36815" y="312047"/>
                  <a:pt x="26468" y="322394"/>
                  <a:pt x="22014" y="335492"/>
                </a:cubicBezTo>
                <a:lnTo>
                  <a:pt x="2106" y="392597"/>
                </a:lnTo>
                <a:cubicBezTo>
                  <a:pt x="-6276" y="416304"/>
                  <a:pt x="11405" y="441320"/>
                  <a:pt x="36684" y="441320"/>
                </a:cubicBezTo>
                <a:lnTo>
                  <a:pt x="152466" y="441320"/>
                </a:lnTo>
                <a:lnTo>
                  <a:pt x="129545" y="348720"/>
                </a:lnTo>
                <a:cubicBezTo>
                  <a:pt x="129545" y="348720"/>
                  <a:pt x="225943" y="382119"/>
                  <a:pt x="298504" y="348720"/>
                </a:cubicBezTo>
                <a:lnTo>
                  <a:pt x="269820" y="441320"/>
                </a:lnTo>
                <a:lnTo>
                  <a:pt x="386389" y="441320"/>
                </a:lnTo>
                <a:cubicBezTo>
                  <a:pt x="411798" y="441451"/>
                  <a:pt x="429480" y="416566"/>
                  <a:pt x="421097" y="392728"/>
                </a:cubicBezTo>
                <a:close/>
              </a:path>
            </a:pathLst>
          </a:custGeom>
          <a:solidFill>
            <a:schemeClr val="accent5"/>
          </a:solidFill>
          <a:ln w="15553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149" name="Freeform: Shape 148">
            <a:extLst>
              <a:ext uri="{FF2B5EF4-FFF2-40B4-BE49-F238E27FC236}">
                <a16:creationId xmlns:a16="http://schemas.microsoft.com/office/drawing/2014/main" id="{E497737F-9053-4F52-ADE3-33CA7AAA935A}"/>
              </a:ext>
            </a:extLst>
          </p:cNvPr>
          <p:cNvSpPr/>
          <p:nvPr/>
        </p:nvSpPr>
        <p:spPr>
          <a:xfrm>
            <a:off x="8472778" y="5054495"/>
            <a:ext cx="250572" cy="275068"/>
          </a:xfrm>
          <a:custGeom>
            <a:avLst/>
            <a:gdLst>
              <a:gd name="connsiteX0" fmla="*/ 189148 w 423482"/>
              <a:gd name="connsiteY0" fmla="*/ 26 h 464876"/>
              <a:gd name="connsiteX1" fmla="*/ 268192 w 423482"/>
              <a:gd name="connsiteY1" fmla="*/ 30429 h 464876"/>
              <a:gd name="connsiteX2" fmla="*/ 265965 w 423482"/>
              <a:gd name="connsiteY2" fmla="*/ 15105 h 464876"/>
              <a:gd name="connsiteX3" fmla="*/ 308401 w 423482"/>
              <a:gd name="connsiteY3" fmla="*/ 124339 h 464876"/>
              <a:gd name="connsiteX4" fmla="*/ 255430 w 423482"/>
              <a:gd name="connsiteY4" fmla="*/ 242843 h 464876"/>
              <a:gd name="connsiteX5" fmla="*/ 246136 w 423482"/>
              <a:gd name="connsiteY5" fmla="*/ 246512 h 464876"/>
              <a:gd name="connsiteX6" fmla="*/ 250510 w 423482"/>
              <a:gd name="connsiteY6" fmla="*/ 270246 h 464876"/>
              <a:gd name="connsiteX7" fmla="*/ 268584 w 423482"/>
              <a:gd name="connsiteY7" fmla="*/ 291726 h 464876"/>
              <a:gd name="connsiteX8" fmla="*/ 373758 w 423482"/>
              <a:gd name="connsiteY8" fmla="*/ 330626 h 464876"/>
              <a:gd name="connsiteX9" fmla="*/ 401525 w 423482"/>
              <a:gd name="connsiteY9" fmla="*/ 359047 h 464876"/>
              <a:gd name="connsiteX10" fmla="*/ 421433 w 423482"/>
              <a:gd name="connsiteY10" fmla="*/ 416153 h 464876"/>
              <a:gd name="connsiteX11" fmla="*/ 386724 w 423482"/>
              <a:gd name="connsiteY11" fmla="*/ 464876 h 464876"/>
              <a:gd name="connsiteX12" fmla="*/ 246319 w 423482"/>
              <a:gd name="connsiteY12" fmla="*/ 464876 h 464876"/>
              <a:gd name="connsiteX13" fmla="*/ 223398 w 423482"/>
              <a:gd name="connsiteY13" fmla="*/ 379741 h 464876"/>
              <a:gd name="connsiteX14" fmla="*/ 235448 w 423482"/>
              <a:gd name="connsiteY14" fmla="*/ 346866 h 464876"/>
              <a:gd name="connsiteX15" fmla="*/ 217111 w 423482"/>
              <a:gd name="connsiteY15" fmla="*/ 334948 h 464876"/>
              <a:gd name="connsiteX16" fmla="*/ 211872 w 423482"/>
              <a:gd name="connsiteY16" fmla="*/ 331542 h 464876"/>
              <a:gd name="connsiteX17" fmla="*/ 205978 w 423482"/>
              <a:gd name="connsiteY17" fmla="*/ 335340 h 464876"/>
              <a:gd name="connsiteX18" fmla="*/ 188296 w 423482"/>
              <a:gd name="connsiteY18" fmla="*/ 346866 h 464876"/>
              <a:gd name="connsiteX19" fmla="*/ 200346 w 423482"/>
              <a:gd name="connsiteY19" fmla="*/ 379741 h 464876"/>
              <a:gd name="connsiteX20" fmla="*/ 177163 w 423482"/>
              <a:gd name="connsiteY20" fmla="*/ 464876 h 464876"/>
              <a:gd name="connsiteX21" fmla="*/ 36758 w 423482"/>
              <a:gd name="connsiteY21" fmla="*/ 464876 h 464876"/>
              <a:gd name="connsiteX22" fmla="*/ 2049 w 423482"/>
              <a:gd name="connsiteY22" fmla="*/ 416153 h 464876"/>
              <a:gd name="connsiteX23" fmla="*/ 21957 w 423482"/>
              <a:gd name="connsiteY23" fmla="*/ 359047 h 464876"/>
              <a:gd name="connsiteX24" fmla="*/ 49724 w 423482"/>
              <a:gd name="connsiteY24" fmla="*/ 330626 h 464876"/>
              <a:gd name="connsiteX25" fmla="*/ 154898 w 423482"/>
              <a:gd name="connsiteY25" fmla="*/ 291726 h 464876"/>
              <a:gd name="connsiteX26" fmla="*/ 172972 w 423482"/>
              <a:gd name="connsiteY26" fmla="*/ 270246 h 464876"/>
              <a:gd name="connsiteX27" fmla="*/ 177721 w 423482"/>
              <a:gd name="connsiteY27" fmla="*/ 244478 h 464876"/>
              <a:gd name="connsiteX28" fmla="*/ 169240 w 423482"/>
              <a:gd name="connsiteY28" fmla="*/ 240186 h 464876"/>
              <a:gd name="connsiteX29" fmla="*/ 116915 w 423482"/>
              <a:gd name="connsiteY29" fmla="*/ 120540 h 464876"/>
              <a:gd name="connsiteX30" fmla="*/ 117439 w 423482"/>
              <a:gd name="connsiteY30" fmla="*/ 92381 h 464876"/>
              <a:gd name="connsiteX31" fmla="*/ 158434 w 423482"/>
              <a:gd name="connsiteY31" fmla="*/ 14843 h 464876"/>
              <a:gd name="connsiteX32" fmla="*/ 143110 w 423482"/>
              <a:gd name="connsiteY32" fmla="*/ 7246 h 464876"/>
              <a:gd name="connsiteX33" fmla="*/ 189148 w 423482"/>
              <a:gd name="connsiteY33" fmla="*/ 26 h 464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423482" h="464876">
                <a:moveTo>
                  <a:pt x="189148" y="26"/>
                </a:moveTo>
                <a:cubicBezTo>
                  <a:pt x="214918" y="-449"/>
                  <a:pt x="246188" y="5347"/>
                  <a:pt x="268192" y="30429"/>
                </a:cubicBezTo>
                <a:lnTo>
                  <a:pt x="265965" y="15105"/>
                </a:lnTo>
                <a:cubicBezTo>
                  <a:pt x="265965" y="15105"/>
                  <a:pt x="316522" y="72996"/>
                  <a:pt x="308401" y="124339"/>
                </a:cubicBezTo>
                <a:cubicBezTo>
                  <a:pt x="302606" y="160488"/>
                  <a:pt x="288927" y="215719"/>
                  <a:pt x="255430" y="242843"/>
                </a:cubicBezTo>
                <a:lnTo>
                  <a:pt x="246136" y="246512"/>
                </a:lnTo>
                <a:lnTo>
                  <a:pt x="250510" y="270246"/>
                </a:lnTo>
                <a:cubicBezTo>
                  <a:pt x="252344" y="280069"/>
                  <a:pt x="259154" y="288320"/>
                  <a:pt x="268584" y="291726"/>
                </a:cubicBezTo>
                <a:lnTo>
                  <a:pt x="373758" y="330626"/>
                </a:lnTo>
                <a:cubicBezTo>
                  <a:pt x="386724" y="335472"/>
                  <a:pt x="396941" y="345950"/>
                  <a:pt x="401525" y="359047"/>
                </a:cubicBezTo>
                <a:lnTo>
                  <a:pt x="421433" y="416153"/>
                </a:lnTo>
                <a:cubicBezTo>
                  <a:pt x="429684" y="439990"/>
                  <a:pt x="412003" y="464876"/>
                  <a:pt x="386724" y="464876"/>
                </a:cubicBezTo>
                <a:lnTo>
                  <a:pt x="246319" y="464876"/>
                </a:lnTo>
                <a:lnTo>
                  <a:pt x="223398" y="379741"/>
                </a:lnTo>
                <a:lnTo>
                  <a:pt x="235448" y="346866"/>
                </a:lnTo>
                <a:lnTo>
                  <a:pt x="217111" y="334948"/>
                </a:lnTo>
                <a:lnTo>
                  <a:pt x="211872" y="331542"/>
                </a:lnTo>
                <a:lnTo>
                  <a:pt x="205978" y="335340"/>
                </a:lnTo>
                <a:lnTo>
                  <a:pt x="188296" y="346866"/>
                </a:lnTo>
                <a:lnTo>
                  <a:pt x="200346" y="379741"/>
                </a:lnTo>
                <a:lnTo>
                  <a:pt x="177163" y="464876"/>
                </a:lnTo>
                <a:lnTo>
                  <a:pt x="36758" y="464876"/>
                </a:lnTo>
                <a:cubicBezTo>
                  <a:pt x="11479" y="464876"/>
                  <a:pt x="-6202" y="439990"/>
                  <a:pt x="2049" y="416153"/>
                </a:cubicBezTo>
                <a:lnTo>
                  <a:pt x="21957" y="359047"/>
                </a:lnTo>
                <a:cubicBezTo>
                  <a:pt x="26410" y="345819"/>
                  <a:pt x="36627" y="335472"/>
                  <a:pt x="49724" y="330626"/>
                </a:cubicBezTo>
                <a:lnTo>
                  <a:pt x="154898" y="291726"/>
                </a:lnTo>
                <a:cubicBezTo>
                  <a:pt x="164328" y="288189"/>
                  <a:pt x="171139" y="280069"/>
                  <a:pt x="172972" y="270246"/>
                </a:cubicBezTo>
                <a:lnTo>
                  <a:pt x="177721" y="244478"/>
                </a:lnTo>
                <a:lnTo>
                  <a:pt x="169240" y="240186"/>
                </a:lnTo>
                <a:cubicBezTo>
                  <a:pt x="145861" y="222439"/>
                  <a:pt x="121368" y="187862"/>
                  <a:pt x="116915" y="120540"/>
                </a:cubicBezTo>
                <a:lnTo>
                  <a:pt x="117439" y="92381"/>
                </a:lnTo>
                <a:cubicBezTo>
                  <a:pt x="117439" y="92381"/>
                  <a:pt x="122023" y="28988"/>
                  <a:pt x="158434" y="14843"/>
                </a:cubicBezTo>
                <a:lnTo>
                  <a:pt x="143110" y="7246"/>
                </a:lnTo>
                <a:cubicBezTo>
                  <a:pt x="143110" y="7246"/>
                  <a:pt x="163379" y="501"/>
                  <a:pt x="189148" y="26"/>
                </a:cubicBezTo>
                <a:close/>
              </a:path>
            </a:pathLst>
          </a:custGeom>
          <a:solidFill>
            <a:schemeClr val="accent6"/>
          </a:solidFill>
          <a:ln w="15553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dirty="0"/>
          </a:p>
        </p:txBody>
      </p:sp>
      <p:sp>
        <p:nvSpPr>
          <p:cNvPr id="150" name="Freeform: Shape 149">
            <a:extLst>
              <a:ext uri="{FF2B5EF4-FFF2-40B4-BE49-F238E27FC236}">
                <a16:creationId xmlns:a16="http://schemas.microsoft.com/office/drawing/2014/main" id="{62E7908C-CFC9-45D5-90CB-8BB7AD005E8C}"/>
              </a:ext>
            </a:extLst>
          </p:cNvPr>
          <p:cNvSpPr/>
          <p:nvPr/>
        </p:nvSpPr>
        <p:spPr>
          <a:xfrm>
            <a:off x="10779602" y="5061463"/>
            <a:ext cx="250408" cy="261132"/>
          </a:xfrm>
          <a:custGeom>
            <a:avLst/>
            <a:gdLst>
              <a:gd name="connsiteX0" fmla="*/ 421097 w 423202"/>
              <a:gd name="connsiteY0" fmla="*/ 392728 h 441320"/>
              <a:gd name="connsiteX1" fmla="*/ 401189 w 423202"/>
              <a:gd name="connsiteY1" fmla="*/ 335622 h 441320"/>
              <a:gd name="connsiteX2" fmla="*/ 373422 w 423202"/>
              <a:gd name="connsiteY2" fmla="*/ 307332 h 441320"/>
              <a:gd name="connsiteX3" fmla="*/ 268380 w 423202"/>
              <a:gd name="connsiteY3" fmla="*/ 268432 h 441320"/>
              <a:gd name="connsiteX4" fmla="*/ 250436 w 423202"/>
              <a:gd name="connsiteY4" fmla="*/ 246952 h 441320"/>
              <a:gd name="connsiteX5" fmla="*/ 245721 w 423202"/>
              <a:gd name="connsiteY5" fmla="*/ 221412 h 441320"/>
              <a:gd name="connsiteX6" fmla="*/ 296801 w 423202"/>
              <a:gd name="connsiteY6" fmla="*/ 155007 h 441320"/>
              <a:gd name="connsiteX7" fmla="*/ 291562 w 423202"/>
              <a:gd name="connsiteY7" fmla="*/ 208314 h 441320"/>
              <a:gd name="connsiteX8" fmla="*/ 320639 w 423202"/>
              <a:gd name="connsiteY8" fmla="*/ 107594 h 441320"/>
              <a:gd name="connsiteX9" fmla="*/ 258163 w 423202"/>
              <a:gd name="connsiteY9" fmla="*/ 5302 h 441320"/>
              <a:gd name="connsiteX10" fmla="*/ 187830 w 423202"/>
              <a:gd name="connsiteY10" fmla="*/ 6219 h 441320"/>
              <a:gd name="connsiteX11" fmla="*/ 121818 w 423202"/>
              <a:gd name="connsiteY11" fmla="*/ 153305 h 441320"/>
              <a:gd name="connsiteX12" fmla="*/ 165564 w 423202"/>
              <a:gd name="connsiteY12" fmla="*/ 212505 h 441320"/>
              <a:gd name="connsiteX13" fmla="*/ 177613 w 423202"/>
              <a:gd name="connsiteY13" fmla="*/ 221019 h 441320"/>
              <a:gd name="connsiteX14" fmla="*/ 172898 w 423202"/>
              <a:gd name="connsiteY14" fmla="*/ 246821 h 441320"/>
              <a:gd name="connsiteX15" fmla="*/ 154824 w 423202"/>
              <a:gd name="connsiteY15" fmla="*/ 268301 h 441320"/>
              <a:gd name="connsiteX16" fmla="*/ 49781 w 423202"/>
              <a:gd name="connsiteY16" fmla="*/ 307201 h 441320"/>
              <a:gd name="connsiteX17" fmla="*/ 22014 w 423202"/>
              <a:gd name="connsiteY17" fmla="*/ 335492 h 441320"/>
              <a:gd name="connsiteX18" fmla="*/ 2106 w 423202"/>
              <a:gd name="connsiteY18" fmla="*/ 392597 h 441320"/>
              <a:gd name="connsiteX19" fmla="*/ 36684 w 423202"/>
              <a:gd name="connsiteY19" fmla="*/ 441320 h 441320"/>
              <a:gd name="connsiteX20" fmla="*/ 152466 w 423202"/>
              <a:gd name="connsiteY20" fmla="*/ 441320 h 441320"/>
              <a:gd name="connsiteX21" fmla="*/ 129545 w 423202"/>
              <a:gd name="connsiteY21" fmla="*/ 348720 h 441320"/>
              <a:gd name="connsiteX22" fmla="*/ 298504 w 423202"/>
              <a:gd name="connsiteY22" fmla="*/ 348720 h 441320"/>
              <a:gd name="connsiteX23" fmla="*/ 269820 w 423202"/>
              <a:gd name="connsiteY23" fmla="*/ 441320 h 441320"/>
              <a:gd name="connsiteX24" fmla="*/ 386389 w 423202"/>
              <a:gd name="connsiteY24" fmla="*/ 441320 h 441320"/>
              <a:gd name="connsiteX25" fmla="*/ 421097 w 423202"/>
              <a:gd name="connsiteY25" fmla="*/ 392728 h 441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423202" h="441320">
                <a:moveTo>
                  <a:pt x="421097" y="392728"/>
                </a:moveTo>
                <a:lnTo>
                  <a:pt x="401189" y="335622"/>
                </a:lnTo>
                <a:cubicBezTo>
                  <a:pt x="396605" y="322525"/>
                  <a:pt x="386520" y="312047"/>
                  <a:pt x="373422" y="307332"/>
                </a:cubicBezTo>
                <a:lnTo>
                  <a:pt x="268380" y="268432"/>
                </a:lnTo>
                <a:cubicBezTo>
                  <a:pt x="259080" y="264896"/>
                  <a:pt x="252139" y="256775"/>
                  <a:pt x="250436" y="246952"/>
                </a:cubicBezTo>
                <a:lnTo>
                  <a:pt x="245721" y="221412"/>
                </a:lnTo>
                <a:cubicBezTo>
                  <a:pt x="285144" y="208707"/>
                  <a:pt x="295884" y="145970"/>
                  <a:pt x="296801" y="155007"/>
                </a:cubicBezTo>
                <a:cubicBezTo>
                  <a:pt x="297718" y="165092"/>
                  <a:pt x="291562" y="208314"/>
                  <a:pt x="291562" y="208314"/>
                </a:cubicBezTo>
                <a:cubicBezTo>
                  <a:pt x="291562" y="208314"/>
                  <a:pt x="324568" y="164568"/>
                  <a:pt x="320639" y="107594"/>
                </a:cubicBezTo>
                <a:cubicBezTo>
                  <a:pt x="316710" y="50750"/>
                  <a:pt x="282656" y="17745"/>
                  <a:pt x="258163" y="5302"/>
                </a:cubicBezTo>
                <a:cubicBezTo>
                  <a:pt x="233671" y="-7141"/>
                  <a:pt x="187830" y="6219"/>
                  <a:pt x="187830" y="6219"/>
                </a:cubicBezTo>
                <a:cubicBezTo>
                  <a:pt x="125747" y="-9105"/>
                  <a:pt x="96016" y="104582"/>
                  <a:pt x="121818" y="153305"/>
                </a:cubicBezTo>
                <a:cubicBezTo>
                  <a:pt x="139107" y="185917"/>
                  <a:pt x="156133" y="204123"/>
                  <a:pt x="165564" y="212505"/>
                </a:cubicBezTo>
                <a:cubicBezTo>
                  <a:pt x="168052" y="214732"/>
                  <a:pt x="172112" y="218137"/>
                  <a:pt x="177613" y="221019"/>
                </a:cubicBezTo>
                <a:lnTo>
                  <a:pt x="172898" y="246821"/>
                </a:lnTo>
                <a:cubicBezTo>
                  <a:pt x="171065" y="256644"/>
                  <a:pt x="164123" y="264765"/>
                  <a:pt x="154824" y="268301"/>
                </a:cubicBezTo>
                <a:lnTo>
                  <a:pt x="49781" y="307201"/>
                </a:lnTo>
                <a:cubicBezTo>
                  <a:pt x="36815" y="312047"/>
                  <a:pt x="26468" y="322394"/>
                  <a:pt x="22014" y="335492"/>
                </a:cubicBezTo>
                <a:lnTo>
                  <a:pt x="2106" y="392597"/>
                </a:lnTo>
                <a:cubicBezTo>
                  <a:pt x="-6276" y="416304"/>
                  <a:pt x="11405" y="441320"/>
                  <a:pt x="36684" y="441320"/>
                </a:cubicBezTo>
                <a:lnTo>
                  <a:pt x="152466" y="441320"/>
                </a:lnTo>
                <a:lnTo>
                  <a:pt x="129545" y="348720"/>
                </a:lnTo>
                <a:cubicBezTo>
                  <a:pt x="129545" y="348720"/>
                  <a:pt x="225943" y="382119"/>
                  <a:pt x="298504" y="348720"/>
                </a:cubicBezTo>
                <a:lnTo>
                  <a:pt x="269820" y="441320"/>
                </a:lnTo>
                <a:lnTo>
                  <a:pt x="386389" y="441320"/>
                </a:lnTo>
                <a:cubicBezTo>
                  <a:pt x="411798" y="441451"/>
                  <a:pt x="429480" y="416566"/>
                  <a:pt x="421097" y="392728"/>
                </a:cubicBezTo>
                <a:close/>
              </a:path>
            </a:pathLst>
          </a:custGeom>
          <a:solidFill>
            <a:schemeClr val="accent1"/>
          </a:solidFill>
          <a:ln w="15553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D6507CDE-13C2-47A6-B0D4-10D8AED5AE53}"/>
              </a:ext>
            </a:extLst>
          </p:cNvPr>
          <p:cNvSpPr txBox="1"/>
          <p:nvPr/>
        </p:nvSpPr>
        <p:spPr>
          <a:xfrm>
            <a:off x="7306701" y="1547314"/>
            <a:ext cx="97654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1200" spc="0" baseline="0" dirty="0">
                <a:solidFill>
                  <a:schemeClr val="bg2"/>
                </a:solidFill>
                <a:latin typeface="+mj-lt"/>
                <a:cs typeface="Arial"/>
                <a:sym typeface="Arial"/>
                <a:rtl val="0"/>
              </a:rPr>
              <a:t>Nick Name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28BE0668-5CDD-44AF-95E2-412D79298F1A}"/>
              </a:ext>
            </a:extLst>
          </p:cNvPr>
          <p:cNvGrpSpPr/>
          <p:nvPr/>
        </p:nvGrpSpPr>
        <p:grpSpPr>
          <a:xfrm>
            <a:off x="7494638" y="1843216"/>
            <a:ext cx="603849" cy="100553"/>
            <a:chOff x="7461488" y="1848931"/>
            <a:chExt cx="603849" cy="100553"/>
          </a:xfrm>
        </p:grpSpPr>
        <p:sp>
          <p:nvSpPr>
            <p:cNvPr id="71" name="Star: 5 Points 70">
              <a:extLst>
                <a:ext uri="{FF2B5EF4-FFF2-40B4-BE49-F238E27FC236}">
                  <a16:creationId xmlns:a16="http://schemas.microsoft.com/office/drawing/2014/main" id="{67BF195D-FDBE-464D-9E24-999A001EFA5F}"/>
                </a:ext>
              </a:extLst>
            </p:cNvPr>
            <p:cNvSpPr/>
            <p:nvPr/>
          </p:nvSpPr>
          <p:spPr>
            <a:xfrm>
              <a:off x="7461488" y="1848931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72" name="Star: 5 Points 71">
              <a:extLst>
                <a:ext uri="{FF2B5EF4-FFF2-40B4-BE49-F238E27FC236}">
                  <a16:creationId xmlns:a16="http://schemas.microsoft.com/office/drawing/2014/main" id="{3C30F4E8-FE99-4530-BABE-62F98721ED31}"/>
                </a:ext>
              </a:extLst>
            </p:cNvPr>
            <p:cNvSpPr/>
            <p:nvPr/>
          </p:nvSpPr>
          <p:spPr>
            <a:xfrm>
              <a:off x="7587312" y="1848931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74" name="Star: 5 Points 73">
              <a:extLst>
                <a:ext uri="{FF2B5EF4-FFF2-40B4-BE49-F238E27FC236}">
                  <a16:creationId xmlns:a16="http://schemas.microsoft.com/office/drawing/2014/main" id="{80534B88-53F8-46F0-B6F4-4BBA4CF5E55F}"/>
                </a:ext>
              </a:extLst>
            </p:cNvPr>
            <p:cNvSpPr/>
            <p:nvPr/>
          </p:nvSpPr>
          <p:spPr>
            <a:xfrm>
              <a:off x="7713136" y="1848931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75" name="Star: 5 Points 74">
              <a:extLst>
                <a:ext uri="{FF2B5EF4-FFF2-40B4-BE49-F238E27FC236}">
                  <a16:creationId xmlns:a16="http://schemas.microsoft.com/office/drawing/2014/main" id="{1C0646A1-94D0-4BE3-B092-D55547972928}"/>
                </a:ext>
              </a:extLst>
            </p:cNvPr>
            <p:cNvSpPr/>
            <p:nvPr/>
          </p:nvSpPr>
          <p:spPr>
            <a:xfrm>
              <a:off x="7838960" y="1848931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76" name="Star: 5 Points 75">
              <a:extLst>
                <a:ext uri="{FF2B5EF4-FFF2-40B4-BE49-F238E27FC236}">
                  <a16:creationId xmlns:a16="http://schemas.microsoft.com/office/drawing/2014/main" id="{5CD8B855-30B0-493B-A511-19A0AF99C12F}"/>
                </a:ext>
              </a:extLst>
            </p:cNvPr>
            <p:cNvSpPr/>
            <p:nvPr/>
          </p:nvSpPr>
          <p:spPr>
            <a:xfrm>
              <a:off x="7964784" y="1848931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78" name="TextBox 77">
            <a:extLst>
              <a:ext uri="{FF2B5EF4-FFF2-40B4-BE49-F238E27FC236}">
                <a16:creationId xmlns:a16="http://schemas.microsoft.com/office/drawing/2014/main" id="{8337C55C-B160-4B72-919E-58CC533984B1}"/>
              </a:ext>
            </a:extLst>
          </p:cNvPr>
          <p:cNvSpPr txBox="1"/>
          <p:nvPr/>
        </p:nvSpPr>
        <p:spPr>
          <a:xfrm>
            <a:off x="7306701" y="3585907"/>
            <a:ext cx="97654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1200" spc="0" baseline="0" dirty="0">
                <a:solidFill>
                  <a:schemeClr val="bg2"/>
                </a:solidFill>
                <a:latin typeface="+mj-lt"/>
                <a:cs typeface="Arial"/>
                <a:sym typeface="Arial"/>
                <a:rtl val="0"/>
              </a:rPr>
              <a:t>Nick Name</a:t>
            </a:r>
          </a:p>
        </p:txBody>
      </p:sp>
      <p:grpSp>
        <p:nvGrpSpPr>
          <p:cNvPr id="79" name="Group 78">
            <a:extLst>
              <a:ext uri="{FF2B5EF4-FFF2-40B4-BE49-F238E27FC236}">
                <a16:creationId xmlns:a16="http://schemas.microsoft.com/office/drawing/2014/main" id="{F51B0147-F030-4F61-8395-89894CE7FBDC}"/>
              </a:ext>
            </a:extLst>
          </p:cNvPr>
          <p:cNvGrpSpPr/>
          <p:nvPr/>
        </p:nvGrpSpPr>
        <p:grpSpPr>
          <a:xfrm>
            <a:off x="7494638" y="3881809"/>
            <a:ext cx="603849" cy="100553"/>
            <a:chOff x="7461488" y="1848931"/>
            <a:chExt cx="603849" cy="100553"/>
          </a:xfrm>
        </p:grpSpPr>
        <p:sp>
          <p:nvSpPr>
            <p:cNvPr id="83" name="Star: 5 Points 82">
              <a:extLst>
                <a:ext uri="{FF2B5EF4-FFF2-40B4-BE49-F238E27FC236}">
                  <a16:creationId xmlns:a16="http://schemas.microsoft.com/office/drawing/2014/main" id="{B73DDEE6-8F82-4785-89CD-63A8C1336FD1}"/>
                </a:ext>
              </a:extLst>
            </p:cNvPr>
            <p:cNvSpPr/>
            <p:nvPr/>
          </p:nvSpPr>
          <p:spPr>
            <a:xfrm>
              <a:off x="7461488" y="1848931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84" name="Star: 5 Points 83">
              <a:extLst>
                <a:ext uri="{FF2B5EF4-FFF2-40B4-BE49-F238E27FC236}">
                  <a16:creationId xmlns:a16="http://schemas.microsoft.com/office/drawing/2014/main" id="{8682AA40-9920-446A-98DD-FFFC9AA5A99C}"/>
                </a:ext>
              </a:extLst>
            </p:cNvPr>
            <p:cNvSpPr/>
            <p:nvPr/>
          </p:nvSpPr>
          <p:spPr>
            <a:xfrm>
              <a:off x="7587312" y="1848931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85" name="Star: 5 Points 84">
              <a:extLst>
                <a:ext uri="{FF2B5EF4-FFF2-40B4-BE49-F238E27FC236}">
                  <a16:creationId xmlns:a16="http://schemas.microsoft.com/office/drawing/2014/main" id="{77528831-290D-49D1-9B5D-1B85E87AE20B}"/>
                </a:ext>
              </a:extLst>
            </p:cNvPr>
            <p:cNvSpPr/>
            <p:nvPr/>
          </p:nvSpPr>
          <p:spPr>
            <a:xfrm>
              <a:off x="7713136" y="1848931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86" name="Star: 5 Points 85">
              <a:extLst>
                <a:ext uri="{FF2B5EF4-FFF2-40B4-BE49-F238E27FC236}">
                  <a16:creationId xmlns:a16="http://schemas.microsoft.com/office/drawing/2014/main" id="{76593139-2C19-41E7-BD42-AB556756C8C1}"/>
                </a:ext>
              </a:extLst>
            </p:cNvPr>
            <p:cNvSpPr/>
            <p:nvPr/>
          </p:nvSpPr>
          <p:spPr>
            <a:xfrm>
              <a:off x="7838960" y="1848931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88" name="Star: 5 Points 87">
              <a:extLst>
                <a:ext uri="{FF2B5EF4-FFF2-40B4-BE49-F238E27FC236}">
                  <a16:creationId xmlns:a16="http://schemas.microsoft.com/office/drawing/2014/main" id="{BFF76F25-DEDF-451E-8B2F-A93853E2A62C}"/>
                </a:ext>
              </a:extLst>
            </p:cNvPr>
            <p:cNvSpPr/>
            <p:nvPr/>
          </p:nvSpPr>
          <p:spPr>
            <a:xfrm>
              <a:off x="7964784" y="1848931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89" name="TextBox 88">
            <a:extLst>
              <a:ext uri="{FF2B5EF4-FFF2-40B4-BE49-F238E27FC236}">
                <a16:creationId xmlns:a16="http://schemas.microsoft.com/office/drawing/2014/main" id="{D6156BF7-1C48-4D43-8594-3FE3C178D3C1}"/>
              </a:ext>
            </a:extLst>
          </p:cNvPr>
          <p:cNvSpPr txBox="1"/>
          <p:nvPr/>
        </p:nvSpPr>
        <p:spPr>
          <a:xfrm>
            <a:off x="9254439" y="3585907"/>
            <a:ext cx="97654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1200" spc="0" baseline="0" dirty="0">
                <a:solidFill>
                  <a:schemeClr val="bg2"/>
                </a:solidFill>
                <a:latin typeface="+mj-lt"/>
                <a:cs typeface="Arial"/>
                <a:sym typeface="Arial"/>
                <a:rtl val="0"/>
              </a:rPr>
              <a:t>Nick Name</a:t>
            </a:r>
          </a:p>
        </p:txBody>
      </p:sp>
      <p:grpSp>
        <p:nvGrpSpPr>
          <p:cNvPr id="90" name="Group 89">
            <a:extLst>
              <a:ext uri="{FF2B5EF4-FFF2-40B4-BE49-F238E27FC236}">
                <a16:creationId xmlns:a16="http://schemas.microsoft.com/office/drawing/2014/main" id="{FC91ED69-F321-42C1-8D19-06F7E03C0D59}"/>
              </a:ext>
            </a:extLst>
          </p:cNvPr>
          <p:cNvGrpSpPr/>
          <p:nvPr/>
        </p:nvGrpSpPr>
        <p:grpSpPr>
          <a:xfrm>
            <a:off x="9440789" y="3881809"/>
            <a:ext cx="603849" cy="100553"/>
            <a:chOff x="7461488" y="1848931"/>
            <a:chExt cx="603849" cy="100553"/>
          </a:xfrm>
        </p:grpSpPr>
        <p:sp>
          <p:nvSpPr>
            <p:cNvPr id="92" name="Star: 5 Points 91">
              <a:extLst>
                <a:ext uri="{FF2B5EF4-FFF2-40B4-BE49-F238E27FC236}">
                  <a16:creationId xmlns:a16="http://schemas.microsoft.com/office/drawing/2014/main" id="{759C6B10-932B-4A72-81F5-7E3C67C96BCD}"/>
                </a:ext>
              </a:extLst>
            </p:cNvPr>
            <p:cNvSpPr/>
            <p:nvPr/>
          </p:nvSpPr>
          <p:spPr>
            <a:xfrm>
              <a:off x="7461488" y="1848931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93" name="Star: 5 Points 92">
              <a:extLst>
                <a:ext uri="{FF2B5EF4-FFF2-40B4-BE49-F238E27FC236}">
                  <a16:creationId xmlns:a16="http://schemas.microsoft.com/office/drawing/2014/main" id="{724FCC11-7787-4CF4-9331-185AC1756311}"/>
                </a:ext>
              </a:extLst>
            </p:cNvPr>
            <p:cNvSpPr/>
            <p:nvPr/>
          </p:nvSpPr>
          <p:spPr>
            <a:xfrm>
              <a:off x="7587312" y="1848931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97" name="Star: 5 Points 96">
              <a:extLst>
                <a:ext uri="{FF2B5EF4-FFF2-40B4-BE49-F238E27FC236}">
                  <a16:creationId xmlns:a16="http://schemas.microsoft.com/office/drawing/2014/main" id="{76B7EB63-BC47-4C36-9AF0-510592CB3E5E}"/>
                </a:ext>
              </a:extLst>
            </p:cNvPr>
            <p:cNvSpPr/>
            <p:nvPr/>
          </p:nvSpPr>
          <p:spPr>
            <a:xfrm>
              <a:off x="7713136" y="1848931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98" name="Star: 5 Points 97">
              <a:extLst>
                <a:ext uri="{FF2B5EF4-FFF2-40B4-BE49-F238E27FC236}">
                  <a16:creationId xmlns:a16="http://schemas.microsoft.com/office/drawing/2014/main" id="{4F07E6F4-C23B-40F4-9619-DD339B1DBE6C}"/>
                </a:ext>
              </a:extLst>
            </p:cNvPr>
            <p:cNvSpPr/>
            <p:nvPr/>
          </p:nvSpPr>
          <p:spPr>
            <a:xfrm>
              <a:off x="7838960" y="1848931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99" name="Star: 5 Points 98">
              <a:extLst>
                <a:ext uri="{FF2B5EF4-FFF2-40B4-BE49-F238E27FC236}">
                  <a16:creationId xmlns:a16="http://schemas.microsoft.com/office/drawing/2014/main" id="{6BEBC8E5-9899-4411-8F17-BE0F6288D480}"/>
                </a:ext>
              </a:extLst>
            </p:cNvPr>
            <p:cNvSpPr/>
            <p:nvPr/>
          </p:nvSpPr>
          <p:spPr>
            <a:xfrm>
              <a:off x="7964784" y="1848931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100" name="TextBox 99">
            <a:extLst>
              <a:ext uri="{FF2B5EF4-FFF2-40B4-BE49-F238E27FC236}">
                <a16:creationId xmlns:a16="http://schemas.microsoft.com/office/drawing/2014/main" id="{38098CD7-C5A7-4BF4-A5D0-6B07FF3F8446}"/>
              </a:ext>
            </a:extLst>
          </p:cNvPr>
          <p:cNvSpPr txBox="1"/>
          <p:nvPr/>
        </p:nvSpPr>
        <p:spPr>
          <a:xfrm>
            <a:off x="5359344" y="3585907"/>
            <a:ext cx="97654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1200" spc="0" baseline="0" dirty="0">
                <a:solidFill>
                  <a:schemeClr val="bg2"/>
                </a:solidFill>
                <a:latin typeface="+mj-lt"/>
                <a:cs typeface="Arial"/>
                <a:sym typeface="Arial"/>
                <a:rtl val="0"/>
              </a:rPr>
              <a:t>Nick Name</a:t>
            </a:r>
          </a:p>
        </p:txBody>
      </p:sp>
      <p:grpSp>
        <p:nvGrpSpPr>
          <p:cNvPr id="102" name="Group 101">
            <a:extLst>
              <a:ext uri="{FF2B5EF4-FFF2-40B4-BE49-F238E27FC236}">
                <a16:creationId xmlns:a16="http://schemas.microsoft.com/office/drawing/2014/main" id="{1179B730-A7D7-43F8-AD5C-DE5B646797D4}"/>
              </a:ext>
            </a:extLst>
          </p:cNvPr>
          <p:cNvGrpSpPr/>
          <p:nvPr/>
        </p:nvGrpSpPr>
        <p:grpSpPr>
          <a:xfrm>
            <a:off x="5545694" y="3881809"/>
            <a:ext cx="603849" cy="100553"/>
            <a:chOff x="7461488" y="1848931"/>
            <a:chExt cx="603849" cy="100553"/>
          </a:xfrm>
        </p:grpSpPr>
        <p:sp>
          <p:nvSpPr>
            <p:cNvPr id="103" name="Star: 5 Points 102">
              <a:extLst>
                <a:ext uri="{FF2B5EF4-FFF2-40B4-BE49-F238E27FC236}">
                  <a16:creationId xmlns:a16="http://schemas.microsoft.com/office/drawing/2014/main" id="{C5DF95B7-E7DD-423A-9068-5AE604EC3C6B}"/>
                </a:ext>
              </a:extLst>
            </p:cNvPr>
            <p:cNvSpPr/>
            <p:nvPr/>
          </p:nvSpPr>
          <p:spPr>
            <a:xfrm>
              <a:off x="7461488" y="1848931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04" name="Star: 5 Points 103">
              <a:extLst>
                <a:ext uri="{FF2B5EF4-FFF2-40B4-BE49-F238E27FC236}">
                  <a16:creationId xmlns:a16="http://schemas.microsoft.com/office/drawing/2014/main" id="{21DE0E3E-3DF8-4EFD-B27E-BB8255DB7768}"/>
                </a:ext>
              </a:extLst>
            </p:cNvPr>
            <p:cNvSpPr/>
            <p:nvPr/>
          </p:nvSpPr>
          <p:spPr>
            <a:xfrm>
              <a:off x="7587312" y="1848931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06" name="Star: 5 Points 105">
              <a:extLst>
                <a:ext uri="{FF2B5EF4-FFF2-40B4-BE49-F238E27FC236}">
                  <a16:creationId xmlns:a16="http://schemas.microsoft.com/office/drawing/2014/main" id="{5E905B4E-7BC6-4B27-8F42-73CA56B50B69}"/>
                </a:ext>
              </a:extLst>
            </p:cNvPr>
            <p:cNvSpPr/>
            <p:nvPr/>
          </p:nvSpPr>
          <p:spPr>
            <a:xfrm>
              <a:off x="7713136" y="1848931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10" name="Star: 5 Points 109">
              <a:extLst>
                <a:ext uri="{FF2B5EF4-FFF2-40B4-BE49-F238E27FC236}">
                  <a16:creationId xmlns:a16="http://schemas.microsoft.com/office/drawing/2014/main" id="{9DFEB444-3505-4B93-B17F-859AEA4E5D42}"/>
                </a:ext>
              </a:extLst>
            </p:cNvPr>
            <p:cNvSpPr/>
            <p:nvPr/>
          </p:nvSpPr>
          <p:spPr>
            <a:xfrm>
              <a:off x="7838960" y="1848931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11" name="Star: 5 Points 110">
              <a:extLst>
                <a:ext uri="{FF2B5EF4-FFF2-40B4-BE49-F238E27FC236}">
                  <a16:creationId xmlns:a16="http://schemas.microsoft.com/office/drawing/2014/main" id="{6EA7B0A0-C63C-40BF-BF22-3F53C7B82E58}"/>
                </a:ext>
              </a:extLst>
            </p:cNvPr>
            <p:cNvSpPr/>
            <p:nvPr/>
          </p:nvSpPr>
          <p:spPr>
            <a:xfrm>
              <a:off x="7964784" y="1848931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112" name="TextBox 111">
            <a:extLst>
              <a:ext uri="{FF2B5EF4-FFF2-40B4-BE49-F238E27FC236}">
                <a16:creationId xmlns:a16="http://schemas.microsoft.com/office/drawing/2014/main" id="{7233E663-3954-411C-869E-FA2B5805F932}"/>
              </a:ext>
            </a:extLst>
          </p:cNvPr>
          <p:cNvSpPr txBox="1"/>
          <p:nvPr/>
        </p:nvSpPr>
        <p:spPr>
          <a:xfrm>
            <a:off x="4220255" y="5724587"/>
            <a:ext cx="97654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1200" spc="0" baseline="0" dirty="0">
                <a:solidFill>
                  <a:schemeClr val="bg2"/>
                </a:solidFill>
                <a:latin typeface="+mj-lt"/>
                <a:cs typeface="Arial"/>
                <a:sym typeface="Arial"/>
                <a:rtl val="0"/>
              </a:rPr>
              <a:t>Nick Name</a:t>
            </a:r>
          </a:p>
        </p:txBody>
      </p:sp>
      <p:grpSp>
        <p:nvGrpSpPr>
          <p:cNvPr id="113" name="Group 112">
            <a:extLst>
              <a:ext uri="{FF2B5EF4-FFF2-40B4-BE49-F238E27FC236}">
                <a16:creationId xmlns:a16="http://schemas.microsoft.com/office/drawing/2014/main" id="{A002FA52-8C85-46DD-846B-3C841E8D1CF1}"/>
              </a:ext>
            </a:extLst>
          </p:cNvPr>
          <p:cNvGrpSpPr/>
          <p:nvPr/>
        </p:nvGrpSpPr>
        <p:grpSpPr>
          <a:xfrm>
            <a:off x="4406605" y="6020489"/>
            <a:ext cx="603849" cy="100553"/>
            <a:chOff x="7461488" y="1848931"/>
            <a:chExt cx="603849" cy="100553"/>
          </a:xfrm>
        </p:grpSpPr>
        <p:sp>
          <p:nvSpPr>
            <p:cNvPr id="115" name="Star: 5 Points 114">
              <a:extLst>
                <a:ext uri="{FF2B5EF4-FFF2-40B4-BE49-F238E27FC236}">
                  <a16:creationId xmlns:a16="http://schemas.microsoft.com/office/drawing/2014/main" id="{9E6D20C7-1D7B-4C29-96CC-108ECC924D5C}"/>
                </a:ext>
              </a:extLst>
            </p:cNvPr>
            <p:cNvSpPr/>
            <p:nvPr/>
          </p:nvSpPr>
          <p:spPr>
            <a:xfrm>
              <a:off x="7461488" y="1848931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16" name="Star: 5 Points 115">
              <a:extLst>
                <a:ext uri="{FF2B5EF4-FFF2-40B4-BE49-F238E27FC236}">
                  <a16:creationId xmlns:a16="http://schemas.microsoft.com/office/drawing/2014/main" id="{B2AC9AD9-423F-483F-B4EA-7E55DFBE8718}"/>
                </a:ext>
              </a:extLst>
            </p:cNvPr>
            <p:cNvSpPr/>
            <p:nvPr/>
          </p:nvSpPr>
          <p:spPr>
            <a:xfrm>
              <a:off x="7587312" y="1848931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17" name="Star: 5 Points 116">
              <a:extLst>
                <a:ext uri="{FF2B5EF4-FFF2-40B4-BE49-F238E27FC236}">
                  <a16:creationId xmlns:a16="http://schemas.microsoft.com/office/drawing/2014/main" id="{3741B095-6CA2-4E73-B340-49B0C3893B50}"/>
                </a:ext>
              </a:extLst>
            </p:cNvPr>
            <p:cNvSpPr/>
            <p:nvPr/>
          </p:nvSpPr>
          <p:spPr>
            <a:xfrm>
              <a:off x="7713136" y="1848931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19" name="Star: 5 Points 118">
              <a:extLst>
                <a:ext uri="{FF2B5EF4-FFF2-40B4-BE49-F238E27FC236}">
                  <a16:creationId xmlns:a16="http://schemas.microsoft.com/office/drawing/2014/main" id="{6343AED6-86A7-4784-8483-4230FB624F34}"/>
                </a:ext>
              </a:extLst>
            </p:cNvPr>
            <p:cNvSpPr/>
            <p:nvPr/>
          </p:nvSpPr>
          <p:spPr>
            <a:xfrm>
              <a:off x="7838960" y="1848931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31" name="Star: 5 Points 130">
              <a:extLst>
                <a:ext uri="{FF2B5EF4-FFF2-40B4-BE49-F238E27FC236}">
                  <a16:creationId xmlns:a16="http://schemas.microsoft.com/office/drawing/2014/main" id="{E469639D-E8ED-444F-AFFD-3205D723E9E6}"/>
                </a:ext>
              </a:extLst>
            </p:cNvPr>
            <p:cNvSpPr/>
            <p:nvPr/>
          </p:nvSpPr>
          <p:spPr>
            <a:xfrm>
              <a:off x="7964784" y="1848931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132" name="TextBox 131">
            <a:extLst>
              <a:ext uri="{FF2B5EF4-FFF2-40B4-BE49-F238E27FC236}">
                <a16:creationId xmlns:a16="http://schemas.microsoft.com/office/drawing/2014/main" id="{12E25A9B-AB5C-4A2A-8E2E-6322E1511324}"/>
              </a:ext>
            </a:extLst>
          </p:cNvPr>
          <p:cNvSpPr txBox="1"/>
          <p:nvPr/>
        </p:nvSpPr>
        <p:spPr>
          <a:xfrm>
            <a:off x="6527123" y="5724587"/>
            <a:ext cx="97654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1200" spc="0" baseline="0" dirty="0">
                <a:solidFill>
                  <a:schemeClr val="bg2"/>
                </a:solidFill>
                <a:latin typeface="+mj-lt"/>
                <a:cs typeface="Arial"/>
                <a:sym typeface="Arial"/>
                <a:rtl val="0"/>
              </a:rPr>
              <a:t>Nick Name</a:t>
            </a:r>
          </a:p>
        </p:txBody>
      </p:sp>
      <p:grpSp>
        <p:nvGrpSpPr>
          <p:cNvPr id="133" name="Group 132">
            <a:extLst>
              <a:ext uri="{FF2B5EF4-FFF2-40B4-BE49-F238E27FC236}">
                <a16:creationId xmlns:a16="http://schemas.microsoft.com/office/drawing/2014/main" id="{45BA5DDF-C5CF-40FB-B78A-7D7E24D1F127}"/>
              </a:ext>
            </a:extLst>
          </p:cNvPr>
          <p:cNvGrpSpPr/>
          <p:nvPr/>
        </p:nvGrpSpPr>
        <p:grpSpPr>
          <a:xfrm>
            <a:off x="6713473" y="6020489"/>
            <a:ext cx="603849" cy="100553"/>
            <a:chOff x="7461488" y="1848931"/>
            <a:chExt cx="603849" cy="100553"/>
          </a:xfrm>
        </p:grpSpPr>
        <p:sp>
          <p:nvSpPr>
            <p:cNvPr id="134" name="Star: 5 Points 133">
              <a:extLst>
                <a:ext uri="{FF2B5EF4-FFF2-40B4-BE49-F238E27FC236}">
                  <a16:creationId xmlns:a16="http://schemas.microsoft.com/office/drawing/2014/main" id="{F909E1FC-AA64-4604-A936-A1D4773434EE}"/>
                </a:ext>
              </a:extLst>
            </p:cNvPr>
            <p:cNvSpPr/>
            <p:nvPr/>
          </p:nvSpPr>
          <p:spPr>
            <a:xfrm>
              <a:off x="7461488" y="1848931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35" name="Star: 5 Points 134">
              <a:extLst>
                <a:ext uri="{FF2B5EF4-FFF2-40B4-BE49-F238E27FC236}">
                  <a16:creationId xmlns:a16="http://schemas.microsoft.com/office/drawing/2014/main" id="{4C875C7B-3D56-4BA5-A1B8-76181998A678}"/>
                </a:ext>
              </a:extLst>
            </p:cNvPr>
            <p:cNvSpPr/>
            <p:nvPr/>
          </p:nvSpPr>
          <p:spPr>
            <a:xfrm>
              <a:off x="7587312" y="1848931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40" name="Star: 5 Points 139">
              <a:extLst>
                <a:ext uri="{FF2B5EF4-FFF2-40B4-BE49-F238E27FC236}">
                  <a16:creationId xmlns:a16="http://schemas.microsoft.com/office/drawing/2014/main" id="{FCD8E1E5-864E-4B4B-ABFE-54B16EBA66BF}"/>
                </a:ext>
              </a:extLst>
            </p:cNvPr>
            <p:cNvSpPr/>
            <p:nvPr/>
          </p:nvSpPr>
          <p:spPr>
            <a:xfrm>
              <a:off x="7713136" y="1848931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41" name="Star: 5 Points 140">
              <a:extLst>
                <a:ext uri="{FF2B5EF4-FFF2-40B4-BE49-F238E27FC236}">
                  <a16:creationId xmlns:a16="http://schemas.microsoft.com/office/drawing/2014/main" id="{7FB7FA67-E0DD-4C2E-93AA-8BBE8379D8C8}"/>
                </a:ext>
              </a:extLst>
            </p:cNvPr>
            <p:cNvSpPr/>
            <p:nvPr/>
          </p:nvSpPr>
          <p:spPr>
            <a:xfrm>
              <a:off x="7838960" y="1848931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42" name="Star: 5 Points 141">
              <a:extLst>
                <a:ext uri="{FF2B5EF4-FFF2-40B4-BE49-F238E27FC236}">
                  <a16:creationId xmlns:a16="http://schemas.microsoft.com/office/drawing/2014/main" id="{4747E6D8-9069-4EBE-BFEE-4F62ADA1DAE5}"/>
                </a:ext>
              </a:extLst>
            </p:cNvPr>
            <p:cNvSpPr/>
            <p:nvPr/>
          </p:nvSpPr>
          <p:spPr>
            <a:xfrm>
              <a:off x="7964784" y="1848931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143" name="TextBox 142">
            <a:extLst>
              <a:ext uri="{FF2B5EF4-FFF2-40B4-BE49-F238E27FC236}">
                <a16:creationId xmlns:a16="http://schemas.microsoft.com/office/drawing/2014/main" id="{4909A301-53BD-407D-8562-1AEF7D0F2856}"/>
              </a:ext>
            </a:extLst>
          </p:cNvPr>
          <p:cNvSpPr txBox="1"/>
          <p:nvPr/>
        </p:nvSpPr>
        <p:spPr>
          <a:xfrm>
            <a:off x="8110652" y="5724587"/>
            <a:ext cx="97654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1200" spc="0" baseline="0" dirty="0">
                <a:solidFill>
                  <a:schemeClr val="bg2"/>
                </a:solidFill>
                <a:latin typeface="+mj-lt"/>
                <a:cs typeface="Arial"/>
                <a:sym typeface="Arial"/>
                <a:rtl val="0"/>
              </a:rPr>
              <a:t>Nick Name</a:t>
            </a:r>
          </a:p>
        </p:txBody>
      </p:sp>
      <p:grpSp>
        <p:nvGrpSpPr>
          <p:cNvPr id="144" name="Group 143">
            <a:extLst>
              <a:ext uri="{FF2B5EF4-FFF2-40B4-BE49-F238E27FC236}">
                <a16:creationId xmlns:a16="http://schemas.microsoft.com/office/drawing/2014/main" id="{49AFAD35-B7F8-4208-9709-211E2663F80F}"/>
              </a:ext>
            </a:extLst>
          </p:cNvPr>
          <p:cNvGrpSpPr/>
          <p:nvPr/>
        </p:nvGrpSpPr>
        <p:grpSpPr>
          <a:xfrm>
            <a:off x="8297002" y="6020489"/>
            <a:ext cx="603849" cy="100553"/>
            <a:chOff x="7461488" y="1848931"/>
            <a:chExt cx="603849" cy="100553"/>
          </a:xfrm>
        </p:grpSpPr>
        <p:sp>
          <p:nvSpPr>
            <p:cNvPr id="145" name="Star: 5 Points 144">
              <a:extLst>
                <a:ext uri="{FF2B5EF4-FFF2-40B4-BE49-F238E27FC236}">
                  <a16:creationId xmlns:a16="http://schemas.microsoft.com/office/drawing/2014/main" id="{8913C124-397D-42BE-9E22-636ABCA72F57}"/>
                </a:ext>
              </a:extLst>
            </p:cNvPr>
            <p:cNvSpPr/>
            <p:nvPr/>
          </p:nvSpPr>
          <p:spPr>
            <a:xfrm>
              <a:off x="7461488" y="1848931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51" name="Star: 5 Points 150">
              <a:extLst>
                <a:ext uri="{FF2B5EF4-FFF2-40B4-BE49-F238E27FC236}">
                  <a16:creationId xmlns:a16="http://schemas.microsoft.com/office/drawing/2014/main" id="{C7BF8F63-A376-4860-B980-0F0D2B4086A2}"/>
                </a:ext>
              </a:extLst>
            </p:cNvPr>
            <p:cNvSpPr/>
            <p:nvPr/>
          </p:nvSpPr>
          <p:spPr>
            <a:xfrm>
              <a:off x="7587312" y="1848931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52" name="Star: 5 Points 151">
              <a:extLst>
                <a:ext uri="{FF2B5EF4-FFF2-40B4-BE49-F238E27FC236}">
                  <a16:creationId xmlns:a16="http://schemas.microsoft.com/office/drawing/2014/main" id="{D1C57893-AD40-4066-9D69-FE3985D115F5}"/>
                </a:ext>
              </a:extLst>
            </p:cNvPr>
            <p:cNvSpPr/>
            <p:nvPr/>
          </p:nvSpPr>
          <p:spPr>
            <a:xfrm>
              <a:off x="7713136" y="1848931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53" name="Star: 5 Points 152">
              <a:extLst>
                <a:ext uri="{FF2B5EF4-FFF2-40B4-BE49-F238E27FC236}">
                  <a16:creationId xmlns:a16="http://schemas.microsoft.com/office/drawing/2014/main" id="{DB2F20AC-DA36-4DB8-8E9B-B79E91320582}"/>
                </a:ext>
              </a:extLst>
            </p:cNvPr>
            <p:cNvSpPr/>
            <p:nvPr/>
          </p:nvSpPr>
          <p:spPr>
            <a:xfrm>
              <a:off x="7838960" y="1848931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54" name="Star: 5 Points 153">
              <a:extLst>
                <a:ext uri="{FF2B5EF4-FFF2-40B4-BE49-F238E27FC236}">
                  <a16:creationId xmlns:a16="http://schemas.microsoft.com/office/drawing/2014/main" id="{B1EE56E0-D5D4-4B6B-8553-C2EF34187141}"/>
                </a:ext>
              </a:extLst>
            </p:cNvPr>
            <p:cNvSpPr/>
            <p:nvPr/>
          </p:nvSpPr>
          <p:spPr>
            <a:xfrm>
              <a:off x="7964784" y="1848931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155" name="TextBox 154">
            <a:extLst>
              <a:ext uri="{FF2B5EF4-FFF2-40B4-BE49-F238E27FC236}">
                <a16:creationId xmlns:a16="http://schemas.microsoft.com/office/drawing/2014/main" id="{74776EFC-4CD4-42A2-A564-23FA599D76DD}"/>
              </a:ext>
            </a:extLst>
          </p:cNvPr>
          <p:cNvSpPr txBox="1"/>
          <p:nvPr/>
        </p:nvSpPr>
        <p:spPr>
          <a:xfrm>
            <a:off x="10417394" y="5724587"/>
            <a:ext cx="97654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1200" spc="0" baseline="0" dirty="0">
                <a:solidFill>
                  <a:schemeClr val="bg2"/>
                </a:solidFill>
                <a:latin typeface="+mj-lt"/>
                <a:cs typeface="Arial"/>
                <a:sym typeface="Arial"/>
                <a:rtl val="0"/>
              </a:rPr>
              <a:t>Nick Name</a:t>
            </a:r>
          </a:p>
        </p:txBody>
      </p:sp>
      <p:grpSp>
        <p:nvGrpSpPr>
          <p:cNvPr id="156" name="Group 155">
            <a:extLst>
              <a:ext uri="{FF2B5EF4-FFF2-40B4-BE49-F238E27FC236}">
                <a16:creationId xmlns:a16="http://schemas.microsoft.com/office/drawing/2014/main" id="{C28B9ACE-FC36-462E-A10F-57ABAC7280CD}"/>
              </a:ext>
            </a:extLst>
          </p:cNvPr>
          <p:cNvGrpSpPr/>
          <p:nvPr/>
        </p:nvGrpSpPr>
        <p:grpSpPr>
          <a:xfrm>
            <a:off x="10603744" y="6020489"/>
            <a:ext cx="603849" cy="100553"/>
            <a:chOff x="7461488" y="1848931"/>
            <a:chExt cx="603849" cy="100553"/>
          </a:xfrm>
        </p:grpSpPr>
        <p:sp>
          <p:nvSpPr>
            <p:cNvPr id="157" name="Star: 5 Points 156">
              <a:extLst>
                <a:ext uri="{FF2B5EF4-FFF2-40B4-BE49-F238E27FC236}">
                  <a16:creationId xmlns:a16="http://schemas.microsoft.com/office/drawing/2014/main" id="{62966B67-5113-4E53-99C8-F162BCFAC30C}"/>
                </a:ext>
              </a:extLst>
            </p:cNvPr>
            <p:cNvSpPr/>
            <p:nvPr/>
          </p:nvSpPr>
          <p:spPr>
            <a:xfrm>
              <a:off x="7461488" y="1848931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58" name="Star: 5 Points 157">
              <a:extLst>
                <a:ext uri="{FF2B5EF4-FFF2-40B4-BE49-F238E27FC236}">
                  <a16:creationId xmlns:a16="http://schemas.microsoft.com/office/drawing/2014/main" id="{23BE44B4-A131-4BCC-81EA-05729595BF52}"/>
                </a:ext>
              </a:extLst>
            </p:cNvPr>
            <p:cNvSpPr/>
            <p:nvPr/>
          </p:nvSpPr>
          <p:spPr>
            <a:xfrm>
              <a:off x="7587312" y="1848931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59" name="Star: 5 Points 158">
              <a:extLst>
                <a:ext uri="{FF2B5EF4-FFF2-40B4-BE49-F238E27FC236}">
                  <a16:creationId xmlns:a16="http://schemas.microsoft.com/office/drawing/2014/main" id="{BECE9700-3A69-4F66-B261-B9A547BC1DD5}"/>
                </a:ext>
              </a:extLst>
            </p:cNvPr>
            <p:cNvSpPr/>
            <p:nvPr/>
          </p:nvSpPr>
          <p:spPr>
            <a:xfrm>
              <a:off x="7713136" y="1848931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60" name="Star: 5 Points 159">
              <a:extLst>
                <a:ext uri="{FF2B5EF4-FFF2-40B4-BE49-F238E27FC236}">
                  <a16:creationId xmlns:a16="http://schemas.microsoft.com/office/drawing/2014/main" id="{056ED127-AF79-41BA-8DC3-07A2CDAE2D38}"/>
                </a:ext>
              </a:extLst>
            </p:cNvPr>
            <p:cNvSpPr/>
            <p:nvPr/>
          </p:nvSpPr>
          <p:spPr>
            <a:xfrm>
              <a:off x="7838960" y="1848931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61" name="Star: 5 Points 160">
              <a:extLst>
                <a:ext uri="{FF2B5EF4-FFF2-40B4-BE49-F238E27FC236}">
                  <a16:creationId xmlns:a16="http://schemas.microsoft.com/office/drawing/2014/main" id="{C465BEB2-1D1B-47D0-BF28-6131C0E1C10B}"/>
                </a:ext>
              </a:extLst>
            </p:cNvPr>
            <p:cNvSpPr/>
            <p:nvPr/>
          </p:nvSpPr>
          <p:spPr>
            <a:xfrm>
              <a:off x="7964784" y="1848931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37858151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4F69B065-3B99-4192-B8EB-8F7EB952F880}"/>
              </a:ext>
            </a:extLst>
          </p:cNvPr>
          <p:cNvSpPr/>
          <p:nvPr/>
        </p:nvSpPr>
        <p:spPr>
          <a:xfrm>
            <a:off x="4640740" y="3204754"/>
            <a:ext cx="1418100" cy="481900"/>
          </a:xfrm>
          <a:custGeom>
            <a:avLst/>
            <a:gdLst>
              <a:gd name="connsiteX0" fmla="*/ 1177150 w 1418100"/>
              <a:gd name="connsiteY0" fmla="*/ 481900 h 481900"/>
              <a:gd name="connsiteX1" fmla="*/ 0 w 1418100"/>
              <a:gd name="connsiteY1" fmla="*/ 481900 h 481900"/>
              <a:gd name="connsiteX2" fmla="*/ 0 w 1418100"/>
              <a:gd name="connsiteY2" fmla="*/ 0 h 481900"/>
              <a:gd name="connsiteX3" fmla="*/ 1177150 w 1418100"/>
              <a:gd name="connsiteY3" fmla="*/ 0 h 481900"/>
              <a:gd name="connsiteX4" fmla="*/ 1418100 w 1418100"/>
              <a:gd name="connsiteY4" fmla="*/ 240950 h 481900"/>
              <a:gd name="connsiteX5" fmla="*/ 1418100 w 1418100"/>
              <a:gd name="connsiteY5" fmla="*/ 240950 h 481900"/>
              <a:gd name="connsiteX6" fmla="*/ 1177150 w 1418100"/>
              <a:gd name="connsiteY6" fmla="*/ 481900 h 481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418100" h="481900">
                <a:moveTo>
                  <a:pt x="1177150" y="481900"/>
                </a:moveTo>
                <a:lnTo>
                  <a:pt x="0" y="481900"/>
                </a:lnTo>
                <a:lnTo>
                  <a:pt x="0" y="0"/>
                </a:lnTo>
                <a:lnTo>
                  <a:pt x="1177150" y="0"/>
                </a:lnTo>
                <a:cubicBezTo>
                  <a:pt x="1310183" y="0"/>
                  <a:pt x="1418100" y="107917"/>
                  <a:pt x="1418100" y="240950"/>
                </a:cubicBezTo>
                <a:lnTo>
                  <a:pt x="1418100" y="240950"/>
                </a:lnTo>
                <a:cubicBezTo>
                  <a:pt x="1418100" y="373983"/>
                  <a:pt x="1310314" y="481900"/>
                  <a:pt x="1177150" y="481900"/>
                </a:cubicBezTo>
                <a:close/>
              </a:path>
            </a:pathLst>
          </a:custGeom>
          <a:solidFill>
            <a:schemeClr val="accent2"/>
          </a:solidFill>
          <a:ln w="13072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2" name="Graphic 2">
            <a:extLst>
              <a:ext uri="{FF2B5EF4-FFF2-40B4-BE49-F238E27FC236}">
                <a16:creationId xmlns:a16="http://schemas.microsoft.com/office/drawing/2014/main" id="{B0407B9B-7829-4CB2-B7E4-9C615359D286}"/>
              </a:ext>
            </a:extLst>
          </p:cNvPr>
          <p:cNvSpPr/>
          <p:nvPr/>
        </p:nvSpPr>
        <p:spPr>
          <a:xfrm>
            <a:off x="1947645" y="3554799"/>
            <a:ext cx="1353872" cy="13080"/>
          </a:xfrm>
          <a:custGeom>
            <a:avLst/>
            <a:gdLst>
              <a:gd name="connsiteX0" fmla="*/ 0 w 1353872"/>
              <a:gd name="connsiteY0" fmla="*/ 0 h 13080"/>
              <a:gd name="connsiteX1" fmla="*/ 1353873 w 1353872"/>
              <a:gd name="connsiteY1" fmla="*/ 0 h 130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353872" h="13080">
                <a:moveTo>
                  <a:pt x="0" y="0"/>
                </a:moveTo>
                <a:lnTo>
                  <a:pt x="1353873" y="0"/>
                </a:lnTo>
              </a:path>
            </a:pathLst>
          </a:custGeom>
          <a:noFill/>
          <a:ln w="12700" cap="flat">
            <a:solidFill>
              <a:schemeClr val="bg2">
                <a:lumMod val="85000"/>
              </a:schemeClr>
            </a:solidFill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953179AE-58E8-4B0B-869C-4A9002C027C0}"/>
              </a:ext>
            </a:extLst>
          </p:cNvPr>
          <p:cNvSpPr/>
          <p:nvPr/>
        </p:nvSpPr>
        <p:spPr>
          <a:xfrm>
            <a:off x="1947645" y="1659770"/>
            <a:ext cx="687401" cy="383008"/>
          </a:xfrm>
          <a:custGeom>
            <a:avLst/>
            <a:gdLst>
              <a:gd name="connsiteX0" fmla="*/ 0 w 687401"/>
              <a:gd name="connsiteY0" fmla="*/ 383009 h 383008"/>
              <a:gd name="connsiteX1" fmla="*/ 0 w 687401"/>
              <a:gd name="connsiteY1" fmla="*/ 166258 h 383008"/>
              <a:gd name="connsiteX2" fmla="*/ 166258 w 687401"/>
              <a:gd name="connsiteY2" fmla="*/ 0 h 383008"/>
              <a:gd name="connsiteX3" fmla="*/ 687401 w 687401"/>
              <a:gd name="connsiteY3" fmla="*/ 0 h 3830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87401" h="383008">
                <a:moveTo>
                  <a:pt x="0" y="383009"/>
                </a:moveTo>
                <a:lnTo>
                  <a:pt x="0" y="166258"/>
                </a:lnTo>
                <a:cubicBezTo>
                  <a:pt x="0" y="74430"/>
                  <a:pt x="74430" y="0"/>
                  <a:pt x="166258" y="0"/>
                </a:cubicBezTo>
                <a:lnTo>
                  <a:pt x="687401" y="0"/>
                </a:lnTo>
              </a:path>
            </a:pathLst>
          </a:custGeom>
          <a:noFill/>
          <a:ln w="12700" cap="flat">
            <a:solidFill>
              <a:schemeClr val="bg2">
                <a:lumMod val="85000"/>
              </a:schemeClr>
            </a:solidFill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A9E83FEC-C28D-427C-93D8-057F7D036380}"/>
              </a:ext>
            </a:extLst>
          </p:cNvPr>
          <p:cNvSpPr/>
          <p:nvPr/>
        </p:nvSpPr>
        <p:spPr>
          <a:xfrm>
            <a:off x="1947645" y="5020252"/>
            <a:ext cx="687401" cy="383008"/>
          </a:xfrm>
          <a:custGeom>
            <a:avLst/>
            <a:gdLst>
              <a:gd name="connsiteX0" fmla="*/ 0 w 687401"/>
              <a:gd name="connsiteY0" fmla="*/ 0 h 383008"/>
              <a:gd name="connsiteX1" fmla="*/ 0 w 687401"/>
              <a:gd name="connsiteY1" fmla="*/ 216751 h 383008"/>
              <a:gd name="connsiteX2" fmla="*/ 166258 w 687401"/>
              <a:gd name="connsiteY2" fmla="*/ 383009 h 383008"/>
              <a:gd name="connsiteX3" fmla="*/ 687401 w 687401"/>
              <a:gd name="connsiteY3" fmla="*/ 383009 h 3830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87401" h="383008">
                <a:moveTo>
                  <a:pt x="0" y="0"/>
                </a:moveTo>
                <a:lnTo>
                  <a:pt x="0" y="216751"/>
                </a:lnTo>
                <a:cubicBezTo>
                  <a:pt x="0" y="308578"/>
                  <a:pt x="74430" y="383009"/>
                  <a:pt x="166258" y="383009"/>
                </a:cubicBezTo>
                <a:lnTo>
                  <a:pt x="687401" y="383009"/>
                </a:lnTo>
              </a:path>
            </a:pathLst>
          </a:custGeom>
          <a:noFill/>
          <a:ln w="12700" cap="flat">
            <a:solidFill>
              <a:schemeClr val="bg2">
                <a:lumMod val="85000"/>
              </a:schemeClr>
            </a:solidFill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EBA5C66C-1906-456A-B867-057A7250E205}"/>
              </a:ext>
            </a:extLst>
          </p:cNvPr>
          <p:cNvSpPr/>
          <p:nvPr/>
        </p:nvSpPr>
        <p:spPr>
          <a:xfrm>
            <a:off x="3918413" y="1330131"/>
            <a:ext cx="1418100" cy="481900"/>
          </a:xfrm>
          <a:custGeom>
            <a:avLst/>
            <a:gdLst>
              <a:gd name="connsiteX0" fmla="*/ 1177150 w 1418100"/>
              <a:gd name="connsiteY0" fmla="*/ 481900 h 481900"/>
              <a:gd name="connsiteX1" fmla="*/ 0 w 1418100"/>
              <a:gd name="connsiteY1" fmla="*/ 481900 h 481900"/>
              <a:gd name="connsiteX2" fmla="*/ 0 w 1418100"/>
              <a:gd name="connsiteY2" fmla="*/ 0 h 481900"/>
              <a:gd name="connsiteX3" fmla="*/ 1177150 w 1418100"/>
              <a:gd name="connsiteY3" fmla="*/ 0 h 481900"/>
              <a:gd name="connsiteX4" fmla="*/ 1418100 w 1418100"/>
              <a:gd name="connsiteY4" fmla="*/ 240950 h 481900"/>
              <a:gd name="connsiteX5" fmla="*/ 1418100 w 1418100"/>
              <a:gd name="connsiteY5" fmla="*/ 240950 h 481900"/>
              <a:gd name="connsiteX6" fmla="*/ 1177150 w 1418100"/>
              <a:gd name="connsiteY6" fmla="*/ 481900 h 481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418100" h="481900">
                <a:moveTo>
                  <a:pt x="1177150" y="481900"/>
                </a:moveTo>
                <a:lnTo>
                  <a:pt x="0" y="481900"/>
                </a:lnTo>
                <a:lnTo>
                  <a:pt x="0" y="0"/>
                </a:lnTo>
                <a:lnTo>
                  <a:pt x="1177150" y="0"/>
                </a:lnTo>
                <a:cubicBezTo>
                  <a:pt x="1310183" y="0"/>
                  <a:pt x="1418100" y="107917"/>
                  <a:pt x="1418100" y="240950"/>
                </a:cubicBezTo>
                <a:lnTo>
                  <a:pt x="1418100" y="240950"/>
                </a:lnTo>
                <a:cubicBezTo>
                  <a:pt x="1418100" y="373983"/>
                  <a:pt x="1310183" y="481900"/>
                  <a:pt x="1177150" y="481900"/>
                </a:cubicBezTo>
                <a:close/>
              </a:path>
            </a:pathLst>
          </a:custGeom>
          <a:solidFill>
            <a:schemeClr val="accent1"/>
          </a:solidFill>
          <a:ln w="13072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DEE63D3E-8C91-4C14-997D-E9529CD12638}"/>
              </a:ext>
            </a:extLst>
          </p:cNvPr>
          <p:cNvSpPr/>
          <p:nvPr/>
        </p:nvSpPr>
        <p:spPr>
          <a:xfrm>
            <a:off x="2743095" y="937442"/>
            <a:ext cx="1444785" cy="1444785"/>
          </a:xfrm>
          <a:custGeom>
            <a:avLst/>
            <a:gdLst>
              <a:gd name="connsiteX0" fmla="*/ 981329 w 1444785"/>
              <a:gd name="connsiteY0" fmla="*/ 1444785 h 1444785"/>
              <a:gd name="connsiteX1" fmla="*/ 463456 w 1444785"/>
              <a:gd name="connsiteY1" fmla="*/ 1444785 h 1444785"/>
              <a:gd name="connsiteX2" fmla="*/ 0 w 1444785"/>
              <a:gd name="connsiteY2" fmla="*/ 981329 h 1444785"/>
              <a:gd name="connsiteX3" fmla="*/ 0 w 1444785"/>
              <a:gd name="connsiteY3" fmla="*/ 463456 h 1444785"/>
              <a:gd name="connsiteX4" fmla="*/ 463456 w 1444785"/>
              <a:gd name="connsiteY4" fmla="*/ 0 h 1444785"/>
              <a:gd name="connsiteX5" fmla="*/ 981329 w 1444785"/>
              <a:gd name="connsiteY5" fmla="*/ 0 h 1444785"/>
              <a:gd name="connsiteX6" fmla="*/ 1444785 w 1444785"/>
              <a:gd name="connsiteY6" fmla="*/ 463456 h 1444785"/>
              <a:gd name="connsiteX7" fmla="*/ 1444785 w 1444785"/>
              <a:gd name="connsiteY7" fmla="*/ 981329 h 1444785"/>
              <a:gd name="connsiteX8" fmla="*/ 981329 w 1444785"/>
              <a:gd name="connsiteY8" fmla="*/ 1444785 h 14447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44785" h="1444785">
                <a:moveTo>
                  <a:pt x="981329" y="1444785"/>
                </a:moveTo>
                <a:lnTo>
                  <a:pt x="463456" y="1444785"/>
                </a:lnTo>
                <a:cubicBezTo>
                  <a:pt x="207463" y="1444785"/>
                  <a:pt x="0" y="1237322"/>
                  <a:pt x="0" y="981329"/>
                </a:cubicBezTo>
                <a:lnTo>
                  <a:pt x="0" y="463456"/>
                </a:lnTo>
                <a:cubicBezTo>
                  <a:pt x="0" y="207463"/>
                  <a:pt x="207463" y="0"/>
                  <a:pt x="463456" y="0"/>
                </a:cubicBezTo>
                <a:lnTo>
                  <a:pt x="981329" y="0"/>
                </a:lnTo>
                <a:cubicBezTo>
                  <a:pt x="1237322" y="0"/>
                  <a:pt x="1444785" y="207463"/>
                  <a:pt x="1444785" y="463456"/>
                </a:cubicBezTo>
                <a:lnTo>
                  <a:pt x="1444785" y="981329"/>
                </a:lnTo>
                <a:cubicBezTo>
                  <a:pt x="1444785" y="1237191"/>
                  <a:pt x="1237322" y="1444785"/>
                  <a:pt x="981329" y="1444785"/>
                </a:cubicBezTo>
                <a:close/>
              </a:path>
            </a:pathLst>
          </a:custGeom>
          <a:solidFill>
            <a:schemeClr val="accent1"/>
          </a:solidFill>
          <a:ln w="13072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461DD1B4-6D15-4626-8341-E47368F7CDD7}"/>
              </a:ext>
            </a:extLst>
          </p:cNvPr>
          <p:cNvSpPr/>
          <p:nvPr/>
        </p:nvSpPr>
        <p:spPr>
          <a:xfrm>
            <a:off x="2909614" y="1103962"/>
            <a:ext cx="1111745" cy="1111745"/>
          </a:xfrm>
          <a:custGeom>
            <a:avLst/>
            <a:gdLst>
              <a:gd name="connsiteX0" fmla="*/ 360902 w 1111745"/>
              <a:gd name="connsiteY0" fmla="*/ 1111746 h 1111745"/>
              <a:gd name="connsiteX1" fmla="*/ 0 w 1111745"/>
              <a:gd name="connsiteY1" fmla="*/ 750844 h 1111745"/>
              <a:gd name="connsiteX2" fmla="*/ 0 w 1111745"/>
              <a:gd name="connsiteY2" fmla="*/ 360902 h 1111745"/>
              <a:gd name="connsiteX3" fmla="*/ 360902 w 1111745"/>
              <a:gd name="connsiteY3" fmla="*/ 0 h 1111745"/>
              <a:gd name="connsiteX4" fmla="*/ 750843 w 1111745"/>
              <a:gd name="connsiteY4" fmla="*/ 0 h 1111745"/>
              <a:gd name="connsiteX5" fmla="*/ 1111746 w 1111745"/>
              <a:gd name="connsiteY5" fmla="*/ 360902 h 1111745"/>
              <a:gd name="connsiteX6" fmla="*/ 1111746 w 1111745"/>
              <a:gd name="connsiteY6" fmla="*/ 750844 h 1111745"/>
              <a:gd name="connsiteX7" fmla="*/ 750843 w 1111745"/>
              <a:gd name="connsiteY7" fmla="*/ 1111746 h 1111745"/>
              <a:gd name="connsiteX8" fmla="*/ 360902 w 1111745"/>
              <a:gd name="connsiteY8" fmla="*/ 1111746 h 11117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111745" h="1111745">
                <a:moveTo>
                  <a:pt x="360902" y="1111746"/>
                </a:moveTo>
                <a:cubicBezTo>
                  <a:pt x="161942" y="1111746"/>
                  <a:pt x="0" y="949804"/>
                  <a:pt x="0" y="750844"/>
                </a:cubicBezTo>
                <a:lnTo>
                  <a:pt x="0" y="360902"/>
                </a:lnTo>
                <a:cubicBezTo>
                  <a:pt x="0" y="161942"/>
                  <a:pt x="161942" y="0"/>
                  <a:pt x="360902" y="0"/>
                </a:cubicBezTo>
                <a:lnTo>
                  <a:pt x="750843" y="0"/>
                </a:lnTo>
                <a:cubicBezTo>
                  <a:pt x="949804" y="0"/>
                  <a:pt x="1111746" y="161942"/>
                  <a:pt x="1111746" y="360902"/>
                </a:cubicBezTo>
                <a:lnTo>
                  <a:pt x="1111746" y="750844"/>
                </a:lnTo>
                <a:cubicBezTo>
                  <a:pt x="1111746" y="949804"/>
                  <a:pt x="949804" y="1111746"/>
                  <a:pt x="750843" y="1111746"/>
                </a:cubicBezTo>
                <a:lnTo>
                  <a:pt x="360902" y="1111746"/>
                </a:lnTo>
                <a:close/>
              </a:path>
            </a:pathLst>
          </a:custGeom>
          <a:solidFill>
            <a:srgbClr val="FFFFFF"/>
          </a:solidFill>
          <a:ln w="10805" cap="flat">
            <a:noFill/>
            <a:prstDash val="solid"/>
            <a:miter/>
          </a:ln>
          <a:effectLst>
            <a:outerShdw blurRad="266700" dist="165100" dir="3000000" sx="98000" sy="98000" algn="ct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354E78F8-861C-4904-9246-CB49310FD5D7}"/>
              </a:ext>
            </a:extLst>
          </p:cNvPr>
          <p:cNvSpPr/>
          <p:nvPr/>
        </p:nvSpPr>
        <p:spPr>
          <a:xfrm>
            <a:off x="2897711" y="1091928"/>
            <a:ext cx="1135552" cy="1135552"/>
          </a:xfrm>
          <a:custGeom>
            <a:avLst/>
            <a:gdLst>
              <a:gd name="connsiteX0" fmla="*/ 762747 w 1135552"/>
              <a:gd name="connsiteY0" fmla="*/ 23938 h 1135552"/>
              <a:gd name="connsiteX1" fmla="*/ 1111746 w 1135552"/>
              <a:gd name="connsiteY1" fmla="*/ 372936 h 1135552"/>
              <a:gd name="connsiteX2" fmla="*/ 1111746 w 1135552"/>
              <a:gd name="connsiteY2" fmla="*/ 762878 h 1135552"/>
              <a:gd name="connsiteX3" fmla="*/ 762747 w 1135552"/>
              <a:gd name="connsiteY3" fmla="*/ 1111876 h 1135552"/>
              <a:gd name="connsiteX4" fmla="*/ 372806 w 1135552"/>
              <a:gd name="connsiteY4" fmla="*/ 1111876 h 1135552"/>
              <a:gd name="connsiteX5" fmla="*/ 23807 w 1135552"/>
              <a:gd name="connsiteY5" fmla="*/ 762878 h 1135552"/>
              <a:gd name="connsiteX6" fmla="*/ 23807 w 1135552"/>
              <a:gd name="connsiteY6" fmla="*/ 372936 h 1135552"/>
              <a:gd name="connsiteX7" fmla="*/ 372806 w 1135552"/>
              <a:gd name="connsiteY7" fmla="*/ 23938 h 1135552"/>
              <a:gd name="connsiteX8" fmla="*/ 762747 w 1135552"/>
              <a:gd name="connsiteY8" fmla="*/ 23938 h 1135552"/>
              <a:gd name="connsiteX9" fmla="*/ 762747 w 1135552"/>
              <a:gd name="connsiteY9" fmla="*/ 0 h 1135552"/>
              <a:gd name="connsiteX10" fmla="*/ 372806 w 1135552"/>
              <a:gd name="connsiteY10" fmla="*/ 0 h 1135552"/>
              <a:gd name="connsiteX11" fmla="*/ 0 w 1135552"/>
              <a:gd name="connsiteY11" fmla="*/ 372806 h 1135552"/>
              <a:gd name="connsiteX12" fmla="*/ 0 w 1135552"/>
              <a:gd name="connsiteY12" fmla="*/ 762747 h 1135552"/>
              <a:gd name="connsiteX13" fmla="*/ 372806 w 1135552"/>
              <a:gd name="connsiteY13" fmla="*/ 1135553 h 1135552"/>
              <a:gd name="connsiteX14" fmla="*/ 762747 w 1135552"/>
              <a:gd name="connsiteY14" fmla="*/ 1135553 h 1135552"/>
              <a:gd name="connsiteX15" fmla="*/ 1135553 w 1135552"/>
              <a:gd name="connsiteY15" fmla="*/ 762747 h 1135552"/>
              <a:gd name="connsiteX16" fmla="*/ 1135553 w 1135552"/>
              <a:gd name="connsiteY16" fmla="*/ 372936 h 1135552"/>
              <a:gd name="connsiteX17" fmla="*/ 762747 w 1135552"/>
              <a:gd name="connsiteY17" fmla="*/ 0 h 1135552"/>
              <a:gd name="connsiteX18" fmla="*/ 762747 w 1135552"/>
              <a:gd name="connsiteY18" fmla="*/ 0 h 11355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1135552" h="1135552">
                <a:moveTo>
                  <a:pt x="762747" y="23938"/>
                </a:moveTo>
                <a:cubicBezTo>
                  <a:pt x="955429" y="23938"/>
                  <a:pt x="1111746" y="180124"/>
                  <a:pt x="1111746" y="372936"/>
                </a:cubicBezTo>
                <a:lnTo>
                  <a:pt x="1111746" y="762878"/>
                </a:lnTo>
                <a:cubicBezTo>
                  <a:pt x="1111746" y="955560"/>
                  <a:pt x="955560" y="1111876"/>
                  <a:pt x="762747" y="1111876"/>
                </a:cubicBezTo>
                <a:lnTo>
                  <a:pt x="372806" y="1111876"/>
                </a:lnTo>
                <a:cubicBezTo>
                  <a:pt x="180124" y="1111876"/>
                  <a:pt x="23807" y="955690"/>
                  <a:pt x="23807" y="762878"/>
                </a:cubicBezTo>
                <a:lnTo>
                  <a:pt x="23807" y="372936"/>
                </a:lnTo>
                <a:cubicBezTo>
                  <a:pt x="23807" y="180255"/>
                  <a:pt x="179993" y="23938"/>
                  <a:pt x="372806" y="23938"/>
                </a:cubicBezTo>
                <a:lnTo>
                  <a:pt x="762747" y="23938"/>
                </a:lnTo>
                <a:moveTo>
                  <a:pt x="762747" y="0"/>
                </a:moveTo>
                <a:lnTo>
                  <a:pt x="372806" y="0"/>
                </a:lnTo>
                <a:cubicBezTo>
                  <a:pt x="167174" y="0"/>
                  <a:pt x="0" y="167305"/>
                  <a:pt x="0" y="372806"/>
                </a:cubicBezTo>
                <a:lnTo>
                  <a:pt x="0" y="762747"/>
                </a:lnTo>
                <a:cubicBezTo>
                  <a:pt x="0" y="968379"/>
                  <a:pt x="167305" y="1135553"/>
                  <a:pt x="372806" y="1135553"/>
                </a:cubicBezTo>
                <a:lnTo>
                  <a:pt x="762747" y="1135553"/>
                </a:lnTo>
                <a:cubicBezTo>
                  <a:pt x="968379" y="1135553"/>
                  <a:pt x="1135553" y="968248"/>
                  <a:pt x="1135553" y="762747"/>
                </a:cubicBezTo>
                <a:lnTo>
                  <a:pt x="1135553" y="372936"/>
                </a:lnTo>
                <a:cubicBezTo>
                  <a:pt x="1135553" y="167305"/>
                  <a:pt x="968379" y="0"/>
                  <a:pt x="762747" y="0"/>
                </a:cubicBezTo>
                <a:lnTo>
                  <a:pt x="762747" y="0"/>
                </a:lnTo>
                <a:close/>
              </a:path>
            </a:pathLst>
          </a:custGeom>
          <a:solidFill>
            <a:srgbClr val="FFFFFF"/>
          </a:solidFill>
          <a:ln w="13072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28" name="Freeform: Shape 27">
            <a:extLst>
              <a:ext uri="{FF2B5EF4-FFF2-40B4-BE49-F238E27FC236}">
                <a16:creationId xmlns:a16="http://schemas.microsoft.com/office/drawing/2014/main" id="{74F1E5B0-06E4-447F-AC5E-14C1D1E976F4}"/>
              </a:ext>
            </a:extLst>
          </p:cNvPr>
          <p:cNvSpPr/>
          <p:nvPr/>
        </p:nvSpPr>
        <p:spPr>
          <a:xfrm>
            <a:off x="3465553" y="2811935"/>
            <a:ext cx="1444785" cy="1444785"/>
          </a:xfrm>
          <a:custGeom>
            <a:avLst/>
            <a:gdLst>
              <a:gd name="connsiteX0" fmla="*/ 981329 w 1444785"/>
              <a:gd name="connsiteY0" fmla="*/ 1444785 h 1444785"/>
              <a:gd name="connsiteX1" fmla="*/ 463456 w 1444785"/>
              <a:gd name="connsiteY1" fmla="*/ 1444785 h 1444785"/>
              <a:gd name="connsiteX2" fmla="*/ 0 w 1444785"/>
              <a:gd name="connsiteY2" fmla="*/ 981329 h 1444785"/>
              <a:gd name="connsiteX3" fmla="*/ 0 w 1444785"/>
              <a:gd name="connsiteY3" fmla="*/ 463456 h 1444785"/>
              <a:gd name="connsiteX4" fmla="*/ 463456 w 1444785"/>
              <a:gd name="connsiteY4" fmla="*/ 0 h 1444785"/>
              <a:gd name="connsiteX5" fmla="*/ 981329 w 1444785"/>
              <a:gd name="connsiteY5" fmla="*/ 0 h 1444785"/>
              <a:gd name="connsiteX6" fmla="*/ 1444785 w 1444785"/>
              <a:gd name="connsiteY6" fmla="*/ 463456 h 1444785"/>
              <a:gd name="connsiteX7" fmla="*/ 1444785 w 1444785"/>
              <a:gd name="connsiteY7" fmla="*/ 981329 h 1444785"/>
              <a:gd name="connsiteX8" fmla="*/ 981329 w 1444785"/>
              <a:gd name="connsiteY8" fmla="*/ 1444785 h 14447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44785" h="1444785">
                <a:moveTo>
                  <a:pt x="981329" y="1444785"/>
                </a:moveTo>
                <a:lnTo>
                  <a:pt x="463456" y="1444785"/>
                </a:lnTo>
                <a:cubicBezTo>
                  <a:pt x="207463" y="1444785"/>
                  <a:pt x="0" y="1237322"/>
                  <a:pt x="0" y="981329"/>
                </a:cubicBezTo>
                <a:lnTo>
                  <a:pt x="0" y="463456"/>
                </a:lnTo>
                <a:cubicBezTo>
                  <a:pt x="0" y="207463"/>
                  <a:pt x="207463" y="0"/>
                  <a:pt x="463456" y="0"/>
                </a:cubicBezTo>
                <a:lnTo>
                  <a:pt x="981329" y="0"/>
                </a:lnTo>
                <a:cubicBezTo>
                  <a:pt x="1237322" y="0"/>
                  <a:pt x="1444785" y="207463"/>
                  <a:pt x="1444785" y="463456"/>
                </a:cubicBezTo>
                <a:lnTo>
                  <a:pt x="1444785" y="981329"/>
                </a:lnTo>
                <a:cubicBezTo>
                  <a:pt x="1444654" y="1237322"/>
                  <a:pt x="1237191" y="1444785"/>
                  <a:pt x="981329" y="1444785"/>
                </a:cubicBezTo>
                <a:close/>
              </a:path>
            </a:pathLst>
          </a:custGeom>
          <a:solidFill>
            <a:schemeClr val="accent2"/>
          </a:solidFill>
          <a:ln w="13072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33" name="Freeform: Shape 32">
            <a:extLst>
              <a:ext uri="{FF2B5EF4-FFF2-40B4-BE49-F238E27FC236}">
                <a16:creationId xmlns:a16="http://schemas.microsoft.com/office/drawing/2014/main" id="{4C715865-FFF3-4843-9820-F8BECF0DCF30}"/>
              </a:ext>
            </a:extLst>
          </p:cNvPr>
          <p:cNvSpPr/>
          <p:nvPr/>
        </p:nvSpPr>
        <p:spPr>
          <a:xfrm>
            <a:off x="3631942" y="2978586"/>
            <a:ext cx="1111745" cy="1111745"/>
          </a:xfrm>
          <a:custGeom>
            <a:avLst/>
            <a:gdLst>
              <a:gd name="connsiteX0" fmla="*/ 360902 w 1111745"/>
              <a:gd name="connsiteY0" fmla="*/ 1111746 h 1111745"/>
              <a:gd name="connsiteX1" fmla="*/ 0 w 1111745"/>
              <a:gd name="connsiteY1" fmla="*/ 750843 h 1111745"/>
              <a:gd name="connsiteX2" fmla="*/ 0 w 1111745"/>
              <a:gd name="connsiteY2" fmla="*/ 360902 h 1111745"/>
              <a:gd name="connsiteX3" fmla="*/ 360902 w 1111745"/>
              <a:gd name="connsiteY3" fmla="*/ 0 h 1111745"/>
              <a:gd name="connsiteX4" fmla="*/ 750843 w 1111745"/>
              <a:gd name="connsiteY4" fmla="*/ 0 h 1111745"/>
              <a:gd name="connsiteX5" fmla="*/ 1111745 w 1111745"/>
              <a:gd name="connsiteY5" fmla="*/ 360902 h 1111745"/>
              <a:gd name="connsiteX6" fmla="*/ 1111745 w 1111745"/>
              <a:gd name="connsiteY6" fmla="*/ 750843 h 1111745"/>
              <a:gd name="connsiteX7" fmla="*/ 750843 w 1111745"/>
              <a:gd name="connsiteY7" fmla="*/ 1111746 h 1111745"/>
              <a:gd name="connsiteX8" fmla="*/ 360902 w 1111745"/>
              <a:gd name="connsiteY8" fmla="*/ 1111746 h 11117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111745" h="1111745">
                <a:moveTo>
                  <a:pt x="360902" y="1111746"/>
                </a:moveTo>
                <a:cubicBezTo>
                  <a:pt x="161942" y="1111746"/>
                  <a:pt x="0" y="949804"/>
                  <a:pt x="0" y="750843"/>
                </a:cubicBezTo>
                <a:lnTo>
                  <a:pt x="0" y="360902"/>
                </a:lnTo>
                <a:cubicBezTo>
                  <a:pt x="0" y="161941"/>
                  <a:pt x="161942" y="0"/>
                  <a:pt x="360902" y="0"/>
                </a:cubicBezTo>
                <a:lnTo>
                  <a:pt x="750843" y="0"/>
                </a:lnTo>
                <a:cubicBezTo>
                  <a:pt x="949804" y="0"/>
                  <a:pt x="1111745" y="161941"/>
                  <a:pt x="1111745" y="360902"/>
                </a:cubicBezTo>
                <a:lnTo>
                  <a:pt x="1111745" y="750843"/>
                </a:lnTo>
                <a:cubicBezTo>
                  <a:pt x="1111745" y="949804"/>
                  <a:pt x="949804" y="1111746"/>
                  <a:pt x="750843" y="1111746"/>
                </a:cubicBezTo>
                <a:lnTo>
                  <a:pt x="360902" y="1111746"/>
                </a:lnTo>
                <a:close/>
              </a:path>
            </a:pathLst>
          </a:custGeom>
          <a:solidFill>
            <a:srgbClr val="FFFFFF"/>
          </a:solidFill>
          <a:ln w="10805" cap="flat">
            <a:noFill/>
            <a:prstDash val="solid"/>
            <a:miter/>
          </a:ln>
          <a:effectLst>
            <a:outerShdw blurRad="266700" dist="165100" dir="3000000" sx="98000" sy="98000" algn="ct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34" name="Freeform: Shape 33">
            <a:extLst>
              <a:ext uri="{FF2B5EF4-FFF2-40B4-BE49-F238E27FC236}">
                <a16:creationId xmlns:a16="http://schemas.microsoft.com/office/drawing/2014/main" id="{C4CDAEF3-6646-4DF9-A72B-971E7FDB1710}"/>
              </a:ext>
            </a:extLst>
          </p:cNvPr>
          <p:cNvSpPr/>
          <p:nvPr/>
        </p:nvSpPr>
        <p:spPr>
          <a:xfrm>
            <a:off x="3620038" y="2966551"/>
            <a:ext cx="1135552" cy="1135552"/>
          </a:xfrm>
          <a:custGeom>
            <a:avLst/>
            <a:gdLst>
              <a:gd name="connsiteX0" fmla="*/ 762747 w 1135552"/>
              <a:gd name="connsiteY0" fmla="*/ 23938 h 1135552"/>
              <a:gd name="connsiteX1" fmla="*/ 1111745 w 1135552"/>
              <a:gd name="connsiteY1" fmla="*/ 372936 h 1135552"/>
              <a:gd name="connsiteX2" fmla="*/ 1111745 w 1135552"/>
              <a:gd name="connsiteY2" fmla="*/ 762878 h 1135552"/>
              <a:gd name="connsiteX3" fmla="*/ 762747 w 1135552"/>
              <a:gd name="connsiteY3" fmla="*/ 1111876 h 1135552"/>
              <a:gd name="connsiteX4" fmla="*/ 372806 w 1135552"/>
              <a:gd name="connsiteY4" fmla="*/ 1111876 h 1135552"/>
              <a:gd name="connsiteX5" fmla="*/ 23807 w 1135552"/>
              <a:gd name="connsiteY5" fmla="*/ 762878 h 1135552"/>
              <a:gd name="connsiteX6" fmla="*/ 23807 w 1135552"/>
              <a:gd name="connsiteY6" fmla="*/ 372936 h 1135552"/>
              <a:gd name="connsiteX7" fmla="*/ 372806 w 1135552"/>
              <a:gd name="connsiteY7" fmla="*/ 23938 h 1135552"/>
              <a:gd name="connsiteX8" fmla="*/ 762747 w 1135552"/>
              <a:gd name="connsiteY8" fmla="*/ 23938 h 1135552"/>
              <a:gd name="connsiteX9" fmla="*/ 762747 w 1135552"/>
              <a:gd name="connsiteY9" fmla="*/ 0 h 1135552"/>
              <a:gd name="connsiteX10" fmla="*/ 372806 w 1135552"/>
              <a:gd name="connsiteY10" fmla="*/ 0 h 1135552"/>
              <a:gd name="connsiteX11" fmla="*/ 0 w 1135552"/>
              <a:gd name="connsiteY11" fmla="*/ 372806 h 1135552"/>
              <a:gd name="connsiteX12" fmla="*/ 0 w 1135552"/>
              <a:gd name="connsiteY12" fmla="*/ 762747 h 1135552"/>
              <a:gd name="connsiteX13" fmla="*/ 372806 w 1135552"/>
              <a:gd name="connsiteY13" fmla="*/ 1135553 h 1135552"/>
              <a:gd name="connsiteX14" fmla="*/ 762747 w 1135552"/>
              <a:gd name="connsiteY14" fmla="*/ 1135553 h 1135552"/>
              <a:gd name="connsiteX15" fmla="*/ 1135553 w 1135552"/>
              <a:gd name="connsiteY15" fmla="*/ 762747 h 1135552"/>
              <a:gd name="connsiteX16" fmla="*/ 1135553 w 1135552"/>
              <a:gd name="connsiteY16" fmla="*/ 372806 h 1135552"/>
              <a:gd name="connsiteX17" fmla="*/ 762747 w 1135552"/>
              <a:gd name="connsiteY17" fmla="*/ 0 h 1135552"/>
              <a:gd name="connsiteX18" fmla="*/ 762747 w 1135552"/>
              <a:gd name="connsiteY18" fmla="*/ 0 h 11355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1135552" h="1135552">
                <a:moveTo>
                  <a:pt x="762747" y="23938"/>
                </a:moveTo>
                <a:cubicBezTo>
                  <a:pt x="955429" y="23938"/>
                  <a:pt x="1111745" y="180124"/>
                  <a:pt x="1111745" y="372936"/>
                </a:cubicBezTo>
                <a:lnTo>
                  <a:pt x="1111745" y="762878"/>
                </a:lnTo>
                <a:cubicBezTo>
                  <a:pt x="1111745" y="955559"/>
                  <a:pt x="955559" y="1111876"/>
                  <a:pt x="762747" y="1111876"/>
                </a:cubicBezTo>
                <a:lnTo>
                  <a:pt x="372806" y="1111876"/>
                </a:lnTo>
                <a:cubicBezTo>
                  <a:pt x="180124" y="1111876"/>
                  <a:pt x="23807" y="955690"/>
                  <a:pt x="23807" y="762878"/>
                </a:cubicBezTo>
                <a:lnTo>
                  <a:pt x="23807" y="372936"/>
                </a:lnTo>
                <a:cubicBezTo>
                  <a:pt x="23807" y="180255"/>
                  <a:pt x="179993" y="23938"/>
                  <a:pt x="372806" y="23938"/>
                </a:cubicBezTo>
                <a:lnTo>
                  <a:pt x="762747" y="23938"/>
                </a:lnTo>
                <a:moveTo>
                  <a:pt x="762747" y="0"/>
                </a:moveTo>
                <a:lnTo>
                  <a:pt x="372806" y="0"/>
                </a:lnTo>
                <a:cubicBezTo>
                  <a:pt x="167174" y="0"/>
                  <a:pt x="0" y="167305"/>
                  <a:pt x="0" y="372806"/>
                </a:cubicBezTo>
                <a:lnTo>
                  <a:pt x="0" y="762747"/>
                </a:lnTo>
                <a:cubicBezTo>
                  <a:pt x="0" y="968379"/>
                  <a:pt x="167305" y="1135553"/>
                  <a:pt x="372806" y="1135553"/>
                </a:cubicBezTo>
                <a:lnTo>
                  <a:pt x="762747" y="1135553"/>
                </a:lnTo>
                <a:cubicBezTo>
                  <a:pt x="968379" y="1135553"/>
                  <a:pt x="1135553" y="968248"/>
                  <a:pt x="1135553" y="762747"/>
                </a:cubicBezTo>
                <a:lnTo>
                  <a:pt x="1135553" y="372806"/>
                </a:lnTo>
                <a:cubicBezTo>
                  <a:pt x="1135684" y="167305"/>
                  <a:pt x="968379" y="0"/>
                  <a:pt x="762747" y="0"/>
                </a:cubicBezTo>
                <a:lnTo>
                  <a:pt x="762747" y="0"/>
                </a:lnTo>
                <a:close/>
              </a:path>
            </a:pathLst>
          </a:custGeom>
          <a:solidFill>
            <a:srgbClr val="FFFFFF"/>
          </a:solidFill>
          <a:ln w="13072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42" name="Freeform: Shape 41">
            <a:extLst>
              <a:ext uri="{FF2B5EF4-FFF2-40B4-BE49-F238E27FC236}">
                <a16:creationId xmlns:a16="http://schemas.microsoft.com/office/drawing/2014/main" id="{DB355699-A518-40F2-8D68-B1AF32AC226F}"/>
              </a:ext>
            </a:extLst>
          </p:cNvPr>
          <p:cNvSpPr/>
          <p:nvPr/>
        </p:nvSpPr>
        <p:spPr>
          <a:xfrm>
            <a:off x="3918413" y="5073622"/>
            <a:ext cx="1418100" cy="481900"/>
          </a:xfrm>
          <a:custGeom>
            <a:avLst/>
            <a:gdLst>
              <a:gd name="connsiteX0" fmla="*/ 1177150 w 1418100"/>
              <a:gd name="connsiteY0" fmla="*/ 481900 h 481900"/>
              <a:gd name="connsiteX1" fmla="*/ 0 w 1418100"/>
              <a:gd name="connsiteY1" fmla="*/ 481900 h 481900"/>
              <a:gd name="connsiteX2" fmla="*/ 0 w 1418100"/>
              <a:gd name="connsiteY2" fmla="*/ 0 h 481900"/>
              <a:gd name="connsiteX3" fmla="*/ 1177150 w 1418100"/>
              <a:gd name="connsiteY3" fmla="*/ 0 h 481900"/>
              <a:gd name="connsiteX4" fmla="*/ 1418100 w 1418100"/>
              <a:gd name="connsiteY4" fmla="*/ 240950 h 481900"/>
              <a:gd name="connsiteX5" fmla="*/ 1418100 w 1418100"/>
              <a:gd name="connsiteY5" fmla="*/ 240950 h 481900"/>
              <a:gd name="connsiteX6" fmla="*/ 1177150 w 1418100"/>
              <a:gd name="connsiteY6" fmla="*/ 481900 h 481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418100" h="481900">
                <a:moveTo>
                  <a:pt x="1177150" y="481900"/>
                </a:moveTo>
                <a:lnTo>
                  <a:pt x="0" y="481900"/>
                </a:lnTo>
                <a:lnTo>
                  <a:pt x="0" y="0"/>
                </a:lnTo>
                <a:lnTo>
                  <a:pt x="1177150" y="0"/>
                </a:lnTo>
                <a:cubicBezTo>
                  <a:pt x="1310183" y="0"/>
                  <a:pt x="1418100" y="107917"/>
                  <a:pt x="1418100" y="240950"/>
                </a:cubicBezTo>
                <a:lnTo>
                  <a:pt x="1418100" y="240950"/>
                </a:lnTo>
                <a:cubicBezTo>
                  <a:pt x="1418100" y="373983"/>
                  <a:pt x="1310183" y="481900"/>
                  <a:pt x="1177150" y="481900"/>
                </a:cubicBezTo>
                <a:close/>
              </a:path>
            </a:pathLst>
          </a:custGeom>
          <a:solidFill>
            <a:schemeClr val="accent3"/>
          </a:solidFill>
          <a:ln w="13072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44" name="Freeform: Shape 43">
            <a:extLst>
              <a:ext uri="{FF2B5EF4-FFF2-40B4-BE49-F238E27FC236}">
                <a16:creationId xmlns:a16="http://schemas.microsoft.com/office/drawing/2014/main" id="{538ED845-AF25-4453-9CA1-2EB80569E5D1}"/>
              </a:ext>
            </a:extLst>
          </p:cNvPr>
          <p:cNvSpPr/>
          <p:nvPr/>
        </p:nvSpPr>
        <p:spPr>
          <a:xfrm>
            <a:off x="2743095" y="4680934"/>
            <a:ext cx="1444785" cy="1444785"/>
          </a:xfrm>
          <a:custGeom>
            <a:avLst/>
            <a:gdLst>
              <a:gd name="connsiteX0" fmla="*/ 981329 w 1444785"/>
              <a:gd name="connsiteY0" fmla="*/ 1444785 h 1444785"/>
              <a:gd name="connsiteX1" fmla="*/ 463456 w 1444785"/>
              <a:gd name="connsiteY1" fmla="*/ 1444785 h 1444785"/>
              <a:gd name="connsiteX2" fmla="*/ 0 w 1444785"/>
              <a:gd name="connsiteY2" fmla="*/ 981329 h 1444785"/>
              <a:gd name="connsiteX3" fmla="*/ 0 w 1444785"/>
              <a:gd name="connsiteY3" fmla="*/ 463456 h 1444785"/>
              <a:gd name="connsiteX4" fmla="*/ 463456 w 1444785"/>
              <a:gd name="connsiteY4" fmla="*/ 0 h 1444785"/>
              <a:gd name="connsiteX5" fmla="*/ 981329 w 1444785"/>
              <a:gd name="connsiteY5" fmla="*/ 0 h 1444785"/>
              <a:gd name="connsiteX6" fmla="*/ 1444785 w 1444785"/>
              <a:gd name="connsiteY6" fmla="*/ 463456 h 1444785"/>
              <a:gd name="connsiteX7" fmla="*/ 1444785 w 1444785"/>
              <a:gd name="connsiteY7" fmla="*/ 981329 h 1444785"/>
              <a:gd name="connsiteX8" fmla="*/ 981329 w 1444785"/>
              <a:gd name="connsiteY8" fmla="*/ 1444785 h 14447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44785" h="1444785">
                <a:moveTo>
                  <a:pt x="981329" y="1444785"/>
                </a:moveTo>
                <a:lnTo>
                  <a:pt x="463456" y="1444785"/>
                </a:lnTo>
                <a:cubicBezTo>
                  <a:pt x="207463" y="1444785"/>
                  <a:pt x="0" y="1237322"/>
                  <a:pt x="0" y="981329"/>
                </a:cubicBezTo>
                <a:lnTo>
                  <a:pt x="0" y="463456"/>
                </a:lnTo>
                <a:cubicBezTo>
                  <a:pt x="0" y="207463"/>
                  <a:pt x="207463" y="0"/>
                  <a:pt x="463456" y="0"/>
                </a:cubicBezTo>
                <a:lnTo>
                  <a:pt x="981329" y="0"/>
                </a:lnTo>
                <a:cubicBezTo>
                  <a:pt x="1237322" y="0"/>
                  <a:pt x="1444785" y="207463"/>
                  <a:pt x="1444785" y="463456"/>
                </a:cubicBezTo>
                <a:lnTo>
                  <a:pt x="1444785" y="981329"/>
                </a:lnTo>
                <a:cubicBezTo>
                  <a:pt x="1444785" y="1237322"/>
                  <a:pt x="1237322" y="1444785"/>
                  <a:pt x="981329" y="1444785"/>
                </a:cubicBezTo>
                <a:close/>
              </a:path>
            </a:pathLst>
          </a:custGeom>
          <a:solidFill>
            <a:schemeClr val="accent3"/>
          </a:solidFill>
          <a:ln w="13072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49" name="Freeform: Shape 48">
            <a:extLst>
              <a:ext uri="{FF2B5EF4-FFF2-40B4-BE49-F238E27FC236}">
                <a16:creationId xmlns:a16="http://schemas.microsoft.com/office/drawing/2014/main" id="{518DF0AC-ED8A-41FB-AF48-F7A3D9893308}"/>
              </a:ext>
            </a:extLst>
          </p:cNvPr>
          <p:cNvSpPr/>
          <p:nvPr/>
        </p:nvSpPr>
        <p:spPr>
          <a:xfrm>
            <a:off x="2909614" y="4847454"/>
            <a:ext cx="1111745" cy="1111745"/>
          </a:xfrm>
          <a:custGeom>
            <a:avLst/>
            <a:gdLst>
              <a:gd name="connsiteX0" fmla="*/ 360902 w 1111745"/>
              <a:gd name="connsiteY0" fmla="*/ 1111745 h 1111745"/>
              <a:gd name="connsiteX1" fmla="*/ 0 w 1111745"/>
              <a:gd name="connsiteY1" fmla="*/ 750843 h 1111745"/>
              <a:gd name="connsiteX2" fmla="*/ 0 w 1111745"/>
              <a:gd name="connsiteY2" fmla="*/ 360902 h 1111745"/>
              <a:gd name="connsiteX3" fmla="*/ 360902 w 1111745"/>
              <a:gd name="connsiteY3" fmla="*/ 0 h 1111745"/>
              <a:gd name="connsiteX4" fmla="*/ 750843 w 1111745"/>
              <a:gd name="connsiteY4" fmla="*/ 0 h 1111745"/>
              <a:gd name="connsiteX5" fmla="*/ 1111746 w 1111745"/>
              <a:gd name="connsiteY5" fmla="*/ 360902 h 1111745"/>
              <a:gd name="connsiteX6" fmla="*/ 1111746 w 1111745"/>
              <a:gd name="connsiteY6" fmla="*/ 750843 h 1111745"/>
              <a:gd name="connsiteX7" fmla="*/ 750843 w 1111745"/>
              <a:gd name="connsiteY7" fmla="*/ 1111745 h 1111745"/>
              <a:gd name="connsiteX8" fmla="*/ 360902 w 1111745"/>
              <a:gd name="connsiteY8" fmla="*/ 1111745 h 11117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111745" h="1111745">
                <a:moveTo>
                  <a:pt x="360902" y="1111745"/>
                </a:moveTo>
                <a:cubicBezTo>
                  <a:pt x="161942" y="1111745"/>
                  <a:pt x="0" y="949804"/>
                  <a:pt x="0" y="750843"/>
                </a:cubicBezTo>
                <a:lnTo>
                  <a:pt x="0" y="360902"/>
                </a:lnTo>
                <a:cubicBezTo>
                  <a:pt x="0" y="161941"/>
                  <a:pt x="161942" y="0"/>
                  <a:pt x="360902" y="0"/>
                </a:cubicBezTo>
                <a:lnTo>
                  <a:pt x="750843" y="0"/>
                </a:lnTo>
                <a:cubicBezTo>
                  <a:pt x="949804" y="0"/>
                  <a:pt x="1111746" y="161941"/>
                  <a:pt x="1111746" y="360902"/>
                </a:cubicBezTo>
                <a:lnTo>
                  <a:pt x="1111746" y="750843"/>
                </a:lnTo>
                <a:cubicBezTo>
                  <a:pt x="1111746" y="949804"/>
                  <a:pt x="949804" y="1111745"/>
                  <a:pt x="750843" y="1111745"/>
                </a:cubicBezTo>
                <a:lnTo>
                  <a:pt x="360902" y="1111745"/>
                </a:lnTo>
                <a:close/>
              </a:path>
            </a:pathLst>
          </a:custGeom>
          <a:solidFill>
            <a:srgbClr val="FFFFFF"/>
          </a:solidFill>
          <a:ln w="10805" cap="flat">
            <a:noFill/>
            <a:prstDash val="solid"/>
            <a:miter/>
          </a:ln>
          <a:effectLst>
            <a:outerShdw blurRad="266700" dist="165100" dir="3000000" sx="98000" sy="98000" algn="ct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50" name="Freeform: Shape 49">
            <a:extLst>
              <a:ext uri="{FF2B5EF4-FFF2-40B4-BE49-F238E27FC236}">
                <a16:creationId xmlns:a16="http://schemas.microsoft.com/office/drawing/2014/main" id="{CAED7E17-6AC7-4A10-BF7E-A7F3E2877347}"/>
              </a:ext>
            </a:extLst>
          </p:cNvPr>
          <p:cNvSpPr/>
          <p:nvPr/>
        </p:nvSpPr>
        <p:spPr>
          <a:xfrm>
            <a:off x="2897711" y="4835419"/>
            <a:ext cx="1135552" cy="1135552"/>
          </a:xfrm>
          <a:custGeom>
            <a:avLst/>
            <a:gdLst>
              <a:gd name="connsiteX0" fmla="*/ 762747 w 1135552"/>
              <a:gd name="connsiteY0" fmla="*/ 23938 h 1135552"/>
              <a:gd name="connsiteX1" fmla="*/ 1111746 w 1135552"/>
              <a:gd name="connsiteY1" fmla="*/ 372937 h 1135552"/>
              <a:gd name="connsiteX2" fmla="*/ 1111746 w 1135552"/>
              <a:gd name="connsiteY2" fmla="*/ 762878 h 1135552"/>
              <a:gd name="connsiteX3" fmla="*/ 762747 w 1135552"/>
              <a:gd name="connsiteY3" fmla="*/ 1111876 h 1135552"/>
              <a:gd name="connsiteX4" fmla="*/ 372806 w 1135552"/>
              <a:gd name="connsiteY4" fmla="*/ 1111876 h 1135552"/>
              <a:gd name="connsiteX5" fmla="*/ 23807 w 1135552"/>
              <a:gd name="connsiteY5" fmla="*/ 762878 h 1135552"/>
              <a:gd name="connsiteX6" fmla="*/ 23807 w 1135552"/>
              <a:gd name="connsiteY6" fmla="*/ 372937 h 1135552"/>
              <a:gd name="connsiteX7" fmla="*/ 372806 w 1135552"/>
              <a:gd name="connsiteY7" fmla="*/ 23938 h 1135552"/>
              <a:gd name="connsiteX8" fmla="*/ 762747 w 1135552"/>
              <a:gd name="connsiteY8" fmla="*/ 23938 h 1135552"/>
              <a:gd name="connsiteX9" fmla="*/ 762747 w 1135552"/>
              <a:gd name="connsiteY9" fmla="*/ 0 h 1135552"/>
              <a:gd name="connsiteX10" fmla="*/ 372806 w 1135552"/>
              <a:gd name="connsiteY10" fmla="*/ 0 h 1135552"/>
              <a:gd name="connsiteX11" fmla="*/ 0 w 1135552"/>
              <a:gd name="connsiteY11" fmla="*/ 372806 h 1135552"/>
              <a:gd name="connsiteX12" fmla="*/ 0 w 1135552"/>
              <a:gd name="connsiteY12" fmla="*/ 762747 h 1135552"/>
              <a:gd name="connsiteX13" fmla="*/ 372806 w 1135552"/>
              <a:gd name="connsiteY13" fmla="*/ 1135553 h 1135552"/>
              <a:gd name="connsiteX14" fmla="*/ 762747 w 1135552"/>
              <a:gd name="connsiteY14" fmla="*/ 1135553 h 1135552"/>
              <a:gd name="connsiteX15" fmla="*/ 1135553 w 1135552"/>
              <a:gd name="connsiteY15" fmla="*/ 762747 h 1135552"/>
              <a:gd name="connsiteX16" fmla="*/ 1135553 w 1135552"/>
              <a:gd name="connsiteY16" fmla="*/ 372806 h 1135552"/>
              <a:gd name="connsiteX17" fmla="*/ 762747 w 1135552"/>
              <a:gd name="connsiteY17" fmla="*/ 0 h 1135552"/>
              <a:gd name="connsiteX18" fmla="*/ 762747 w 1135552"/>
              <a:gd name="connsiteY18" fmla="*/ 0 h 11355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1135552" h="1135552">
                <a:moveTo>
                  <a:pt x="762747" y="23938"/>
                </a:moveTo>
                <a:cubicBezTo>
                  <a:pt x="955429" y="23938"/>
                  <a:pt x="1111746" y="180124"/>
                  <a:pt x="1111746" y="372937"/>
                </a:cubicBezTo>
                <a:lnTo>
                  <a:pt x="1111746" y="762878"/>
                </a:lnTo>
                <a:cubicBezTo>
                  <a:pt x="1111746" y="955559"/>
                  <a:pt x="955560" y="1111876"/>
                  <a:pt x="762747" y="1111876"/>
                </a:cubicBezTo>
                <a:lnTo>
                  <a:pt x="372806" y="1111876"/>
                </a:lnTo>
                <a:cubicBezTo>
                  <a:pt x="180124" y="1111876"/>
                  <a:pt x="23807" y="955690"/>
                  <a:pt x="23807" y="762878"/>
                </a:cubicBezTo>
                <a:lnTo>
                  <a:pt x="23807" y="372937"/>
                </a:lnTo>
                <a:cubicBezTo>
                  <a:pt x="23807" y="180255"/>
                  <a:pt x="179993" y="23938"/>
                  <a:pt x="372806" y="23938"/>
                </a:cubicBezTo>
                <a:lnTo>
                  <a:pt x="762747" y="23938"/>
                </a:lnTo>
                <a:moveTo>
                  <a:pt x="762747" y="0"/>
                </a:moveTo>
                <a:lnTo>
                  <a:pt x="372806" y="0"/>
                </a:lnTo>
                <a:cubicBezTo>
                  <a:pt x="167174" y="0"/>
                  <a:pt x="0" y="167305"/>
                  <a:pt x="0" y="372806"/>
                </a:cubicBezTo>
                <a:lnTo>
                  <a:pt x="0" y="762747"/>
                </a:lnTo>
                <a:cubicBezTo>
                  <a:pt x="0" y="968379"/>
                  <a:pt x="167305" y="1135553"/>
                  <a:pt x="372806" y="1135553"/>
                </a:cubicBezTo>
                <a:lnTo>
                  <a:pt x="762747" y="1135553"/>
                </a:lnTo>
                <a:cubicBezTo>
                  <a:pt x="968379" y="1135553"/>
                  <a:pt x="1135553" y="968248"/>
                  <a:pt x="1135553" y="762747"/>
                </a:cubicBezTo>
                <a:lnTo>
                  <a:pt x="1135553" y="372806"/>
                </a:lnTo>
                <a:cubicBezTo>
                  <a:pt x="1135553" y="167305"/>
                  <a:pt x="968379" y="0"/>
                  <a:pt x="762747" y="0"/>
                </a:cubicBezTo>
                <a:lnTo>
                  <a:pt x="762747" y="0"/>
                </a:lnTo>
                <a:close/>
              </a:path>
            </a:pathLst>
          </a:custGeom>
          <a:solidFill>
            <a:srgbClr val="FFFFFF"/>
          </a:solidFill>
          <a:ln w="13072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58" name="Freeform: Shape 57">
            <a:extLst>
              <a:ext uri="{FF2B5EF4-FFF2-40B4-BE49-F238E27FC236}">
                <a16:creationId xmlns:a16="http://schemas.microsoft.com/office/drawing/2014/main" id="{E368182D-4127-4001-87AC-43A94B4B3BB3}"/>
              </a:ext>
            </a:extLst>
          </p:cNvPr>
          <p:cNvSpPr/>
          <p:nvPr/>
        </p:nvSpPr>
        <p:spPr>
          <a:xfrm>
            <a:off x="5942813" y="1708692"/>
            <a:ext cx="867394" cy="867263"/>
          </a:xfrm>
          <a:custGeom>
            <a:avLst/>
            <a:gdLst>
              <a:gd name="connsiteX0" fmla="*/ 589164 w 867394"/>
              <a:gd name="connsiteY0" fmla="*/ 867264 h 867263"/>
              <a:gd name="connsiteX1" fmla="*/ 278231 w 867394"/>
              <a:gd name="connsiteY1" fmla="*/ 867264 h 867263"/>
              <a:gd name="connsiteX2" fmla="*/ 0 w 867394"/>
              <a:gd name="connsiteY2" fmla="*/ 589033 h 867263"/>
              <a:gd name="connsiteX3" fmla="*/ 0 w 867394"/>
              <a:gd name="connsiteY3" fmla="*/ 278231 h 867263"/>
              <a:gd name="connsiteX4" fmla="*/ 278231 w 867394"/>
              <a:gd name="connsiteY4" fmla="*/ 0 h 867263"/>
              <a:gd name="connsiteX5" fmla="*/ 589164 w 867394"/>
              <a:gd name="connsiteY5" fmla="*/ 0 h 867263"/>
              <a:gd name="connsiteX6" fmla="*/ 867394 w 867394"/>
              <a:gd name="connsiteY6" fmla="*/ 278231 h 867263"/>
              <a:gd name="connsiteX7" fmla="*/ 867394 w 867394"/>
              <a:gd name="connsiteY7" fmla="*/ 589164 h 867263"/>
              <a:gd name="connsiteX8" fmla="*/ 589164 w 867394"/>
              <a:gd name="connsiteY8" fmla="*/ 867264 h 867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67394" h="867263">
                <a:moveTo>
                  <a:pt x="589164" y="867264"/>
                </a:moveTo>
                <a:lnTo>
                  <a:pt x="278231" y="867264"/>
                </a:lnTo>
                <a:cubicBezTo>
                  <a:pt x="124530" y="867264"/>
                  <a:pt x="0" y="742733"/>
                  <a:pt x="0" y="589033"/>
                </a:cubicBezTo>
                <a:lnTo>
                  <a:pt x="0" y="278231"/>
                </a:lnTo>
                <a:cubicBezTo>
                  <a:pt x="0" y="124530"/>
                  <a:pt x="124530" y="0"/>
                  <a:pt x="278231" y="0"/>
                </a:cubicBezTo>
                <a:lnTo>
                  <a:pt x="589164" y="0"/>
                </a:lnTo>
                <a:cubicBezTo>
                  <a:pt x="742864" y="0"/>
                  <a:pt x="867394" y="124530"/>
                  <a:pt x="867394" y="278231"/>
                </a:cubicBezTo>
                <a:lnTo>
                  <a:pt x="867394" y="589164"/>
                </a:lnTo>
                <a:cubicBezTo>
                  <a:pt x="867394" y="742733"/>
                  <a:pt x="742864" y="867264"/>
                  <a:pt x="589164" y="867264"/>
                </a:cubicBezTo>
                <a:close/>
              </a:path>
            </a:pathLst>
          </a:custGeom>
          <a:solidFill>
            <a:srgbClr val="3BE282"/>
          </a:solidFill>
          <a:ln w="13072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59" name="Freeform: Shape 58">
            <a:extLst>
              <a:ext uri="{FF2B5EF4-FFF2-40B4-BE49-F238E27FC236}">
                <a16:creationId xmlns:a16="http://schemas.microsoft.com/office/drawing/2014/main" id="{310AFCD3-A24C-4090-BC8F-B7B28D43DCB5}"/>
              </a:ext>
            </a:extLst>
          </p:cNvPr>
          <p:cNvSpPr/>
          <p:nvPr/>
        </p:nvSpPr>
        <p:spPr>
          <a:xfrm>
            <a:off x="6648527" y="1901897"/>
            <a:ext cx="1031952" cy="350698"/>
          </a:xfrm>
          <a:custGeom>
            <a:avLst/>
            <a:gdLst>
              <a:gd name="connsiteX0" fmla="*/ 856668 w 1031952"/>
              <a:gd name="connsiteY0" fmla="*/ 350699 h 350698"/>
              <a:gd name="connsiteX1" fmla="*/ 0 w 1031952"/>
              <a:gd name="connsiteY1" fmla="*/ 350699 h 350698"/>
              <a:gd name="connsiteX2" fmla="*/ 0 w 1031952"/>
              <a:gd name="connsiteY2" fmla="*/ 0 h 350698"/>
              <a:gd name="connsiteX3" fmla="*/ 856668 w 1031952"/>
              <a:gd name="connsiteY3" fmla="*/ 0 h 350698"/>
              <a:gd name="connsiteX4" fmla="*/ 1031952 w 1031952"/>
              <a:gd name="connsiteY4" fmla="*/ 175284 h 350698"/>
              <a:gd name="connsiteX5" fmla="*/ 1031952 w 1031952"/>
              <a:gd name="connsiteY5" fmla="*/ 175284 h 350698"/>
              <a:gd name="connsiteX6" fmla="*/ 856668 w 1031952"/>
              <a:gd name="connsiteY6" fmla="*/ 350699 h 3506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31952" h="350698">
                <a:moveTo>
                  <a:pt x="856668" y="350699"/>
                </a:moveTo>
                <a:lnTo>
                  <a:pt x="0" y="350699"/>
                </a:lnTo>
                <a:lnTo>
                  <a:pt x="0" y="0"/>
                </a:lnTo>
                <a:lnTo>
                  <a:pt x="856668" y="0"/>
                </a:lnTo>
                <a:cubicBezTo>
                  <a:pt x="953467" y="0"/>
                  <a:pt x="1031952" y="78485"/>
                  <a:pt x="1031952" y="175284"/>
                </a:cubicBezTo>
                <a:lnTo>
                  <a:pt x="1031952" y="175284"/>
                </a:lnTo>
                <a:cubicBezTo>
                  <a:pt x="1031952" y="272214"/>
                  <a:pt x="953467" y="350699"/>
                  <a:pt x="856668" y="350699"/>
                </a:cubicBezTo>
                <a:close/>
              </a:path>
            </a:pathLst>
          </a:custGeom>
          <a:solidFill>
            <a:srgbClr val="3BE282"/>
          </a:solidFill>
          <a:ln w="13072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61" name="Freeform: Shape 60">
            <a:extLst>
              <a:ext uri="{FF2B5EF4-FFF2-40B4-BE49-F238E27FC236}">
                <a16:creationId xmlns:a16="http://schemas.microsoft.com/office/drawing/2014/main" id="{5767FE8B-64FF-4281-AB6C-249CFAC75E1F}"/>
              </a:ext>
            </a:extLst>
          </p:cNvPr>
          <p:cNvSpPr/>
          <p:nvPr/>
        </p:nvSpPr>
        <p:spPr>
          <a:xfrm>
            <a:off x="5991736" y="1757484"/>
            <a:ext cx="769810" cy="769810"/>
          </a:xfrm>
          <a:custGeom>
            <a:avLst/>
            <a:gdLst>
              <a:gd name="connsiteX0" fmla="*/ 249714 w 769810"/>
              <a:gd name="connsiteY0" fmla="*/ 769811 h 769810"/>
              <a:gd name="connsiteX1" fmla="*/ 0 w 769810"/>
              <a:gd name="connsiteY1" fmla="*/ 520097 h 769810"/>
              <a:gd name="connsiteX2" fmla="*/ 0 w 769810"/>
              <a:gd name="connsiteY2" fmla="*/ 249714 h 769810"/>
              <a:gd name="connsiteX3" fmla="*/ 249714 w 769810"/>
              <a:gd name="connsiteY3" fmla="*/ 0 h 769810"/>
              <a:gd name="connsiteX4" fmla="*/ 520097 w 769810"/>
              <a:gd name="connsiteY4" fmla="*/ 0 h 769810"/>
              <a:gd name="connsiteX5" fmla="*/ 769811 w 769810"/>
              <a:gd name="connsiteY5" fmla="*/ 249714 h 769810"/>
              <a:gd name="connsiteX6" fmla="*/ 769811 w 769810"/>
              <a:gd name="connsiteY6" fmla="*/ 520097 h 769810"/>
              <a:gd name="connsiteX7" fmla="*/ 520097 w 769810"/>
              <a:gd name="connsiteY7" fmla="*/ 769811 h 769810"/>
              <a:gd name="connsiteX8" fmla="*/ 249714 w 769810"/>
              <a:gd name="connsiteY8" fmla="*/ 769811 h 7698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69810" h="769810">
                <a:moveTo>
                  <a:pt x="249714" y="769811"/>
                </a:moveTo>
                <a:cubicBezTo>
                  <a:pt x="111972" y="769811"/>
                  <a:pt x="0" y="657708"/>
                  <a:pt x="0" y="520097"/>
                </a:cubicBezTo>
                <a:lnTo>
                  <a:pt x="0" y="249714"/>
                </a:lnTo>
                <a:cubicBezTo>
                  <a:pt x="0" y="111973"/>
                  <a:pt x="112103" y="0"/>
                  <a:pt x="249714" y="0"/>
                </a:cubicBezTo>
                <a:lnTo>
                  <a:pt x="520097" y="0"/>
                </a:lnTo>
                <a:cubicBezTo>
                  <a:pt x="657838" y="0"/>
                  <a:pt x="769811" y="112103"/>
                  <a:pt x="769811" y="249714"/>
                </a:cubicBezTo>
                <a:lnTo>
                  <a:pt x="769811" y="520097"/>
                </a:lnTo>
                <a:cubicBezTo>
                  <a:pt x="769811" y="657838"/>
                  <a:pt x="657708" y="769811"/>
                  <a:pt x="520097" y="769811"/>
                </a:cubicBezTo>
                <a:lnTo>
                  <a:pt x="249714" y="769811"/>
                </a:lnTo>
                <a:close/>
              </a:path>
            </a:pathLst>
          </a:custGeom>
          <a:solidFill>
            <a:srgbClr val="3BE282"/>
          </a:solidFill>
          <a:ln w="13072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62" name="Freeform: Shape 61">
            <a:extLst>
              <a:ext uri="{FF2B5EF4-FFF2-40B4-BE49-F238E27FC236}">
                <a16:creationId xmlns:a16="http://schemas.microsoft.com/office/drawing/2014/main" id="{5DAB8B33-A919-49FF-8A17-CF9B60B755EF}"/>
              </a:ext>
            </a:extLst>
          </p:cNvPr>
          <p:cNvSpPr/>
          <p:nvPr/>
        </p:nvSpPr>
        <p:spPr>
          <a:xfrm>
            <a:off x="5983756" y="1749635"/>
            <a:ext cx="785507" cy="785507"/>
          </a:xfrm>
          <a:custGeom>
            <a:avLst/>
            <a:gdLst>
              <a:gd name="connsiteX0" fmla="*/ 527945 w 785507"/>
              <a:gd name="connsiteY0" fmla="*/ 15697 h 785507"/>
              <a:gd name="connsiteX1" fmla="*/ 769811 w 785507"/>
              <a:gd name="connsiteY1" fmla="*/ 257563 h 785507"/>
              <a:gd name="connsiteX2" fmla="*/ 769811 w 785507"/>
              <a:gd name="connsiteY2" fmla="*/ 527945 h 785507"/>
              <a:gd name="connsiteX3" fmla="*/ 527945 w 785507"/>
              <a:gd name="connsiteY3" fmla="*/ 769811 h 785507"/>
              <a:gd name="connsiteX4" fmla="*/ 257563 w 785507"/>
              <a:gd name="connsiteY4" fmla="*/ 769811 h 785507"/>
              <a:gd name="connsiteX5" fmla="*/ 15697 w 785507"/>
              <a:gd name="connsiteY5" fmla="*/ 527945 h 785507"/>
              <a:gd name="connsiteX6" fmla="*/ 15697 w 785507"/>
              <a:gd name="connsiteY6" fmla="*/ 257563 h 785507"/>
              <a:gd name="connsiteX7" fmla="*/ 257563 w 785507"/>
              <a:gd name="connsiteY7" fmla="*/ 15697 h 785507"/>
              <a:gd name="connsiteX8" fmla="*/ 527945 w 785507"/>
              <a:gd name="connsiteY8" fmla="*/ 15697 h 785507"/>
              <a:gd name="connsiteX9" fmla="*/ 527945 w 785507"/>
              <a:gd name="connsiteY9" fmla="*/ 0 h 785507"/>
              <a:gd name="connsiteX10" fmla="*/ 257563 w 785507"/>
              <a:gd name="connsiteY10" fmla="*/ 0 h 785507"/>
              <a:gd name="connsiteX11" fmla="*/ 0 w 785507"/>
              <a:gd name="connsiteY11" fmla="*/ 257563 h 785507"/>
              <a:gd name="connsiteX12" fmla="*/ 0 w 785507"/>
              <a:gd name="connsiteY12" fmla="*/ 527945 h 785507"/>
              <a:gd name="connsiteX13" fmla="*/ 257563 w 785507"/>
              <a:gd name="connsiteY13" fmla="*/ 785508 h 785507"/>
              <a:gd name="connsiteX14" fmla="*/ 527945 w 785507"/>
              <a:gd name="connsiteY14" fmla="*/ 785508 h 785507"/>
              <a:gd name="connsiteX15" fmla="*/ 785508 w 785507"/>
              <a:gd name="connsiteY15" fmla="*/ 527945 h 785507"/>
              <a:gd name="connsiteX16" fmla="*/ 785508 w 785507"/>
              <a:gd name="connsiteY16" fmla="*/ 257563 h 785507"/>
              <a:gd name="connsiteX17" fmla="*/ 527945 w 785507"/>
              <a:gd name="connsiteY17" fmla="*/ 0 h 785507"/>
              <a:gd name="connsiteX18" fmla="*/ 527945 w 785507"/>
              <a:gd name="connsiteY18" fmla="*/ 0 h 7855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785507" h="785507">
                <a:moveTo>
                  <a:pt x="527945" y="15697"/>
                </a:moveTo>
                <a:cubicBezTo>
                  <a:pt x="661501" y="15697"/>
                  <a:pt x="769811" y="124007"/>
                  <a:pt x="769811" y="257563"/>
                </a:cubicBezTo>
                <a:lnTo>
                  <a:pt x="769811" y="527945"/>
                </a:lnTo>
                <a:cubicBezTo>
                  <a:pt x="769811" y="661501"/>
                  <a:pt x="661501" y="769811"/>
                  <a:pt x="527945" y="769811"/>
                </a:cubicBezTo>
                <a:lnTo>
                  <a:pt x="257563" y="769811"/>
                </a:lnTo>
                <a:cubicBezTo>
                  <a:pt x="124007" y="769811"/>
                  <a:pt x="15697" y="661501"/>
                  <a:pt x="15697" y="527945"/>
                </a:cubicBezTo>
                <a:lnTo>
                  <a:pt x="15697" y="257563"/>
                </a:lnTo>
                <a:cubicBezTo>
                  <a:pt x="15697" y="124007"/>
                  <a:pt x="124007" y="15697"/>
                  <a:pt x="257563" y="15697"/>
                </a:cubicBezTo>
                <a:lnTo>
                  <a:pt x="527945" y="15697"/>
                </a:lnTo>
                <a:moveTo>
                  <a:pt x="527945" y="0"/>
                </a:moveTo>
                <a:lnTo>
                  <a:pt x="257563" y="0"/>
                </a:lnTo>
                <a:cubicBezTo>
                  <a:pt x="115504" y="0"/>
                  <a:pt x="0" y="115635"/>
                  <a:pt x="0" y="257563"/>
                </a:cubicBezTo>
                <a:lnTo>
                  <a:pt x="0" y="527945"/>
                </a:lnTo>
                <a:cubicBezTo>
                  <a:pt x="0" y="670004"/>
                  <a:pt x="115504" y="785508"/>
                  <a:pt x="257563" y="785508"/>
                </a:cubicBezTo>
                <a:lnTo>
                  <a:pt x="527945" y="785508"/>
                </a:lnTo>
                <a:cubicBezTo>
                  <a:pt x="670004" y="785508"/>
                  <a:pt x="785508" y="669873"/>
                  <a:pt x="785508" y="527945"/>
                </a:cubicBezTo>
                <a:lnTo>
                  <a:pt x="785508" y="257563"/>
                </a:lnTo>
                <a:cubicBezTo>
                  <a:pt x="785639" y="115504"/>
                  <a:pt x="670004" y="0"/>
                  <a:pt x="527945" y="0"/>
                </a:cubicBezTo>
                <a:lnTo>
                  <a:pt x="527945" y="0"/>
                </a:lnTo>
                <a:close/>
              </a:path>
            </a:pathLst>
          </a:custGeom>
          <a:solidFill>
            <a:srgbClr val="FFFFFF"/>
          </a:solidFill>
          <a:ln w="13072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64" name="Freeform: Shape 63">
            <a:extLst>
              <a:ext uri="{FF2B5EF4-FFF2-40B4-BE49-F238E27FC236}">
                <a16:creationId xmlns:a16="http://schemas.microsoft.com/office/drawing/2014/main" id="{A1339161-FE1E-49BB-BA03-40AB4D7129EF}"/>
              </a:ext>
            </a:extLst>
          </p:cNvPr>
          <p:cNvSpPr/>
          <p:nvPr/>
        </p:nvSpPr>
        <p:spPr>
          <a:xfrm>
            <a:off x="6043536" y="1809284"/>
            <a:ext cx="666079" cy="666079"/>
          </a:xfrm>
          <a:custGeom>
            <a:avLst/>
            <a:gdLst>
              <a:gd name="connsiteX0" fmla="*/ 215966 w 666079"/>
              <a:gd name="connsiteY0" fmla="*/ 666079 h 666079"/>
              <a:gd name="connsiteX1" fmla="*/ 0 w 666079"/>
              <a:gd name="connsiteY1" fmla="*/ 450114 h 666079"/>
              <a:gd name="connsiteX2" fmla="*/ 0 w 666079"/>
              <a:gd name="connsiteY2" fmla="*/ 215966 h 666079"/>
              <a:gd name="connsiteX3" fmla="*/ 215966 w 666079"/>
              <a:gd name="connsiteY3" fmla="*/ 0 h 666079"/>
              <a:gd name="connsiteX4" fmla="*/ 450114 w 666079"/>
              <a:gd name="connsiteY4" fmla="*/ 0 h 666079"/>
              <a:gd name="connsiteX5" fmla="*/ 666080 w 666079"/>
              <a:gd name="connsiteY5" fmla="*/ 215966 h 666079"/>
              <a:gd name="connsiteX6" fmla="*/ 666080 w 666079"/>
              <a:gd name="connsiteY6" fmla="*/ 450114 h 666079"/>
              <a:gd name="connsiteX7" fmla="*/ 450114 w 666079"/>
              <a:gd name="connsiteY7" fmla="*/ 666079 h 666079"/>
              <a:gd name="connsiteX8" fmla="*/ 215966 w 666079"/>
              <a:gd name="connsiteY8" fmla="*/ 666079 h 6660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66079" h="666079">
                <a:moveTo>
                  <a:pt x="215966" y="666079"/>
                </a:moveTo>
                <a:cubicBezTo>
                  <a:pt x="96799" y="666079"/>
                  <a:pt x="0" y="569150"/>
                  <a:pt x="0" y="450114"/>
                </a:cubicBezTo>
                <a:lnTo>
                  <a:pt x="0" y="215966"/>
                </a:lnTo>
                <a:cubicBezTo>
                  <a:pt x="0" y="96799"/>
                  <a:pt x="96930" y="0"/>
                  <a:pt x="215966" y="0"/>
                </a:cubicBezTo>
                <a:lnTo>
                  <a:pt x="450114" y="0"/>
                </a:lnTo>
                <a:cubicBezTo>
                  <a:pt x="569281" y="0"/>
                  <a:pt x="666080" y="96929"/>
                  <a:pt x="666080" y="215966"/>
                </a:cubicBezTo>
                <a:lnTo>
                  <a:pt x="666080" y="450114"/>
                </a:lnTo>
                <a:cubicBezTo>
                  <a:pt x="666080" y="569281"/>
                  <a:pt x="569150" y="666079"/>
                  <a:pt x="450114" y="666079"/>
                </a:cubicBezTo>
                <a:lnTo>
                  <a:pt x="215966" y="666079"/>
                </a:lnTo>
                <a:close/>
              </a:path>
            </a:pathLst>
          </a:custGeom>
          <a:solidFill>
            <a:srgbClr val="FFFFFF"/>
          </a:solidFill>
          <a:ln w="13072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65" name="Freeform: Shape 64">
            <a:extLst>
              <a:ext uri="{FF2B5EF4-FFF2-40B4-BE49-F238E27FC236}">
                <a16:creationId xmlns:a16="http://schemas.microsoft.com/office/drawing/2014/main" id="{87D7FAEC-262D-49A0-BB0C-8CD9C137304D}"/>
              </a:ext>
            </a:extLst>
          </p:cNvPr>
          <p:cNvSpPr/>
          <p:nvPr/>
        </p:nvSpPr>
        <p:spPr>
          <a:xfrm>
            <a:off x="6036995" y="1802744"/>
            <a:ext cx="679160" cy="679160"/>
          </a:xfrm>
          <a:custGeom>
            <a:avLst/>
            <a:gdLst>
              <a:gd name="connsiteX0" fmla="*/ 456654 w 679160"/>
              <a:gd name="connsiteY0" fmla="*/ 13081 h 679160"/>
              <a:gd name="connsiteX1" fmla="*/ 666080 w 679160"/>
              <a:gd name="connsiteY1" fmla="*/ 222506 h 679160"/>
              <a:gd name="connsiteX2" fmla="*/ 666080 w 679160"/>
              <a:gd name="connsiteY2" fmla="*/ 456654 h 679160"/>
              <a:gd name="connsiteX3" fmla="*/ 456654 w 679160"/>
              <a:gd name="connsiteY3" fmla="*/ 666079 h 679160"/>
              <a:gd name="connsiteX4" fmla="*/ 222506 w 679160"/>
              <a:gd name="connsiteY4" fmla="*/ 666079 h 679160"/>
              <a:gd name="connsiteX5" fmla="*/ 13081 w 679160"/>
              <a:gd name="connsiteY5" fmla="*/ 456654 h 679160"/>
              <a:gd name="connsiteX6" fmla="*/ 13081 w 679160"/>
              <a:gd name="connsiteY6" fmla="*/ 222506 h 679160"/>
              <a:gd name="connsiteX7" fmla="*/ 222506 w 679160"/>
              <a:gd name="connsiteY7" fmla="*/ 13081 h 679160"/>
              <a:gd name="connsiteX8" fmla="*/ 456654 w 679160"/>
              <a:gd name="connsiteY8" fmla="*/ 13081 h 679160"/>
              <a:gd name="connsiteX9" fmla="*/ 456654 w 679160"/>
              <a:gd name="connsiteY9" fmla="*/ 0 h 679160"/>
              <a:gd name="connsiteX10" fmla="*/ 222506 w 679160"/>
              <a:gd name="connsiteY10" fmla="*/ 0 h 679160"/>
              <a:gd name="connsiteX11" fmla="*/ 0 w 679160"/>
              <a:gd name="connsiteY11" fmla="*/ 222506 h 679160"/>
              <a:gd name="connsiteX12" fmla="*/ 0 w 679160"/>
              <a:gd name="connsiteY12" fmla="*/ 456654 h 679160"/>
              <a:gd name="connsiteX13" fmla="*/ 222506 w 679160"/>
              <a:gd name="connsiteY13" fmla="*/ 679160 h 679160"/>
              <a:gd name="connsiteX14" fmla="*/ 456654 w 679160"/>
              <a:gd name="connsiteY14" fmla="*/ 679160 h 679160"/>
              <a:gd name="connsiteX15" fmla="*/ 679160 w 679160"/>
              <a:gd name="connsiteY15" fmla="*/ 456654 h 679160"/>
              <a:gd name="connsiteX16" fmla="*/ 679160 w 679160"/>
              <a:gd name="connsiteY16" fmla="*/ 222506 h 679160"/>
              <a:gd name="connsiteX17" fmla="*/ 456654 w 679160"/>
              <a:gd name="connsiteY17" fmla="*/ 0 h 679160"/>
              <a:gd name="connsiteX18" fmla="*/ 456654 w 679160"/>
              <a:gd name="connsiteY18" fmla="*/ 0 h 6791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679160" h="679160">
                <a:moveTo>
                  <a:pt x="456654" y="13081"/>
                </a:moveTo>
                <a:cubicBezTo>
                  <a:pt x="572289" y="13081"/>
                  <a:pt x="666080" y="106871"/>
                  <a:pt x="666080" y="222506"/>
                </a:cubicBezTo>
                <a:lnTo>
                  <a:pt x="666080" y="456654"/>
                </a:lnTo>
                <a:cubicBezTo>
                  <a:pt x="666080" y="572289"/>
                  <a:pt x="572289" y="666079"/>
                  <a:pt x="456654" y="666079"/>
                </a:cubicBezTo>
                <a:lnTo>
                  <a:pt x="222506" y="666079"/>
                </a:lnTo>
                <a:cubicBezTo>
                  <a:pt x="106871" y="666079"/>
                  <a:pt x="13081" y="572289"/>
                  <a:pt x="13081" y="456654"/>
                </a:cubicBezTo>
                <a:lnTo>
                  <a:pt x="13081" y="222506"/>
                </a:lnTo>
                <a:cubicBezTo>
                  <a:pt x="13081" y="106871"/>
                  <a:pt x="106871" y="13081"/>
                  <a:pt x="222506" y="13081"/>
                </a:cubicBezTo>
                <a:lnTo>
                  <a:pt x="456654" y="13081"/>
                </a:lnTo>
                <a:moveTo>
                  <a:pt x="456654" y="0"/>
                </a:moveTo>
                <a:lnTo>
                  <a:pt x="222506" y="0"/>
                </a:lnTo>
                <a:cubicBezTo>
                  <a:pt x="99807" y="0"/>
                  <a:pt x="0" y="99807"/>
                  <a:pt x="0" y="222506"/>
                </a:cubicBezTo>
                <a:lnTo>
                  <a:pt x="0" y="456654"/>
                </a:lnTo>
                <a:cubicBezTo>
                  <a:pt x="0" y="579353"/>
                  <a:pt x="99807" y="679160"/>
                  <a:pt x="222506" y="679160"/>
                </a:cubicBezTo>
                <a:lnTo>
                  <a:pt x="456654" y="679160"/>
                </a:lnTo>
                <a:cubicBezTo>
                  <a:pt x="579353" y="679160"/>
                  <a:pt x="679160" y="579353"/>
                  <a:pt x="679160" y="456654"/>
                </a:cubicBezTo>
                <a:lnTo>
                  <a:pt x="679160" y="222506"/>
                </a:lnTo>
                <a:cubicBezTo>
                  <a:pt x="679160" y="99807"/>
                  <a:pt x="579353" y="0"/>
                  <a:pt x="456654" y="0"/>
                </a:cubicBezTo>
                <a:lnTo>
                  <a:pt x="456654" y="0"/>
                </a:lnTo>
                <a:close/>
              </a:path>
            </a:pathLst>
          </a:custGeom>
          <a:solidFill>
            <a:srgbClr val="FFFFFF"/>
          </a:solidFill>
          <a:ln w="13072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73" name="Freeform: Shape 72">
            <a:extLst>
              <a:ext uri="{FF2B5EF4-FFF2-40B4-BE49-F238E27FC236}">
                <a16:creationId xmlns:a16="http://schemas.microsoft.com/office/drawing/2014/main" id="{57F0302E-5807-49D5-BE0B-19BD9DD10101}"/>
              </a:ext>
            </a:extLst>
          </p:cNvPr>
          <p:cNvSpPr/>
          <p:nvPr/>
        </p:nvSpPr>
        <p:spPr>
          <a:xfrm>
            <a:off x="6648527" y="924492"/>
            <a:ext cx="1031952" cy="350698"/>
          </a:xfrm>
          <a:custGeom>
            <a:avLst/>
            <a:gdLst>
              <a:gd name="connsiteX0" fmla="*/ 856668 w 1031952"/>
              <a:gd name="connsiteY0" fmla="*/ 350699 h 350698"/>
              <a:gd name="connsiteX1" fmla="*/ 0 w 1031952"/>
              <a:gd name="connsiteY1" fmla="*/ 350699 h 350698"/>
              <a:gd name="connsiteX2" fmla="*/ 0 w 1031952"/>
              <a:gd name="connsiteY2" fmla="*/ 0 h 350698"/>
              <a:gd name="connsiteX3" fmla="*/ 856668 w 1031952"/>
              <a:gd name="connsiteY3" fmla="*/ 0 h 350698"/>
              <a:gd name="connsiteX4" fmla="*/ 1031952 w 1031952"/>
              <a:gd name="connsiteY4" fmla="*/ 175284 h 350698"/>
              <a:gd name="connsiteX5" fmla="*/ 1031952 w 1031952"/>
              <a:gd name="connsiteY5" fmla="*/ 175284 h 350698"/>
              <a:gd name="connsiteX6" fmla="*/ 856668 w 1031952"/>
              <a:gd name="connsiteY6" fmla="*/ 350699 h 3506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31952" h="350698">
                <a:moveTo>
                  <a:pt x="856668" y="350699"/>
                </a:moveTo>
                <a:lnTo>
                  <a:pt x="0" y="350699"/>
                </a:lnTo>
                <a:lnTo>
                  <a:pt x="0" y="0"/>
                </a:lnTo>
                <a:lnTo>
                  <a:pt x="856668" y="0"/>
                </a:lnTo>
                <a:cubicBezTo>
                  <a:pt x="953467" y="0"/>
                  <a:pt x="1031952" y="78485"/>
                  <a:pt x="1031952" y="175284"/>
                </a:cubicBezTo>
                <a:lnTo>
                  <a:pt x="1031952" y="175284"/>
                </a:lnTo>
                <a:cubicBezTo>
                  <a:pt x="1031952" y="272214"/>
                  <a:pt x="953467" y="350699"/>
                  <a:pt x="856668" y="350699"/>
                </a:cubicBezTo>
                <a:close/>
              </a:path>
            </a:pathLst>
          </a:custGeom>
          <a:solidFill>
            <a:schemeClr val="accent4"/>
          </a:solidFill>
          <a:ln w="13072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75" name="Freeform: Shape 74">
            <a:extLst>
              <a:ext uri="{FF2B5EF4-FFF2-40B4-BE49-F238E27FC236}">
                <a16:creationId xmlns:a16="http://schemas.microsoft.com/office/drawing/2014/main" id="{EA7C7EFC-3BA0-4837-B988-4281BC3FD137}"/>
              </a:ext>
            </a:extLst>
          </p:cNvPr>
          <p:cNvSpPr/>
          <p:nvPr/>
        </p:nvSpPr>
        <p:spPr>
          <a:xfrm>
            <a:off x="5942813" y="731288"/>
            <a:ext cx="867525" cy="867263"/>
          </a:xfrm>
          <a:custGeom>
            <a:avLst/>
            <a:gdLst>
              <a:gd name="connsiteX0" fmla="*/ 589164 w 867525"/>
              <a:gd name="connsiteY0" fmla="*/ 867264 h 867263"/>
              <a:gd name="connsiteX1" fmla="*/ 278231 w 867525"/>
              <a:gd name="connsiteY1" fmla="*/ 867264 h 867263"/>
              <a:gd name="connsiteX2" fmla="*/ 0 w 867525"/>
              <a:gd name="connsiteY2" fmla="*/ 589033 h 867263"/>
              <a:gd name="connsiteX3" fmla="*/ 0 w 867525"/>
              <a:gd name="connsiteY3" fmla="*/ 278231 h 867263"/>
              <a:gd name="connsiteX4" fmla="*/ 278362 w 867525"/>
              <a:gd name="connsiteY4" fmla="*/ 0 h 867263"/>
              <a:gd name="connsiteX5" fmla="*/ 589294 w 867525"/>
              <a:gd name="connsiteY5" fmla="*/ 0 h 867263"/>
              <a:gd name="connsiteX6" fmla="*/ 867525 w 867525"/>
              <a:gd name="connsiteY6" fmla="*/ 278231 h 867263"/>
              <a:gd name="connsiteX7" fmla="*/ 867525 w 867525"/>
              <a:gd name="connsiteY7" fmla="*/ 589164 h 867263"/>
              <a:gd name="connsiteX8" fmla="*/ 589164 w 867525"/>
              <a:gd name="connsiteY8" fmla="*/ 867264 h 867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67525" h="867263">
                <a:moveTo>
                  <a:pt x="589164" y="867264"/>
                </a:moveTo>
                <a:lnTo>
                  <a:pt x="278231" y="867264"/>
                </a:lnTo>
                <a:cubicBezTo>
                  <a:pt x="124530" y="867264"/>
                  <a:pt x="0" y="742733"/>
                  <a:pt x="0" y="589033"/>
                </a:cubicBezTo>
                <a:lnTo>
                  <a:pt x="0" y="278231"/>
                </a:lnTo>
                <a:cubicBezTo>
                  <a:pt x="131" y="124530"/>
                  <a:pt x="124661" y="0"/>
                  <a:pt x="278362" y="0"/>
                </a:cubicBezTo>
                <a:lnTo>
                  <a:pt x="589294" y="0"/>
                </a:lnTo>
                <a:cubicBezTo>
                  <a:pt x="742995" y="0"/>
                  <a:pt x="867525" y="124530"/>
                  <a:pt x="867525" y="278231"/>
                </a:cubicBezTo>
                <a:lnTo>
                  <a:pt x="867525" y="589164"/>
                </a:lnTo>
                <a:cubicBezTo>
                  <a:pt x="867394" y="742733"/>
                  <a:pt x="742864" y="867264"/>
                  <a:pt x="589164" y="867264"/>
                </a:cubicBezTo>
                <a:close/>
              </a:path>
            </a:pathLst>
          </a:custGeom>
          <a:solidFill>
            <a:schemeClr val="accent4"/>
          </a:solidFill>
          <a:ln w="13072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80" name="Freeform: Shape 79">
            <a:extLst>
              <a:ext uri="{FF2B5EF4-FFF2-40B4-BE49-F238E27FC236}">
                <a16:creationId xmlns:a16="http://schemas.microsoft.com/office/drawing/2014/main" id="{1E17901A-FE0B-43D2-BA95-56E000B6437F}"/>
              </a:ext>
            </a:extLst>
          </p:cNvPr>
          <p:cNvSpPr/>
          <p:nvPr/>
        </p:nvSpPr>
        <p:spPr>
          <a:xfrm>
            <a:off x="6042882" y="831226"/>
            <a:ext cx="667387" cy="667387"/>
          </a:xfrm>
          <a:custGeom>
            <a:avLst/>
            <a:gdLst>
              <a:gd name="connsiteX0" fmla="*/ 216620 w 667387"/>
              <a:gd name="connsiteY0" fmla="*/ 667387 h 667387"/>
              <a:gd name="connsiteX1" fmla="*/ 0 w 667387"/>
              <a:gd name="connsiteY1" fmla="*/ 450768 h 667387"/>
              <a:gd name="connsiteX2" fmla="*/ 0 w 667387"/>
              <a:gd name="connsiteY2" fmla="*/ 216620 h 667387"/>
              <a:gd name="connsiteX3" fmla="*/ 216620 w 667387"/>
              <a:gd name="connsiteY3" fmla="*/ 0 h 667387"/>
              <a:gd name="connsiteX4" fmla="*/ 450768 w 667387"/>
              <a:gd name="connsiteY4" fmla="*/ 0 h 667387"/>
              <a:gd name="connsiteX5" fmla="*/ 667387 w 667387"/>
              <a:gd name="connsiteY5" fmla="*/ 216620 h 667387"/>
              <a:gd name="connsiteX6" fmla="*/ 667387 w 667387"/>
              <a:gd name="connsiteY6" fmla="*/ 450768 h 667387"/>
              <a:gd name="connsiteX7" fmla="*/ 450768 w 667387"/>
              <a:gd name="connsiteY7" fmla="*/ 667387 h 667387"/>
              <a:gd name="connsiteX8" fmla="*/ 216620 w 667387"/>
              <a:gd name="connsiteY8" fmla="*/ 667387 h 6673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67387" h="667387">
                <a:moveTo>
                  <a:pt x="216620" y="667387"/>
                </a:moveTo>
                <a:cubicBezTo>
                  <a:pt x="97191" y="667387"/>
                  <a:pt x="0" y="570196"/>
                  <a:pt x="0" y="450768"/>
                </a:cubicBezTo>
                <a:lnTo>
                  <a:pt x="0" y="216620"/>
                </a:lnTo>
                <a:cubicBezTo>
                  <a:pt x="0" y="97191"/>
                  <a:pt x="97191" y="0"/>
                  <a:pt x="216620" y="0"/>
                </a:cubicBezTo>
                <a:lnTo>
                  <a:pt x="450768" y="0"/>
                </a:lnTo>
                <a:cubicBezTo>
                  <a:pt x="570196" y="0"/>
                  <a:pt x="667387" y="97191"/>
                  <a:pt x="667387" y="216620"/>
                </a:cubicBezTo>
                <a:lnTo>
                  <a:pt x="667387" y="450768"/>
                </a:lnTo>
                <a:cubicBezTo>
                  <a:pt x="667387" y="570196"/>
                  <a:pt x="570196" y="667387"/>
                  <a:pt x="450768" y="667387"/>
                </a:cubicBezTo>
                <a:lnTo>
                  <a:pt x="216620" y="667387"/>
                </a:lnTo>
                <a:close/>
              </a:path>
            </a:pathLst>
          </a:custGeom>
          <a:solidFill>
            <a:srgbClr val="FFFFFF"/>
          </a:solidFill>
          <a:ln w="10805" cap="flat">
            <a:noFill/>
            <a:prstDash val="solid"/>
            <a:miter/>
          </a:ln>
          <a:effectLst>
            <a:outerShdw blurRad="266700" dist="165100" dir="3000000" sx="98000" sy="98000" algn="ct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81" name="Freeform: Shape 80">
            <a:extLst>
              <a:ext uri="{FF2B5EF4-FFF2-40B4-BE49-F238E27FC236}">
                <a16:creationId xmlns:a16="http://schemas.microsoft.com/office/drawing/2014/main" id="{264E07F7-C71B-4904-8EE9-729F105C29D3}"/>
              </a:ext>
            </a:extLst>
          </p:cNvPr>
          <p:cNvSpPr/>
          <p:nvPr/>
        </p:nvSpPr>
        <p:spPr>
          <a:xfrm>
            <a:off x="6035688" y="824031"/>
            <a:ext cx="681776" cy="681776"/>
          </a:xfrm>
          <a:custGeom>
            <a:avLst/>
            <a:gdLst>
              <a:gd name="connsiteX0" fmla="*/ 457962 w 681776"/>
              <a:gd name="connsiteY0" fmla="*/ 14389 h 681776"/>
              <a:gd name="connsiteX1" fmla="*/ 667387 w 681776"/>
              <a:gd name="connsiteY1" fmla="*/ 223814 h 681776"/>
              <a:gd name="connsiteX2" fmla="*/ 667387 w 681776"/>
              <a:gd name="connsiteY2" fmla="*/ 457962 h 681776"/>
              <a:gd name="connsiteX3" fmla="*/ 457962 w 681776"/>
              <a:gd name="connsiteY3" fmla="*/ 667387 h 681776"/>
              <a:gd name="connsiteX4" fmla="*/ 223814 w 681776"/>
              <a:gd name="connsiteY4" fmla="*/ 667387 h 681776"/>
              <a:gd name="connsiteX5" fmla="*/ 14389 w 681776"/>
              <a:gd name="connsiteY5" fmla="*/ 457962 h 681776"/>
              <a:gd name="connsiteX6" fmla="*/ 14389 w 681776"/>
              <a:gd name="connsiteY6" fmla="*/ 223814 h 681776"/>
              <a:gd name="connsiteX7" fmla="*/ 223814 w 681776"/>
              <a:gd name="connsiteY7" fmla="*/ 14389 h 681776"/>
              <a:gd name="connsiteX8" fmla="*/ 457962 w 681776"/>
              <a:gd name="connsiteY8" fmla="*/ 14389 h 681776"/>
              <a:gd name="connsiteX9" fmla="*/ 457962 w 681776"/>
              <a:gd name="connsiteY9" fmla="*/ 0 h 681776"/>
              <a:gd name="connsiteX10" fmla="*/ 223814 w 681776"/>
              <a:gd name="connsiteY10" fmla="*/ 0 h 681776"/>
              <a:gd name="connsiteX11" fmla="*/ 0 w 681776"/>
              <a:gd name="connsiteY11" fmla="*/ 223814 h 681776"/>
              <a:gd name="connsiteX12" fmla="*/ 0 w 681776"/>
              <a:gd name="connsiteY12" fmla="*/ 457962 h 681776"/>
              <a:gd name="connsiteX13" fmla="*/ 223814 w 681776"/>
              <a:gd name="connsiteY13" fmla="*/ 681776 h 681776"/>
              <a:gd name="connsiteX14" fmla="*/ 457962 w 681776"/>
              <a:gd name="connsiteY14" fmla="*/ 681776 h 681776"/>
              <a:gd name="connsiteX15" fmla="*/ 681776 w 681776"/>
              <a:gd name="connsiteY15" fmla="*/ 457962 h 681776"/>
              <a:gd name="connsiteX16" fmla="*/ 681776 w 681776"/>
              <a:gd name="connsiteY16" fmla="*/ 223814 h 681776"/>
              <a:gd name="connsiteX17" fmla="*/ 457962 w 681776"/>
              <a:gd name="connsiteY17" fmla="*/ 0 h 681776"/>
              <a:gd name="connsiteX18" fmla="*/ 457962 w 681776"/>
              <a:gd name="connsiteY18" fmla="*/ 0 h 681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681776" h="681776">
                <a:moveTo>
                  <a:pt x="457962" y="14389"/>
                </a:moveTo>
                <a:cubicBezTo>
                  <a:pt x="573597" y="14389"/>
                  <a:pt x="667387" y="108179"/>
                  <a:pt x="667387" y="223814"/>
                </a:cubicBezTo>
                <a:lnTo>
                  <a:pt x="667387" y="457962"/>
                </a:lnTo>
                <a:cubicBezTo>
                  <a:pt x="667387" y="573597"/>
                  <a:pt x="573597" y="667387"/>
                  <a:pt x="457962" y="667387"/>
                </a:cubicBezTo>
                <a:lnTo>
                  <a:pt x="223814" y="667387"/>
                </a:lnTo>
                <a:cubicBezTo>
                  <a:pt x="108179" y="667387"/>
                  <a:pt x="14389" y="573597"/>
                  <a:pt x="14389" y="457962"/>
                </a:cubicBezTo>
                <a:lnTo>
                  <a:pt x="14389" y="223814"/>
                </a:lnTo>
                <a:cubicBezTo>
                  <a:pt x="14389" y="108179"/>
                  <a:pt x="108179" y="14389"/>
                  <a:pt x="223814" y="14389"/>
                </a:cubicBezTo>
                <a:lnTo>
                  <a:pt x="457962" y="14389"/>
                </a:lnTo>
                <a:moveTo>
                  <a:pt x="457962" y="0"/>
                </a:moveTo>
                <a:lnTo>
                  <a:pt x="223814" y="0"/>
                </a:lnTo>
                <a:cubicBezTo>
                  <a:pt x="100461" y="0"/>
                  <a:pt x="0" y="100461"/>
                  <a:pt x="0" y="223814"/>
                </a:cubicBezTo>
                <a:lnTo>
                  <a:pt x="0" y="457962"/>
                </a:lnTo>
                <a:cubicBezTo>
                  <a:pt x="0" y="581315"/>
                  <a:pt x="100461" y="681776"/>
                  <a:pt x="223814" y="681776"/>
                </a:cubicBezTo>
                <a:lnTo>
                  <a:pt x="457962" y="681776"/>
                </a:lnTo>
                <a:cubicBezTo>
                  <a:pt x="581315" y="681776"/>
                  <a:pt x="681776" y="581315"/>
                  <a:pt x="681776" y="457962"/>
                </a:cubicBezTo>
                <a:lnTo>
                  <a:pt x="681776" y="223814"/>
                </a:lnTo>
                <a:cubicBezTo>
                  <a:pt x="681776" y="100461"/>
                  <a:pt x="581315" y="0"/>
                  <a:pt x="457962" y="0"/>
                </a:cubicBezTo>
                <a:lnTo>
                  <a:pt x="457962" y="0"/>
                </a:lnTo>
                <a:close/>
              </a:path>
            </a:pathLst>
          </a:custGeom>
          <a:solidFill>
            <a:srgbClr val="FFFFFF"/>
          </a:solidFill>
          <a:ln w="13072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89" name="Freeform: Shape 88">
            <a:extLst>
              <a:ext uri="{FF2B5EF4-FFF2-40B4-BE49-F238E27FC236}">
                <a16:creationId xmlns:a16="http://schemas.microsoft.com/office/drawing/2014/main" id="{4E29AAF4-7495-438B-814B-43E07708880B}"/>
              </a:ext>
            </a:extLst>
          </p:cNvPr>
          <p:cNvSpPr/>
          <p:nvPr/>
        </p:nvSpPr>
        <p:spPr>
          <a:xfrm>
            <a:off x="6648527" y="1901897"/>
            <a:ext cx="1031952" cy="350698"/>
          </a:xfrm>
          <a:custGeom>
            <a:avLst/>
            <a:gdLst>
              <a:gd name="connsiteX0" fmla="*/ 856668 w 1031952"/>
              <a:gd name="connsiteY0" fmla="*/ 350699 h 350698"/>
              <a:gd name="connsiteX1" fmla="*/ 0 w 1031952"/>
              <a:gd name="connsiteY1" fmla="*/ 350699 h 350698"/>
              <a:gd name="connsiteX2" fmla="*/ 0 w 1031952"/>
              <a:gd name="connsiteY2" fmla="*/ 0 h 350698"/>
              <a:gd name="connsiteX3" fmla="*/ 856668 w 1031952"/>
              <a:gd name="connsiteY3" fmla="*/ 0 h 350698"/>
              <a:gd name="connsiteX4" fmla="*/ 1031952 w 1031952"/>
              <a:gd name="connsiteY4" fmla="*/ 175284 h 350698"/>
              <a:gd name="connsiteX5" fmla="*/ 1031952 w 1031952"/>
              <a:gd name="connsiteY5" fmla="*/ 175284 h 350698"/>
              <a:gd name="connsiteX6" fmla="*/ 856668 w 1031952"/>
              <a:gd name="connsiteY6" fmla="*/ 350699 h 3506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31952" h="350698">
                <a:moveTo>
                  <a:pt x="856668" y="350699"/>
                </a:moveTo>
                <a:lnTo>
                  <a:pt x="0" y="350699"/>
                </a:lnTo>
                <a:lnTo>
                  <a:pt x="0" y="0"/>
                </a:lnTo>
                <a:lnTo>
                  <a:pt x="856668" y="0"/>
                </a:lnTo>
                <a:cubicBezTo>
                  <a:pt x="953467" y="0"/>
                  <a:pt x="1031952" y="78485"/>
                  <a:pt x="1031952" y="175284"/>
                </a:cubicBezTo>
                <a:lnTo>
                  <a:pt x="1031952" y="175284"/>
                </a:lnTo>
                <a:cubicBezTo>
                  <a:pt x="1031952" y="272214"/>
                  <a:pt x="953467" y="350699"/>
                  <a:pt x="856668" y="350699"/>
                </a:cubicBezTo>
                <a:close/>
              </a:path>
            </a:pathLst>
          </a:custGeom>
          <a:solidFill>
            <a:schemeClr val="accent4"/>
          </a:solidFill>
          <a:ln w="13072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91" name="Freeform: Shape 90">
            <a:extLst>
              <a:ext uri="{FF2B5EF4-FFF2-40B4-BE49-F238E27FC236}">
                <a16:creationId xmlns:a16="http://schemas.microsoft.com/office/drawing/2014/main" id="{7AD724CE-9733-46B7-A230-59F563A2FEB2}"/>
              </a:ext>
            </a:extLst>
          </p:cNvPr>
          <p:cNvSpPr/>
          <p:nvPr/>
        </p:nvSpPr>
        <p:spPr>
          <a:xfrm>
            <a:off x="5942813" y="1708692"/>
            <a:ext cx="867394" cy="867263"/>
          </a:xfrm>
          <a:custGeom>
            <a:avLst/>
            <a:gdLst>
              <a:gd name="connsiteX0" fmla="*/ 589164 w 867394"/>
              <a:gd name="connsiteY0" fmla="*/ 867264 h 867263"/>
              <a:gd name="connsiteX1" fmla="*/ 278231 w 867394"/>
              <a:gd name="connsiteY1" fmla="*/ 867264 h 867263"/>
              <a:gd name="connsiteX2" fmla="*/ 0 w 867394"/>
              <a:gd name="connsiteY2" fmla="*/ 589033 h 867263"/>
              <a:gd name="connsiteX3" fmla="*/ 0 w 867394"/>
              <a:gd name="connsiteY3" fmla="*/ 278231 h 867263"/>
              <a:gd name="connsiteX4" fmla="*/ 278231 w 867394"/>
              <a:gd name="connsiteY4" fmla="*/ 0 h 867263"/>
              <a:gd name="connsiteX5" fmla="*/ 589164 w 867394"/>
              <a:gd name="connsiteY5" fmla="*/ 0 h 867263"/>
              <a:gd name="connsiteX6" fmla="*/ 867394 w 867394"/>
              <a:gd name="connsiteY6" fmla="*/ 278231 h 867263"/>
              <a:gd name="connsiteX7" fmla="*/ 867394 w 867394"/>
              <a:gd name="connsiteY7" fmla="*/ 589164 h 867263"/>
              <a:gd name="connsiteX8" fmla="*/ 589164 w 867394"/>
              <a:gd name="connsiteY8" fmla="*/ 867264 h 867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67394" h="867263">
                <a:moveTo>
                  <a:pt x="589164" y="867264"/>
                </a:moveTo>
                <a:lnTo>
                  <a:pt x="278231" y="867264"/>
                </a:lnTo>
                <a:cubicBezTo>
                  <a:pt x="124530" y="867264"/>
                  <a:pt x="0" y="742733"/>
                  <a:pt x="0" y="589033"/>
                </a:cubicBezTo>
                <a:lnTo>
                  <a:pt x="0" y="278231"/>
                </a:lnTo>
                <a:cubicBezTo>
                  <a:pt x="0" y="124530"/>
                  <a:pt x="124530" y="0"/>
                  <a:pt x="278231" y="0"/>
                </a:cubicBezTo>
                <a:lnTo>
                  <a:pt x="589164" y="0"/>
                </a:lnTo>
                <a:cubicBezTo>
                  <a:pt x="742864" y="0"/>
                  <a:pt x="867394" y="124530"/>
                  <a:pt x="867394" y="278231"/>
                </a:cubicBezTo>
                <a:lnTo>
                  <a:pt x="867394" y="589164"/>
                </a:lnTo>
                <a:cubicBezTo>
                  <a:pt x="867394" y="742733"/>
                  <a:pt x="742864" y="867264"/>
                  <a:pt x="589164" y="867264"/>
                </a:cubicBezTo>
                <a:close/>
              </a:path>
            </a:pathLst>
          </a:custGeom>
          <a:solidFill>
            <a:schemeClr val="accent4"/>
          </a:solidFill>
          <a:ln w="13072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96" name="Freeform: Shape 95">
            <a:extLst>
              <a:ext uri="{FF2B5EF4-FFF2-40B4-BE49-F238E27FC236}">
                <a16:creationId xmlns:a16="http://schemas.microsoft.com/office/drawing/2014/main" id="{7F9AF1D4-A260-4D38-9798-044C0DE13C18}"/>
              </a:ext>
            </a:extLst>
          </p:cNvPr>
          <p:cNvSpPr/>
          <p:nvPr/>
        </p:nvSpPr>
        <p:spPr>
          <a:xfrm>
            <a:off x="6042882" y="1808630"/>
            <a:ext cx="667387" cy="667387"/>
          </a:xfrm>
          <a:custGeom>
            <a:avLst/>
            <a:gdLst>
              <a:gd name="connsiteX0" fmla="*/ 216620 w 667387"/>
              <a:gd name="connsiteY0" fmla="*/ 667387 h 667387"/>
              <a:gd name="connsiteX1" fmla="*/ 0 w 667387"/>
              <a:gd name="connsiteY1" fmla="*/ 450768 h 667387"/>
              <a:gd name="connsiteX2" fmla="*/ 0 w 667387"/>
              <a:gd name="connsiteY2" fmla="*/ 216620 h 667387"/>
              <a:gd name="connsiteX3" fmla="*/ 216620 w 667387"/>
              <a:gd name="connsiteY3" fmla="*/ 0 h 667387"/>
              <a:gd name="connsiteX4" fmla="*/ 450768 w 667387"/>
              <a:gd name="connsiteY4" fmla="*/ 0 h 667387"/>
              <a:gd name="connsiteX5" fmla="*/ 667387 w 667387"/>
              <a:gd name="connsiteY5" fmla="*/ 216620 h 667387"/>
              <a:gd name="connsiteX6" fmla="*/ 667387 w 667387"/>
              <a:gd name="connsiteY6" fmla="*/ 450768 h 667387"/>
              <a:gd name="connsiteX7" fmla="*/ 450768 w 667387"/>
              <a:gd name="connsiteY7" fmla="*/ 667387 h 667387"/>
              <a:gd name="connsiteX8" fmla="*/ 216620 w 667387"/>
              <a:gd name="connsiteY8" fmla="*/ 667387 h 6673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67387" h="667387">
                <a:moveTo>
                  <a:pt x="216620" y="667387"/>
                </a:moveTo>
                <a:cubicBezTo>
                  <a:pt x="97191" y="667387"/>
                  <a:pt x="0" y="570196"/>
                  <a:pt x="0" y="450768"/>
                </a:cubicBezTo>
                <a:lnTo>
                  <a:pt x="0" y="216620"/>
                </a:lnTo>
                <a:cubicBezTo>
                  <a:pt x="0" y="97191"/>
                  <a:pt x="97191" y="0"/>
                  <a:pt x="216620" y="0"/>
                </a:cubicBezTo>
                <a:lnTo>
                  <a:pt x="450768" y="0"/>
                </a:lnTo>
                <a:cubicBezTo>
                  <a:pt x="570196" y="0"/>
                  <a:pt x="667387" y="97191"/>
                  <a:pt x="667387" y="216620"/>
                </a:cubicBezTo>
                <a:lnTo>
                  <a:pt x="667387" y="450768"/>
                </a:lnTo>
                <a:cubicBezTo>
                  <a:pt x="667387" y="570196"/>
                  <a:pt x="570196" y="667387"/>
                  <a:pt x="450768" y="667387"/>
                </a:cubicBezTo>
                <a:lnTo>
                  <a:pt x="216620" y="667387"/>
                </a:lnTo>
                <a:close/>
              </a:path>
            </a:pathLst>
          </a:custGeom>
          <a:solidFill>
            <a:srgbClr val="FFFFFF"/>
          </a:solidFill>
          <a:ln w="10805" cap="flat">
            <a:noFill/>
            <a:prstDash val="solid"/>
            <a:miter/>
          </a:ln>
          <a:effectLst>
            <a:outerShdw blurRad="266700" dist="165100" dir="3000000" sx="98000" sy="98000" algn="ct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97" name="Freeform: Shape 96">
            <a:extLst>
              <a:ext uri="{FF2B5EF4-FFF2-40B4-BE49-F238E27FC236}">
                <a16:creationId xmlns:a16="http://schemas.microsoft.com/office/drawing/2014/main" id="{FD2F44F5-DBF1-47F1-A0C2-1CA93B86AF04}"/>
              </a:ext>
            </a:extLst>
          </p:cNvPr>
          <p:cNvSpPr/>
          <p:nvPr/>
        </p:nvSpPr>
        <p:spPr>
          <a:xfrm>
            <a:off x="6035688" y="1801567"/>
            <a:ext cx="681776" cy="681776"/>
          </a:xfrm>
          <a:custGeom>
            <a:avLst/>
            <a:gdLst>
              <a:gd name="connsiteX0" fmla="*/ 457962 w 681776"/>
              <a:gd name="connsiteY0" fmla="*/ 14258 h 681776"/>
              <a:gd name="connsiteX1" fmla="*/ 667387 w 681776"/>
              <a:gd name="connsiteY1" fmla="*/ 223683 h 681776"/>
              <a:gd name="connsiteX2" fmla="*/ 667387 w 681776"/>
              <a:gd name="connsiteY2" fmla="*/ 457831 h 681776"/>
              <a:gd name="connsiteX3" fmla="*/ 457962 w 681776"/>
              <a:gd name="connsiteY3" fmla="*/ 667257 h 681776"/>
              <a:gd name="connsiteX4" fmla="*/ 223814 w 681776"/>
              <a:gd name="connsiteY4" fmla="*/ 667257 h 681776"/>
              <a:gd name="connsiteX5" fmla="*/ 14389 w 681776"/>
              <a:gd name="connsiteY5" fmla="*/ 457831 h 681776"/>
              <a:gd name="connsiteX6" fmla="*/ 14389 w 681776"/>
              <a:gd name="connsiteY6" fmla="*/ 223683 h 681776"/>
              <a:gd name="connsiteX7" fmla="*/ 223814 w 681776"/>
              <a:gd name="connsiteY7" fmla="*/ 14258 h 681776"/>
              <a:gd name="connsiteX8" fmla="*/ 457962 w 681776"/>
              <a:gd name="connsiteY8" fmla="*/ 14258 h 681776"/>
              <a:gd name="connsiteX9" fmla="*/ 457962 w 681776"/>
              <a:gd name="connsiteY9" fmla="*/ 0 h 681776"/>
              <a:gd name="connsiteX10" fmla="*/ 223814 w 681776"/>
              <a:gd name="connsiteY10" fmla="*/ 0 h 681776"/>
              <a:gd name="connsiteX11" fmla="*/ 0 w 681776"/>
              <a:gd name="connsiteY11" fmla="*/ 223814 h 681776"/>
              <a:gd name="connsiteX12" fmla="*/ 0 w 681776"/>
              <a:gd name="connsiteY12" fmla="*/ 457962 h 681776"/>
              <a:gd name="connsiteX13" fmla="*/ 223814 w 681776"/>
              <a:gd name="connsiteY13" fmla="*/ 681776 h 681776"/>
              <a:gd name="connsiteX14" fmla="*/ 457962 w 681776"/>
              <a:gd name="connsiteY14" fmla="*/ 681776 h 681776"/>
              <a:gd name="connsiteX15" fmla="*/ 681776 w 681776"/>
              <a:gd name="connsiteY15" fmla="*/ 457962 h 681776"/>
              <a:gd name="connsiteX16" fmla="*/ 681776 w 681776"/>
              <a:gd name="connsiteY16" fmla="*/ 223814 h 681776"/>
              <a:gd name="connsiteX17" fmla="*/ 457962 w 681776"/>
              <a:gd name="connsiteY17" fmla="*/ 0 h 681776"/>
              <a:gd name="connsiteX18" fmla="*/ 457962 w 681776"/>
              <a:gd name="connsiteY18" fmla="*/ 0 h 681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681776" h="681776">
                <a:moveTo>
                  <a:pt x="457962" y="14258"/>
                </a:moveTo>
                <a:cubicBezTo>
                  <a:pt x="573597" y="14258"/>
                  <a:pt x="667387" y="108048"/>
                  <a:pt x="667387" y="223683"/>
                </a:cubicBezTo>
                <a:lnTo>
                  <a:pt x="667387" y="457831"/>
                </a:lnTo>
                <a:cubicBezTo>
                  <a:pt x="667387" y="573467"/>
                  <a:pt x="573597" y="667257"/>
                  <a:pt x="457962" y="667257"/>
                </a:cubicBezTo>
                <a:lnTo>
                  <a:pt x="223814" y="667257"/>
                </a:lnTo>
                <a:cubicBezTo>
                  <a:pt x="108179" y="667257"/>
                  <a:pt x="14389" y="573467"/>
                  <a:pt x="14389" y="457831"/>
                </a:cubicBezTo>
                <a:lnTo>
                  <a:pt x="14389" y="223683"/>
                </a:lnTo>
                <a:cubicBezTo>
                  <a:pt x="14389" y="108048"/>
                  <a:pt x="108179" y="14258"/>
                  <a:pt x="223814" y="14258"/>
                </a:cubicBezTo>
                <a:lnTo>
                  <a:pt x="457962" y="14258"/>
                </a:lnTo>
                <a:moveTo>
                  <a:pt x="457962" y="0"/>
                </a:moveTo>
                <a:lnTo>
                  <a:pt x="223814" y="0"/>
                </a:lnTo>
                <a:cubicBezTo>
                  <a:pt x="100461" y="0"/>
                  <a:pt x="0" y="100461"/>
                  <a:pt x="0" y="223814"/>
                </a:cubicBezTo>
                <a:lnTo>
                  <a:pt x="0" y="457962"/>
                </a:lnTo>
                <a:cubicBezTo>
                  <a:pt x="0" y="581315"/>
                  <a:pt x="100461" y="681776"/>
                  <a:pt x="223814" y="681776"/>
                </a:cubicBezTo>
                <a:lnTo>
                  <a:pt x="457962" y="681776"/>
                </a:lnTo>
                <a:cubicBezTo>
                  <a:pt x="581315" y="681776"/>
                  <a:pt x="681776" y="581315"/>
                  <a:pt x="681776" y="457962"/>
                </a:cubicBezTo>
                <a:lnTo>
                  <a:pt x="681776" y="223814"/>
                </a:lnTo>
                <a:cubicBezTo>
                  <a:pt x="681776" y="100330"/>
                  <a:pt x="581315" y="0"/>
                  <a:pt x="457962" y="0"/>
                </a:cubicBezTo>
                <a:lnTo>
                  <a:pt x="457962" y="0"/>
                </a:lnTo>
                <a:close/>
              </a:path>
            </a:pathLst>
          </a:custGeom>
          <a:solidFill>
            <a:srgbClr val="FFFFFF"/>
          </a:solidFill>
          <a:ln w="13072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05" name="Freeform: Shape 104">
            <a:extLst>
              <a:ext uri="{FF2B5EF4-FFF2-40B4-BE49-F238E27FC236}">
                <a16:creationId xmlns:a16="http://schemas.microsoft.com/office/drawing/2014/main" id="{1F9B98DE-F28C-4D0D-883B-003913B9B6B9}"/>
              </a:ext>
            </a:extLst>
          </p:cNvPr>
          <p:cNvSpPr/>
          <p:nvPr/>
        </p:nvSpPr>
        <p:spPr>
          <a:xfrm>
            <a:off x="6648527" y="4685904"/>
            <a:ext cx="1031952" cy="350698"/>
          </a:xfrm>
          <a:custGeom>
            <a:avLst/>
            <a:gdLst>
              <a:gd name="connsiteX0" fmla="*/ 856668 w 1031952"/>
              <a:gd name="connsiteY0" fmla="*/ 350699 h 350698"/>
              <a:gd name="connsiteX1" fmla="*/ 0 w 1031952"/>
              <a:gd name="connsiteY1" fmla="*/ 350699 h 350698"/>
              <a:gd name="connsiteX2" fmla="*/ 0 w 1031952"/>
              <a:gd name="connsiteY2" fmla="*/ 0 h 350698"/>
              <a:gd name="connsiteX3" fmla="*/ 856668 w 1031952"/>
              <a:gd name="connsiteY3" fmla="*/ 0 h 350698"/>
              <a:gd name="connsiteX4" fmla="*/ 1031952 w 1031952"/>
              <a:gd name="connsiteY4" fmla="*/ 175284 h 350698"/>
              <a:gd name="connsiteX5" fmla="*/ 1031952 w 1031952"/>
              <a:gd name="connsiteY5" fmla="*/ 175284 h 350698"/>
              <a:gd name="connsiteX6" fmla="*/ 856668 w 1031952"/>
              <a:gd name="connsiteY6" fmla="*/ 350699 h 3506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31952" h="350698">
                <a:moveTo>
                  <a:pt x="856668" y="350699"/>
                </a:moveTo>
                <a:lnTo>
                  <a:pt x="0" y="350699"/>
                </a:lnTo>
                <a:lnTo>
                  <a:pt x="0" y="0"/>
                </a:lnTo>
                <a:lnTo>
                  <a:pt x="856668" y="0"/>
                </a:lnTo>
                <a:cubicBezTo>
                  <a:pt x="953467" y="0"/>
                  <a:pt x="1031952" y="78485"/>
                  <a:pt x="1031952" y="175284"/>
                </a:cubicBezTo>
                <a:lnTo>
                  <a:pt x="1031952" y="175284"/>
                </a:lnTo>
                <a:cubicBezTo>
                  <a:pt x="1031952" y="272213"/>
                  <a:pt x="953467" y="350699"/>
                  <a:pt x="856668" y="350699"/>
                </a:cubicBezTo>
                <a:close/>
              </a:path>
            </a:pathLst>
          </a:custGeom>
          <a:solidFill>
            <a:schemeClr val="accent5"/>
          </a:solidFill>
          <a:ln w="13072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07" name="Freeform: Shape 106">
            <a:extLst>
              <a:ext uri="{FF2B5EF4-FFF2-40B4-BE49-F238E27FC236}">
                <a16:creationId xmlns:a16="http://schemas.microsoft.com/office/drawing/2014/main" id="{29D9EF2F-380E-42BE-8665-3FD938D2EBB0}"/>
              </a:ext>
            </a:extLst>
          </p:cNvPr>
          <p:cNvSpPr/>
          <p:nvPr/>
        </p:nvSpPr>
        <p:spPr>
          <a:xfrm>
            <a:off x="5942813" y="4492699"/>
            <a:ext cx="867394" cy="867394"/>
          </a:xfrm>
          <a:custGeom>
            <a:avLst/>
            <a:gdLst>
              <a:gd name="connsiteX0" fmla="*/ 589164 w 867394"/>
              <a:gd name="connsiteY0" fmla="*/ 867394 h 867394"/>
              <a:gd name="connsiteX1" fmla="*/ 278231 w 867394"/>
              <a:gd name="connsiteY1" fmla="*/ 867394 h 867394"/>
              <a:gd name="connsiteX2" fmla="*/ 0 w 867394"/>
              <a:gd name="connsiteY2" fmla="*/ 589164 h 867394"/>
              <a:gd name="connsiteX3" fmla="*/ 0 w 867394"/>
              <a:gd name="connsiteY3" fmla="*/ 278231 h 867394"/>
              <a:gd name="connsiteX4" fmla="*/ 278231 w 867394"/>
              <a:gd name="connsiteY4" fmla="*/ 0 h 867394"/>
              <a:gd name="connsiteX5" fmla="*/ 589164 w 867394"/>
              <a:gd name="connsiteY5" fmla="*/ 0 h 867394"/>
              <a:gd name="connsiteX6" fmla="*/ 867394 w 867394"/>
              <a:gd name="connsiteY6" fmla="*/ 278231 h 867394"/>
              <a:gd name="connsiteX7" fmla="*/ 867394 w 867394"/>
              <a:gd name="connsiteY7" fmla="*/ 589164 h 867394"/>
              <a:gd name="connsiteX8" fmla="*/ 589164 w 867394"/>
              <a:gd name="connsiteY8" fmla="*/ 867394 h 8673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67394" h="867394">
                <a:moveTo>
                  <a:pt x="589164" y="867394"/>
                </a:moveTo>
                <a:lnTo>
                  <a:pt x="278231" y="867394"/>
                </a:lnTo>
                <a:cubicBezTo>
                  <a:pt x="124530" y="867394"/>
                  <a:pt x="0" y="742864"/>
                  <a:pt x="0" y="589164"/>
                </a:cubicBezTo>
                <a:lnTo>
                  <a:pt x="0" y="278231"/>
                </a:lnTo>
                <a:cubicBezTo>
                  <a:pt x="0" y="124530"/>
                  <a:pt x="124530" y="0"/>
                  <a:pt x="278231" y="0"/>
                </a:cubicBezTo>
                <a:lnTo>
                  <a:pt x="589164" y="0"/>
                </a:lnTo>
                <a:cubicBezTo>
                  <a:pt x="742864" y="0"/>
                  <a:pt x="867394" y="124530"/>
                  <a:pt x="867394" y="278231"/>
                </a:cubicBezTo>
                <a:lnTo>
                  <a:pt x="867394" y="589164"/>
                </a:lnTo>
                <a:cubicBezTo>
                  <a:pt x="867394" y="742733"/>
                  <a:pt x="742864" y="867394"/>
                  <a:pt x="589164" y="867394"/>
                </a:cubicBezTo>
                <a:close/>
              </a:path>
            </a:pathLst>
          </a:custGeom>
          <a:solidFill>
            <a:schemeClr val="accent5"/>
          </a:solidFill>
          <a:ln w="13072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12" name="Freeform: Shape 111">
            <a:extLst>
              <a:ext uri="{FF2B5EF4-FFF2-40B4-BE49-F238E27FC236}">
                <a16:creationId xmlns:a16="http://schemas.microsoft.com/office/drawing/2014/main" id="{02A22928-6DD5-451A-A479-3D6BB235ED0D}"/>
              </a:ext>
            </a:extLst>
          </p:cNvPr>
          <p:cNvSpPr/>
          <p:nvPr/>
        </p:nvSpPr>
        <p:spPr>
          <a:xfrm>
            <a:off x="6042882" y="4592769"/>
            <a:ext cx="667387" cy="667387"/>
          </a:xfrm>
          <a:custGeom>
            <a:avLst/>
            <a:gdLst>
              <a:gd name="connsiteX0" fmla="*/ 216620 w 667387"/>
              <a:gd name="connsiteY0" fmla="*/ 667387 h 667387"/>
              <a:gd name="connsiteX1" fmla="*/ 0 w 667387"/>
              <a:gd name="connsiteY1" fmla="*/ 450768 h 667387"/>
              <a:gd name="connsiteX2" fmla="*/ 0 w 667387"/>
              <a:gd name="connsiteY2" fmla="*/ 216620 h 667387"/>
              <a:gd name="connsiteX3" fmla="*/ 216620 w 667387"/>
              <a:gd name="connsiteY3" fmla="*/ 0 h 667387"/>
              <a:gd name="connsiteX4" fmla="*/ 450768 w 667387"/>
              <a:gd name="connsiteY4" fmla="*/ 0 h 667387"/>
              <a:gd name="connsiteX5" fmla="*/ 667387 w 667387"/>
              <a:gd name="connsiteY5" fmla="*/ 216620 h 667387"/>
              <a:gd name="connsiteX6" fmla="*/ 667387 w 667387"/>
              <a:gd name="connsiteY6" fmla="*/ 450768 h 667387"/>
              <a:gd name="connsiteX7" fmla="*/ 450768 w 667387"/>
              <a:gd name="connsiteY7" fmla="*/ 667387 h 667387"/>
              <a:gd name="connsiteX8" fmla="*/ 216620 w 667387"/>
              <a:gd name="connsiteY8" fmla="*/ 667387 h 6673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67387" h="667387">
                <a:moveTo>
                  <a:pt x="216620" y="667387"/>
                </a:moveTo>
                <a:cubicBezTo>
                  <a:pt x="97191" y="667387"/>
                  <a:pt x="0" y="570196"/>
                  <a:pt x="0" y="450768"/>
                </a:cubicBezTo>
                <a:lnTo>
                  <a:pt x="0" y="216620"/>
                </a:lnTo>
                <a:cubicBezTo>
                  <a:pt x="0" y="97191"/>
                  <a:pt x="97191" y="0"/>
                  <a:pt x="216620" y="0"/>
                </a:cubicBezTo>
                <a:lnTo>
                  <a:pt x="450768" y="0"/>
                </a:lnTo>
                <a:cubicBezTo>
                  <a:pt x="570196" y="0"/>
                  <a:pt x="667387" y="97191"/>
                  <a:pt x="667387" y="216620"/>
                </a:cubicBezTo>
                <a:lnTo>
                  <a:pt x="667387" y="450768"/>
                </a:lnTo>
                <a:cubicBezTo>
                  <a:pt x="667387" y="570196"/>
                  <a:pt x="570196" y="667387"/>
                  <a:pt x="450768" y="667387"/>
                </a:cubicBezTo>
                <a:lnTo>
                  <a:pt x="216620" y="667387"/>
                </a:lnTo>
                <a:close/>
              </a:path>
            </a:pathLst>
          </a:custGeom>
          <a:solidFill>
            <a:srgbClr val="FFFFFF"/>
          </a:solidFill>
          <a:ln w="10805" cap="flat">
            <a:noFill/>
            <a:prstDash val="solid"/>
            <a:miter/>
          </a:ln>
          <a:effectLst>
            <a:outerShdw blurRad="266700" dist="165100" dir="3000000" sx="98000" sy="98000" algn="ct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113" name="Freeform: Shape 112">
            <a:extLst>
              <a:ext uri="{FF2B5EF4-FFF2-40B4-BE49-F238E27FC236}">
                <a16:creationId xmlns:a16="http://schemas.microsoft.com/office/drawing/2014/main" id="{34115A85-0DE2-4ED3-B8AA-43FC1BD27F6D}"/>
              </a:ext>
            </a:extLst>
          </p:cNvPr>
          <p:cNvSpPr/>
          <p:nvPr/>
        </p:nvSpPr>
        <p:spPr>
          <a:xfrm>
            <a:off x="6035688" y="4585574"/>
            <a:ext cx="681776" cy="681645"/>
          </a:xfrm>
          <a:custGeom>
            <a:avLst/>
            <a:gdLst>
              <a:gd name="connsiteX0" fmla="*/ 457962 w 681776"/>
              <a:gd name="connsiteY0" fmla="*/ 14389 h 681645"/>
              <a:gd name="connsiteX1" fmla="*/ 667387 w 681776"/>
              <a:gd name="connsiteY1" fmla="*/ 223814 h 681645"/>
              <a:gd name="connsiteX2" fmla="*/ 667387 w 681776"/>
              <a:gd name="connsiteY2" fmla="*/ 457831 h 681645"/>
              <a:gd name="connsiteX3" fmla="*/ 457962 w 681776"/>
              <a:gd name="connsiteY3" fmla="*/ 667257 h 681645"/>
              <a:gd name="connsiteX4" fmla="*/ 223814 w 681776"/>
              <a:gd name="connsiteY4" fmla="*/ 667257 h 681645"/>
              <a:gd name="connsiteX5" fmla="*/ 14389 w 681776"/>
              <a:gd name="connsiteY5" fmla="*/ 457831 h 681645"/>
              <a:gd name="connsiteX6" fmla="*/ 14389 w 681776"/>
              <a:gd name="connsiteY6" fmla="*/ 223814 h 681645"/>
              <a:gd name="connsiteX7" fmla="*/ 223814 w 681776"/>
              <a:gd name="connsiteY7" fmla="*/ 14389 h 681645"/>
              <a:gd name="connsiteX8" fmla="*/ 457962 w 681776"/>
              <a:gd name="connsiteY8" fmla="*/ 14389 h 681645"/>
              <a:gd name="connsiteX9" fmla="*/ 457962 w 681776"/>
              <a:gd name="connsiteY9" fmla="*/ 0 h 681645"/>
              <a:gd name="connsiteX10" fmla="*/ 223814 w 681776"/>
              <a:gd name="connsiteY10" fmla="*/ 0 h 681645"/>
              <a:gd name="connsiteX11" fmla="*/ 0 w 681776"/>
              <a:gd name="connsiteY11" fmla="*/ 223814 h 681645"/>
              <a:gd name="connsiteX12" fmla="*/ 0 w 681776"/>
              <a:gd name="connsiteY12" fmla="*/ 457831 h 681645"/>
              <a:gd name="connsiteX13" fmla="*/ 223814 w 681776"/>
              <a:gd name="connsiteY13" fmla="*/ 681646 h 681645"/>
              <a:gd name="connsiteX14" fmla="*/ 457962 w 681776"/>
              <a:gd name="connsiteY14" fmla="*/ 681646 h 681645"/>
              <a:gd name="connsiteX15" fmla="*/ 681776 w 681776"/>
              <a:gd name="connsiteY15" fmla="*/ 457831 h 681645"/>
              <a:gd name="connsiteX16" fmla="*/ 681776 w 681776"/>
              <a:gd name="connsiteY16" fmla="*/ 223814 h 681645"/>
              <a:gd name="connsiteX17" fmla="*/ 457962 w 681776"/>
              <a:gd name="connsiteY17" fmla="*/ 0 h 681645"/>
              <a:gd name="connsiteX18" fmla="*/ 457962 w 681776"/>
              <a:gd name="connsiteY18" fmla="*/ 0 h 6816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681776" h="681645">
                <a:moveTo>
                  <a:pt x="457962" y="14389"/>
                </a:moveTo>
                <a:cubicBezTo>
                  <a:pt x="573597" y="14389"/>
                  <a:pt x="667387" y="108179"/>
                  <a:pt x="667387" y="223814"/>
                </a:cubicBezTo>
                <a:lnTo>
                  <a:pt x="667387" y="457831"/>
                </a:lnTo>
                <a:cubicBezTo>
                  <a:pt x="667387" y="573467"/>
                  <a:pt x="573597" y="667257"/>
                  <a:pt x="457962" y="667257"/>
                </a:cubicBezTo>
                <a:lnTo>
                  <a:pt x="223814" y="667257"/>
                </a:lnTo>
                <a:cubicBezTo>
                  <a:pt x="108179" y="667257"/>
                  <a:pt x="14389" y="573467"/>
                  <a:pt x="14389" y="457831"/>
                </a:cubicBezTo>
                <a:lnTo>
                  <a:pt x="14389" y="223814"/>
                </a:lnTo>
                <a:cubicBezTo>
                  <a:pt x="14389" y="108179"/>
                  <a:pt x="108179" y="14389"/>
                  <a:pt x="223814" y="14389"/>
                </a:cubicBezTo>
                <a:lnTo>
                  <a:pt x="457962" y="14389"/>
                </a:lnTo>
                <a:moveTo>
                  <a:pt x="457962" y="0"/>
                </a:moveTo>
                <a:lnTo>
                  <a:pt x="223814" y="0"/>
                </a:lnTo>
                <a:cubicBezTo>
                  <a:pt x="100461" y="0"/>
                  <a:pt x="0" y="100461"/>
                  <a:pt x="0" y="223814"/>
                </a:cubicBezTo>
                <a:lnTo>
                  <a:pt x="0" y="457831"/>
                </a:lnTo>
                <a:cubicBezTo>
                  <a:pt x="0" y="581184"/>
                  <a:pt x="100461" y="681646"/>
                  <a:pt x="223814" y="681646"/>
                </a:cubicBezTo>
                <a:lnTo>
                  <a:pt x="457962" y="681646"/>
                </a:lnTo>
                <a:cubicBezTo>
                  <a:pt x="581315" y="681646"/>
                  <a:pt x="681776" y="581184"/>
                  <a:pt x="681776" y="457831"/>
                </a:cubicBezTo>
                <a:lnTo>
                  <a:pt x="681776" y="223814"/>
                </a:lnTo>
                <a:cubicBezTo>
                  <a:pt x="681776" y="100331"/>
                  <a:pt x="581315" y="0"/>
                  <a:pt x="457962" y="0"/>
                </a:cubicBezTo>
                <a:lnTo>
                  <a:pt x="457962" y="0"/>
                </a:lnTo>
                <a:close/>
              </a:path>
            </a:pathLst>
          </a:custGeom>
          <a:solidFill>
            <a:srgbClr val="FFFFFF"/>
          </a:solidFill>
          <a:ln w="13072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21" name="Freeform: Shape 120">
            <a:extLst>
              <a:ext uri="{FF2B5EF4-FFF2-40B4-BE49-F238E27FC236}">
                <a16:creationId xmlns:a16="http://schemas.microsoft.com/office/drawing/2014/main" id="{28317050-B4B5-4385-ACFF-55B10B035740}"/>
              </a:ext>
            </a:extLst>
          </p:cNvPr>
          <p:cNvSpPr/>
          <p:nvPr/>
        </p:nvSpPr>
        <p:spPr>
          <a:xfrm>
            <a:off x="10002882" y="1779983"/>
            <a:ext cx="1031952" cy="350698"/>
          </a:xfrm>
          <a:custGeom>
            <a:avLst/>
            <a:gdLst>
              <a:gd name="connsiteX0" fmla="*/ 856668 w 1031952"/>
              <a:gd name="connsiteY0" fmla="*/ 350699 h 350698"/>
              <a:gd name="connsiteX1" fmla="*/ 0 w 1031952"/>
              <a:gd name="connsiteY1" fmla="*/ 350699 h 350698"/>
              <a:gd name="connsiteX2" fmla="*/ 0 w 1031952"/>
              <a:gd name="connsiteY2" fmla="*/ 0 h 350698"/>
              <a:gd name="connsiteX3" fmla="*/ 856668 w 1031952"/>
              <a:gd name="connsiteY3" fmla="*/ 0 h 350698"/>
              <a:gd name="connsiteX4" fmla="*/ 1031952 w 1031952"/>
              <a:gd name="connsiteY4" fmla="*/ 175284 h 350698"/>
              <a:gd name="connsiteX5" fmla="*/ 1031952 w 1031952"/>
              <a:gd name="connsiteY5" fmla="*/ 175284 h 350698"/>
              <a:gd name="connsiteX6" fmla="*/ 856668 w 1031952"/>
              <a:gd name="connsiteY6" fmla="*/ 350699 h 3506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31952" h="350698">
                <a:moveTo>
                  <a:pt x="856668" y="350699"/>
                </a:moveTo>
                <a:lnTo>
                  <a:pt x="0" y="350699"/>
                </a:lnTo>
                <a:lnTo>
                  <a:pt x="0" y="0"/>
                </a:lnTo>
                <a:lnTo>
                  <a:pt x="856668" y="0"/>
                </a:lnTo>
                <a:cubicBezTo>
                  <a:pt x="953467" y="0"/>
                  <a:pt x="1031952" y="78485"/>
                  <a:pt x="1031952" y="175284"/>
                </a:cubicBezTo>
                <a:lnTo>
                  <a:pt x="1031952" y="175284"/>
                </a:lnTo>
                <a:cubicBezTo>
                  <a:pt x="1031952" y="272214"/>
                  <a:pt x="953467" y="350699"/>
                  <a:pt x="856668" y="350699"/>
                </a:cubicBezTo>
                <a:close/>
              </a:path>
            </a:pathLst>
          </a:custGeom>
          <a:solidFill>
            <a:schemeClr val="accent6"/>
          </a:solidFill>
          <a:ln w="13072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23" name="Freeform: Shape 122">
            <a:extLst>
              <a:ext uri="{FF2B5EF4-FFF2-40B4-BE49-F238E27FC236}">
                <a16:creationId xmlns:a16="http://schemas.microsoft.com/office/drawing/2014/main" id="{24756A52-A1ED-41F9-997F-CAFA4762D9C2}"/>
              </a:ext>
            </a:extLst>
          </p:cNvPr>
          <p:cNvSpPr/>
          <p:nvPr/>
        </p:nvSpPr>
        <p:spPr>
          <a:xfrm>
            <a:off x="9297298" y="1586778"/>
            <a:ext cx="867394" cy="867263"/>
          </a:xfrm>
          <a:custGeom>
            <a:avLst/>
            <a:gdLst>
              <a:gd name="connsiteX0" fmla="*/ 589164 w 867394"/>
              <a:gd name="connsiteY0" fmla="*/ 867263 h 867263"/>
              <a:gd name="connsiteX1" fmla="*/ 278231 w 867394"/>
              <a:gd name="connsiteY1" fmla="*/ 867263 h 867263"/>
              <a:gd name="connsiteX2" fmla="*/ 0 w 867394"/>
              <a:gd name="connsiteY2" fmla="*/ 589033 h 867263"/>
              <a:gd name="connsiteX3" fmla="*/ 0 w 867394"/>
              <a:gd name="connsiteY3" fmla="*/ 278231 h 867263"/>
              <a:gd name="connsiteX4" fmla="*/ 278231 w 867394"/>
              <a:gd name="connsiteY4" fmla="*/ 0 h 867263"/>
              <a:gd name="connsiteX5" fmla="*/ 589164 w 867394"/>
              <a:gd name="connsiteY5" fmla="*/ 0 h 867263"/>
              <a:gd name="connsiteX6" fmla="*/ 867394 w 867394"/>
              <a:gd name="connsiteY6" fmla="*/ 278231 h 867263"/>
              <a:gd name="connsiteX7" fmla="*/ 867394 w 867394"/>
              <a:gd name="connsiteY7" fmla="*/ 589164 h 867263"/>
              <a:gd name="connsiteX8" fmla="*/ 589164 w 867394"/>
              <a:gd name="connsiteY8" fmla="*/ 867263 h 867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67394" h="867263">
                <a:moveTo>
                  <a:pt x="589164" y="867263"/>
                </a:moveTo>
                <a:lnTo>
                  <a:pt x="278231" y="867263"/>
                </a:lnTo>
                <a:cubicBezTo>
                  <a:pt x="124530" y="867263"/>
                  <a:pt x="0" y="742733"/>
                  <a:pt x="0" y="589033"/>
                </a:cubicBezTo>
                <a:lnTo>
                  <a:pt x="0" y="278231"/>
                </a:lnTo>
                <a:cubicBezTo>
                  <a:pt x="0" y="124530"/>
                  <a:pt x="124530" y="0"/>
                  <a:pt x="278231" y="0"/>
                </a:cubicBezTo>
                <a:lnTo>
                  <a:pt x="589164" y="0"/>
                </a:lnTo>
                <a:cubicBezTo>
                  <a:pt x="742865" y="0"/>
                  <a:pt x="867394" y="124530"/>
                  <a:pt x="867394" y="278231"/>
                </a:cubicBezTo>
                <a:lnTo>
                  <a:pt x="867394" y="589164"/>
                </a:lnTo>
                <a:cubicBezTo>
                  <a:pt x="867263" y="742733"/>
                  <a:pt x="742734" y="867263"/>
                  <a:pt x="589164" y="867263"/>
                </a:cubicBezTo>
                <a:close/>
              </a:path>
            </a:pathLst>
          </a:custGeom>
          <a:solidFill>
            <a:schemeClr val="accent6"/>
          </a:solidFill>
          <a:ln w="13072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28" name="Freeform: Shape 127">
            <a:extLst>
              <a:ext uri="{FF2B5EF4-FFF2-40B4-BE49-F238E27FC236}">
                <a16:creationId xmlns:a16="http://schemas.microsoft.com/office/drawing/2014/main" id="{34B59583-EAEA-4775-9008-E4F908830738}"/>
              </a:ext>
            </a:extLst>
          </p:cNvPr>
          <p:cNvSpPr/>
          <p:nvPr/>
        </p:nvSpPr>
        <p:spPr>
          <a:xfrm>
            <a:off x="9397368" y="1686716"/>
            <a:ext cx="667387" cy="667387"/>
          </a:xfrm>
          <a:custGeom>
            <a:avLst/>
            <a:gdLst>
              <a:gd name="connsiteX0" fmla="*/ 216620 w 667387"/>
              <a:gd name="connsiteY0" fmla="*/ 667387 h 667387"/>
              <a:gd name="connsiteX1" fmla="*/ 0 w 667387"/>
              <a:gd name="connsiteY1" fmla="*/ 450768 h 667387"/>
              <a:gd name="connsiteX2" fmla="*/ 0 w 667387"/>
              <a:gd name="connsiteY2" fmla="*/ 216620 h 667387"/>
              <a:gd name="connsiteX3" fmla="*/ 216620 w 667387"/>
              <a:gd name="connsiteY3" fmla="*/ 0 h 667387"/>
              <a:gd name="connsiteX4" fmla="*/ 450768 w 667387"/>
              <a:gd name="connsiteY4" fmla="*/ 0 h 667387"/>
              <a:gd name="connsiteX5" fmla="*/ 667388 w 667387"/>
              <a:gd name="connsiteY5" fmla="*/ 216620 h 667387"/>
              <a:gd name="connsiteX6" fmla="*/ 667388 w 667387"/>
              <a:gd name="connsiteY6" fmla="*/ 450768 h 667387"/>
              <a:gd name="connsiteX7" fmla="*/ 450768 w 667387"/>
              <a:gd name="connsiteY7" fmla="*/ 667387 h 667387"/>
              <a:gd name="connsiteX8" fmla="*/ 216620 w 667387"/>
              <a:gd name="connsiteY8" fmla="*/ 667387 h 6673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67387" h="667387">
                <a:moveTo>
                  <a:pt x="216620" y="667387"/>
                </a:moveTo>
                <a:cubicBezTo>
                  <a:pt x="97191" y="667387"/>
                  <a:pt x="0" y="570196"/>
                  <a:pt x="0" y="450768"/>
                </a:cubicBezTo>
                <a:lnTo>
                  <a:pt x="0" y="216620"/>
                </a:lnTo>
                <a:cubicBezTo>
                  <a:pt x="0" y="97191"/>
                  <a:pt x="97191" y="0"/>
                  <a:pt x="216620" y="0"/>
                </a:cubicBezTo>
                <a:lnTo>
                  <a:pt x="450768" y="0"/>
                </a:lnTo>
                <a:cubicBezTo>
                  <a:pt x="570196" y="0"/>
                  <a:pt x="667388" y="97191"/>
                  <a:pt x="667388" y="216620"/>
                </a:cubicBezTo>
                <a:lnTo>
                  <a:pt x="667388" y="450768"/>
                </a:lnTo>
                <a:cubicBezTo>
                  <a:pt x="667388" y="570196"/>
                  <a:pt x="570196" y="667387"/>
                  <a:pt x="450768" y="667387"/>
                </a:cubicBezTo>
                <a:lnTo>
                  <a:pt x="216620" y="667387"/>
                </a:lnTo>
                <a:close/>
              </a:path>
            </a:pathLst>
          </a:custGeom>
          <a:solidFill>
            <a:srgbClr val="FFFFFF"/>
          </a:solidFill>
          <a:ln w="10805" cap="flat">
            <a:noFill/>
            <a:prstDash val="solid"/>
            <a:miter/>
          </a:ln>
          <a:effectLst>
            <a:outerShdw blurRad="266700" dist="165100" dir="3000000" sx="98000" sy="98000" algn="ct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129" name="Freeform: Shape 128">
            <a:extLst>
              <a:ext uri="{FF2B5EF4-FFF2-40B4-BE49-F238E27FC236}">
                <a16:creationId xmlns:a16="http://schemas.microsoft.com/office/drawing/2014/main" id="{6388F10A-8BB9-447F-B281-A5D60241225D}"/>
              </a:ext>
            </a:extLst>
          </p:cNvPr>
          <p:cNvSpPr/>
          <p:nvPr/>
        </p:nvSpPr>
        <p:spPr>
          <a:xfrm>
            <a:off x="9390042" y="1679522"/>
            <a:ext cx="681776" cy="681645"/>
          </a:xfrm>
          <a:custGeom>
            <a:avLst/>
            <a:gdLst>
              <a:gd name="connsiteX0" fmla="*/ 457962 w 681776"/>
              <a:gd name="connsiteY0" fmla="*/ 14389 h 681645"/>
              <a:gd name="connsiteX1" fmla="*/ 667388 w 681776"/>
              <a:gd name="connsiteY1" fmla="*/ 223814 h 681645"/>
              <a:gd name="connsiteX2" fmla="*/ 667388 w 681776"/>
              <a:gd name="connsiteY2" fmla="*/ 457831 h 681645"/>
              <a:gd name="connsiteX3" fmla="*/ 457962 w 681776"/>
              <a:gd name="connsiteY3" fmla="*/ 667257 h 681645"/>
              <a:gd name="connsiteX4" fmla="*/ 223814 w 681776"/>
              <a:gd name="connsiteY4" fmla="*/ 667257 h 681645"/>
              <a:gd name="connsiteX5" fmla="*/ 14389 w 681776"/>
              <a:gd name="connsiteY5" fmla="*/ 457831 h 681645"/>
              <a:gd name="connsiteX6" fmla="*/ 14389 w 681776"/>
              <a:gd name="connsiteY6" fmla="*/ 223814 h 681645"/>
              <a:gd name="connsiteX7" fmla="*/ 223814 w 681776"/>
              <a:gd name="connsiteY7" fmla="*/ 14389 h 681645"/>
              <a:gd name="connsiteX8" fmla="*/ 457962 w 681776"/>
              <a:gd name="connsiteY8" fmla="*/ 14389 h 681645"/>
              <a:gd name="connsiteX9" fmla="*/ 457962 w 681776"/>
              <a:gd name="connsiteY9" fmla="*/ 0 h 681645"/>
              <a:gd name="connsiteX10" fmla="*/ 223814 w 681776"/>
              <a:gd name="connsiteY10" fmla="*/ 0 h 681645"/>
              <a:gd name="connsiteX11" fmla="*/ 0 w 681776"/>
              <a:gd name="connsiteY11" fmla="*/ 223814 h 681645"/>
              <a:gd name="connsiteX12" fmla="*/ 0 w 681776"/>
              <a:gd name="connsiteY12" fmla="*/ 457831 h 681645"/>
              <a:gd name="connsiteX13" fmla="*/ 223814 w 681776"/>
              <a:gd name="connsiteY13" fmla="*/ 681646 h 681645"/>
              <a:gd name="connsiteX14" fmla="*/ 457962 w 681776"/>
              <a:gd name="connsiteY14" fmla="*/ 681646 h 681645"/>
              <a:gd name="connsiteX15" fmla="*/ 681776 w 681776"/>
              <a:gd name="connsiteY15" fmla="*/ 457831 h 681645"/>
              <a:gd name="connsiteX16" fmla="*/ 681776 w 681776"/>
              <a:gd name="connsiteY16" fmla="*/ 223814 h 681645"/>
              <a:gd name="connsiteX17" fmla="*/ 457962 w 681776"/>
              <a:gd name="connsiteY17" fmla="*/ 0 h 681645"/>
              <a:gd name="connsiteX18" fmla="*/ 457962 w 681776"/>
              <a:gd name="connsiteY18" fmla="*/ 0 h 6816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681776" h="681645">
                <a:moveTo>
                  <a:pt x="457962" y="14389"/>
                </a:moveTo>
                <a:cubicBezTo>
                  <a:pt x="573597" y="14389"/>
                  <a:pt x="667388" y="108179"/>
                  <a:pt x="667388" y="223814"/>
                </a:cubicBezTo>
                <a:lnTo>
                  <a:pt x="667388" y="457831"/>
                </a:lnTo>
                <a:cubicBezTo>
                  <a:pt x="667388" y="573467"/>
                  <a:pt x="573597" y="667257"/>
                  <a:pt x="457962" y="667257"/>
                </a:cubicBezTo>
                <a:lnTo>
                  <a:pt x="223814" y="667257"/>
                </a:lnTo>
                <a:cubicBezTo>
                  <a:pt x="108179" y="667257"/>
                  <a:pt x="14389" y="573467"/>
                  <a:pt x="14389" y="457831"/>
                </a:cubicBezTo>
                <a:lnTo>
                  <a:pt x="14389" y="223814"/>
                </a:lnTo>
                <a:cubicBezTo>
                  <a:pt x="14389" y="108179"/>
                  <a:pt x="108179" y="14389"/>
                  <a:pt x="223814" y="14389"/>
                </a:cubicBezTo>
                <a:lnTo>
                  <a:pt x="457962" y="14389"/>
                </a:lnTo>
                <a:moveTo>
                  <a:pt x="457962" y="0"/>
                </a:moveTo>
                <a:lnTo>
                  <a:pt x="223814" y="0"/>
                </a:lnTo>
                <a:cubicBezTo>
                  <a:pt x="100461" y="0"/>
                  <a:pt x="0" y="100461"/>
                  <a:pt x="0" y="223814"/>
                </a:cubicBezTo>
                <a:lnTo>
                  <a:pt x="0" y="457831"/>
                </a:lnTo>
                <a:cubicBezTo>
                  <a:pt x="0" y="581184"/>
                  <a:pt x="100461" y="681646"/>
                  <a:pt x="223814" y="681646"/>
                </a:cubicBezTo>
                <a:lnTo>
                  <a:pt x="457962" y="681646"/>
                </a:lnTo>
                <a:cubicBezTo>
                  <a:pt x="581315" y="681646"/>
                  <a:pt x="681776" y="581184"/>
                  <a:pt x="681776" y="457831"/>
                </a:cubicBezTo>
                <a:lnTo>
                  <a:pt x="681776" y="223814"/>
                </a:lnTo>
                <a:cubicBezTo>
                  <a:pt x="681776" y="100461"/>
                  <a:pt x="581446" y="0"/>
                  <a:pt x="457962" y="0"/>
                </a:cubicBezTo>
                <a:lnTo>
                  <a:pt x="457962" y="0"/>
                </a:lnTo>
                <a:close/>
              </a:path>
            </a:pathLst>
          </a:custGeom>
          <a:solidFill>
            <a:srgbClr val="FFFFFF"/>
          </a:solidFill>
          <a:ln w="13072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37" name="Freeform: Shape 136">
            <a:extLst>
              <a:ext uri="{FF2B5EF4-FFF2-40B4-BE49-F238E27FC236}">
                <a16:creationId xmlns:a16="http://schemas.microsoft.com/office/drawing/2014/main" id="{775F8C35-3CE3-4E35-9935-F5A40CA2D185}"/>
              </a:ext>
            </a:extLst>
          </p:cNvPr>
          <p:cNvSpPr/>
          <p:nvPr/>
        </p:nvSpPr>
        <p:spPr>
          <a:xfrm>
            <a:off x="10002882" y="2802909"/>
            <a:ext cx="1031952" cy="350698"/>
          </a:xfrm>
          <a:custGeom>
            <a:avLst/>
            <a:gdLst>
              <a:gd name="connsiteX0" fmla="*/ 856668 w 1031952"/>
              <a:gd name="connsiteY0" fmla="*/ 350699 h 350698"/>
              <a:gd name="connsiteX1" fmla="*/ 0 w 1031952"/>
              <a:gd name="connsiteY1" fmla="*/ 350699 h 350698"/>
              <a:gd name="connsiteX2" fmla="*/ 0 w 1031952"/>
              <a:gd name="connsiteY2" fmla="*/ 0 h 350698"/>
              <a:gd name="connsiteX3" fmla="*/ 856668 w 1031952"/>
              <a:gd name="connsiteY3" fmla="*/ 0 h 350698"/>
              <a:gd name="connsiteX4" fmla="*/ 1031952 w 1031952"/>
              <a:gd name="connsiteY4" fmla="*/ 175284 h 350698"/>
              <a:gd name="connsiteX5" fmla="*/ 1031952 w 1031952"/>
              <a:gd name="connsiteY5" fmla="*/ 175284 h 350698"/>
              <a:gd name="connsiteX6" fmla="*/ 856668 w 1031952"/>
              <a:gd name="connsiteY6" fmla="*/ 350699 h 3506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31952" h="350698">
                <a:moveTo>
                  <a:pt x="856668" y="350699"/>
                </a:moveTo>
                <a:lnTo>
                  <a:pt x="0" y="350699"/>
                </a:lnTo>
                <a:lnTo>
                  <a:pt x="0" y="0"/>
                </a:lnTo>
                <a:lnTo>
                  <a:pt x="856668" y="0"/>
                </a:lnTo>
                <a:cubicBezTo>
                  <a:pt x="953467" y="0"/>
                  <a:pt x="1031952" y="78485"/>
                  <a:pt x="1031952" y="175284"/>
                </a:cubicBezTo>
                <a:lnTo>
                  <a:pt x="1031952" y="175284"/>
                </a:lnTo>
                <a:cubicBezTo>
                  <a:pt x="1031952" y="272213"/>
                  <a:pt x="953467" y="350699"/>
                  <a:pt x="856668" y="350699"/>
                </a:cubicBezTo>
                <a:close/>
              </a:path>
            </a:pathLst>
          </a:custGeom>
          <a:solidFill>
            <a:schemeClr val="accent6"/>
          </a:solidFill>
          <a:ln w="13072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39" name="Freeform: Shape 138">
            <a:extLst>
              <a:ext uri="{FF2B5EF4-FFF2-40B4-BE49-F238E27FC236}">
                <a16:creationId xmlns:a16="http://schemas.microsoft.com/office/drawing/2014/main" id="{9362C644-17C0-4908-9460-7E63E9C3A544}"/>
              </a:ext>
            </a:extLst>
          </p:cNvPr>
          <p:cNvSpPr/>
          <p:nvPr/>
        </p:nvSpPr>
        <p:spPr>
          <a:xfrm>
            <a:off x="9297298" y="2609573"/>
            <a:ext cx="867394" cy="867394"/>
          </a:xfrm>
          <a:custGeom>
            <a:avLst/>
            <a:gdLst>
              <a:gd name="connsiteX0" fmla="*/ 589164 w 867394"/>
              <a:gd name="connsiteY0" fmla="*/ 867394 h 867394"/>
              <a:gd name="connsiteX1" fmla="*/ 278231 w 867394"/>
              <a:gd name="connsiteY1" fmla="*/ 867394 h 867394"/>
              <a:gd name="connsiteX2" fmla="*/ 0 w 867394"/>
              <a:gd name="connsiteY2" fmla="*/ 589164 h 867394"/>
              <a:gd name="connsiteX3" fmla="*/ 0 w 867394"/>
              <a:gd name="connsiteY3" fmla="*/ 278231 h 867394"/>
              <a:gd name="connsiteX4" fmla="*/ 278231 w 867394"/>
              <a:gd name="connsiteY4" fmla="*/ 0 h 867394"/>
              <a:gd name="connsiteX5" fmla="*/ 589164 w 867394"/>
              <a:gd name="connsiteY5" fmla="*/ 0 h 867394"/>
              <a:gd name="connsiteX6" fmla="*/ 867394 w 867394"/>
              <a:gd name="connsiteY6" fmla="*/ 278231 h 867394"/>
              <a:gd name="connsiteX7" fmla="*/ 867394 w 867394"/>
              <a:gd name="connsiteY7" fmla="*/ 589164 h 867394"/>
              <a:gd name="connsiteX8" fmla="*/ 589164 w 867394"/>
              <a:gd name="connsiteY8" fmla="*/ 867394 h 8673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67394" h="867394">
                <a:moveTo>
                  <a:pt x="589164" y="867394"/>
                </a:moveTo>
                <a:lnTo>
                  <a:pt x="278231" y="867394"/>
                </a:lnTo>
                <a:cubicBezTo>
                  <a:pt x="124530" y="867394"/>
                  <a:pt x="0" y="742864"/>
                  <a:pt x="0" y="589164"/>
                </a:cubicBezTo>
                <a:lnTo>
                  <a:pt x="0" y="278231"/>
                </a:lnTo>
                <a:cubicBezTo>
                  <a:pt x="0" y="124530"/>
                  <a:pt x="124530" y="0"/>
                  <a:pt x="278231" y="0"/>
                </a:cubicBezTo>
                <a:lnTo>
                  <a:pt x="589164" y="0"/>
                </a:lnTo>
                <a:cubicBezTo>
                  <a:pt x="742865" y="0"/>
                  <a:pt x="867394" y="124530"/>
                  <a:pt x="867394" y="278231"/>
                </a:cubicBezTo>
                <a:lnTo>
                  <a:pt x="867394" y="589164"/>
                </a:lnTo>
                <a:cubicBezTo>
                  <a:pt x="867263" y="742864"/>
                  <a:pt x="742734" y="867394"/>
                  <a:pt x="589164" y="867394"/>
                </a:cubicBezTo>
                <a:close/>
              </a:path>
            </a:pathLst>
          </a:custGeom>
          <a:solidFill>
            <a:schemeClr val="accent6"/>
          </a:solidFill>
          <a:ln w="13072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44" name="Freeform: Shape 143">
            <a:extLst>
              <a:ext uri="{FF2B5EF4-FFF2-40B4-BE49-F238E27FC236}">
                <a16:creationId xmlns:a16="http://schemas.microsoft.com/office/drawing/2014/main" id="{1C9B17F5-0060-4814-9EEB-954337992841}"/>
              </a:ext>
            </a:extLst>
          </p:cNvPr>
          <p:cNvSpPr/>
          <p:nvPr/>
        </p:nvSpPr>
        <p:spPr>
          <a:xfrm>
            <a:off x="9397368" y="2709642"/>
            <a:ext cx="667387" cy="667387"/>
          </a:xfrm>
          <a:custGeom>
            <a:avLst/>
            <a:gdLst>
              <a:gd name="connsiteX0" fmla="*/ 216620 w 667387"/>
              <a:gd name="connsiteY0" fmla="*/ 667387 h 667387"/>
              <a:gd name="connsiteX1" fmla="*/ 0 w 667387"/>
              <a:gd name="connsiteY1" fmla="*/ 450768 h 667387"/>
              <a:gd name="connsiteX2" fmla="*/ 0 w 667387"/>
              <a:gd name="connsiteY2" fmla="*/ 216620 h 667387"/>
              <a:gd name="connsiteX3" fmla="*/ 216620 w 667387"/>
              <a:gd name="connsiteY3" fmla="*/ 0 h 667387"/>
              <a:gd name="connsiteX4" fmla="*/ 450768 w 667387"/>
              <a:gd name="connsiteY4" fmla="*/ 0 h 667387"/>
              <a:gd name="connsiteX5" fmla="*/ 667388 w 667387"/>
              <a:gd name="connsiteY5" fmla="*/ 216620 h 667387"/>
              <a:gd name="connsiteX6" fmla="*/ 667388 w 667387"/>
              <a:gd name="connsiteY6" fmla="*/ 450768 h 667387"/>
              <a:gd name="connsiteX7" fmla="*/ 450768 w 667387"/>
              <a:gd name="connsiteY7" fmla="*/ 667387 h 667387"/>
              <a:gd name="connsiteX8" fmla="*/ 216620 w 667387"/>
              <a:gd name="connsiteY8" fmla="*/ 667387 h 6673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67387" h="667387">
                <a:moveTo>
                  <a:pt x="216620" y="667387"/>
                </a:moveTo>
                <a:cubicBezTo>
                  <a:pt x="97191" y="667387"/>
                  <a:pt x="0" y="570196"/>
                  <a:pt x="0" y="450768"/>
                </a:cubicBezTo>
                <a:lnTo>
                  <a:pt x="0" y="216620"/>
                </a:lnTo>
                <a:cubicBezTo>
                  <a:pt x="0" y="97191"/>
                  <a:pt x="97191" y="0"/>
                  <a:pt x="216620" y="0"/>
                </a:cubicBezTo>
                <a:lnTo>
                  <a:pt x="450768" y="0"/>
                </a:lnTo>
                <a:cubicBezTo>
                  <a:pt x="570196" y="0"/>
                  <a:pt x="667388" y="97191"/>
                  <a:pt x="667388" y="216620"/>
                </a:cubicBezTo>
                <a:lnTo>
                  <a:pt x="667388" y="450768"/>
                </a:lnTo>
                <a:cubicBezTo>
                  <a:pt x="667388" y="570196"/>
                  <a:pt x="570196" y="667387"/>
                  <a:pt x="450768" y="667387"/>
                </a:cubicBezTo>
                <a:lnTo>
                  <a:pt x="216620" y="667387"/>
                </a:lnTo>
                <a:close/>
              </a:path>
            </a:pathLst>
          </a:custGeom>
          <a:solidFill>
            <a:srgbClr val="FFFFFF"/>
          </a:solidFill>
          <a:ln w="10805" cap="flat">
            <a:noFill/>
            <a:prstDash val="solid"/>
            <a:miter/>
          </a:ln>
          <a:effectLst>
            <a:outerShdw blurRad="266700" dist="165100" dir="3000000" sx="98000" sy="98000" algn="ct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145" name="Freeform: Shape 144">
            <a:extLst>
              <a:ext uri="{FF2B5EF4-FFF2-40B4-BE49-F238E27FC236}">
                <a16:creationId xmlns:a16="http://schemas.microsoft.com/office/drawing/2014/main" id="{CFFE5594-9DC2-4884-942E-B6698D6BB743}"/>
              </a:ext>
            </a:extLst>
          </p:cNvPr>
          <p:cNvSpPr/>
          <p:nvPr/>
        </p:nvSpPr>
        <p:spPr>
          <a:xfrm>
            <a:off x="9390042" y="2702448"/>
            <a:ext cx="681776" cy="681645"/>
          </a:xfrm>
          <a:custGeom>
            <a:avLst/>
            <a:gdLst>
              <a:gd name="connsiteX0" fmla="*/ 457962 w 681776"/>
              <a:gd name="connsiteY0" fmla="*/ 14389 h 681645"/>
              <a:gd name="connsiteX1" fmla="*/ 667388 w 681776"/>
              <a:gd name="connsiteY1" fmla="*/ 223814 h 681645"/>
              <a:gd name="connsiteX2" fmla="*/ 667388 w 681776"/>
              <a:gd name="connsiteY2" fmla="*/ 457831 h 681645"/>
              <a:gd name="connsiteX3" fmla="*/ 457962 w 681776"/>
              <a:gd name="connsiteY3" fmla="*/ 667257 h 681645"/>
              <a:gd name="connsiteX4" fmla="*/ 223814 w 681776"/>
              <a:gd name="connsiteY4" fmla="*/ 667257 h 681645"/>
              <a:gd name="connsiteX5" fmla="*/ 14389 w 681776"/>
              <a:gd name="connsiteY5" fmla="*/ 457831 h 681645"/>
              <a:gd name="connsiteX6" fmla="*/ 14389 w 681776"/>
              <a:gd name="connsiteY6" fmla="*/ 223814 h 681645"/>
              <a:gd name="connsiteX7" fmla="*/ 223814 w 681776"/>
              <a:gd name="connsiteY7" fmla="*/ 14389 h 681645"/>
              <a:gd name="connsiteX8" fmla="*/ 457962 w 681776"/>
              <a:gd name="connsiteY8" fmla="*/ 14389 h 681645"/>
              <a:gd name="connsiteX9" fmla="*/ 457962 w 681776"/>
              <a:gd name="connsiteY9" fmla="*/ 0 h 681645"/>
              <a:gd name="connsiteX10" fmla="*/ 223814 w 681776"/>
              <a:gd name="connsiteY10" fmla="*/ 0 h 681645"/>
              <a:gd name="connsiteX11" fmla="*/ 0 w 681776"/>
              <a:gd name="connsiteY11" fmla="*/ 223814 h 681645"/>
              <a:gd name="connsiteX12" fmla="*/ 0 w 681776"/>
              <a:gd name="connsiteY12" fmla="*/ 457831 h 681645"/>
              <a:gd name="connsiteX13" fmla="*/ 223814 w 681776"/>
              <a:gd name="connsiteY13" fmla="*/ 681646 h 681645"/>
              <a:gd name="connsiteX14" fmla="*/ 457962 w 681776"/>
              <a:gd name="connsiteY14" fmla="*/ 681646 h 681645"/>
              <a:gd name="connsiteX15" fmla="*/ 681776 w 681776"/>
              <a:gd name="connsiteY15" fmla="*/ 457831 h 681645"/>
              <a:gd name="connsiteX16" fmla="*/ 681776 w 681776"/>
              <a:gd name="connsiteY16" fmla="*/ 223814 h 681645"/>
              <a:gd name="connsiteX17" fmla="*/ 457962 w 681776"/>
              <a:gd name="connsiteY17" fmla="*/ 0 h 681645"/>
              <a:gd name="connsiteX18" fmla="*/ 457962 w 681776"/>
              <a:gd name="connsiteY18" fmla="*/ 0 h 6816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681776" h="681645">
                <a:moveTo>
                  <a:pt x="457962" y="14389"/>
                </a:moveTo>
                <a:cubicBezTo>
                  <a:pt x="573597" y="14389"/>
                  <a:pt x="667388" y="108179"/>
                  <a:pt x="667388" y="223814"/>
                </a:cubicBezTo>
                <a:lnTo>
                  <a:pt x="667388" y="457831"/>
                </a:lnTo>
                <a:cubicBezTo>
                  <a:pt x="667388" y="573467"/>
                  <a:pt x="573597" y="667257"/>
                  <a:pt x="457962" y="667257"/>
                </a:cubicBezTo>
                <a:lnTo>
                  <a:pt x="223814" y="667257"/>
                </a:lnTo>
                <a:cubicBezTo>
                  <a:pt x="108179" y="667257"/>
                  <a:pt x="14389" y="573467"/>
                  <a:pt x="14389" y="457831"/>
                </a:cubicBezTo>
                <a:lnTo>
                  <a:pt x="14389" y="223814"/>
                </a:lnTo>
                <a:cubicBezTo>
                  <a:pt x="14389" y="108179"/>
                  <a:pt x="108179" y="14389"/>
                  <a:pt x="223814" y="14389"/>
                </a:cubicBezTo>
                <a:lnTo>
                  <a:pt x="457962" y="14389"/>
                </a:lnTo>
                <a:moveTo>
                  <a:pt x="457962" y="0"/>
                </a:moveTo>
                <a:lnTo>
                  <a:pt x="223814" y="0"/>
                </a:lnTo>
                <a:cubicBezTo>
                  <a:pt x="100461" y="0"/>
                  <a:pt x="0" y="100461"/>
                  <a:pt x="0" y="223814"/>
                </a:cubicBezTo>
                <a:lnTo>
                  <a:pt x="0" y="457831"/>
                </a:lnTo>
                <a:cubicBezTo>
                  <a:pt x="0" y="581184"/>
                  <a:pt x="100461" y="681646"/>
                  <a:pt x="223814" y="681646"/>
                </a:cubicBezTo>
                <a:lnTo>
                  <a:pt x="457962" y="681646"/>
                </a:lnTo>
                <a:cubicBezTo>
                  <a:pt x="581315" y="681646"/>
                  <a:pt x="681776" y="581184"/>
                  <a:pt x="681776" y="457831"/>
                </a:cubicBezTo>
                <a:lnTo>
                  <a:pt x="681776" y="223814"/>
                </a:lnTo>
                <a:cubicBezTo>
                  <a:pt x="681776" y="100461"/>
                  <a:pt x="581446" y="0"/>
                  <a:pt x="457962" y="0"/>
                </a:cubicBezTo>
                <a:lnTo>
                  <a:pt x="457962" y="0"/>
                </a:lnTo>
                <a:close/>
              </a:path>
            </a:pathLst>
          </a:custGeom>
          <a:solidFill>
            <a:srgbClr val="FFFFFF"/>
          </a:solidFill>
          <a:ln w="13072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53" name="Freeform: Shape 152">
            <a:extLst>
              <a:ext uri="{FF2B5EF4-FFF2-40B4-BE49-F238E27FC236}">
                <a16:creationId xmlns:a16="http://schemas.microsoft.com/office/drawing/2014/main" id="{D394E7D9-279F-4F3F-A389-293676190026}"/>
              </a:ext>
            </a:extLst>
          </p:cNvPr>
          <p:cNvSpPr/>
          <p:nvPr/>
        </p:nvSpPr>
        <p:spPr>
          <a:xfrm>
            <a:off x="10002882" y="3825835"/>
            <a:ext cx="1031952" cy="350698"/>
          </a:xfrm>
          <a:custGeom>
            <a:avLst/>
            <a:gdLst>
              <a:gd name="connsiteX0" fmla="*/ 856668 w 1031952"/>
              <a:gd name="connsiteY0" fmla="*/ 350699 h 350698"/>
              <a:gd name="connsiteX1" fmla="*/ 0 w 1031952"/>
              <a:gd name="connsiteY1" fmla="*/ 350699 h 350698"/>
              <a:gd name="connsiteX2" fmla="*/ 0 w 1031952"/>
              <a:gd name="connsiteY2" fmla="*/ 0 h 350698"/>
              <a:gd name="connsiteX3" fmla="*/ 856668 w 1031952"/>
              <a:gd name="connsiteY3" fmla="*/ 0 h 350698"/>
              <a:gd name="connsiteX4" fmla="*/ 1031952 w 1031952"/>
              <a:gd name="connsiteY4" fmla="*/ 175284 h 350698"/>
              <a:gd name="connsiteX5" fmla="*/ 1031952 w 1031952"/>
              <a:gd name="connsiteY5" fmla="*/ 175284 h 350698"/>
              <a:gd name="connsiteX6" fmla="*/ 856668 w 1031952"/>
              <a:gd name="connsiteY6" fmla="*/ 350699 h 3506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31952" h="350698">
                <a:moveTo>
                  <a:pt x="856668" y="350699"/>
                </a:moveTo>
                <a:lnTo>
                  <a:pt x="0" y="350699"/>
                </a:lnTo>
                <a:lnTo>
                  <a:pt x="0" y="0"/>
                </a:lnTo>
                <a:lnTo>
                  <a:pt x="856668" y="0"/>
                </a:lnTo>
                <a:cubicBezTo>
                  <a:pt x="953467" y="0"/>
                  <a:pt x="1031952" y="78485"/>
                  <a:pt x="1031952" y="175284"/>
                </a:cubicBezTo>
                <a:lnTo>
                  <a:pt x="1031952" y="175284"/>
                </a:lnTo>
                <a:cubicBezTo>
                  <a:pt x="1031952" y="272083"/>
                  <a:pt x="953467" y="350699"/>
                  <a:pt x="856668" y="350699"/>
                </a:cubicBezTo>
                <a:close/>
              </a:path>
            </a:pathLst>
          </a:custGeom>
          <a:solidFill>
            <a:schemeClr val="accent6"/>
          </a:solidFill>
          <a:ln w="13072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55" name="Freeform: Shape 154">
            <a:extLst>
              <a:ext uri="{FF2B5EF4-FFF2-40B4-BE49-F238E27FC236}">
                <a16:creationId xmlns:a16="http://schemas.microsoft.com/office/drawing/2014/main" id="{3AC29E20-0257-4CB4-9706-1BFDDCC9A83F}"/>
              </a:ext>
            </a:extLst>
          </p:cNvPr>
          <p:cNvSpPr/>
          <p:nvPr/>
        </p:nvSpPr>
        <p:spPr>
          <a:xfrm>
            <a:off x="9297298" y="3632500"/>
            <a:ext cx="867394" cy="867394"/>
          </a:xfrm>
          <a:custGeom>
            <a:avLst/>
            <a:gdLst>
              <a:gd name="connsiteX0" fmla="*/ 589164 w 867394"/>
              <a:gd name="connsiteY0" fmla="*/ 867394 h 867394"/>
              <a:gd name="connsiteX1" fmla="*/ 278231 w 867394"/>
              <a:gd name="connsiteY1" fmla="*/ 867394 h 867394"/>
              <a:gd name="connsiteX2" fmla="*/ 0 w 867394"/>
              <a:gd name="connsiteY2" fmla="*/ 589164 h 867394"/>
              <a:gd name="connsiteX3" fmla="*/ 0 w 867394"/>
              <a:gd name="connsiteY3" fmla="*/ 278231 h 867394"/>
              <a:gd name="connsiteX4" fmla="*/ 278231 w 867394"/>
              <a:gd name="connsiteY4" fmla="*/ 0 h 867394"/>
              <a:gd name="connsiteX5" fmla="*/ 589164 w 867394"/>
              <a:gd name="connsiteY5" fmla="*/ 0 h 867394"/>
              <a:gd name="connsiteX6" fmla="*/ 867394 w 867394"/>
              <a:gd name="connsiteY6" fmla="*/ 278231 h 867394"/>
              <a:gd name="connsiteX7" fmla="*/ 867394 w 867394"/>
              <a:gd name="connsiteY7" fmla="*/ 589164 h 867394"/>
              <a:gd name="connsiteX8" fmla="*/ 589164 w 867394"/>
              <a:gd name="connsiteY8" fmla="*/ 867394 h 8673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67394" h="867394">
                <a:moveTo>
                  <a:pt x="589164" y="867394"/>
                </a:moveTo>
                <a:lnTo>
                  <a:pt x="278231" y="867394"/>
                </a:lnTo>
                <a:cubicBezTo>
                  <a:pt x="124530" y="867394"/>
                  <a:pt x="0" y="742864"/>
                  <a:pt x="0" y="589164"/>
                </a:cubicBezTo>
                <a:lnTo>
                  <a:pt x="0" y="278231"/>
                </a:lnTo>
                <a:cubicBezTo>
                  <a:pt x="0" y="124530"/>
                  <a:pt x="124530" y="0"/>
                  <a:pt x="278231" y="0"/>
                </a:cubicBezTo>
                <a:lnTo>
                  <a:pt x="589164" y="0"/>
                </a:lnTo>
                <a:cubicBezTo>
                  <a:pt x="742865" y="0"/>
                  <a:pt x="867394" y="124530"/>
                  <a:pt x="867394" y="278231"/>
                </a:cubicBezTo>
                <a:lnTo>
                  <a:pt x="867394" y="589164"/>
                </a:lnTo>
                <a:cubicBezTo>
                  <a:pt x="867263" y="742864"/>
                  <a:pt x="742734" y="867394"/>
                  <a:pt x="589164" y="867394"/>
                </a:cubicBezTo>
                <a:close/>
              </a:path>
            </a:pathLst>
          </a:custGeom>
          <a:solidFill>
            <a:schemeClr val="accent6"/>
          </a:solidFill>
          <a:ln w="13072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60" name="Freeform: Shape 159">
            <a:extLst>
              <a:ext uri="{FF2B5EF4-FFF2-40B4-BE49-F238E27FC236}">
                <a16:creationId xmlns:a16="http://schemas.microsoft.com/office/drawing/2014/main" id="{2F555E09-6EF9-4323-AB44-E64C80DB9DFF}"/>
              </a:ext>
            </a:extLst>
          </p:cNvPr>
          <p:cNvSpPr/>
          <p:nvPr/>
        </p:nvSpPr>
        <p:spPr>
          <a:xfrm>
            <a:off x="9397368" y="3732569"/>
            <a:ext cx="667387" cy="667387"/>
          </a:xfrm>
          <a:custGeom>
            <a:avLst/>
            <a:gdLst>
              <a:gd name="connsiteX0" fmla="*/ 216620 w 667387"/>
              <a:gd name="connsiteY0" fmla="*/ 667387 h 667387"/>
              <a:gd name="connsiteX1" fmla="*/ 0 w 667387"/>
              <a:gd name="connsiteY1" fmla="*/ 450768 h 667387"/>
              <a:gd name="connsiteX2" fmla="*/ 0 w 667387"/>
              <a:gd name="connsiteY2" fmla="*/ 216620 h 667387"/>
              <a:gd name="connsiteX3" fmla="*/ 216620 w 667387"/>
              <a:gd name="connsiteY3" fmla="*/ 0 h 667387"/>
              <a:gd name="connsiteX4" fmla="*/ 450768 w 667387"/>
              <a:gd name="connsiteY4" fmla="*/ 0 h 667387"/>
              <a:gd name="connsiteX5" fmla="*/ 667388 w 667387"/>
              <a:gd name="connsiteY5" fmla="*/ 216620 h 667387"/>
              <a:gd name="connsiteX6" fmla="*/ 667388 w 667387"/>
              <a:gd name="connsiteY6" fmla="*/ 450637 h 667387"/>
              <a:gd name="connsiteX7" fmla="*/ 450768 w 667387"/>
              <a:gd name="connsiteY7" fmla="*/ 667257 h 667387"/>
              <a:gd name="connsiteX8" fmla="*/ 216620 w 667387"/>
              <a:gd name="connsiteY8" fmla="*/ 667257 h 6673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67387" h="667387">
                <a:moveTo>
                  <a:pt x="216620" y="667387"/>
                </a:moveTo>
                <a:cubicBezTo>
                  <a:pt x="97191" y="667387"/>
                  <a:pt x="0" y="570196"/>
                  <a:pt x="0" y="450768"/>
                </a:cubicBezTo>
                <a:lnTo>
                  <a:pt x="0" y="216620"/>
                </a:lnTo>
                <a:cubicBezTo>
                  <a:pt x="0" y="97191"/>
                  <a:pt x="97191" y="0"/>
                  <a:pt x="216620" y="0"/>
                </a:cubicBezTo>
                <a:lnTo>
                  <a:pt x="450768" y="0"/>
                </a:lnTo>
                <a:cubicBezTo>
                  <a:pt x="570196" y="0"/>
                  <a:pt x="667388" y="97191"/>
                  <a:pt x="667388" y="216620"/>
                </a:cubicBezTo>
                <a:lnTo>
                  <a:pt x="667388" y="450637"/>
                </a:lnTo>
                <a:cubicBezTo>
                  <a:pt x="667388" y="570065"/>
                  <a:pt x="570196" y="667257"/>
                  <a:pt x="450768" y="667257"/>
                </a:cubicBezTo>
                <a:lnTo>
                  <a:pt x="216620" y="667257"/>
                </a:lnTo>
                <a:close/>
              </a:path>
            </a:pathLst>
          </a:custGeom>
          <a:solidFill>
            <a:srgbClr val="FFFFFF"/>
          </a:solidFill>
          <a:ln w="10805" cap="flat">
            <a:noFill/>
            <a:prstDash val="solid"/>
            <a:miter/>
          </a:ln>
          <a:effectLst>
            <a:outerShdw blurRad="266700" dist="165100" dir="3000000" sx="98000" sy="98000" algn="ct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161" name="Freeform: Shape 160">
            <a:extLst>
              <a:ext uri="{FF2B5EF4-FFF2-40B4-BE49-F238E27FC236}">
                <a16:creationId xmlns:a16="http://schemas.microsoft.com/office/drawing/2014/main" id="{096D94CA-4A11-4EBB-8353-09C1B56D4A06}"/>
              </a:ext>
            </a:extLst>
          </p:cNvPr>
          <p:cNvSpPr/>
          <p:nvPr/>
        </p:nvSpPr>
        <p:spPr>
          <a:xfrm>
            <a:off x="9390042" y="3725374"/>
            <a:ext cx="681776" cy="681776"/>
          </a:xfrm>
          <a:custGeom>
            <a:avLst/>
            <a:gdLst>
              <a:gd name="connsiteX0" fmla="*/ 457962 w 681776"/>
              <a:gd name="connsiteY0" fmla="*/ 14389 h 681776"/>
              <a:gd name="connsiteX1" fmla="*/ 667388 w 681776"/>
              <a:gd name="connsiteY1" fmla="*/ 223814 h 681776"/>
              <a:gd name="connsiteX2" fmla="*/ 667388 w 681776"/>
              <a:gd name="connsiteY2" fmla="*/ 457962 h 681776"/>
              <a:gd name="connsiteX3" fmla="*/ 457962 w 681776"/>
              <a:gd name="connsiteY3" fmla="*/ 667387 h 681776"/>
              <a:gd name="connsiteX4" fmla="*/ 223814 w 681776"/>
              <a:gd name="connsiteY4" fmla="*/ 667387 h 681776"/>
              <a:gd name="connsiteX5" fmla="*/ 14389 w 681776"/>
              <a:gd name="connsiteY5" fmla="*/ 457962 h 681776"/>
              <a:gd name="connsiteX6" fmla="*/ 14389 w 681776"/>
              <a:gd name="connsiteY6" fmla="*/ 223814 h 681776"/>
              <a:gd name="connsiteX7" fmla="*/ 223814 w 681776"/>
              <a:gd name="connsiteY7" fmla="*/ 14389 h 681776"/>
              <a:gd name="connsiteX8" fmla="*/ 457962 w 681776"/>
              <a:gd name="connsiteY8" fmla="*/ 14389 h 681776"/>
              <a:gd name="connsiteX9" fmla="*/ 457962 w 681776"/>
              <a:gd name="connsiteY9" fmla="*/ 0 h 681776"/>
              <a:gd name="connsiteX10" fmla="*/ 223814 w 681776"/>
              <a:gd name="connsiteY10" fmla="*/ 0 h 681776"/>
              <a:gd name="connsiteX11" fmla="*/ 0 w 681776"/>
              <a:gd name="connsiteY11" fmla="*/ 223814 h 681776"/>
              <a:gd name="connsiteX12" fmla="*/ 0 w 681776"/>
              <a:gd name="connsiteY12" fmla="*/ 457962 h 681776"/>
              <a:gd name="connsiteX13" fmla="*/ 223814 w 681776"/>
              <a:gd name="connsiteY13" fmla="*/ 681777 h 681776"/>
              <a:gd name="connsiteX14" fmla="*/ 457962 w 681776"/>
              <a:gd name="connsiteY14" fmla="*/ 681777 h 681776"/>
              <a:gd name="connsiteX15" fmla="*/ 681776 w 681776"/>
              <a:gd name="connsiteY15" fmla="*/ 457962 h 681776"/>
              <a:gd name="connsiteX16" fmla="*/ 681776 w 681776"/>
              <a:gd name="connsiteY16" fmla="*/ 223814 h 681776"/>
              <a:gd name="connsiteX17" fmla="*/ 457962 w 681776"/>
              <a:gd name="connsiteY17" fmla="*/ 0 h 681776"/>
              <a:gd name="connsiteX18" fmla="*/ 457962 w 681776"/>
              <a:gd name="connsiteY18" fmla="*/ 0 h 681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681776" h="681776">
                <a:moveTo>
                  <a:pt x="457962" y="14389"/>
                </a:moveTo>
                <a:cubicBezTo>
                  <a:pt x="573597" y="14389"/>
                  <a:pt x="667388" y="108179"/>
                  <a:pt x="667388" y="223814"/>
                </a:cubicBezTo>
                <a:lnTo>
                  <a:pt x="667388" y="457962"/>
                </a:lnTo>
                <a:cubicBezTo>
                  <a:pt x="667388" y="573597"/>
                  <a:pt x="573597" y="667387"/>
                  <a:pt x="457962" y="667387"/>
                </a:cubicBezTo>
                <a:lnTo>
                  <a:pt x="223814" y="667387"/>
                </a:lnTo>
                <a:cubicBezTo>
                  <a:pt x="108179" y="667387"/>
                  <a:pt x="14389" y="573597"/>
                  <a:pt x="14389" y="457962"/>
                </a:cubicBezTo>
                <a:lnTo>
                  <a:pt x="14389" y="223814"/>
                </a:lnTo>
                <a:cubicBezTo>
                  <a:pt x="14389" y="108179"/>
                  <a:pt x="108179" y="14389"/>
                  <a:pt x="223814" y="14389"/>
                </a:cubicBezTo>
                <a:lnTo>
                  <a:pt x="457962" y="14389"/>
                </a:lnTo>
                <a:moveTo>
                  <a:pt x="457962" y="0"/>
                </a:moveTo>
                <a:lnTo>
                  <a:pt x="223814" y="0"/>
                </a:lnTo>
                <a:cubicBezTo>
                  <a:pt x="100461" y="0"/>
                  <a:pt x="0" y="100461"/>
                  <a:pt x="0" y="223814"/>
                </a:cubicBezTo>
                <a:lnTo>
                  <a:pt x="0" y="457962"/>
                </a:lnTo>
                <a:cubicBezTo>
                  <a:pt x="0" y="581315"/>
                  <a:pt x="100461" y="681777"/>
                  <a:pt x="223814" y="681777"/>
                </a:cubicBezTo>
                <a:lnTo>
                  <a:pt x="457962" y="681777"/>
                </a:lnTo>
                <a:cubicBezTo>
                  <a:pt x="581315" y="681777"/>
                  <a:pt x="681776" y="581315"/>
                  <a:pt x="681776" y="457962"/>
                </a:cubicBezTo>
                <a:lnTo>
                  <a:pt x="681776" y="223814"/>
                </a:lnTo>
                <a:cubicBezTo>
                  <a:pt x="681776" y="100461"/>
                  <a:pt x="581446" y="0"/>
                  <a:pt x="457962" y="0"/>
                </a:cubicBezTo>
                <a:lnTo>
                  <a:pt x="457962" y="0"/>
                </a:lnTo>
                <a:close/>
              </a:path>
            </a:pathLst>
          </a:custGeom>
          <a:solidFill>
            <a:srgbClr val="FFFFFF"/>
          </a:solidFill>
          <a:ln w="13072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69" name="Freeform: Shape 168">
            <a:extLst>
              <a:ext uri="{FF2B5EF4-FFF2-40B4-BE49-F238E27FC236}">
                <a16:creationId xmlns:a16="http://schemas.microsoft.com/office/drawing/2014/main" id="{F6E5767D-E1B8-4DEA-9834-5BEDEB7C3731}"/>
              </a:ext>
            </a:extLst>
          </p:cNvPr>
          <p:cNvSpPr/>
          <p:nvPr/>
        </p:nvSpPr>
        <p:spPr>
          <a:xfrm>
            <a:off x="10002882" y="4848631"/>
            <a:ext cx="1031952" cy="350698"/>
          </a:xfrm>
          <a:custGeom>
            <a:avLst/>
            <a:gdLst>
              <a:gd name="connsiteX0" fmla="*/ 856668 w 1031952"/>
              <a:gd name="connsiteY0" fmla="*/ 350699 h 350698"/>
              <a:gd name="connsiteX1" fmla="*/ 0 w 1031952"/>
              <a:gd name="connsiteY1" fmla="*/ 350699 h 350698"/>
              <a:gd name="connsiteX2" fmla="*/ 0 w 1031952"/>
              <a:gd name="connsiteY2" fmla="*/ 0 h 350698"/>
              <a:gd name="connsiteX3" fmla="*/ 856668 w 1031952"/>
              <a:gd name="connsiteY3" fmla="*/ 0 h 350698"/>
              <a:gd name="connsiteX4" fmla="*/ 1031952 w 1031952"/>
              <a:gd name="connsiteY4" fmla="*/ 175284 h 350698"/>
              <a:gd name="connsiteX5" fmla="*/ 1031952 w 1031952"/>
              <a:gd name="connsiteY5" fmla="*/ 175284 h 350698"/>
              <a:gd name="connsiteX6" fmla="*/ 856668 w 1031952"/>
              <a:gd name="connsiteY6" fmla="*/ 350699 h 3506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31952" h="350698">
                <a:moveTo>
                  <a:pt x="856668" y="350699"/>
                </a:moveTo>
                <a:lnTo>
                  <a:pt x="0" y="350699"/>
                </a:lnTo>
                <a:lnTo>
                  <a:pt x="0" y="0"/>
                </a:lnTo>
                <a:lnTo>
                  <a:pt x="856668" y="0"/>
                </a:lnTo>
                <a:cubicBezTo>
                  <a:pt x="953467" y="0"/>
                  <a:pt x="1031952" y="78485"/>
                  <a:pt x="1031952" y="175284"/>
                </a:cubicBezTo>
                <a:lnTo>
                  <a:pt x="1031952" y="175284"/>
                </a:lnTo>
                <a:cubicBezTo>
                  <a:pt x="1031952" y="272213"/>
                  <a:pt x="953467" y="350699"/>
                  <a:pt x="856668" y="350699"/>
                </a:cubicBezTo>
                <a:close/>
              </a:path>
            </a:pathLst>
          </a:custGeom>
          <a:solidFill>
            <a:schemeClr val="accent6"/>
          </a:solidFill>
          <a:ln w="13072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71" name="Freeform: Shape 170">
            <a:extLst>
              <a:ext uri="{FF2B5EF4-FFF2-40B4-BE49-F238E27FC236}">
                <a16:creationId xmlns:a16="http://schemas.microsoft.com/office/drawing/2014/main" id="{5EFF8B00-AB10-4B14-9226-773B571EC349}"/>
              </a:ext>
            </a:extLst>
          </p:cNvPr>
          <p:cNvSpPr/>
          <p:nvPr/>
        </p:nvSpPr>
        <p:spPr>
          <a:xfrm>
            <a:off x="9297298" y="4655426"/>
            <a:ext cx="867394" cy="867394"/>
          </a:xfrm>
          <a:custGeom>
            <a:avLst/>
            <a:gdLst>
              <a:gd name="connsiteX0" fmla="*/ 589164 w 867394"/>
              <a:gd name="connsiteY0" fmla="*/ 867394 h 867394"/>
              <a:gd name="connsiteX1" fmla="*/ 278231 w 867394"/>
              <a:gd name="connsiteY1" fmla="*/ 867394 h 867394"/>
              <a:gd name="connsiteX2" fmla="*/ 0 w 867394"/>
              <a:gd name="connsiteY2" fmla="*/ 589164 h 867394"/>
              <a:gd name="connsiteX3" fmla="*/ 0 w 867394"/>
              <a:gd name="connsiteY3" fmla="*/ 278231 h 867394"/>
              <a:gd name="connsiteX4" fmla="*/ 278231 w 867394"/>
              <a:gd name="connsiteY4" fmla="*/ 0 h 867394"/>
              <a:gd name="connsiteX5" fmla="*/ 589164 w 867394"/>
              <a:gd name="connsiteY5" fmla="*/ 0 h 867394"/>
              <a:gd name="connsiteX6" fmla="*/ 867394 w 867394"/>
              <a:gd name="connsiteY6" fmla="*/ 278231 h 867394"/>
              <a:gd name="connsiteX7" fmla="*/ 867394 w 867394"/>
              <a:gd name="connsiteY7" fmla="*/ 589164 h 867394"/>
              <a:gd name="connsiteX8" fmla="*/ 589164 w 867394"/>
              <a:gd name="connsiteY8" fmla="*/ 867394 h 8673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67394" h="867394">
                <a:moveTo>
                  <a:pt x="589164" y="867394"/>
                </a:moveTo>
                <a:lnTo>
                  <a:pt x="278231" y="867394"/>
                </a:lnTo>
                <a:cubicBezTo>
                  <a:pt x="124530" y="867394"/>
                  <a:pt x="0" y="742864"/>
                  <a:pt x="0" y="589164"/>
                </a:cubicBezTo>
                <a:lnTo>
                  <a:pt x="0" y="278231"/>
                </a:lnTo>
                <a:cubicBezTo>
                  <a:pt x="0" y="124530"/>
                  <a:pt x="124530" y="0"/>
                  <a:pt x="278231" y="0"/>
                </a:cubicBezTo>
                <a:lnTo>
                  <a:pt x="589164" y="0"/>
                </a:lnTo>
                <a:cubicBezTo>
                  <a:pt x="742865" y="0"/>
                  <a:pt x="867394" y="124530"/>
                  <a:pt x="867394" y="278231"/>
                </a:cubicBezTo>
                <a:lnTo>
                  <a:pt x="867394" y="589164"/>
                </a:lnTo>
                <a:cubicBezTo>
                  <a:pt x="867263" y="742864"/>
                  <a:pt x="742734" y="867394"/>
                  <a:pt x="589164" y="867394"/>
                </a:cubicBezTo>
                <a:close/>
              </a:path>
            </a:pathLst>
          </a:custGeom>
          <a:solidFill>
            <a:schemeClr val="accent6"/>
          </a:solidFill>
          <a:ln w="13072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76" name="Freeform: Shape 175">
            <a:extLst>
              <a:ext uri="{FF2B5EF4-FFF2-40B4-BE49-F238E27FC236}">
                <a16:creationId xmlns:a16="http://schemas.microsoft.com/office/drawing/2014/main" id="{6283A9B8-15E3-4A8D-92FA-300B5D3DD2AB}"/>
              </a:ext>
            </a:extLst>
          </p:cNvPr>
          <p:cNvSpPr/>
          <p:nvPr/>
        </p:nvSpPr>
        <p:spPr>
          <a:xfrm>
            <a:off x="9397368" y="4755495"/>
            <a:ext cx="667387" cy="667387"/>
          </a:xfrm>
          <a:custGeom>
            <a:avLst/>
            <a:gdLst>
              <a:gd name="connsiteX0" fmla="*/ 216620 w 667387"/>
              <a:gd name="connsiteY0" fmla="*/ 667387 h 667387"/>
              <a:gd name="connsiteX1" fmla="*/ 0 w 667387"/>
              <a:gd name="connsiteY1" fmla="*/ 450768 h 667387"/>
              <a:gd name="connsiteX2" fmla="*/ 0 w 667387"/>
              <a:gd name="connsiteY2" fmla="*/ 216620 h 667387"/>
              <a:gd name="connsiteX3" fmla="*/ 216620 w 667387"/>
              <a:gd name="connsiteY3" fmla="*/ 0 h 667387"/>
              <a:gd name="connsiteX4" fmla="*/ 450768 w 667387"/>
              <a:gd name="connsiteY4" fmla="*/ 0 h 667387"/>
              <a:gd name="connsiteX5" fmla="*/ 667388 w 667387"/>
              <a:gd name="connsiteY5" fmla="*/ 216620 h 667387"/>
              <a:gd name="connsiteX6" fmla="*/ 667388 w 667387"/>
              <a:gd name="connsiteY6" fmla="*/ 450768 h 667387"/>
              <a:gd name="connsiteX7" fmla="*/ 450768 w 667387"/>
              <a:gd name="connsiteY7" fmla="*/ 667387 h 667387"/>
              <a:gd name="connsiteX8" fmla="*/ 216620 w 667387"/>
              <a:gd name="connsiteY8" fmla="*/ 667387 h 6673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67387" h="667387">
                <a:moveTo>
                  <a:pt x="216620" y="667387"/>
                </a:moveTo>
                <a:cubicBezTo>
                  <a:pt x="97191" y="667387"/>
                  <a:pt x="0" y="570196"/>
                  <a:pt x="0" y="450768"/>
                </a:cubicBezTo>
                <a:lnTo>
                  <a:pt x="0" y="216620"/>
                </a:lnTo>
                <a:cubicBezTo>
                  <a:pt x="0" y="97191"/>
                  <a:pt x="97191" y="0"/>
                  <a:pt x="216620" y="0"/>
                </a:cubicBezTo>
                <a:lnTo>
                  <a:pt x="450768" y="0"/>
                </a:lnTo>
                <a:cubicBezTo>
                  <a:pt x="570196" y="0"/>
                  <a:pt x="667388" y="97191"/>
                  <a:pt x="667388" y="216620"/>
                </a:cubicBezTo>
                <a:lnTo>
                  <a:pt x="667388" y="450768"/>
                </a:lnTo>
                <a:cubicBezTo>
                  <a:pt x="667388" y="570196"/>
                  <a:pt x="570196" y="667387"/>
                  <a:pt x="450768" y="667387"/>
                </a:cubicBezTo>
                <a:lnTo>
                  <a:pt x="216620" y="667387"/>
                </a:lnTo>
                <a:close/>
              </a:path>
            </a:pathLst>
          </a:custGeom>
          <a:solidFill>
            <a:srgbClr val="FFFFFF"/>
          </a:solidFill>
          <a:ln w="10805" cap="flat">
            <a:noFill/>
            <a:prstDash val="solid"/>
            <a:miter/>
          </a:ln>
          <a:effectLst>
            <a:outerShdw blurRad="266700" dist="165100" dir="3000000" sx="98000" sy="98000" algn="ct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177" name="Freeform: Shape 176">
            <a:extLst>
              <a:ext uri="{FF2B5EF4-FFF2-40B4-BE49-F238E27FC236}">
                <a16:creationId xmlns:a16="http://schemas.microsoft.com/office/drawing/2014/main" id="{F342C8D2-5003-4E8F-B15A-D5857743D776}"/>
              </a:ext>
            </a:extLst>
          </p:cNvPr>
          <p:cNvSpPr/>
          <p:nvPr/>
        </p:nvSpPr>
        <p:spPr>
          <a:xfrm>
            <a:off x="9390042" y="4748300"/>
            <a:ext cx="681776" cy="681776"/>
          </a:xfrm>
          <a:custGeom>
            <a:avLst/>
            <a:gdLst>
              <a:gd name="connsiteX0" fmla="*/ 457962 w 681776"/>
              <a:gd name="connsiteY0" fmla="*/ 14389 h 681776"/>
              <a:gd name="connsiteX1" fmla="*/ 667388 w 681776"/>
              <a:gd name="connsiteY1" fmla="*/ 223814 h 681776"/>
              <a:gd name="connsiteX2" fmla="*/ 667388 w 681776"/>
              <a:gd name="connsiteY2" fmla="*/ 457962 h 681776"/>
              <a:gd name="connsiteX3" fmla="*/ 457962 w 681776"/>
              <a:gd name="connsiteY3" fmla="*/ 667387 h 681776"/>
              <a:gd name="connsiteX4" fmla="*/ 223814 w 681776"/>
              <a:gd name="connsiteY4" fmla="*/ 667387 h 681776"/>
              <a:gd name="connsiteX5" fmla="*/ 14389 w 681776"/>
              <a:gd name="connsiteY5" fmla="*/ 457962 h 681776"/>
              <a:gd name="connsiteX6" fmla="*/ 14389 w 681776"/>
              <a:gd name="connsiteY6" fmla="*/ 223814 h 681776"/>
              <a:gd name="connsiteX7" fmla="*/ 223814 w 681776"/>
              <a:gd name="connsiteY7" fmla="*/ 14389 h 681776"/>
              <a:gd name="connsiteX8" fmla="*/ 457962 w 681776"/>
              <a:gd name="connsiteY8" fmla="*/ 14389 h 681776"/>
              <a:gd name="connsiteX9" fmla="*/ 457962 w 681776"/>
              <a:gd name="connsiteY9" fmla="*/ 0 h 681776"/>
              <a:gd name="connsiteX10" fmla="*/ 223814 w 681776"/>
              <a:gd name="connsiteY10" fmla="*/ 0 h 681776"/>
              <a:gd name="connsiteX11" fmla="*/ 0 w 681776"/>
              <a:gd name="connsiteY11" fmla="*/ 223814 h 681776"/>
              <a:gd name="connsiteX12" fmla="*/ 0 w 681776"/>
              <a:gd name="connsiteY12" fmla="*/ 457962 h 681776"/>
              <a:gd name="connsiteX13" fmla="*/ 223814 w 681776"/>
              <a:gd name="connsiteY13" fmla="*/ 681776 h 681776"/>
              <a:gd name="connsiteX14" fmla="*/ 457962 w 681776"/>
              <a:gd name="connsiteY14" fmla="*/ 681776 h 681776"/>
              <a:gd name="connsiteX15" fmla="*/ 681776 w 681776"/>
              <a:gd name="connsiteY15" fmla="*/ 457962 h 681776"/>
              <a:gd name="connsiteX16" fmla="*/ 681776 w 681776"/>
              <a:gd name="connsiteY16" fmla="*/ 223814 h 681776"/>
              <a:gd name="connsiteX17" fmla="*/ 457962 w 681776"/>
              <a:gd name="connsiteY17" fmla="*/ 0 h 681776"/>
              <a:gd name="connsiteX18" fmla="*/ 457962 w 681776"/>
              <a:gd name="connsiteY18" fmla="*/ 0 h 681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681776" h="681776">
                <a:moveTo>
                  <a:pt x="457962" y="14389"/>
                </a:moveTo>
                <a:cubicBezTo>
                  <a:pt x="573597" y="14389"/>
                  <a:pt x="667388" y="108179"/>
                  <a:pt x="667388" y="223814"/>
                </a:cubicBezTo>
                <a:lnTo>
                  <a:pt x="667388" y="457962"/>
                </a:lnTo>
                <a:cubicBezTo>
                  <a:pt x="667388" y="573597"/>
                  <a:pt x="573597" y="667387"/>
                  <a:pt x="457962" y="667387"/>
                </a:cubicBezTo>
                <a:lnTo>
                  <a:pt x="223814" y="667387"/>
                </a:lnTo>
                <a:cubicBezTo>
                  <a:pt x="108179" y="667387"/>
                  <a:pt x="14389" y="573597"/>
                  <a:pt x="14389" y="457962"/>
                </a:cubicBezTo>
                <a:lnTo>
                  <a:pt x="14389" y="223814"/>
                </a:lnTo>
                <a:cubicBezTo>
                  <a:pt x="14389" y="108179"/>
                  <a:pt x="108179" y="14389"/>
                  <a:pt x="223814" y="14389"/>
                </a:cubicBezTo>
                <a:lnTo>
                  <a:pt x="457962" y="14389"/>
                </a:lnTo>
                <a:moveTo>
                  <a:pt x="457962" y="0"/>
                </a:moveTo>
                <a:lnTo>
                  <a:pt x="223814" y="0"/>
                </a:lnTo>
                <a:cubicBezTo>
                  <a:pt x="100461" y="0"/>
                  <a:pt x="0" y="100461"/>
                  <a:pt x="0" y="223814"/>
                </a:cubicBezTo>
                <a:lnTo>
                  <a:pt x="0" y="457962"/>
                </a:lnTo>
                <a:cubicBezTo>
                  <a:pt x="0" y="581315"/>
                  <a:pt x="100461" y="681776"/>
                  <a:pt x="223814" y="681776"/>
                </a:cubicBezTo>
                <a:lnTo>
                  <a:pt x="457962" y="681776"/>
                </a:lnTo>
                <a:cubicBezTo>
                  <a:pt x="581315" y="681776"/>
                  <a:pt x="681776" y="581315"/>
                  <a:pt x="681776" y="457962"/>
                </a:cubicBezTo>
                <a:lnTo>
                  <a:pt x="681776" y="223814"/>
                </a:lnTo>
                <a:cubicBezTo>
                  <a:pt x="681776" y="100461"/>
                  <a:pt x="581446" y="0"/>
                  <a:pt x="457962" y="0"/>
                </a:cubicBezTo>
                <a:lnTo>
                  <a:pt x="457962" y="0"/>
                </a:lnTo>
                <a:close/>
              </a:path>
            </a:pathLst>
          </a:custGeom>
          <a:solidFill>
            <a:srgbClr val="FFFFFF"/>
          </a:solidFill>
          <a:ln w="13072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85" name="Freeform: Shape 184">
            <a:extLst>
              <a:ext uri="{FF2B5EF4-FFF2-40B4-BE49-F238E27FC236}">
                <a16:creationId xmlns:a16="http://schemas.microsoft.com/office/drawing/2014/main" id="{EE18658F-CDD3-4907-985B-5F01179E63C9}"/>
              </a:ext>
            </a:extLst>
          </p:cNvPr>
          <p:cNvSpPr/>
          <p:nvPr/>
        </p:nvSpPr>
        <p:spPr>
          <a:xfrm>
            <a:off x="1352464" y="1995164"/>
            <a:ext cx="1190361" cy="3078458"/>
          </a:xfrm>
          <a:custGeom>
            <a:avLst/>
            <a:gdLst>
              <a:gd name="connsiteX0" fmla="*/ 881653 w 1190361"/>
              <a:gd name="connsiteY0" fmla="*/ 3078458 h 3078458"/>
              <a:gd name="connsiteX1" fmla="*/ 308709 w 1190361"/>
              <a:gd name="connsiteY1" fmla="*/ 3078458 h 3078458"/>
              <a:gd name="connsiteX2" fmla="*/ 0 w 1190361"/>
              <a:gd name="connsiteY2" fmla="*/ 2769749 h 3078458"/>
              <a:gd name="connsiteX3" fmla="*/ 0 w 1190361"/>
              <a:gd name="connsiteY3" fmla="*/ 308709 h 3078458"/>
              <a:gd name="connsiteX4" fmla="*/ 308709 w 1190361"/>
              <a:gd name="connsiteY4" fmla="*/ 0 h 3078458"/>
              <a:gd name="connsiteX5" fmla="*/ 881653 w 1190361"/>
              <a:gd name="connsiteY5" fmla="*/ 0 h 3078458"/>
              <a:gd name="connsiteX6" fmla="*/ 1190362 w 1190361"/>
              <a:gd name="connsiteY6" fmla="*/ 308709 h 3078458"/>
              <a:gd name="connsiteX7" fmla="*/ 1190362 w 1190361"/>
              <a:gd name="connsiteY7" fmla="*/ 2769749 h 3078458"/>
              <a:gd name="connsiteX8" fmla="*/ 881653 w 1190361"/>
              <a:gd name="connsiteY8" fmla="*/ 3078458 h 30784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190361" h="3078458">
                <a:moveTo>
                  <a:pt x="881653" y="3078458"/>
                </a:moveTo>
                <a:lnTo>
                  <a:pt x="308709" y="3078458"/>
                </a:lnTo>
                <a:cubicBezTo>
                  <a:pt x="138265" y="3078458"/>
                  <a:pt x="0" y="2940194"/>
                  <a:pt x="0" y="2769749"/>
                </a:cubicBezTo>
                <a:lnTo>
                  <a:pt x="0" y="308709"/>
                </a:lnTo>
                <a:cubicBezTo>
                  <a:pt x="0" y="138265"/>
                  <a:pt x="138265" y="0"/>
                  <a:pt x="308709" y="0"/>
                </a:cubicBezTo>
                <a:lnTo>
                  <a:pt x="881653" y="0"/>
                </a:lnTo>
                <a:cubicBezTo>
                  <a:pt x="1052097" y="0"/>
                  <a:pt x="1190362" y="138265"/>
                  <a:pt x="1190362" y="308709"/>
                </a:cubicBezTo>
                <a:lnTo>
                  <a:pt x="1190362" y="2769749"/>
                </a:lnTo>
                <a:cubicBezTo>
                  <a:pt x="1190362" y="2940324"/>
                  <a:pt x="1052228" y="3078458"/>
                  <a:pt x="881653" y="3078458"/>
                </a:cubicBezTo>
                <a:close/>
              </a:path>
            </a:pathLst>
          </a:custGeom>
          <a:solidFill>
            <a:schemeClr val="bg1"/>
          </a:solidFill>
          <a:ln w="13072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86" name="Freeform: Shape 185">
            <a:extLst>
              <a:ext uri="{FF2B5EF4-FFF2-40B4-BE49-F238E27FC236}">
                <a16:creationId xmlns:a16="http://schemas.microsoft.com/office/drawing/2014/main" id="{B8C89580-54D1-4815-9A71-0F256161DC55}"/>
              </a:ext>
            </a:extLst>
          </p:cNvPr>
          <p:cNvSpPr/>
          <p:nvPr/>
        </p:nvSpPr>
        <p:spPr>
          <a:xfrm>
            <a:off x="1339383" y="1982083"/>
            <a:ext cx="1216523" cy="3104619"/>
          </a:xfrm>
          <a:custGeom>
            <a:avLst/>
            <a:gdLst>
              <a:gd name="connsiteX0" fmla="*/ 894733 w 1216523"/>
              <a:gd name="connsiteY0" fmla="*/ 13081 h 3104619"/>
              <a:gd name="connsiteX1" fmla="*/ 1203443 w 1216523"/>
              <a:gd name="connsiteY1" fmla="*/ 321790 h 3104619"/>
              <a:gd name="connsiteX2" fmla="*/ 1203443 w 1216523"/>
              <a:gd name="connsiteY2" fmla="*/ 2782830 h 3104619"/>
              <a:gd name="connsiteX3" fmla="*/ 894733 w 1216523"/>
              <a:gd name="connsiteY3" fmla="*/ 3091539 h 3104619"/>
              <a:gd name="connsiteX4" fmla="*/ 321790 w 1216523"/>
              <a:gd name="connsiteY4" fmla="*/ 3091539 h 3104619"/>
              <a:gd name="connsiteX5" fmla="*/ 13081 w 1216523"/>
              <a:gd name="connsiteY5" fmla="*/ 2782830 h 3104619"/>
              <a:gd name="connsiteX6" fmla="*/ 13081 w 1216523"/>
              <a:gd name="connsiteY6" fmla="*/ 321790 h 3104619"/>
              <a:gd name="connsiteX7" fmla="*/ 321790 w 1216523"/>
              <a:gd name="connsiteY7" fmla="*/ 13081 h 3104619"/>
              <a:gd name="connsiteX8" fmla="*/ 894733 w 1216523"/>
              <a:gd name="connsiteY8" fmla="*/ 13081 h 3104619"/>
              <a:gd name="connsiteX9" fmla="*/ 894733 w 1216523"/>
              <a:gd name="connsiteY9" fmla="*/ 0 h 3104619"/>
              <a:gd name="connsiteX10" fmla="*/ 321790 w 1216523"/>
              <a:gd name="connsiteY10" fmla="*/ 0 h 3104619"/>
              <a:gd name="connsiteX11" fmla="*/ 0 w 1216523"/>
              <a:gd name="connsiteY11" fmla="*/ 321790 h 3104619"/>
              <a:gd name="connsiteX12" fmla="*/ 0 w 1216523"/>
              <a:gd name="connsiteY12" fmla="*/ 2782830 h 3104619"/>
              <a:gd name="connsiteX13" fmla="*/ 321790 w 1216523"/>
              <a:gd name="connsiteY13" fmla="*/ 3104620 h 3104619"/>
              <a:gd name="connsiteX14" fmla="*/ 894733 w 1216523"/>
              <a:gd name="connsiteY14" fmla="*/ 3104620 h 3104619"/>
              <a:gd name="connsiteX15" fmla="*/ 1216524 w 1216523"/>
              <a:gd name="connsiteY15" fmla="*/ 2782830 h 3104619"/>
              <a:gd name="connsiteX16" fmla="*/ 1216524 w 1216523"/>
              <a:gd name="connsiteY16" fmla="*/ 321790 h 3104619"/>
              <a:gd name="connsiteX17" fmla="*/ 894733 w 1216523"/>
              <a:gd name="connsiteY17" fmla="*/ 0 h 3104619"/>
              <a:gd name="connsiteX18" fmla="*/ 894733 w 1216523"/>
              <a:gd name="connsiteY18" fmla="*/ 0 h 31046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1216523" h="3104619">
                <a:moveTo>
                  <a:pt x="894733" y="13081"/>
                </a:moveTo>
                <a:cubicBezTo>
                  <a:pt x="1065178" y="13081"/>
                  <a:pt x="1203443" y="151346"/>
                  <a:pt x="1203443" y="321790"/>
                </a:cubicBezTo>
                <a:lnTo>
                  <a:pt x="1203443" y="2782830"/>
                </a:lnTo>
                <a:cubicBezTo>
                  <a:pt x="1203443" y="2953274"/>
                  <a:pt x="1065178" y="3091539"/>
                  <a:pt x="894733" y="3091539"/>
                </a:cubicBezTo>
                <a:lnTo>
                  <a:pt x="321790" y="3091539"/>
                </a:lnTo>
                <a:cubicBezTo>
                  <a:pt x="151346" y="3091539"/>
                  <a:pt x="13081" y="2953274"/>
                  <a:pt x="13081" y="2782830"/>
                </a:cubicBezTo>
                <a:lnTo>
                  <a:pt x="13081" y="321790"/>
                </a:lnTo>
                <a:cubicBezTo>
                  <a:pt x="13081" y="151346"/>
                  <a:pt x="151346" y="13081"/>
                  <a:pt x="321790" y="13081"/>
                </a:cubicBezTo>
                <a:lnTo>
                  <a:pt x="894733" y="13081"/>
                </a:lnTo>
                <a:moveTo>
                  <a:pt x="894733" y="0"/>
                </a:moveTo>
                <a:lnTo>
                  <a:pt x="321790" y="0"/>
                </a:lnTo>
                <a:cubicBezTo>
                  <a:pt x="144413" y="0"/>
                  <a:pt x="0" y="144413"/>
                  <a:pt x="0" y="321790"/>
                </a:cubicBezTo>
                <a:lnTo>
                  <a:pt x="0" y="2782830"/>
                </a:lnTo>
                <a:cubicBezTo>
                  <a:pt x="0" y="2960207"/>
                  <a:pt x="144413" y="3104620"/>
                  <a:pt x="321790" y="3104620"/>
                </a:cubicBezTo>
                <a:lnTo>
                  <a:pt x="894733" y="3104620"/>
                </a:lnTo>
                <a:cubicBezTo>
                  <a:pt x="1072110" y="3104620"/>
                  <a:pt x="1216524" y="2960207"/>
                  <a:pt x="1216524" y="2782830"/>
                </a:cubicBezTo>
                <a:lnTo>
                  <a:pt x="1216524" y="321790"/>
                </a:lnTo>
                <a:cubicBezTo>
                  <a:pt x="1216524" y="144282"/>
                  <a:pt x="1072241" y="0"/>
                  <a:pt x="894733" y="0"/>
                </a:cubicBezTo>
                <a:lnTo>
                  <a:pt x="894733" y="0"/>
                </a:lnTo>
                <a:close/>
              </a:path>
            </a:pathLst>
          </a:custGeom>
          <a:solidFill>
            <a:schemeClr val="accent6"/>
          </a:solidFill>
          <a:ln w="13072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88" name="Freeform: Shape 187">
            <a:extLst>
              <a:ext uri="{FF2B5EF4-FFF2-40B4-BE49-F238E27FC236}">
                <a16:creationId xmlns:a16="http://schemas.microsoft.com/office/drawing/2014/main" id="{9A0E54C4-60DD-411C-B087-378FFC8FE633}"/>
              </a:ext>
            </a:extLst>
          </p:cNvPr>
          <p:cNvSpPr/>
          <p:nvPr/>
        </p:nvSpPr>
        <p:spPr>
          <a:xfrm>
            <a:off x="1157167" y="2741037"/>
            <a:ext cx="1580957" cy="1580957"/>
          </a:xfrm>
          <a:custGeom>
            <a:avLst/>
            <a:gdLst>
              <a:gd name="connsiteX0" fmla="*/ 1073811 w 1580957"/>
              <a:gd name="connsiteY0" fmla="*/ 1580957 h 1580957"/>
              <a:gd name="connsiteX1" fmla="*/ 507146 w 1580957"/>
              <a:gd name="connsiteY1" fmla="*/ 1580957 h 1580957"/>
              <a:gd name="connsiteX2" fmla="*/ 0 w 1580957"/>
              <a:gd name="connsiteY2" fmla="*/ 1073811 h 1580957"/>
              <a:gd name="connsiteX3" fmla="*/ 0 w 1580957"/>
              <a:gd name="connsiteY3" fmla="*/ 507146 h 1580957"/>
              <a:gd name="connsiteX4" fmla="*/ 507146 w 1580957"/>
              <a:gd name="connsiteY4" fmla="*/ 0 h 1580957"/>
              <a:gd name="connsiteX5" fmla="*/ 1073811 w 1580957"/>
              <a:gd name="connsiteY5" fmla="*/ 0 h 1580957"/>
              <a:gd name="connsiteX6" fmla="*/ 1580957 w 1580957"/>
              <a:gd name="connsiteY6" fmla="*/ 507146 h 1580957"/>
              <a:gd name="connsiteX7" fmla="*/ 1580957 w 1580957"/>
              <a:gd name="connsiteY7" fmla="*/ 1073811 h 1580957"/>
              <a:gd name="connsiteX8" fmla="*/ 1073811 w 1580957"/>
              <a:gd name="connsiteY8" fmla="*/ 1580957 h 15809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580957" h="1580957">
                <a:moveTo>
                  <a:pt x="1073811" y="1580957"/>
                </a:moveTo>
                <a:lnTo>
                  <a:pt x="507146" y="1580957"/>
                </a:lnTo>
                <a:cubicBezTo>
                  <a:pt x="227084" y="1580957"/>
                  <a:pt x="0" y="1354004"/>
                  <a:pt x="0" y="1073811"/>
                </a:cubicBezTo>
                <a:lnTo>
                  <a:pt x="0" y="507146"/>
                </a:lnTo>
                <a:cubicBezTo>
                  <a:pt x="0" y="227084"/>
                  <a:pt x="227084" y="0"/>
                  <a:pt x="507146" y="0"/>
                </a:cubicBezTo>
                <a:lnTo>
                  <a:pt x="1073811" y="0"/>
                </a:lnTo>
                <a:cubicBezTo>
                  <a:pt x="1353873" y="0"/>
                  <a:pt x="1580957" y="227084"/>
                  <a:pt x="1580957" y="507146"/>
                </a:cubicBezTo>
                <a:lnTo>
                  <a:pt x="1580957" y="1073811"/>
                </a:lnTo>
                <a:cubicBezTo>
                  <a:pt x="1580957" y="1354004"/>
                  <a:pt x="1353873" y="1580957"/>
                  <a:pt x="1073811" y="1580957"/>
                </a:cubicBezTo>
                <a:close/>
              </a:path>
            </a:pathLst>
          </a:custGeom>
          <a:solidFill>
            <a:schemeClr val="accent6"/>
          </a:solidFill>
          <a:ln w="13072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93" name="Freeform: Shape 192">
            <a:extLst>
              <a:ext uri="{FF2B5EF4-FFF2-40B4-BE49-F238E27FC236}">
                <a16:creationId xmlns:a16="http://schemas.microsoft.com/office/drawing/2014/main" id="{C6C13B1B-2C6B-48CF-BAC6-1A79CF2F45C8}"/>
              </a:ext>
            </a:extLst>
          </p:cNvPr>
          <p:cNvSpPr/>
          <p:nvPr/>
        </p:nvSpPr>
        <p:spPr>
          <a:xfrm>
            <a:off x="1339383" y="2923384"/>
            <a:ext cx="1216523" cy="1216523"/>
          </a:xfrm>
          <a:custGeom>
            <a:avLst/>
            <a:gdLst>
              <a:gd name="connsiteX0" fmla="*/ 394912 w 1216523"/>
              <a:gd name="connsiteY0" fmla="*/ 1216523 h 1216523"/>
              <a:gd name="connsiteX1" fmla="*/ 0 w 1216523"/>
              <a:gd name="connsiteY1" fmla="*/ 821611 h 1216523"/>
              <a:gd name="connsiteX2" fmla="*/ 0 w 1216523"/>
              <a:gd name="connsiteY2" fmla="*/ 394912 h 1216523"/>
              <a:gd name="connsiteX3" fmla="*/ 394912 w 1216523"/>
              <a:gd name="connsiteY3" fmla="*/ 0 h 1216523"/>
              <a:gd name="connsiteX4" fmla="*/ 821611 w 1216523"/>
              <a:gd name="connsiteY4" fmla="*/ 0 h 1216523"/>
              <a:gd name="connsiteX5" fmla="*/ 1216524 w 1216523"/>
              <a:gd name="connsiteY5" fmla="*/ 394912 h 1216523"/>
              <a:gd name="connsiteX6" fmla="*/ 1216524 w 1216523"/>
              <a:gd name="connsiteY6" fmla="*/ 821611 h 1216523"/>
              <a:gd name="connsiteX7" fmla="*/ 821611 w 1216523"/>
              <a:gd name="connsiteY7" fmla="*/ 1216523 h 1216523"/>
              <a:gd name="connsiteX8" fmla="*/ 394912 w 1216523"/>
              <a:gd name="connsiteY8" fmla="*/ 1216523 h 12165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16523" h="1216523">
                <a:moveTo>
                  <a:pt x="394912" y="1216523"/>
                </a:moveTo>
                <a:cubicBezTo>
                  <a:pt x="177115" y="1216523"/>
                  <a:pt x="0" y="1039408"/>
                  <a:pt x="0" y="821611"/>
                </a:cubicBezTo>
                <a:lnTo>
                  <a:pt x="0" y="394912"/>
                </a:lnTo>
                <a:cubicBezTo>
                  <a:pt x="0" y="177115"/>
                  <a:pt x="177115" y="0"/>
                  <a:pt x="394912" y="0"/>
                </a:cubicBezTo>
                <a:lnTo>
                  <a:pt x="821611" y="0"/>
                </a:lnTo>
                <a:cubicBezTo>
                  <a:pt x="1039408" y="0"/>
                  <a:pt x="1216524" y="177115"/>
                  <a:pt x="1216524" y="394912"/>
                </a:cubicBezTo>
                <a:lnTo>
                  <a:pt x="1216524" y="821611"/>
                </a:lnTo>
                <a:cubicBezTo>
                  <a:pt x="1216524" y="1039408"/>
                  <a:pt x="1039408" y="1216523"/>
                  <a:pt x="821611" y="1216523"/>
                </a:cubicBezTo>
                <a:lnTo>
                  <a:pt x="394912" y="1216523"/>
                </a:lnTo>
                <a:close/>
              </a:path>
            </a:pathLst>
          </a:custGeom>
          <a:solidFill>
            <a:srgbClr val="FFFFFF"/>
          </a:solidFill>
          <a:ln w="10805" cap="flat">
            <a:noFill/>
            <a:prstDash val="solid"/>
            <a:miter/>
          </a:ln>
          <a:effectLst>
            <a:outerShdw blurRad="266700" dist="165100" dir="3000000" sx="98000" sy="98000" algn="ct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194" name="Freeform: Shape 193">
            <a:extLst>
              <a:ext uri="{FF2B5EF4-FFF2-40B4-BE49-F238E27FC236}">
                <a16:creationId xmlns:a16="http://schemas.microsoft.com/office/drawing/2014/main" id="{C8AD37C3-DDD1-4D74-A10E-29D0A8797D2F}"/>
              </a:ext>
            </a:extLst>
          </p:cNvPr>
          <p:cNvSpPr/>
          <p:nvPr/>
        </p:nvSpPr>
        <p:spPr>
          <a:xfrm>
            <a:off x="1326303" y="2910173"/>
            <a:ext cx="1242685" cy="1242685"/>
          </a:xfrm>
          <a:custGeom>
            <a:avLst/>
            <a:gdLst>
              <a:gd name="connsiteX0" fmla="*/ 834692 w 1242685"/>
              <a:gd name="connsiteY0" fmla="*/ 26162 h 1242685"/>
              <a:gd name="connsiteX1" fmla="*/ 1216524 w 1242685"/>
              <a:gd name="connsiteY1" fmla="*/ 407993 h 1242685"/>
              <a:gd name="connsiteX2" fmla="*/ 1216524 w 1242685"/>
              <a:gd name="connsiteY2" fmla="*/ 834692 h 1242685"/>
              <a:gd name="connsiteX3" fmla="*/ 834692 w 1242685"/>
              <a:gd name="connsiteY3" fmla="*/ 1216524 h 1242685"/>
              <a:gd name="connsiteX4" fmla="*/ 407993 w 1242685"/>
              <a:gd name="connsiteY4" fmla="*/ 1216524 h 1242685"/>
              <a:gd name="connsiteX5" fmla="*/ 26162 w 1242685"/>
              <a:gd name="connsiteY5" fmla="*/ 834692 h 1242685"/>
              <a:gd name="connsiteX6" fmla="*/ 26162 w 1242685"/>
              <a:gd name="connsiteY6" fmla="*/ 407993 h 1242685"/>
              <a:gd name="connsiteX7" fmla="*/ 407993 w 1242685"/>
              <a:gd name="connsiteY7" fmla="*/ 26162 h 1242685"/>
              <a:gd name="connsiteX8" fmla="*/ 834692 w 1242685"/>
              <a:gd name="connsiteY8" fmla="*/ 26162 h 1242685"/>
              <a:gd name="connsiteX9" fmla="*/ 834692 w 1242685"/>
              <a:gd name="connsiteY9" fmla="*/ 0 h 1242685"/>
              <a:gd name="connsiteX10" fmla="*/ 407993 w 1242685"/>
              <a:gd name="connsiteY10" fmla="*/ 0 h 1242685"/>
              <a:gd name="connsiteX11" fmla="*/ 0 w 1242685"/>
              <a:gd name="connsiteY11" fmla="*/ 407993 h 1242685"/>
              <a:gd name="connsiteX12" fmla="*/ 0 w 1242685"/>
              <a:gd name="connsiteY12" fmla="*/ 834692 h 1242685"/>
              <a:gd name="connsiteX13" fmla="*/ 407993 w 1242685"/>
              <a:gd name="connsiteY13" fmla="*/ 1242685 h 1242685"/>
              <a:gd name="connsiteX14" fmla="*/ 834692 w 1242685"/>
              <a:gd name="connsiteY14" fmla="*/ 1242685 h 1242685"/>
              <a:gd name="connsiteX15" fmla="*/ 1242685 w 1242685"/>
              <a:gd name="connsiteY15" fmla="*/ 834692 h 1242685"/>
              <a:gd name="connsiteX16" fmla="*/ 1242685 w 1242685"/>
              <a:gd name="connsiteY16" fmla="*/ 407993 h 1242685"/>
              <a:gd name="connsiteX17" fmla="*/ 834692 w 1242685"/>
              <a:gd name="connsiteY17" fmla="*/ 0 h 1242685"/>
              <a:gd name="connsiteX18" fmla="*/ 834692 w 1242685"/>
              <a:gd name="connsiteY18" fmla="*/ 0 h 12426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1242685" h="1242685">
                <a:moveTo>
                  <a:pt x="834692" y="26162"/>
                </a:moveTo>
                <a:cubicBezTo>
                  <a:pt x="1045556" y="26162"/>
                  <a:pt x="1216524" y="197129"/>
                  <a:pt x="1216524" y="407993"/>
                </a:cubicBezTo>
                <a:lnTo>
                  <a:pt x="1216524" y="834692"/>
                </a:lnTo>
                <a:cubicBezTo>
                  <a:pt x="1216524" y="1045556"/>
                  <a:pt x="1045556" y="1216524"/>
                  <a:pt x="834692" y="1216524"/>
                </a:cubicBezTo>
                <a:lnTo>
                  <a:pt x="407993" y="1216524"/>
                </a:lnTo>
                <a:cubicBezTo>
                  <a:pt x="197129" y="1216524"/>
                  <a:pt x="26162" y="1045556"/>
                  <a:pt x="26162" y="834692"/>
                </a:cubicBezTo>
                <a:lnTo>
                  <a:pt x="26162" y="407993"/>
                </a:lnTo>
                <a:cubicBezTo>
                  <a:pt x="26162" y="197129"/>
                  <a:pt x="197129" y="26162"/>
                  <a:pt x="407993" y="26162"/>
                </a:cubicBezTo>
                <a:lnTo>
                  <a:pt x="834692" y="26162"/>
                </a:lnTo>
                <a:moveTo>
                  <a:pt x="834692" y="0"/>
                </a:moveTo>
                <a:lnTo>
                  <a:pt x="407993" y="0"/>
                </a:lnTo>
                <a:cubicBezTo>
                  <a:pt x="183002" y="0"/>
                  <a:pt x="0" y="183002"/>
                  <a:pt x="0" y="407993"/>
                </a:cubicBezTo>
                <a:lnTo>
                  <a:pt x="0" y="834692"/>
                </a:lnTo>
                <a:cubicBezTo>
                  <a:pt x="0" y="1059683"/>
                  <a:pt x="183002" y="1242685"/>
                  <a:pt x="407993" y="1242685"/>
                </a:cubicBezTo>
                <a:lnTo>
                  <a:pt x="834692" y="1242685"/>
                </a:lnTo>
                <a:cubicBezTo>
                  <a:pt x="1059684" y="1242685"/>
                  <a:pt x="1242685" y="1059683"/>
                  <a:pt x="1242685" y="834692"/>
                </a:cubicBezTo>
                <a:lnTo>
                  <a:pt x="1242685" y="407993"/>
                </a:lnTo>
                <a:cubicBezTo>
                  <a:pt x="1242685" y="183002"/>
                  <a:pt x="1059684" y="0"/>
                  <a:pt x="834692" y="0"/>
                </a:cubicBezTo>
                <a:lnTo>
                  <a:pt x="834692" y="0"/>
                </a:lnTo>
                <a:close/>
              </a:path>
            </a:pathLst>
          </a:custGeom>
          <a:solidFill>
            <a:srgbClr val="FFFFFF"/>
          </a:solidFill>
          <a:ln w="13072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99" name="Freeform: Shape 198">
            <a:extLst>
              <a:ext uri="{FF2B5EF4-FFF2-40B4-BE49-F238E27FC236}">
                <a16:creationId xmlns:a16="http://schemas.microsoft.com/office/drawing/2014/main" id="{AE3BDBF1-6B9A-4A8C-B9D3-D3E56CE6E8BB}"/>
              </a:ext>
            </a:extLst>
          </p:cNvPr>
          <p:cNvSpPr/>
          <p:nvPr/>
        </p:nvSpPr>
        <p:spPr>
          <a:xfrm>
            <a:off x="5555357" y="1164919"/>
            <a:ext cx="280846" cy="977535"/>
          </a:xfrm>
          <a:custGeom>
            <a:avLst/>
            <a:gdLst>
              <a:gd name="connsiteX0" fmla="*/ 280847 w 280846"/>
              <a:gd name="connsiteY0" fmla="*/ 0 h 977535"/>
              <a:gd name="connsiteX1" fmla="*/ 81232 w 280846"/>
              <a:gd name="connsiteY1" fmla="*/ 0 h 977535"/>
              <a:gd name="connsiteX2" fmla="*/ 0 w 280846"/>
              <a:gd name="connsiteY2" fmla="*/ 81232 h 977535"/>
              <a:gd name="connsiteX3" fmla="*/ 0 w 280846"/>
              <a:gd name="connsiteY3" fmla="*/ 896303 h 977535"/>
              <a:gd name="connsiteX4" fmla="*/ 81232 w 280846"/>
              <a:gd name="connsiteY4" fmla="*/ 977535 h 977535"/>
              <a:gd name="connsiteX5" fmla="*/ 280847 w 280846"/>
              <a:gd name="connsiteY5" fmla="*/ 977535 h 9775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80846" h="977535">
                <a:moveTo>
                  <a:pt x="280847" y="0"/>
                </a:moveTo>
                <a:lnTo>
                  <a:pt x="81232" y="0"/>
                </a:lnTo>
                <a:cubicBezTo>
                  <a:pt x="36365" y="0"/>
                  <a:pt x="0" y="36365"/>
                  <a:pt x="0" y="81232"/>
                </a:cubicBezTo>
                <a:lnTo>
                  <a:pt x="0" y="896303"/>
                </a:lnTo>
                <a:cubicBezTo>
                  <a:pt x="0" y="941171"/>
                  <a:pt x="36365" y="977535"/>
                  <a:pt x="81232" y="977535"/>
                </a:cubicBezTo>
                <a:lnTo>
                  <a:pt x="280847" y="977535"/>
                </a:lnTo>
              </a:path>
            </a:pathLst>
          </a:custGeom>
          <a:noFill/>
          <a:ln w="12700" cap="flat">
            <a:solidFill>
              <a:schemeClr val="bg2">
                <a:lumMod val="85000"/>
              </a:schemeClr>
            </a:solidFill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200" name="Freeform: Shape 199">
            <a:extLst>
              <a:ext uri="{FF2B5EF4-FFF2-40B4-BE49-F238E27FC236}">
                <a16:creationId xmlns:a16="http://schemas.microsoft.com/office/drawing/2014/main" id="{EC907789-8981-49F0-B85F-F1178CF33FEE}"/>
              </a:ext>
            </a:extLst>
          </p:cNvPr>
          <p:cNvSpPr/>
          <p:nvPr/>
        </p:nvSpPr>
        <p:spPr>
          <a:xfrm>
            <a:off x="5417353" y="1653622"/>
            <a:ext cx="138003" cy="13080"/>
          </a:xfrm>
          <a:custGeom>
            <a:avLst/>
            <a:gdLst>
              <a:gd name="connsiteX0" fmla="*/ 138004 w 138003"/>
              <a:gd name="connsiteY0" fmla="*/ 0 h 13080"/>
              <a:gd name="connsiteX1" fmla="*/ 0 w 138003"/>
              <a:gd name="connsiteY1" fmla="*/ 0 h 130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38003" h="13080">
                <a:moveTo>
                  <a:pt x="138004" y="0"/>
                </a:moveTo>
                <a:lnTo>
                  <a:pt x="0" y="0"/>
                </a:lnTo>
              </a:path>
            </a:pathLst>
          </a:custGeom>
          <a:noFill/>
          <a:ln w="12700" cap="flat">
            <a:solidFill>
              <a:schemeClr val="bg2">
                <a:lumMod val="85000"/>
              </a:schemeClr>
            </a:solidFill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202" name="Freeform: Shape 201">
            <a:extLst>
              <a:ext uri="{FF2B5EF4-FFF2-40B4-BE49-F238E27FC236}">
                <a16:creationId xmlns:a16="http://schemas.microsoft.com/office/drawing/2014/main" id="{8D015FC7-6F0B-4511-9486-A92EF62D7D44}"/>
              </a:ext>
            </a:extLst>
          </p:cNvPr>
          <p:cNvSpPr/>
          <p:nvPr/>
        </p:nvSpPr>
        <p:spPr>
          <a:xfrm>
            <a:off x="5555357" y="4809126"/>
            <a:ext cx="280846" cy="977535"/>
          </a:xfrm>
          <a:custGeom>
            <a:avLst/>
            <a:gdLst>
              <a:gd name="connsiteX0" fmla="*/ 280847 w 280846"/>
              <a:gd name="connsiteY0" fmla="*/ 0 h 977535"/>
              <a:gd name="connsiteX1" fmla="*/ 81232 w 280846"/>
              <a:gd name="connsiteY1" fmla="*/ 0 h 977535"/>
              <a:gd name="connsiteX2" fmla="*/ 0 w 280846"/>
              <a:gd name="connsiteY2" fmla="*/ 81233 h 977535"/>
              <a:gd name="connsiteX3" fmla="*/ 0 w 280846"/>
              <a:gd name="connsiteY3" fmla="*/ 896303 h 977535"/>
              <a:gd name="connsiteX4" fmla="*/ 81232 w 280846"/>
              <a:gd name="connsiteY4" fmla="*/ 977536 h 977535"/>
              <a:gd name="connsiteX5" fmla="*/ 280847 w 280846"/>
              <a:gd name="connsiteY5" fmla="*/ 977536 h 9775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80846" h="977535">
                <a:moveTo>
                  <a:pt x="280847" y="0"/>
                </a:moveTo>
                <a:lnTo>
                  <a:pt x="81232" y="0"/>
                </a:lnTo>
                <a:cubicBezTo>
                  <a:pt x="36365" y="0"/>
                  <a:pt x="0" y="36365"/>
                  <a:pt x="0" y="81233"/>
                </a:cubicBezTo>
                <a:lnTo>
                  <a:pt x="0" y="896303"/>
                </a:lnTo>
                <a:cubicBezTo>
                  <a:pt x="0" y="941171"/>
                  <a:pt x="36365" y="977536"/>
                  <a:pt x="81232" y="977536"/>
                </a:cubicBezTo>
                <a:lnTo>
                  <a:pt x="280847" y="977536"/>
                </a:lnTo>
              </a:path>
            </a:pathLst>
          </a:custGeom>
          <a:noFill/>
          <a:ln w="12700" cap="flat">
            <a:solidFill>
              <a:schemeClr val="bg2">
                <a:lumMod val="85000"/>
              </a:schemeClr>
            </a:solidFill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203" name="Freeform: Shape 202">
            <a:extLst>
              <a:ext uri="{FF2B5EF4-FFF2-40B4-BE49-F238E27FC236}">
                <a16:creationId xmlns:a16="http://schemas.microsoft.com/office/drawing/2014/main" id="{E04ED226-7CEF-40FB-928E-27AE5D40A9BA}"/>
              </a:ext>
            </a:extLst>
          </p:cNvPr>
          <p:cNvSpPr/>
          <p:nvPr/>
        </p:nvSpPr>
        <p:spPr>
          <a:xfrm>
            <a:off x="5417353" y="5297829"/>
            <a:ext cx="138003" cy="13080"/>
          </a:xfrm>
          <a:custGeom>
            <a:avLst/>
            <a:gdLst>
              <a:gd name="connsiteX0" fmla="*/ 138004 w 138003"/>
              <a:gd name="connsiteY0" fmla="*/ 0 h 13080"/>
              <a:gd name="connsiteX1" fmla="*/ 0 w 138003"/>
              <a:gd name="connsiteY1" fmla="*/ 0 h 130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38003" h="13080">
                <a:moveTo>
                  <a:pt x="138004" y="0"/>
                </a:moveTo>
                <a:lnTo>
                  <a:pt x="0" y="0"/>
                </a:lnTo>
              </a:path>
            </a:pathLst>
          </a:custGeom>
          <a:noFill/>
          <a:ln w="12700" cap="flat">
            <a:solidFill>
              <a:schemeClr val="bg2">
                <a:lumMod val="85000"/>
              </a:schemeClr>
            </a:solidFill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204" name="Graphic 2">
            <a:extLst>
              <a:ext uri="{FF2B5EF4-FFF2-40B4-BE49-F238E27FC236}">
                <a16:creationId xmlns:a16="http://schemas.microsoft.com/office/drawing/2014/main" id="{37A5545F-9D83-4606-A4C8-A19371EFCFAA}"/>
              </a:ext>
            </a:extLst>
          </p:cNvPr>
          <p:cNvSpPr/>
          <p:nvPr/>
        </p:nvSpPr>
        <p:spPr>
          <a:xfrm>
            <a:off x="8979695" y="2020410"/>
            <a:ext cx="190588" cy="3068778"/>
          </a:xfrm>
          <a:custGeom>
            <a:avLst/>
            <a:gdLst>
              <a:gd name="connsiteX0" fmla="*/ 190589 w 190588"/>
              <a:gd name="connsiteY0" fmla="*/ 0 h 3068778"/>
              <a:gd name="connsiteX1" fmla="*/ 0 w 190588"/>
              <a:gd name="connsiteY1" fmla="*/ 0 h 3068778"/>
              <a:gd name="connsiteX2" fmla="*/ 0 w 190588"/>
              <a:gd name="connsiteY2" fmla="*/ 3068778 h 3068778"/>
              <a:gd name="connsiteX3" fmla="*/ 190589 w 190588"/>
              <a:gd name="connsiteY3" fmla="*/ 3068778 h 30687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0588" h="3068778">
                <a:moveTo>
                  <a:pt x="190589" y="0"/>
                </a:moveTo>
                <a:lnTo>
                  <a:pt x="0" y="0"/>
                </a:lnTo>
                <a:lnTo>
                  <a:pt x="0" y="3068778"/>
                </a:lnTo>
                <a:lnTo>
                  <a:pt x="190589" y="3068778"/>
                </a:lnTo>
              </a:path>
            </a:pathLst>
          </a:custGeom>
          <a:noFill/>
          <a:ln w="12700" cap="flat">
            <a:solidFill>
              <a:schemeClr val="bg2">
                <a:lumMod val="85000"/>
              </a:schemeClr>
            </a:solidFill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205" name="Graphic 2">
            <a:extLst>
              <a:ext uri="{FF2B5EF4-FFF2-40B4-BE49-F238E27FC236}">
                <a16:creationId xmlns:a16="http://schemas.microsoft.com/office/drawing/2014/main" id="{E4FC9687-1253-400C-A89A-B59864A4D5C5}"/>
              </a:ext>
            </a:extLst>
          </p:cNvPr>
          <p:cNvSpPr/>
          <p:nvPr/>
        </p:nvSpPr>
        <p:spPr>
          <a:xfrm flipV="1">
            <a:off x="6161786" y="3436023"/>
            <a:ext cx="2817907" cy="98369"/>
          </a:xfrm>
          <a:custGeom>
            <a:avLst/>
            <a:gdLst>
              <a:gd name="connsiteX0" fmla="*/ 1648847 w 1648847"/>
              <a:gd name="connsiteY0" fmla="*/ 0 h 13080"/>
              <a:gd name="connsiteX1" fmla="*/ 0 w 1648847"/>
              <a:gd name="connsiteY1" fmla="*/ 0 h 130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48847" h="13080">
                <a:moveTo>
                  <a:pt x="1648847" y="0"/>
                </a:moveTo>
                <a:lnTo>
                  <a:pt x="0" y="0"/>
                </a:lnTo>
              </a:path>
            </a:pathLst>
          </a:custGeom>
          <a:noFill/>
          <a:ln w="12700" cap="flat">
            <a:solidFill>
              <a:schemeClr val="bg2">
                <a:lumMod val="85000"/>
              </a:schemeClr>
            </a:solidFill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206" name="Graphic 2">
            <a:extLst>
              <a:ext uri="{FF2B5EF4-FFF2-40B4-BE49-F238E27FC236}">
                <a16:creationId xmlns:a16="http://schemas.microsoft.com/office/drawing/2014/main" id="{D4BC5249-A4A5-491A-8F2C-0F94DDBAC776}"/>
              </a:ext>
            </a:extLst>
          </p:cNvPr>
          <p:cNvSpPr/>
          <p:nvPr/>
        </p:nvSpPr>
        <p:spPr>
          <a:xfrm>
            <a:off x="8979694" y="4066262"/>
            <a:ext cx="190588" cy="13080"/>
          </a:xfrm>
          <a:custGeom>
            <a:avLst/>
            <a:gdLst>
              <a:gd name="connsiteX0" fmla="*/ 0 w 190588"/>
              <a:gd name="connsiteY0" fmla="*/ 0 h 13080"/>
              <a:gd name="connsiteX1" fmla="*/ 190589 w 190588"/>
              <a:gd name="connsiteY1" fmla="*/ 0 h 130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90588" h="13080">
                <a:moveTo>
                  <a:pt x="0" y="0"/>
                </a:moveTo>
                <a:lnTo>
                  <a:pt x="190589" y="0"/>
                </a:lnTo>
              </a:path>
            </a:pathLst>
          </a:custGeom>
          <a:noFill/>
          <a:ln w="12700" cap="flat">
            <a:solidFill>
              <a:schemeClr val="bg2">
                <a:lumMod val="85000"/>
              </a:schemeClr>
            </a:solidFill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207" name="Graphic 2">
            <a:extLst>
              <a:ext uri="{FF2B5EF4-FFF2-40B4-BE49-F238E27FC236}">
                <a16:creationId xmlns:a16="http://schemas.microsoft.com/office/drawing/2014/main" id="{E093747F-CA7A-4D19-B740-89D9B2E7CAAF}"/>
              </a:ext>
            </a:extLst>
          </p:cNvPr>
          <p:cNvSpPr/>
          <p:nvPr/>
        </p:nvSpPr>
        <p:spPr>
          <a:xfrm>
            <a:off x="8979694" y="3043336"/>
            <a:ext cx="190588" cy="13080"/>
          </a:xfrm>
          <a:custGeom>
            <a:avLst/>
            <a:gdLst>
              <a:gd name="connsiteX0" fmla="*/ 190589 w 190588"/>
              <a:gd name="connsiteY0" fmla="*/ 0 h 13080"/>
              <a:gd name="connsiteX1" fmla="*/ 0 w 190588"/>
              <a:gd name="connsiteY1" fmla="*/ 0 h 130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90588" h="13080">
                <a:moveTo>
                  <a:pt x="190589" y="0"/>
                </a:moveTo>
                <a:lnTo>
                  <a:pt x="0" y="0"/>
                </a:lnTo>
              </a:path>
            </a:pathLst>
          </a:custGeom>
          <a:noFill/>
          <a:ln w="12700" cap="flat">
            <a:solidFill>
              <a:schemeClr val="bg2">
                <a:lumMod val="85000"/>
              </a:schemeClr>
            </a:solidFill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210" name="Freeform: Shape 209">
            <a:extLst>
              <a:ext uri="{FF2B5EF4-FFF2-40B4-BE49-F238E27FC236}">
                <a16:creationId xmlns:a16="http://schemas.microsoft.com/office/drawing/2014/main" id="{52AF2A56-B3AF-4775-A661-9B30888253D3}"/>
              </a:ext>
            </a:extLst>
          </p:cNvPr>
          <p:cNvSpPr/>
          <p:nvPr/>
        </p:nvSpPr>
        <p:spPr>
          <a:xfrm>
            <a:off x="6648527" y="5657684"/>
            <a:ext cx="1031952" cy="350699"/>
          </a:xfrm>
          <a:custGeom>
            <a:avLst/>
            <a:gdLst>
              <a:gd name="connsiteX0" fmla="*/ 856668 w 1031952"/>
              <a:gd name="connsiteY0" fmla="*/ 350699 h 350699"/>
              <a:gd name="connsiteX1" fmla="*/ 0 w 1031952"/>
              <a:gd name="connsiteY1" fmla="*/ 350699 h 350699"/>
              <a:gd name="connsiteX2" fmla="*/ 0 w 1031952"/>
              <a:gd name="connsiteY2" fmla="*/ 0 h 350699"/>
              <a:gd name="connsiteX3" fmla="*/ 856668 w 1031952"/>
              <a:gd name="connsiteY3" fmla="*/ 0 h 350699"/>
              <a:gd name="connsiteX4" fmla="*/ 1031952 w 1031952"/>
              <a:gd name="connsiteY4" fmla="*/ 175284 h 350699"/>
              <a:gd name="connsiteX5" fmla="*/ 1031952 w 1031952"/>
              <a:gd name="connsiteY5" fmla="*/ 175284 h 350699"/>
              <a:gd name="connsiteX6" fmla="*/ 856668 w 1031952"/>
              <a:gd name="connsiteY6" fmla="*/ 350699 h 3506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31952" h="350699">
                <a:moveTo>
                  <a:pt x="856668" y="350699"/>
                </a:moveTo>
                <a:lnTo>
                  <a:pt x="0" y="350699"/>
                </a:lnTo>
                <a:lnTo>
                  <a:pt x="0" y="0"/>
                </a:lnTo>
                <a:lnTo>
                  <a:pt x="856668" y="0"/>
                </a:lnTo>
                <a:cubicBezTo>
                  <a:pt x="953467" y="0"/>
                  <a:pt x="1031952" y="78485"/>
                  <a:pt x="1031952" y="175284"/>
                </a:cubicBezTo>
                <a:lnTo>
                  <a:pt x="1031952" y="175284"/>
                </a:lnTo>
                <a:cubicBezTo>
                  <a:pt x="1031952" y="272214"/>
                  <a:pt x="953467" y="350699"/>
                  <a:pt x="856668" y="350699"/>
                </a:cubicBezTo>
                <a:close/>
              </a:path>
            </a:pathLst>
          </a:custGeom>
          <a:solidFill>
            <a:schemeClr val="accent5"/>
          </a:solidFill>
          <a:ln w="13072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212" name="Freeform: Shape 211">
            <a:extLst>
              <a:ext uri="{FF2B5EF4-FFF2-40B4-BE49-F238E27FC236}">
                <a16:creationId xmlns:a16="http://schemas.microsoft.com/office/drawing/2014/main" id="{B7A707AF-0F14-4BEE-AC7A-9B952590EDF2}"/>
              </a:ext>
            </a:extLst>
          </p:cNvPr>
          <p:cNvSpPr/>
          <p:nvPr/>
        </p:nvSpPr>
        <p:spPr>
          <a:xfrm>
            <a:off x="5942813" y="5464479"/>
            <a:ext cx="867394" cy="867394"/>
          </a:xfrm>
          <a:custGeom>
            <a:avLst/>
            <a:gdLst>
              <a:gd name="connsiteX0" fmla="*/ 589164 w 867394"/>
              <a:gd name="connsiteY0" fmla="*/ 867394 h 867394"/>
              <a:gd name="connsiteX1" fmla="*/ 278231 w 867394"/>
              <a:gd name="connsiteY1" fmla="*/ 867394 h 867394"/>
              <a:gd name="connsiteX2" fmla="*/ 0 w 867394"/>
              <a:gd name="connsiteY2" fmla="*/ 589164 h 867394"/>
              <a:gd name="connsiteX3" fmla="*/ 0 w 867394"/>
              <a:gd name="connsiteY3" fmla="*/ 278231 h 867394"/>
              <a:gd name="connsiteX4" fmla="*/ 278231 w 867394"/>
              <a:gd name="connsiteY4" fmla="*/ 0 h 867394"/>
              <a:gd name="connsiteX5" fmla="*/ 589164 w 867394"/>
              <a:gd name="connsiteY5" fmla="*/ 0 h 867394"/>
              <a:gd name="connsiteX6" fmla="*/ 867394 w 867394"/>
              <a:gd name="connsiteY6" fmla="*/ 278231 h 867394"/>
              <a:gd name="connsiteX7" fmla="*/ 867394 w 867394"/>
              <a:gd name="connsiteY7" fmla="*/ 589164 h 867394"/>
              <a:gd name="connsiteX8" fmla="*/ 589164 w 867394"/>
              <a:gd name="connsiteY8" fmla="*/ 867394 h 8673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67394" h="867394">
                <a:moveTo>
                  <a:pt x="589164" y="867394"/>
                </a:moveTo>
                <a:lnTo>
                  <a:pt x="278231" y="867394"/>
                </a:lnTo>
                <a:cubicBezTo>
                  <a:pt x="124530" y="867394"/>
                  <a:pt x="0" y="742864"/>
                  <a:pt x="0" y="589164"/>
                </a:cubicBezTo>
                <a:lnTo>
                  <a:pt x="0" y="278231"/>
                </a:lnTo>
                <a:cubicBezTo>
                  <a:pt x="0" y="124530"/>
                  <a:pt x="124530" y="0"/>
                  <a:pt x="278231" y="0"/>
                </a:cubicBezTo>
                <a:lnTo>
                  <a:pt x="589164" y="0"/>
                </a:lnTo>
                <a:cubicBezTo>
                  <a:pt x="742864" y="0"/>
                  <a:pt x="867394" y="124530"/>
                  <a:pt x="867394" y="278231"/>
                </a:cubicBezTo>
                <a:lnTo>
                  <a:pt x="867394" y="589164"/>
                </a:lnTo>
                <a:cubicBezTo>
                  <a:pt x="867394" y="742733"/>
                  <a:pt x="742864" y="867394"/>
                  <a:pt x="589164" y="867394"/>
                </a:cubicBezTo>
                <a:close/>
              </a:path>
            </a:pathLst>
          </a:custGeom>
          <a:solidFill>
            <a:schemeClr val="accent5"/>
          </a:solidFill>
          <a:ln w="13072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217" name="Freeform: Shape 216">
            <a:extLst>
              <a:ext uri="{FF2B5EF4-FFF2-40B4-BE49-F238E27FC236}">
                <a16:creationId xmlns:a16="http://schemas.microsoft.com/office/drawing/2014/main" id="{8D6A2ABC-5B89-4A32-A02E-193A1F01FF95}"/>
              </a:ext>
            </a:extLst>
          </p:cNvPr>
          <p:cNvSpPr/>
          <p:nvPr/>
        </p:nvSpPr>
        <p:spPr>
          <a:xfrm>
            <a:off x="6042882" y="5564679"/>
            <a:ext cx="667387" cy="667256"/>
          </a:xfrm>
          <a:custGeom>
            <a:avLst/>
            <a:gdLst>
              <a:gd name="connsiteX0" fmla="*/ 216620 w 667387"/>
              <a:gd name="connsiteY0" fmla="*/ 667257 h 667256"/>
              <a:gd name="connsiteX1" fmla="*/ 0 w 667387"/>
              <a:gd name="connsiteY1" fmla="*/ 450637 h 667256"/>
              <a:gd name="connsiteX2" fmla="*/ 0 w 667387"/>
              <a:gd name="connsiteY2" fmla="*/ 216620 h 667256"/>
              <a:gd name="connsiteX3" fmla="*/ 216620 w 667387"/>
              <a:gd name="connsiteY3" fmla="*/ 0 h 667256"/>
              <a:gd name="connsiteX4" fmla="*/ 450768 w 667387"/>
              <a:gd name="connsiteY4" fmla="*/ 0 h 667256"/>
              <a:gd name="connsiteX5" fmla="*/ 667387 w 667387"/>
              <a:gd name="connsiteY5" fmla="*/ 216620 h 667256"/>
              <a:gd name="connsiteX6" fmla="*/ 667387 w 667387"/>
              <a:gd name="connsiteY6" fmla="*/ 450637 h 667256"/>
              <a:gd name="connsiteX7" fmla="*/ 450768 w 667387"/>
              <a:gd name="connsiteY7" fmla="*/ 667257 h 667256"/>
              <a:gd name="connsiteX8" fmla="*/ 216620 w 667387"/>
              <a:gd name="connsiteY8" fmla="*/ 667257 h 6672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67387" h="667256">
                <a:moveTo>
                  <a:pt x="216620" y="667257"/>
                </a:moveTo>
                <a:cubicBezTo>
                  <a:pt x="97191" y="667257"/>
                  <a:pt x="0" y="570065"/>
                  <a:pt x="0" y="450637"/>
                </a:cubicBezTo>
                <a:lnTo>
                  <a:pt x="0" y="216620"/>
                </a:lnTo>
                <a:cubicBezTo>
                  <a:pt x="0" y="97191"/>
                  <a:pt x="97191" y="0"/>
                  <a:pt x="216620" y="0"/>
                </a:cubicBezTo>
                <a:lnTo>
                  <a:pt x="450768" y="0"/>
                </a:lnTo>
                <a:cubicBezTo>
                  <a:pt x="570196" y="0"/>
                  <a:pt x="667387" y="97191"/>
                  <a:pt x="667387" y="216620"/>
                </a:cubicBezTo>
                <a:lnTo>
                  <a:pt x="667387" y="450637"/>
                </a:lnTo>
                <a:cubicBezTo>
                  <a:pt x="667387" y="570065"/>
                  <a:pt x="570196" y="667257"/>
                  <a:pt x="450768" y="667257"/>
                </a:cubicBezTo>
                <a:lnTo>
                  <a:pt x="216620" y="667257"/>
                </a:lnTo>
                <a:close/>
              </a:path>
            </a:pathLst>
          </a:custGeom>
          <a:solidFill>
            <a:srgbClr val="FFFFFF"/>
          </a:solidFill>
          <a:ln w="10805" cap="flat">
            <a:noFill/>
            <a:prstDash val="solid"/>
            <a:miter/>
          </a:ln>
          <a:effectLst>
            <a:outerShdw blurRad="266700" dist="165100" dir="3000000" sx="98000" sy="98000" algn="ct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218" name="Freeform: Shape 217">
            <a:extLst>
              <a:ext uri="{FF2B5EF4-FFF2-40B4-BE49-F238E27FC236}">
                <a16:creationId xmlns:a16="http://schemas.microsoft.com/office/drawing/2014/main" id="{5CC12DAF-3D41-46C1-B080-6771A15706E2}"/>
              </a:ext>
            </a:extLst>
          </p:cNvPr>
          <p:cNvSpPr/>
          <p:nvPr/>
        </p:nvSpPr>
        <p:spPr>
          <a:xfrm>
            <a:off x="6035688" y="5557354"/>
            <a:ext cx="681776" cy="681776"/>
          </a:xfrm>
          <a:custGeom>
            <a:avLst/>
            <a:gdLst>
              <a:gd name="connsiteX0" fmla="*/ 457962 w 681776"/>
              <a:gd name="connsiteY0" fmla="*/ 14389 h 681776"/>
              <a:gd name="connsiteX1" fmla="*/ 667387 w 681776"/>
              <a:gd name="connsiteY1" fmla="*/ 223814 h 681776"/>
              <a:gd name="connsiteX2" fmla="*/ 667387 w 681776"/>
              <a:gd name="connsiteY2" fmla="*/ 457962 h 681776"/>
              <a:gd name="connsiteX3" fmla="*/ 457962 w 681776"/>
              <a:gd name="connsiteY3" fmla="*/ 667387 h 681776"/>
              <a:gd name="connsiteX4" fmla="*/ 223814 w 681776"/>
              <a:gd name="connsiteY4" fmla="*/ 667387 h 681776"/>
              <a:gd name="connsiteX5" fmla="*/ 14389 w 681776"/>
              <a:gd name="connsiteY5" fmla="*/ 457962 h 681776"/>
              <a:gd name="connsiteX6" fmla="*/ 14389 w 681776"/>
              <a:gd name="connsiteY6" fmla="*/ 223814 h 681776"/>
              <a:gd name="connsiteX7" fmla="*/ 223814 w 681776"/>
              <a:gd name="connsiteY7" fmla="*/ 14389 h 681776"/>
              <a:gd name="connsiteX8" fmla="*/ 457962 w 681776"/>
              <a:gd name="connsiteY8" fmla="*/ 14389 h 681776"/>
              <a:gd name="connsiteX9" fmla="*/ 457962 w 681776"/>
              <a:gd name="connsiteY9" fmla="*/ 0 h 681776"/>
              <a:gd name="connsiteX10" fmla="*/ 223814 w 681776"/>
              <a:gd name="connsiteY10" fmla="*/ 0 h 681776"/>
              <a:gd name="connsiteX11" fmla="*/ 0 w 681776"/>
              <a:gd name="connsiteY11" fmla="*/ 223814 h 681776"/>
              <a:gd name="connsiteX12" fmla="*/ 0 w 681776"/>
              <a:gd name="connsiteY12" fmla="*/ 457962 h 681776"/>
              <a:gd name="connsiteX13" fmla="*/ 223814 w 681776"/>
              <a:gd name="connsiteY13" fmla="*/ 681776 h 681776"/>
              <a:gd name="connsiteX14" fmla="*/ 457962 w 681776"/>
              <a:gd name="connsiteY14" fmla="*/ 681776 h 681776"/>
              <a:gd name="connsiteX15" fmla="*/ 681776 w 681776"/>
              <a:gd name="connsiteY15" fmla="*/ 457962 h 681776"/>
              <a:gd name="connsiteX16" fmla="*/ 681776 w 681776"/>
              <a:gd name="connsiteY16" fmla="*/ 223814 h 681776"/>
              <a:gd name="connsiteX17" fmla="*/ 457962 w 681776"/>
              <a:gd name="connsiteY17" fmla="*/ 0 h 681776"/>
              <a:gd name="connsiteX18" fmla="*/ 457962 w 681776"/>
              <a:gd name="connsiteY18" fmla="*/ 0 h 681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681776" h="681776">
                <a:moveTo>
                  <a:pt x="457962" y="14389"/>
                </a:moveTo>
                <a:cubicBezTo>
                  <a:pt x="573597" y="14389"/>
                  <a:pt x="667387" y="108179"/>
                  <a:pt x="667387" y="223814"/>
                </a:cubicBezTo>
                <a:lnTo>
                  <a:pt x="667387" y="457962"/>
                </a:lnTo>
                <a:cubicBezTo>
                  <a:pt x="667387" y="573597"/>
                  <a:pt x="573597" y="667387"/>
                  <a:pt x="457962" y="667387"/>
                </a:cubicBezTo>
                <a:lnTo>
                  <a:pt x="223814" y="667387"/>
                </a:lnTo>
                <a:cubicBezTo>
                  <a:pt x="108179" y="667387"/>
                  <a:pt x="14389" y="573597"/>
                  <a:pt x="14389" y="457962"/>
                </a:cubicBezTo>
                <a:lnTo>
                  <a:pt x="14389" y="223814"/>
                </a:lnTo>
                <a:cubicBezTo>
                  <a:pt x="14389" y="108179"/>
                  <a:pt x="108179" y="14389"/>
                  <a:pt x="223814" y="14389"/>
                </a:cubicBezTo>
                <a:lnTo>
                  <a:pt x="457962" y="14389"/>
                </a:lnTo>
                <a:moveTo>
                  <a:pt x="457962" y="0"/>
                </a:moveTo>
                <a:lnTo>
                  <a:pt x="223814" y="0"/>
                </a:lnTo>
                <a:cubicBezTo>
                  <a:pt x="100461" y="0"/>
                  <a:pt x="0" y="100461"/>
                  <a:pt x="0" y="223814"/>
                </a:cubicBezTo>
                <a:lnTo>
                  <a:pt x="0" y="457962"/>
                </a:lnTo>
                <a:cubicBezTo>
                  <a:pt x="0" y="581315"/>
                  <a:pt x="100461" y="681776"/>
                  <a:pt x="223814" y="681776"/>
                </a:cubicBezTo>
                <a:lnTo>
                  <a:pt x="457962" y="681776"/>
                </a:lnTo>
                <a:cubicBezTo>
                  <a:pt x="581315" y="681776"/>
                  <a:pt x="681776" y="581315"/>
                  <a:pt x="681776" y="457962"/>
                </a:cubicBezTo>
                <a:lnTo>
                  <a:pt x="681776" y="223814"/>
                </a:lnTo>
                <a:cubicBezTo>
                  <a:pt x="681776" y="100330"/>
                  <a:pt x="581315" y="0"/>
                  <a:pt x="457962" y="0"/>
                </a:cubicBezTo>
                <a:lnTo>
                  <a:pt x="457962" y="0"/>
                </a:lnTo>
                <a:close/>
              </a:path>
            </a:pathLst>
          </a:custGeom>
          <a:solidFill>
            <a:srgbClr val="FFFFFF"/>
          </a:solidFill>
          <a:ln w="13072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226" name="Freeform: Shape 225">
            <a:extLst>
              <a:ext uri="{FF2B5EF4-FFF2-40B4-BE49-F238E27FC236}">
                <a16:creationId xmlns:a16="http://schemas.microsoft.com/office/drawing/2014/main" id="{F91B3DA3-A172-4CD3-A5CB-DD7360F25901}"/>
              </a:ext>
            </a:extLst>
          </p:cNvPr>
          <p:cNvSpPr/>
          <p:nvPr/>
        </p:nvSpPr>
        <p:spPr>
          <a:xfrm>
            <a:off x="3911451" y="3246260"/>
            <a:ext cx="552726" cy="576396"/>
          </a:xfrm>
          <a:custGeom>
            <a:avLst/>
            <a:gdLst>
              <a:gd name="connsiteX0" fmla="*/ 421097 w 423202"/>
              <a:gd name="connsiteY0" fmla="*/ 392728 h 441320"/>
              <a:gd name="connsiteX1" fmla="*/ 401189 w 423202"/>
              <a:gd name="connsiteY1" fmla="*/ 335622 h 441320"/>
              <a:gd name="connsiteX2" fmla="*/ 373422 w 423202"/>
              <a:gd name="connsiteY2" fmla="*/ 307332 h 441320"/>
              <a:gd name="connsiteX3" fmla="*/ 268380 w 423202"/>
              <a:gd name="connsiteY3" fmla="*/ 268432 h 441320"/>
              <a:gd name="connsiteX4" fmla="*/ 250436 w 423202"/>
              <a:gd name="connsiteY4" fmla="*/ 246952 h 441320"/>
              <a:gd name="connsiteX5" fmla="*/ 245721 w 423202"/>
              <a:gd name="connsiteY5" fmla="*/ 221412 h 441320"/>
              <a:gd name="connsiteX6" fmla="*/ 296801 w 423202"/>
              <a:gd name="connsiteY6" fmla="*/ 155007 h 441320"/>
              <a:gd name="connsiteX7" fmla="*/ 291562 w 423202"/>
              <a:gd name="connsiteY7" fmla="*/ 208314 h 441320"/>
              <a:gd name="connsiteX8" fmla="*/ 320639 w 423202"/>
              <a:gd name="connsiteY8" fmla="*/ 107594 h 441320"/>
              <a:gd name="connsiteX9" fmla="*/ 258163 w 423202"/>
              <a:gd name="connsiteY9" fmla="*/ 5302 h 441320"/>
              <a:gd name="connsiteX10" fmla="*/ 187830 w 423202"/>
              <a:gd name="connsiteY10" fmla="*/ 6219 h 441320"/>
              <a:gd name="connsiteX11" fmla="*/ 121818 w 423202"/>
              <a:gd name="connsiteY11" fmla="*/ 153305 h 441320"/>
              <a:gd name="connsiteX12" fmla="*/ 165564 w 423202"/>
              <a:gd name="connsiteY12" fmla="*/ 212505 h 441320"/>
              <a:gd name="connsiteX13" fmla="*/ 177613 w 423202"/>
              <a:gd name="connsiteY13" fmla="*/ 221019 h 441320"/>
              <a:gd name="connsiteX14" fmla="*/ 172898 w 423202"/>
              <a:gd name="connsiteY14" fmla="*/ 246821 h 441320"/>
              <a:gd name="connsiteX15" fmla="*/ 154824 w 423202"/>
              <a:gd name="connsiteY15" fmla="*/ 268301 h 441320"/>
              <a:gd name="connsiteX16" fmla="*/ 49781 w 423202"/>
              <a:gd name="connsiteY16" fmla="*/ 307201 h 441320"/>
              <a:gd name="connsiteX17" fmla="*/ 22014 w 423202"/>
              <a:gd name="connsiteY17" fmla="*/ 335492 h 441320"/>
              <a:gd name="connsiteX18" fmla="*/ 2106 w 423202"/>
              <a:gd name="connsiteY18" fmla="*/ 392597 h 441320"/>
              <a:gd name="connsiteX19" fmla="*/ 36684 w 423202"/>
              <a:gd name="connsiteY19" fmla="*/ 441320 h 441320"/>
              <a:gd name="connsiteX20" fmla="*/ 152466 w 423202"/>
              <a:gd name="connsiteY20" fmla="*/ 441320 h 441320"/>
              <a:gd name="connsiteX21" fmla="*/ 129545 w 423202"/>
              <a:gd name="connsiteY21" fmla="*/ 348720 h 441320"/>
              <a:gd name="connsiteX22" fmla="*/ 298504 w 423202"/>
              <a:gd name="connsiteY22" fmla="*/ 348720 h 441320"/>
              <a:gd name="connsiteX23" fmla="*/ 269820 w 423202"/>
              <a:gd name="connsiteY23" fmla="*/ 441320 h 441320"/>
              <a:gd name="connsiteX24" fmla="*/ 386389 w 423202"/>
              <a:gd name="connsiteY24" fmla="*/ 441320 h 441320"/>
              <a:gd name="connsiteX25" fmla="*/ 421097 w 423202"/>
              <a:gd name="connsiteY25" fmla="*/ 392728 h 441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423202" h="441320">
                <a:moveTo>
                  <a:pt x="421097" y="392728"/>
                </a:moveTo>
                <a:lnTo>
                  <a:pt x="401189" y="335622"/>
                </a:lnTo>
                <a:cubicBezTo>
                  <a:pt x="396605" y="322525"/>
                  <a:pt x="386520" y="312047"/>
                  <a:pt x="373422" y="307332"/>
                </a:cubicBezTo>
                <a:lnTo>
                  <a:pt x="268380" y="268432"/>
                </a:lnTo>
                <a:cubicBezTo>
                  <a:pt x="259080" y="264896"/>
                  <a:pt x="252139" y="256775"/>
                  <a:pt x="250436" y="246952"/>
                </a:cubicBezTo>
                <a:lnTo>
                  <a:pt x="245721" y="221412"/>
                </a:lnTo>
                <a:cubicBezTo>
                  <a:pt x="285144" y="208707"/>
                  <a:pt x="295884" y="145970"/>
                  <a:pt x="296801" y="155007"/>
                </a:cubicBezTo>
                <a:cubicBezTo>
                  <a:pt x="297718" y="165092"/>
                  <a:pt x="291562" y="208314"/>
                  <a:pt x="291562" y="208314"/>
                </a:cubicBezTo>
                <a:cubicBezTo>
                  <a:pt x="291562" y="208314"/>
                  <a:pt x="324568" y="164568"/>
                  <a:pt x="320639" y="107594"/>
                </a:cubicBezTo>
                <a:cubicBezTo>
                  <a:pt x="316710" y="50750"/>
                  <a:pt x="282656" y="17745"/>
                  <a:pt x="258163" y="5302"/>
                </a:cubicBezTo>
                <a:cubicBezTo>
                  <a:pt x="233671" y="-7141"/>
                  <a:pt x="187830" y="6219"/>
                  <a:pt x="187830" y="6219"/>
                </a:cubicBezTo>
                <a:cubicBezTo>
                  <a:pt x="125747" y="-9105"/>
                  <a:pt x="96016" y="104582"/>
                  <a:pt x="121818" y="153305"/>
                </a:cubicBezTo>
                <a:cubicBezTo>
                  <a:pt x="139107" y="185917"/>
                  <a:pt x="156133" y="204123"/>
                  <a:pt x="165564" y="212505"/>
                </a:cubicBezTo>
                <a:cubicBezTo>
                  <a:pt x="168052" y="214732"/>
                  <a:pt x="172112" y="218137"/>
                  <a:pt x="177613" y="221019"/>
                </a:cubicBezTo>
                <a:lnTo>
                  <a:pt x="172898" y="246821"/>
                </a:lnTo>
                <a:cubicBezTo>
                  <a:pt x="171065" y="256644"/>
                  <a:pt x="164123" y="264765"/>
                  <a:pt x="154824" y="268301"/>
                </a:cubicBezTo>
                <a:lnTo>
                  <a:pt x="49781" y="307201"/>
                </a:lnTo>
                <a:cubicBezTo>
                  <a:pt x="36815" y="312047"/>
                  <a:pt x="26468" y="322394"/>
                  <a:pt x="22014" y="335492"/>
                </a:cubicBezTo>
                <a:lnTo>
                  <a:pt x="2106" y="392597"/>
                </a:lnTo>
                <a:cubicBezTo>
                  <a:pt x="-6276" y="416304"/>
                  <a:pt x="11405" y="441320"/>
                  <a:pt x="36684" y="441320"/>
                </a:cubicBezTo>
                <a:lnTo>
                  <a:pt x="152466" y="441320"/>
                </a:lnTo>
                <a:lnTo>
                  <a:pt x="129545" y="348720"/>
                </a:lnTo>
                <a:cubicBezTo>
                  <a:pt x="129545" y="348720"/>
                  <a:pt x="225943" y="382119"/>
                  <a:pt x="298504" y="348720"/>
                </a:cubicBezTo>
                <a:lnTo>
                  <a:pt x="269820" y="441320"/>
                </a:lnTo>
                <a:lnTo>
                  <a:pt x="386389" y="441320"/>
                </a:lnTo>
                <a:cubicBezTo>
                  <a:pt x="411798" y="441451"/>
                  <a:pt x="429480" y="416566"/>
                  <a:pt x="421097" y="392728"/>
                </a:cubicBezTo>
                <a:close/>
              </a:path>
            </a:pathLst>
          </a:custGeom>
          <a:solidFill>
            <a:schemeClr val="accent2"/>
          </a:solidFill>
          <a:ln w="15553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227" name="Freeform: Shape 226">
            <a:extLst>
              <a:ext uri="{FF2B5EF4-FFF2-40B4-BE49-F238E27FC236}">
                <a16:creationId xmlns:a16="http://schemas.microsoft.com/office/drawing/2014/main" id="{690D69C9-E2FF-4182-A8A5-D49540283D28}"/>
              </a:ext>
            </a:extLst>
          </p:cNvPr>
          <p:cNvSpPr/>
          <p:nvPr/>
        </p:nvSpPr>
        <p:spPr>
          <a:xfrm>
            <a:off x="3188942" y="1356256"/>
            <a:ext cx="553088" cy="607156"/>
          </a:xfrm>
          <a:custGeom>
            <a:avLst/>
            <a:gdLst>
              <a:gd name="connsiteX0" fmla="*/ 189148 w 423482"/>
              <a:gd name="connsiteY0" fmla="*/ 26 h 464876"/>
              <a:gd name="connsiteX1" fmla="*/ 268192 w 423482"/>
              <a:gd name="connsiteY1" fmla="*/ 30429 h 464876"/>
              <a:gd name="connsiteX2" fmla="*/ 265965 w 423482"/>
              <a:gd name="connsiteY2" fmla="*/ 15105 h 464876"/>
              <a:gd name="connsiteX3" fmla="*/ 308401 w 423482"/>
              <a:gd name="connsiteY3" fmla="*/ 124339 h 464876"/>
              <a:gd name="connsiteX4" fmla="*/ 255430 w 423482"/>
              <a:gd name="connsiteY4" fmla="*/ 242843 h 464876"/>
              <a:gd name="connsiteX5" fmla="*/ 246136 w 423482"/>
              <a:gd name="connsiteY5" fmla="*/ 246512 h 464876"/>
              <a:gd name="connsiteX6" fmla="*/ 250510 w 423482"/>
              <a:gd name="connsiteY6" fmla="*/ 270246 h 464876"/>
              <a:gd name="connsiteX7" fmla="*/ 268584 w 423482"/>
              <a:gd name="connsiteY7" fmla="*/ 291726 h 464876"/>
              <a:gd name="connsiteX8" fmla="*/ 373758 w 423482"/>
              <a:gd name="connsiteY8" fmla="*/ 330626 h 464876"/>
              <a:gd name="connsiteX9" fmla="*/ 401525 w 423482"/>
              <a:gd name="connsiteY9" fmla="*/ 359047 h 464876"/>
              <a:gd name="connsiteX10" fmla="*/ 421433 w 423482"/>
              <a:gd name="connsiteY10" fmla="*/ 416153 h 464876"/>
              <a:gd name="connsiteX11" fmla="*/ 386724 w 423482"/>
              <a:gd name="connsiteY11" fmla="*/ 464876 h 464876"/>
              <a:gd name="connsiteX12" fmla="*/ 246319 w 423482"/>
              <a:gd name="connsiteY12" fmla="*/ 464876 h 464876"/>
              <a:gd name="connsiteX13" fmla="*/ 223398 w 423482"/>
              <a:gd name="connsiteY13" fmla="*/ 379741 h 464876"/>
              <a:gd name="connsiteX14" fmla="*/ 235448 w 423482"/>
              <a:gd name="connsiteY14" fmla="*/ 346866 h 464876"/>
              <a:gd name="connsiteX15" fmla="*/ 217111 w 423482"/>
              <a:gd name="connsiteY15" fmla="*/ 334948 h 464876"/>
              <a:gd name="connsiteX16" fmla="*/ 211872 w 423482"/>
              <a:gd name="connsiteY16" fmla="*/ 331542 h 464876"/>
              <a:gd name="connsiteX17" fmla="*/ 205978 w 423482"/>
              <a:gd name="connsiteY17" fmla="*/ 335340 h 464876"/>
              <a:gd name="connsiteX18" fmla="*/ 188296 w 423482"/>
              <a:gd name="connsiteY18" fmla="*/ 346866 h 464876"/>
              <a:gd name="connsiteX19" fmla="*/ 200346 w 423482"/>
              <a:gd name="connsiteY19" fmla="*/ 379741 h 464876"/>
              <a:gd name="connsiteX20" fmla="*/ 177163 w 423482"/>
              <a:gd name="connsiteY20" fmla="*/ 464876 h 464876"/>
              <a:gd name="connsiteX21" fmla="*/ 36758 w 423482"/>
              <a:gd name="connsiteY21" fmla="*/ 464876 h 464876"/>
              <a:gd name="connsiteX22" fmla="*/ 2049 w 423482"/>
              <a:gd name="connsiteY22" fmla="*/ 416153 h 464876"/>
              <a:gd name="connsiteX23" fmla="*/ 21957 w 423482"/>
              <a:gd name="connsiteY23" fmla="*/ 359047 h 464876"/>
              <a:gd name="connsiteX24" fmla="*/ 49724 w 423482"/>
              <a:gd name="connsiteY24" fmla="*/ 330626 h 464876"/>
              <a:gd name="connsiteX25" fmla="*/ 154898 w 423482"/>
              <a:gd name="connsiteY25" fmla="*/ 291726 h 464876"/>
              <a:gd name="connsiteX26" fmla="*/ 172972 w 423482"/>
              <a:gd name="connsiteY26" fmla="*/ 270246 h 464876"/>
              <a:gd name="connsiteX27" fmla="*/ 177721 w 423482"/>
              <a:gd name="connsiteY27" fmla="*/ 244478 h 464876"/>
              <a:gd name="connsiteX28" fmla="*/ 169240 w 423482"/>
              <a:gd name="connsiteY28" fmla="*/ 240186 h 464876"/>
              <a:gd name="connsiteX29" fmla="*/ 116915 w 423482"/>
              <a:gd name="connsiteY29" fmla="*/ 120540 h 464876"/>
              <a:gd name="connsiteX30" fmla="*/ 117439 w 423482"/>
              <a:gd name="connsiteY30" fmla="*/ 92381 h 464876"/>
              <a:gd name="connsiteX31" fmla="*/ 158434 w 423482"/>
              <a:gd name="connsiteY31" fmla="*/ 14843 h 464876"/>
              <a:gd name="connsiteX32" fmla="*/ 143110 w 423482"/>
              <a:gd name="connsiteY32" fmla="*/ 7246 h 464876"/>
              <a:gd name="connsiteX33" fmla="*/ 189148 w 423482"/>
              <a:gd name="connsiteY33" fmla="*/ 26 h 464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423482" h="464876">
                <a:moveTo>
                  <a:pt x="189148" y="26"/>
                </a:moveTo>
                <a:cubicBezTo>
                  <a:pt x="214918" y="-449"/>
                  <a:pt x="246188" y="5347"/>
                  <a:pt x="268192" y="30429"/>
                </a:cubicBezTo>
                <a:lnTo>
                  <a:pt x="265965" y="15105"/>
                </a:lnTo>
                <a:cubicBezTo>
                  <a:pt x="265965" y="15105"/>
                  <a:pt x="316522" y="72996"/>
                  <a:pt x="308401" y="124339"/>
                </a:cubicBezTo>
                <a:cubicBezTo>
                  <a:pt x="302606" y="160488"/>
                  <a:pt x="288927" y="215719"/>
                  <a:pt x="255430" y="242843"/>
                </a:cubicBezTo>
                <a:lnTo>
                  <a:pt x="246136" y="246512"/>
                </a:lnTo>
                <a:lnTo>
                  <a:pt x="250510" y="270246"/>
                </a:lnTo>
                <a:cubicBezTo>
                  <a:pt x="252344" y="280069"/>
                  <a:pt x="259154" y="288320"/>
                  <a:pt x="268584" y="291726"/>
                </a:cubicBezTo>
                <a:lnTo>
                  <a:pt x="373758" y="330626"/>
                </a:lnTo>
                <a:cubicBezTo>
                  <a:pt x="386724" y="335472"/>
                  <a:pt x="396941" y="345950"/>
                  <a:pt x="401525" y="359047"/>
                </a:cubicBezTo>
                <a:lnTo>
                  <a:pt x="421433" y="416153"/>
                </a:lnTo>
                <a:cubicBezTo>
                  <a:pt x="429684" y="439990"/>
                  <a:pt x="412003" y="464876"/>
                  <a:pt x="386724" y="464876"/>
                </a:cubicBezTo>
                <a:lnTo>
                  <a:pt x="246319" y="464876"/>
                </a:lnTo>
                <a:lnTo>
                  <a:pt x="223398" y="379741"/>
                </a:lnTo>
                <a:lnTo>
                  <a:pt x="235448" y="346866"/>
                </a:lnTo>
                <a:lnTo>
                  <a:pt x="217111" y="334948"/>
                </a:lnTo>
                <a:lnTo>
                  <a:pt x="211872" y="331542"/>
                </a:lnTo>
                <a:lnTo>
                  <a:pt x="205978" y="335340"/>
                </a:lnTo>
                <a:lnTo>
                  <a:pt x="188296" y="346866"/>
                </a:lnTo>
                <a:lnTo>
                  <a:pt x="200346" y="379741"/>
                </a:lnTo>
                <a:lnTo>
                  <a:pt x="177163" y="464876"/>
                </a:lnTo>
                <a:lnTo>
                  <a:pt x="36758" y="464876"/>
                </a:lnTo>
                <a:cubicBezTo>
                  <a:pt x="11479" y="464876"/>
                  <a:pt x="-6202" y="439990"/>
                  <a:pt x="2049" y="416153"/>
                </a:cubicBezTo>
                <a:lnTo>
                  <a:pt x="21957" y="359047"/>
                </a:lnTo>
                <a:cubicBezTo>
                  <a:pt x="26410" y="345819"/>
                  <a:pt x="36627" y="335472"/>
                  <a:pt x="49724" y="330626"/>
                </a:cubicBezTo>
                <a:lnTo>
                  <a:pt x="154898" y="291726"/>
                </a:lnTo>
                <a:cubicBezTo>
                  <a:pt x="164328" y="288189"/>
                  <a:pt x="171139" y="280069"/>
                  <a:pt x="172972" y="270246"/>
                </a:cubicBezTo>
                <a:lnTo>
                  <a:pt x="177721" y="244478"/>
                </a:lnTo>
                <a:lnTo>
                  <a:pt x="169240" y="240186"/>
                </a:lnTo>
                <a:cubicBezTo>
                  <a:pt x="145861" y="222439"/>
                  <a:pt x="121368" y="187862"/>
                  <a:pt x="116915" y="120540"/>
                </a:cubicBezTo>
                <a:lnTo>
                  <a:pt x="117439" y="92381"/>
                </a:lnTo>
                <a:cubicBezTo>
                  <a:pt x="117439" y="92381"/>
                  <a:pt x="122023" y="28988"/>
                  <a:pt x="158434" y="14843"/>
                </a:cubicBezTo>
                <a:lnTo>
                  <a:pt x="143110" y="7246"/>
                </a:lnTo>
                <a:cubicBezTo>
                  <a:pt x="143110" y="7246"/>
                  <a:pt x="163379" y="501"/>
                  <a:pt x="189148" y="26"/>
                </a:cubicBezTo>
                <a:close/>
              </a:path>
            </a:pathLst>
          </a:custGeom>
          <a:solidFill>
            <a:schemeClr val="accent1"/>
          </a:solidFill>
          <a:ln w="13072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230" name="Freeform: Shape 229">
            <a:extLst>
              <a:ext uri="{FF2B5EF4-FFF2-40B4-BE49-F238E27FC236}">
                <a16:creationId xmlns:a16="http://schemas.microsoft.com/office/drawing/2014/main" id="{A4E33C2A-2639-4DE2-ADF6-F110B03C3654}"/>
              </a:ext>
            </a:extLst>
          </p:cNvPr>
          <p:cNvSpPr/>
          <p:nvPr/>
        </p:nvSpPr>
        <p:spPr>
          <a:xfrm>
            <a:off x="1671281" y="3246260"/>
            <a:ext cx="552726" cy="576396"/>
          </a:xfrm>
          <a:custGeom>
            <a:avLst/>
            <a:gdLst>
              <a:gd name="connsiteX0" fmla="*/ 421097 w 423202"/>
              <a:gd name="connsiteY0" fmla="*/ 392728 h 441320"/>
              <a:gd name="connsiteX1" fmla="*/ 401189 w 423202"/>
              <a:gd name="connsiteY1" fmla="*/ 335622 h 441320"/>
              <a:gd name="connsiteX2" fmla="*/ 373422 w 423202"/>
              <a:gd name="connsiteY2" fmla="*/ 307332 h 441320"/>
              <a:gd name="connsiteX3" fmla="*/ 268380 w 423202"/>
              <a:gd name="connsiteY3" fmla="*/ 268432 h 441320"/>
              <a:gd name="connsiteX4" fmla="*/ 250436 w 423202"/>
              <a:gd name="connsiteY4" fmla="*/ 246952 h 441320"/>
              <a:gd name="connsiteX5" fmla="*/ 245721 w 423202"/>
              <a:gd name="connsiteY5" fmla="*/ 221412 h 441320"/>
              <a:gd name="connsiteX6" fmla="*/ 296801 w 423202"/>
              <a:gd name="connsiteY6" fmla="*/ 155007 h 441320"/>
              <a:gd name="connsiteX7" fmla="*/ 291562 w 423202"/>
              <a:gd name="connsiteY7" fmla="*/ 208314 h 441320"/>
              <a:gd name="connsiteX8" fmla="*/ 320639 w 423202"/>
              <a:gd name="connsiteY8" fmla="*/ 107594 h 441320"/>
              <a:gd name="connsiteX9" fmla="*/ 258163 w 423202"/>
              <a:gd name="connsiteY9" fmla="*/ 5302 h 441320"/>
              <a:gd name="connsiteX10" fmla="*/ 187830 w 423202"/>
              <a:gd name="connsiteY10" fmla="*/ 6219 h 441320"/>
              <a:gd name="connsiteX11" fmla="*/ 121818 w 423202"/>
              <a:gd name="connsiteY11" fmla="*/ 153305 h 441320"/>
              <a:gd name="connsiteX12" fmla="*/ 165564 w 423202"/>
              <a:gd name="connsiteY12" fmla="*/ 212505 h 441320"/>
              <a:gd name="connsiteX13" fmla="*/ 177613 w 423202"/>
              <a:gd name="connsiteY13" fmla="*/ 221019 h 441320"/>
              <a:gd name="connsiteX14" fmla="*/ 172898 w 423202"/>
              <a:gd name="connsiteY14" fmla="*/ 246821 h 441320"/>
              <a:gd name="connsiteX15" fmla="*/ 154824 w 423202"/>
              <a:gd name="connsiteY15" fmla="*/ 268301 h 441320"/>
              <a:gd name="connsiteX16" fmla="*/ 49781 w 423202"/>
              <a:gd name="connsiteY16" fmla="*/ 307201 h 441320"/>
              <a:gd name="connsiteX17" fmla="*/ 22014 w 423202"/>
              <a:gd name="connsiteY17" fmla="*/ 335492 h 441320"/>
              <a:gd name="connsiteX18" fmla="*/ 2106 w 423202"/>
              <a:gd name="connsiteY18" fmla="*/ 392597 h 441320"/>
              <a:gd name="connsiteX19" fmla="*/ 36684 w 423202"/>
              <a:gd name="connsiteY19" fmla="*/ 441320 h 441320"/>
              <a:gd name="connsiteX20" fmla="*/ 152466 w 423202"/>
              <a:gd name="connsiteY20" fmla="*/ 441320 h 441320"/>
              <a:gd name="connsiteX21" fmla="*/ 129545 w 423202"/>
              <a:gd name="connsiteY21" fmla="*/ 348720 h 441320"/>
              <a:gd name="connsiteX22" fmla="*/ 298504 w 423202"/>
              <a:gd name="connsiteY22" fmla="*/ 348720 h 441320"/>
              <a:gd name="connsiteX23" fmla="*/ 269820 w 423202"/>
              <a:gd name="connsiteY23" fmla="*/ 441320 h 441320"/>
              <a:gd name="connsiteX24" fmla="*/ 386389 w 423202"/>
              <a:gd name="connsiteY24" fmla="*/ 441320 h 441320"/>
              <a:gd name="connsiteX25" fmla="*/ 421097 w 423202"/>
              <a:gd name="connsiteY25" fmla="*/ 392728 h 441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423202" h="441320">
                <a:moveTo>
                  <a:pt x="421097" y="392728"/>
                </a:moveTo>
                <a:lnTo>
                  <a:pt x="401189" y="335622"/>
                </a:lnTo>
                <a:cubicBezTo>
                  <a:pt x="396605" y="322525"/>
                  <a:pt x="386520" y="312047"/>
                  <a:pt x="373422" y="307332"/>
                </a:cubicBezTo>
                <a:lnTo>
                  <a:pt x="268380" y="268432"/>
                </a:lnTo>
                <a:cubicBezTo>
                  <a:pt x="259080" y="264896"/>
                  <a:pt x="252139" y="256775"/>
                  <a:pt x="250436" y="246952"/>
                </a:cubicBezTo>
                <a:lnTo>
                  <a:pt x="245721" y="221412"/>
                </a:lnTo>
                <a:cubicBezTo>
                  <a:pt x="285144" y="208707"/>
                  <a:pt x="295884" y="145970"/>
                  <a:pt x="296801" y="155007"/>
                </a:cubicBezTo>
                <a:cubicBezTo>
                  <a:pt x="297718" y="165092"/>
                  <a:pt x="291562" y="208314"/>
                  <a:pt x="291562" y="208314"/>
                </a:cubicBezTo>
                <a:cubicBezTo>
                  <a:pt x="291562" y="208314"/>
                  <a:pt x="324568" y="164568"/>
                  <a:pt x="320639" y="107594"/>
                </a:cubicBezTo>
                <a:cubicBezTo>
                  <a:pt x="316710" y="50750"/>
                  <a:pt x="282656" y="17745"/>
                  <a:pt x="258163" y="5302"/>
                </a:cubicBezTo>
                <a:cubicBezTo>
                  <a:pt x="233671" y="-7141"/>
                  <a:pt x="187830" y="6219"/>
                  <a:pt x="187830" y="6219"/>
                </a:cubicBezTo>
                <a:cubicBezTo>
                  <a:pt x="125747" y="-9105"/>
                  <a:pt x="96016" y="104582"/>
                  <a:pt x="121818" y="153305"/>
                </a:cubicBezTo>
                <a:cubicBezTo>
                  <a:pt x="139107" y="185917"/>
                  <a:pt x="156133" y="204123"/>
                  <a:pt x="165564" y="212505"/>
                </a:cubicBezTo>
                <a:cubicBezTo>
                  <a:pt x="168052" y="214732"/>
                  <a:pt x="172112" y="218137"/>
                  <a:pt x="177613" y="221019"/>
                </a:cubicBezTo>
                <a:lnTo>
                  <a:pt x="172898" y="246821"/>
                </a:lnTo>
                <a:cubicBezTo>
                  <a:pt x="171065" y="256644"/>
                  <a:pt x="164123" y="264765"/>
                  <a:pt x="154824" y="268301"/>
                </a:cubicBezTo>
                <a:lnTo>
                  <a:pt x="49781" y="307201"/>
                </a:lnTo>
                <a:cubicBezTo>
                  <a:pt x="36815" y="312047"/>
                  <a:pt x="26468" y="322394"/>
                  <a:pt x="22014" y="335492"/>
                </a:cubicBezTo>
                <a:lnTo>
                  <a:pt x="2106" y="392597"/>
                </a:lnTo>
                <a:cubicBezTo>
                  <a:pt x="-6276" y="416304"/>
                  <a:pt x="11405" y="441320"/>
                  <a:pt x="36684" y="441320"/>
                </a:cubicBezTo>
                <a:lnTo>
                  <a:pt x="152466" y="441320"/>
                </a:lnTo>
                <a:lnTo>
                  <a:pt x="129545" y="348720"/>
                </a:lnTo>
                <a:cubicBezTo>
                  <a:pt x="129545" y="348720"/>
                  <a:pt x="225943" y="382119"/>
                  <a:pt x="298504" y="348720"/>
                </a:cubicBezTo>
                <a:lnTo>
                  <a:pt x="269820" y="441320"/>
                </a:lnTo>
                <a:lnTo>
                  <a:pt x="386389" y="441320"/>
                </a:lnTo>
                <a:cubicBezTo>
                  <a:pt x="411798" y="441451"/>
                  <a:pt x="429480" y="416566"/>
                  <a:pt x="421097" y="392728"/>
                </a:cubicBezTo>
                <a:close/>
              </a:path>
            </a:pathLst>
          </a:custGeom>
          <a:solidFill>
            <a:schemeClr val="accent6"/>
          </a:solidFill>
          <a:ln w="13072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231" name="Freeform: Shape 230">
            <a:extLst>
              <a:ext uri="{FF2B5EF4-FFF2-40B4-BE49-F238E27FC236}">
                <a16:creationId xmlns:a16="http://schemas.microsoft.com/office/drawing/2014/main" id="{11B35848-DEAC-46B2-80DF-38611AFF2B61}"/>
              </a:ext>
            </a:extLst>
          </p:cNvPr>
          <p:cNvSpPr/>
          <p:nvPr/>
        </p:nvSpPr>
        <p:spPr>
          <a:xfrm>
            <a:off x="3188942" y="5099748"/>
            <a:ext cx="553088" cy="607156"/>
          </a:xfrm>
          <a:custGeom>
            <a:avLst/>
            <a:gdLst>
              <a:gd name="connsiteX0" fmla="*/ 189148 w 423482"/>
              <a:gd name="connsiteY0" fmla="*/ 26 h 464876"/>
              <a:gd name="connsiteX1" fmla="*/ 268192 w 423482"/>
              <a:gd name="connsiteY1" fmla="*/ 30429 h 464876"/>
              <a:gd name="connsiteX2" fmla="*/ 265965 w 423482"/>
              <a:gd name="connsiteY2" fmla="*/ 15105 h 464876"/>
              <a:gd name="connsiteX3" fmla="*/ 308401 w 423482"/>
              <a:gd name="connsiteY3" fmla="*/ 124339 h 464876"/>
              <a:gd name="connsiteX4" fmla="*/ 255430 w 423482"/>
              <a:gd name="connsiteY4" fmla="*/ 242843 h 464876"/>
              <a:gd name="connsiteX5" fmla="*/ 246136 w 423482"/>
              <a:gd name="connsiteY5" fmla="*/ 246512 h 464876"/>
              <a:gd name="connsiteX6" fmla="*/ 250510 w 423482"/>
              <a:gd name="connsiteY6" fmla="*/ 270246 h 464876"/>
              <a:gd name="connsiteX7" fmla="*/ 268584 w 423482"/>
              <a:gd name="connsiteY7" fmla="*/ 291726 h 464876"/>
              <a:gd name="connsiteX8" fmla="*/ 373758 w 423482"/>
              <a:gd name="connsiteY8" fmla="*/ 330626 h 464876"/>
              <a:gd name="connsiteX9" fmla="*/ 401525 w 423482"/>
              <a:gd name="connsiteY9" fmla="*/ 359047 h 464876"/>
              <a:gd name="connsiteX10" fmla="*/ 421433 w 423482"/>
              <a:gd name="connsiteY10" fmla="*/ 416153 h 464876"/>
              <a:gd name="connsiteX11" fmla="*/ 386724 w 423482"/>
              <a:gd name="connsiteY11" fmla="*/ 464876 h 464876"/>
              <a:gd name="connsiteX12" fmla="*/ 246319 w 423482"/>
              <a:gd name="connsiteY12" fmla="*/ 464876 h 464876"/>
              <a:gd name="connsiteX13" fmla="*/ 223398 w 423482"/>
              <a:gd name="connsiteY13" fmla="*/ 379741 h 464876"/>
              <a:gd name="connsiteX14" fmla="*/ 235448 w 423482"/>
              <a:gd name="connsiteY14" fmla="*/ 346866 h 464876"/>
              <a:gd name="connsiteX15" fmla="*/ 217111 w 423482"/>
              <a:gd name="connsiteY15" fmla="*/ 334948 h 464876"/>
              <a:gd name="connsiteX16" fmla="*/ 211872 w 423482"/>
              <a:gd name="connsiteY16" fmla="*/ 331542 h 464876"/>
              <a:gd name="connsiteX17" fmla="*/ 205978 w 423482"/>
              <a:gd name="connsiteY17" fmla="*/ 335340 h 464876"/>
              <a:gd name="connsiteX18" fmla="*/ 188296 w 423482"/>
              <a:gd name="connsiteY18" fmla="*/ 346866 h 464876"/>
              <a:gd name="connsiteX19" fmla="*/ 200346 w 423482"/>
              <a:gd name="connsiteY19" fmla="*/ 379741 h 464876"/>
              <a:gd name="connsiteX20" fmla="*/ 177163 w 423482"/>
              <a:gd name="connsiteY20" fmla="*/ 464876 h 464876"/>
              <a:gd name="connsiteX21" fmla="*/ 36758 w 423482"/>
              <a:gd name="connsiteY21" fmla="*/ 464876 h 464876"/>
              <a:gd name="connsiteX22" fmla="*/ 2049 w 423482"/>
              <a:gd name="connsiteY22" fmla="*/ 416153 h 464876"/>
              <a:gd name="connsiteX23" fmla="*/ 21957 w 423482"/>
              <a:gd name="connsiteY23" fmla="*/ 359047 h 464876"/>
              <a:gd name="connsiteX24" fmla="*/ 49724 w 423482"/>
              <a:gd name="connsiteY24" fmla="*/ 330626 h 464876"/>
              <a:gd name="connsiteX25" fmla="*/ 154898 w 423482"/>
              <a:gd name="connsiteY25" fmla="*/ 291726 h 464876"/>
              <a:gd name="connsiteX26" fmla="*/ 172972 w 423482"/>
              <a:gd name="connsiteY26" fmla="*/ 270246 h 464876"/>
              <a:gd name="connsiteX27" fmla="*/ 177721 w 423482"/>
              <a:gd name="connsiteY27" fmla="*/ 244478 h 464876"/>
              <a:gd name="connsiteX28" fmla="*/ 169240 w 423482"/>
              <a:gd name="connsiteY28" fmla="*/ 240186 h 464876"/>
              <a:gd name="connsiteX29" fmla="*/ 116915 w 423482"/>
              <a:gd name="connsiteY29" fmla="*/ 120540 h 464876"/>
              <a:gd name="connsiteX30" fmla="*/ 117439 w 423482"/>
              <a:gd name="connsiteY30" fmla="*/ 92381 h 464876"/>
              <a:gd name="connsiteX31" fmla="*/ 158434 w 423482"/>
              <a:gd name="connsiteY31" fmla="*/ 14843 h 464876"/>
              <a:gd name="connsiteX32" fmla="*/ 143110 w 423482"/>
              <a:gd name="connsiteY32" fmla="*/ 7246 h 464876"/>
              <a:gd name="connsiteX33" fmla="*/ 189148 w 423482"/>
              <a:gd name="connsiteY33" fmla="*/ 26 h 464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423482" h="464876">
                <a:moveTo>
                  <a:pt x="189148" y="26"/>
                </a:moveTo>
                <a:cubicBezTo>
                  <a:pt x="214918" y="-449"/>
                  <a:pt x="246188" y="5347"/>
                  <a:pt x="268192" y="30429"/>
                </a:cubicBezTo>
                <a:lnTo>
                  <a:pt x="265965" y="15105"/>
                </a:lnTo>
                <a:cubicBezTo>
                  <a:pt x="265965" y="15105"/>
                  <a:pt x="316522" y="72996"/>
                  <a:pt x="308401" y="124339"/>
                </a:cubicBezTo>
                <a:cubicBezTo>
                  <a:pt x="302606" y="160488"/>
                  <a:pt x="288927" y="215719"/>
                  <a:pt x="255430" y="242843"/>
                </a:cubicBezTo>
                <a:lnTo>
                  <a:pt x="246136" y="246512"/>
                </a:lnTo>
                <a:lnTo>
                  <a:pt x="250510" y="270246"/>
                </a:lnTo>
                <a:cubicBezTo>
                  <a:pt x="252344" y="280069"/>
                  <a:pt x="259154" y="288320"/>
                  <a:pt x="268584" y="291726"/>
                </a:cubicBezTo>
                <a:lnTo>
                  <a:pt x="373758" y="330626"/>
                </a:lnTo>
                <a:cubicBezTo>
                  <a:pt x="386724" y="335472"/>
                  <a:pt x="396941" y="345950"/>
                  <a:pt x="401525" y="359047"/>
                </a:cubicBezTo>
                <a:lnTo>
                  <a:pt x="421433" y="416153"/>
                </a:lnTo>
                <a:cubicBezTo>
                  <a:pt x="429684" y="439990"/>
                  <a:pt x="412003" y="464876"/>
                  <a:pt x="386724" y="464876"/>
                </a:cubicBezTo>
                <a:lnTo>
                  <a:pt x="246319" y="464876"/>
                </a:lnTo>
                <a:lnTo>
                  <a:pt x="223398" y="379741"/>
                </a:lnTo>
                <a:lnTo>
                  <a:pt x="235448" y="346866"/>
                </a:lnTo>
                <a:lnTo>
                  <a:pt x="217111" y="334948"/>
                </a:lnTo>
                <a:lnTo>
                  <a:pt x="211872" y="331542"/>
                </a:lnTo>
                <a:lnTo>
                  <a:pt x="205978" y="335340"/>
                </a:lnTo>
                <a:lnTo>
                  <a:pt x="188296" y="346866"/>
                </a:lnTo>
                <a:lnTo>
                  <a:pt x="200346" y="379741"/>
                </a:lnTo>
                <a:lnTo>
                  <a:pt x="177163" y="464876"/>
                </a:lnTo>
                <a:lnTo>
                  <a:pt x="36758" y="464876"/>
                </a:lnTo>
                <a:cubicBezTo>
                  <a:pt x="11479" y="464876"/>
                  <a:pt x="-6202" y="439990"/>
                  <a:pt x="2049" y="416153"/>
                </a:cubicBezTo>
                <a:lnTo>
                  <a:pt x="21957" y="359047"/>
                </a:lnTo>
                <a:cubicBezTo>
                  <a:pt x="26410" y="345819"/>
                  <a:pt x="36627" y="335472"/>
                  <a:pt x="49724" y="330626"/>
                </a:cubicBezTo>
                <a:lnTo>
                  <a:pt x="154898" y="291726"/>
                </a:lnTo>
                <a:cubicBezTo>
                  <a:pt x="164328" y="288189"/>
                  <a:pt x="171139" y="280069"/>
                  <a:pt x="172972" y="270246"/>
                </a:cubicBezTo>
                <a:lnTo>
                  <a:pt x="177721" y="244478"/>
                </a:lnTo>
                <a:lnTo>
                  <a:pt x="169240" y="240186"/>
                </a:lnTo>
                <a:cubicBezTo>
                  <a:pt x="145861" y="222439"/>
                  <a:pt x="121368" y="187862"/>
                  <a:pt x="116915" y="120540"/>
                </a:cubicBezTo>
                <a:lnTo>
                  <a:pt x="117439" y="92381"/>
                </a:lnTo>
                <a:cubicBezTo>
                  <a:pt x="117439" y="92381"/>
                  <a:pt x="122023" y="28988"/>
                  <a:pt x="158434" y="14843"/>
                </a:cubicBezTo>
                <a:lnTo>
                  <a:pt x="143110" y="7246"/>
                </a:lnTo>
                <a:cubicBezTo>
                  <a:pt x="143110" y="7246"/>
                  <a:pt x="163379" y="501"/>
                  <a:pt x="189148" y="26"/>
                </a:cubicBezTo>
                <a:close/>
              </a:path>
            </a:pathLst>
          </a:custGeom>
          <a:solidFill>
            <a:schemeClr val="accent3"/>
          </a:solidFill>
          <a:ln w="13072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232" name="Freeform: Shape 231">
            <a:extLst>
              <a:ext uri="{FF2B5EF4-FFF2-40B4-BE49-F238E27FC236}">
                <a16:creationId xmlns:a16="http://schemas.microsoft.com/office/drawing/2014/main" id="{8944F91B-ED04-49CD-9EDC-023BF9C54197}"/>
              </a:ext>
            </a:extLst>
          </p:cNvPr>
          <p:cNvSpPr/>
          <p:nvPr/>
        </p:nvSpPr>
        <p:spPr>
          <a:xfrm>
            <a:off x="6225722" y="1985010"/>
            <a:ext cx="301706" cy="314626"/>
          </a:xfrm>
          <a:custGeom>
            <a:avLst/>
            <a:gdLst>
              <a:gd name="connsiteX0" fmla="*/ 421097 w 423202"/>
              <a:gd name="connsiteY0" fmla="*/ 392728 h 441320"/>
              <a:gd name="connsiteX1" fmla="*/ 401189 w 423202"/>
              <a:gd name="connsiteY1" fmla="*/ 335622 h 441320"/>
              <a:gd name="connsiteX2" fmla="*/ 373422 w 423202"/>
              <a:gd name="connsiteY2" fmla="*/ 307332 h 441320"/>
              <a:gd name="connsiteX3" fmla="*/ 268380 w 423202"/>
              <a:gd name="connsiteY3" fmla="*/ 268432 h 441320"/>
              <a:gd name="connsiteX4" fmla="*/ 250436 w 423202"/>
              <a:gd name="connsiteY4" fmla="*/ 246952 h 441320"/>
              <a:gd name="connsiteX5" fmla="*/ 245721 w 423202"/>
              <a:gd name="connsiteY5" fmla="*/ 221412 h 441320"/>
              <a:gd name="connsiteX6" fmla="*/ 296801 w 423202"/>
              <a:gd name="connsiteY6" fmla="*/ 155007 h 441320"/>
              <a:gd name="connsiteX7" fmla="*/ 291562 w 423202"/>
              <a:gd name="connsiteY7" fmla="*/ 208314 h 441320"/>
              <a:gd name="connsiteX8" fmla="*/ 320639 w 423202"/>
              <a:gd name="connsiteY8" fmla="*/ 107594 h 441320"/>
              <a:gd name="connsiteX9" fmla="*/ 258163 w 423202"/>
              <a:gd name="connsiteY9" fmla="*/ 5302 h 441320"/>
              <a:gd name="connsiteX10" fmla="*/ 187830 w 423202"/>
              <a:gd name="connsiteY10" fmla="*/ 6219 h 441320"/>
              <a:gd name="connsiteX11" fmla="*/ 121818 w 423202"/>
              <a:gd name="connsiteY11" fmla="*/ 153305 h 441320"/>
              <a:gd name="connsiteX12" fmla="*/ 165564 w 423202"/>
              <a:gd name="connsiteY12" fmla="*/ 212505 h 441320"/>
              <a:gd name="connsiteX13" fmla="*/ 177613 w 423202"/>
              <a:gd name="connsiteY13" fmla="*/ 221019 h 441320"/>
              <a:gd name="connsiteX14" fmla="*/ 172898 w 423202"/>
              <a:gd name="connsiteY14" fmla="*/ 246821 h 441320"/>
              <a:gd name="connsiteX15" fmla="*/ 154824 w 423202"/>
              <a:gd name="connsiteY15" fmla="*/ 268301 h 441320"/>
              <a:gd name="connsiteX16" fmla="*/ 49781 w 423202"/>
              <a:gd name="connsiteY16" fmla="*/ 307201 h 441320"/>
              <a:gd name="connsiteX17" fmla="*/ 22014 w 423202"/>
              <a:gd name="connsiteY17" fmla="*/ 335492 h 441320"/>
              <a:gd name="connsiteX18" fmla="*/ 2106 w 423202"/>
              <a:gd name="connsiteY18" fmla="*/ 392597 h 441320"/>
              <a:gd name="connsiteX19" fmla="*/ 36684 w 423202"/>
              <a:gd name="connsiteY19" fmla="*/ 441320 h 441320"/>
              <a:gd name="connsiteX20" fmla="*/ 152466 w 423202"/>
              <a:gd name="connsiteY20" fmla="*/ 441320 h 441320"/>
              <a:gd name="connsiteX21" fmla="*/ 129545 w 423202"/>
              <a:gd name="connsiteY21" fmla="*/ 348720 h 441320"/>
              <a:gd name="connsiteX22" fmla="*/ 298504 w 423202"/>
              <a:gd name="connsiteY22" fmla="*/ 348720 h 441320"/>
              <a:gd name="connsiteX23" fmla="*/ 269820 w 423202"/>
              <a:gd name="connsiteY23" fmla="*/ 441320 h 441320"/>
              <a:gd name="connsiteX24" fmla="*/ 386389 w 423202"/>
              <a:gd name="connsiteY24" fmla="*/ 441320 h 441320"/>
              <a:gd name="connsiteX25" fmla="*/ 421097 w 423202"/>
              <a:gd name="connsiteY25" fmla="*/ 392728 h 441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423202" h="441320">
                <a:moveTo>
                  <a:pt x="421097" y="392728"/>
                </a:moveTo>
                <a:lnTo>
                  <a:pt x="401189" y="335622"/>
                </a:lnTo>
                <a:cubicBezTo>
                  <a:pt x="396605" y="322525"/>
                  <a:pt x="386520" y="312047"/>
                  <a:pt x="373422" y="307332"/>
                </a:cubicBezTo>
                <a:lnTo>
                  <a:pt x="268380" y="268432"/>
                </a:lnTo>
                <a:cubicBezTo>
                  <a:pt x="259080" y="264896"/>
                  <a:pt x="252139" y="256775"/>
                  <a:pt x="250436" y="246952"/>
                </a:cubicBezTo>
                <a:lnTo>
                  <a:pt x="245721" y="221412"/>
                </a:lnTo>
                <a:cubicBezTo>
                  <a:pt x="285144" y="208707"/>
                  <a:pt x="295884" y="145970"/>
                  <a:pt x="296801" y="155007"/>
                </a:cubicBezTo>
                <a:cubicBezTo>
                  <a:pt x="297718" y="165092"/>
                  <a:pt x="291562" y="208314"/>
                  <a:pt x="291562" y="208314"/>
                </a:cubicBezTo>
                <a:cubicBezTo>
                  <a:pt x="291562" y="208314"/>
                  <a:pt x="324568" y="164568"/>
                  <a:pt x="320639" y="107594"/>
                </a:cubicBezTo>
                <a:cubicBezTo>
                  <a:pt x="316710" y="50750"/>
                  <a:pt x="282656" y="17745"/>
                  <a:pt x="258163" y="5302"/>
                </a:cubicBezTo>
                <a:cubicBezTo>
                  <a:pt x="233671" y="-7141"/>
                  <a:pt x="187830" y="6219"/>
                  <a:pt x="187830" y="6219"/>
                </a:cubicBezTo>
                <a:cubicBezTo>
                  <a:pt x="125747" y="-9105"/>
                  <a:pt x="96016" y="104582"/>
                  <a:pt x="121818" y="153305"/>
                </a:cubicBezTo>
                <a:cubicBezTo>
                  <a:pt x="139107" y="185917"/>
                  <a:pt x="156133" y="204123"/>
                  <a:pt x="165564" y="212505"/>
                </a:cubicBezTo>
                <a:cubicBezTo>
                  <a:pt x="168052" y="214732"/>
                  <a:pt x="172112" y="218137"/>
                  <a:pt x="177613" y="221019"/>
                </a:cubicBezTo>
                <a:lnTo>
                  <a:pt x="172898" y="246821"/>
                </a:lnTo>
                <a:cubicBezTo>
                  <a:pt x="171065" y="256644"/>
                  <a:pt x="164123" y="264765"/>
                  <a:pt x="154824" y="268301"/>
                </a:cubicBezTo>
                <a:lnTo>
                  <a:pt x="49781" y="307201"/>
                </a:lnTo>
                <a:cubicBezTo>
                  <a:pt x="36815" y="312047"/>
                  <a:pt x="26468" y="322394"/>
                  <a:pt x="22014" y="335492"/>
                </a:cubicBezTo>
                <a:lnTo>
                  <a:pt x="2106" y="392597"/>
                </a:lnTo>
                <a:cubicBezTo>
                  <a:pt x="-6276" y="416304"/>
                  <a:pt x="11405" y="441320"/>
                  <a:pt x="36684" y="441320"/>
                </a:cubicBezTo>
                <a:lnTo>
                  <a:pt x="152466" y="441320"/>
                </a:lnTo>
                <a:lnTo>
                  <a:pt x="129545" y="348720"/>
                </a:lnTo>
                <a:cubicBezTo>
                  <a:pt x="129545" y="348720"/>
                  <a:pt x="225943" y="382119"/>
                  <a:pt x="298504" y="348720"/>
                </a:cubicBezTo>
                <a:lnTo>
                  <a:pt x="269820" y="441320"/>
                </a:lnTo>
                <a:lnTo>
                  <a:pt x="386389" y="441320"/>
                </a:lnTo>
                <a:cubicBezTo>
                  <a:pt x="411798" y="441451"/>
                  <a:pt x="429480" y="416566"/>
                  <a:pt x="421097" y="392728"/>
                </a:cubicBezTo>
                <a:close/>
              </a:path>
            </a:pathLst>
          </a:custGeom>
          <a:solidFill>
            <a:schemeClr val="accent4"/>
          </a:solidFill>
          <a:ln w="15553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233" name="Freeform: Shape 232">
            <a:extLst>
              <a:ext uri="{FF2B5EF4-FFF2-40B4-BE49-F238E27FC236}">
                <a16:creationId xmlns:a16="http://schemas.microsoft.com/office/drawing/2014/main" id="{59CF7D66-E3CE-449C-9808-BADD633D0039}"/>
              </a:ext>
            </a:extLst>
          </p:cNvPr>
          <p:cNvSpPr/>
          <p:nvPr/>
        </p:nvSpPr>
        <p:spPr>
          <a:xfrm>
            <a:off x="6225624" y="999211"/>
            <a:ext cx="301902" cy="331416"/>
          </a:xfrm>
          <a:custGeom>
            <a:avLst/>
            <a:gdLst>
              <a:gd name="connsiteX0" fmla="*/ 189148 w 423482"/>
              <a:gd name="connsiteY0" fmla="*/ 26 h 464876"/>
              <a:gd name="connsiteX1" fmla="*/ 268192 w 423482"/>
              <a:gd name="connsiteY1" fmla="*/ 30429 h 464876"/>
              <a:gd name="connsiteX2" fmla="*/ 265965 w 423482"/>
              <a:gd name="connsiteY2" fmla="*/ 15105 h 464876"/>
              <a:gd name="connsiteX3" fmla="*/ 308401 w 423482"/>
              <a:gd name="connsiteY3" fmla="*/ 124339 h 464876"/>
              <a:gd name="connsiteX4" fmla="*/ 255430 w 423482"/>
              <a:gd name="connsiteY4" fmla="*/ 242843 h 464876"/>
              <a:gd name="connsiteX5" fmla="*/ 246136 w 423482"/>
              <a:gd name="connsiteY5" fmla="*/ 246512 h 464876"/>
              <a:gd name="connsiteX6" fmla="*/ 250510 w 423482"/>
              <a:gd name="connsiteY6" fmla="*/ 270246 h 464876"/>
              <a:gd name="connsiteX7" fmla="*/ 268584 w 423482"/>
              <a:gd name="connsiteY7" fmla="*/ 291726 h 464876"/>
              <a:gd name="connsiteX8" fmla="*/ 373758 w 423482"/>
              <a:gd name="connsiteY8" fmla="*/ 330626 h 464876"/>
              <a:gd name="connsiteX9" fmla="*/ 401525 w 423482"/>
              <a:gd name="connsiteY9" fmla="*/ 359047 h 464876"/>
              <a:gd name="connsiteX10" fmla="*/ 421433 w 423482"/>
              <a:gd name="connsiteY10" fmla="*/ 416153 h 464876"/>
              <a:gd name="connsiteX11" fmla="*/ 386724 w 423482"/>
              <a:gd name="connsiteY11" fmla="*/ 464876 h 464876"/>
              <a:gd name="connsiteX12" fmla="*/ 246319 w 423482"/>
              <a:gd name="connsiteY12" fmla="*/ 464876 h 464876"/>
              <a:gd name="connsiteX13" fmla="*/ 223398 w 423482"/>
              <a:gd name="connsiteY13" fmla="*/ 379741 h 464876"/>
              <a:gd name="connsiteX14" fmla="*/ 235448 w 423482"/>
              <a:gd name="connsiteY14" fmla="*/ 346866 h 464876"/>
              <a:gd name="connsiteX15" fmla="*/ 217111 w 423482"/>
              <a:gd name="connsiteY15" fmla="*/ 334948 h 464876"/>
              <a:gd name="connsiteX16" fmla="*/ 211872 w 423482"/>
              <a:gd name="connsiteY16" fmla="*/ 331542 h 464876"/>
              <a:gd name="connsiteX17" fmla="*/ 205978 w 423482"/>
              <a:gd name="connsiteY17" fmla="*/ 335340 h 464876"/>
              <a:gd name="connsiteX18" fmla="*/ 188296 w 423482"/>
              <a:gd name="connsiteY18" fmla="*/ 346866 h 464876"/>
              <a:gd name="connsiteX19" fmla="*/ 200346 w 423482"/>
              <a:gd name="connsiteY19" fmla="*/ 379741 h 464876"/>
              <a:gd name="connsiteX20" fmla="*/ 177163 w 423482"/>
              <a:gd name="connsiteY20" fmla="*/ 464876 h 464876"/>
              <a:gd name="connsiteX21" fmla="*/ 36758 w 423482"/>
              <a:gd name="connsiteY21" fmla="*/ 464876 h 464876"/>
              <a:gd name="connsiteX22" fmla="*/ 2049 w 423482"/>
              <a:gd name="connsiteY22" fmla="*/ 416153 h 464876"/>
              <a:gd name="connsiteX23" fmla="*/ 21957 w 423482"/>
              <a:gd name="connsiteY23" fmla="*/ 359047 h 464876"/>
              <a:gd name="connsiteX24" fmla="*/ 49724 w 423482"/>
              <a:gd name="connsiteY24" fmla="*/ 330626 h 464876"/>
              <a:gd name="connsiteX25" fmla="*/ 154898 w 423482"/>
              <a:gd name="connsiteY25" fmla="*/ 291726 h 464876"/>
              <a:gd name="connsiteX26" fmla="*/ 172972 w 423482"/>
              <a:gd name="connsiteY26" fmla="*/ 270246 h 464876"/>
              <a:gd name="connsiteX27" fmla="*/ 177721 w 423482"/>
              <a:gd name="connsiteY27" fmla="*/ 244478 h 464876"/>
              <a:gd name="connsiteX28" fmla="*/ 169240 w 423482"/>
              <a:gd name="connsiteY28" fmla="*/ 240186 h 464876"/>
              <a:gd name="connsiteX29" fmla="*/ 116915 w 423482"/>
              <a:gd name="connsiteY29" fmla="*/ 120540 h 464876"/>
              <a:gd name="connsiteX30" fmla="*/ 117439 w 423482"/>
              <a:gd name="connsiteY30" fmla="*/ 92381 h 464876"/>
              <a:gd name="connsiteX31" fmla="*/ 158434 w 423482"/>
              <a:gd name="connsiteY31" fmla="*/ 14843 h 464876"/>
              <a:gd name="connsiteX32" fmla="*/ 143110 w 423482"/>
              <a:gd name="connsiteY32" fmla="*/ 7246 h 464876"/>
              <a:gd name="connsiteX33" fmla="*/ 189148 w 423482"/>
              <a:gd name="connsiteY33" fmla="*/ 26 h 464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423482" h="464876">
                <a:moveTo>
                  <a:pt x="189148" y="26"/>
                </a:moveTo>
                <a:cubicBezTo>
                  <a:pt x="214918" y="-449"/>
                  <a:pt x="246188" y="5347"/>
                  <a:pt x="268192" y="30429"/>
                </a:cubicBezTo>
                <a:lnTo>
                  <a:pt x="265965" y="15105"/>
                </a:lnTo>
                <a:cubicBezTo>
                  <a:pt x="265965" y="15105"/>
                  <a:pt x="316522" y="72996"/>
                  <a:pt x="308401" y="124339"/>
                </a:cubicBezTo>
                <a:cubicBezTo>
                  <a:pt x="302606" y="160488"/>
                  <a:pt x="288927" y="215719"/>
                  <a:pt x="255430" y="242843"/>
                </a:cubicBezTo>
                <a:lnTo>
                  <a:pt x="246136" y="246512"/>
                </a:lnTo>
                <a:lnTo>
                  <a:pt x="250510" y="270246"/>
                </a:lnTo>
                <a:cubicBezTo>
                  <a:pt x="252344" y="280069"/>
                  <a:pt x="259154" y="288320"/>
                  <a:pt x="268584" y="291726"/>
                </a:cubicBezTo>
                <a:lnTo>
                  <a:pt x="373758" y="330626"/>
                </a:lnTo>
                <a:cubicBezTo>
                  <a:pt x="386724" y="335472"/>
                  <a:pt x="396941" y="345950"/>
                  <a:pt x="401525" y="359047"/>
                </a:cubicBezTo>
                <a:lnTo>
                  <a:pt x="421433" y="416153"/>
                </a:lnTo>
                <a:cubicBezTo>
                  <a:pt x="429684" y="439990"/>
                  <a:pt x="412003" y="464876"/>
                  <a:pt x="386724" y="464876"/>
                </a:cubicBezTo>
                <a:lnTo>
                  <a:pt x="246319" y="464876"/>
                </a:lnTo>
                <a:lnTo>
                  <a:pt x="223398" y="379741"/>
                </a:lnTo>
                <a:lnTo>
                  <a:pt x="235448" y="346866"/>
                </a:lnTo>
                <a:lnTo>
                  <a:pt x="217111" y="334948"/>
                </a:lnTo>
                <a:lnTo>
                  <a:pt x="211872" y="331542"/>
                </a:lnTo>
                <a:lnTo>
                  <a:pt x="205978" y="335340"/>
                </a:lnTo>
                <a:lnTo>
                  <a:pt x="188296" y="346866"/>
                </a:lnTo>
                <a:lnTo>
                  <a:pt x="200346" y="379741"/>
                </a:lnTo>
                <a:lnTo>
                  <a:pt x="177163" y="464876"/>
                </a:lnTo>
                <a:lnTo>
                  <a:pt x="36758" y="464876"/>
                </a:lnTo>
                <a:cubicBezTo>
                  <a:pt x="11479" y="464876"/>
                  <a:pt x="-6202" y="439990"/>
                  <a:pt x="2049" y="416153"/>
                </a:cubicBezTo>
                <a:lnTo>
                  <a:pt x="21957" y="359047"/>
                </a:lnTo>
                <a:cubicBezTo>
                  <a:pt x="26410" y="345819"/>
                  <a:pt x="36627" y="335472"/>
                  <a:pt x="49724" y="330626"/>
                </a:cubicBezTo>
                <a:lnTo>
                  <a:pt x="154898" y="291726"/>
                </a:lnTo>
                <a:cubicBezTo>
                  <a:pt x="164328" y="288189"/>
                  <a:pt x="171139" y="280069"/>
                  <a:pt x="172972" y="270246"/>
                </a:cubicBezTo>
                <a:lnTo>
                  <a:pt x="177721" y="244478"/>
                </a:lnTo>
                <a:lnTo>
                  <a:pt x="169240" y="240186"/>
                </a:lnTo>
                <a:cubicBezTo>
                  <a:pt x="145861" y="222439"/>
                  <a:pt x="121368" y="187862"/>
                  <a:pt x="116915" y="120540"/>
                </a:cubicBezTo>
                <a:lnTo>
                  <a:pt x="117439" y="92381"/>
                </a:lnTo>
                <a:cubicBezTo>
                  <a:pt x="117439" y="92381"/>
                  <a:pt x="122023" y="28988"/>
                  <a:pt x="158434" y="14843"/>
                </a:cubicBezTo>
                <a:lnTo>
                  <a:pt x="143110" y="7246"/>
                </a:lnTo>
                <a:cubicBezTo>
                  <a:pt x="143110" y="7246"/>
                  <a:pt x="163379" y="501"/>
                  <a:pt x="189148" y="26"/>
                </a:cubicBezTo>
                <a:close/>
              </a:path>
            </a:pathLst>
          </a:custGeom>
          <a:solidFill>
            <a:schemeClr val="accent4"/>
          </a:solidFill>
          <a:ln w="15553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234" name="Freeform: Shape 233">
            <a:extLst>
              <a:ext uri="{FF2B5EF4-FFF2-40B4-BE49-F238E27FC236}">
                <a16:creationId xmlns:a16="http://schemas.microsoft.com/office/drawing/2014/main" id="{B48F7279-9FDF-431E-A79D-819216C8249D}"/>
              </a:ext>
            </a:extLst>
          </p:cNvPr>
          <p:cNvSpPr/>
          <p:nvPr/>
        </p:nvSpPr>
        <p:spPr>
          <a:xfrm>
            <a:off x="6225722" y="5740994"/>
            <a:ext cx="301706" cy="314626"/>
          </a:xfrm>
          <a:custGeom>
            <a:avLst/>
            <a:gdLst>
              <a:gd name="connsiteX0" fmla="*/ 421097 w 423202"/>
              <a:gd name="connsiteY0" fmla="*/ 392728 h 441320"/>
              <a:gd name="connsiteX1" fmla="*/ 401189 w 423202"/>
              <a:gd name="connsiteY1" fmla="*/ 335622 h 441320"/>
              <a:gd name="connsiteX2" fmla="*/ 373422 w 423202"/>
              <a:gd name="connsiteY2" fmla="*/ 307332 h 441320"/>
              <a:gd name="connsiteX3" fmla="*/ 268380 w 423202"/>
              <a:gd name="connsiteY3" fmla="*/ 268432 h 441320"/>
              <a:gd name="connsiteX4" fmla="*/ 250436 w 423202"/>
              <a:gd name="connsiteY4" fmla="*/ 246952 h 441320"/>
              <a:gd name="connsiteX5" fmla="*/ 245721 w 423202"/>
              <a:gd name="connsiteY5" fmla="*/ 221412 h 441320"/>
              <a:gd name="connsiteX6" fmla="*/ 296801 w 423202"/>
              <a:gd name="connsiteY6" fmla="*/ 155007 h 441320"/>
              <a:gd name="connsiteX7" fmla="*/ 291562 w 423202"/>
              <a:gd name="connsiteY7" fmla="*/ 208314 h 441320"/>
              <a:gd name="connsiteX8" fmla="*/ 320639 w 423202"/>
              <a:gd name="connsiteY8" fmla="*/ 107594 h 441320"/>
              <a:gd name="connsiteX9" fmla="*/ 258163 w 423202"/>
              <a:gd name="connsiteY9" fmla="*/ 5302 h 441320"/>
              <a:gd name="connsiteX10" fmla="*/ 187830 w 423202"/>
              <a:gd name="connsiteY10" fmla="*/ 6219 h 441320"/>
              <a:gd name="connsiteX11" fmla="*/ 121818 w 423202"/>
              <a:gd name="connsiteY11" fmla="*/ 153305 h 441320"/>
              <a:gd name="connsiteX12" fmla="*/ 165564 w 423202"/>
              <a:gd name="connsiteY12" fmla="*/ 212505 h 441320"/>
              <a:gd name="connsiteX13" fmla="*/ 177613 w 423202"/>
              <a:gd name="connsiteY13" fmla="*/ 221019 h 441320"/>
              <a:gd name="connsiteX14" fmla="*/ 172898 w 423202"/>
              <a:gd name="connsiteY14" fmla="*/ 246821 h 441320"/>
              <a:gd name="connsiteX15" fmla="*/ 154824 w 423202"/>
              <a:gd name="connsiteY15" fmla="*/ 268301 h 441320"/>
              <a:gd name="connsiteX16" fmla="*/ 49781 w 423202"/>
              <a:gd name="connsiteY16" fmla="*/ 307201 h 441320"/>
              <a:gd name="connsiteX17" fmla="*/ 22014 w 423202"/>
              <a:gd name="connsiteY17" fmla="*/ 335492 h 441320"/>
              <a:gd name="connsiteX18" fmla="*/ 2106 w 423202"/>
              <a:gd name="connsiteY18" fmla="*/ 392597 h 441320"/>
              <a:gd name="connsiteX19" fmla="*/ 36684 w 423202"/>
              <a:gd name="connsiteY19" fmla="*/ 441320 h 441320"/>
              <a:gd name="connsiteX20" fmla="*/ 152466 w 423202"/>
              <a:gd name="connsiteY20" fmla="*/ 441320 h 441320"/>
              <a:gd name="connsiteX21" fmla="*/ 129545 w 423202"/>
              <a:gd name="connsiteY21" fmla="*/ 348720 h 441320"/>
              <a:gd name="connsiteX22" fmla="*/ 298504 w 423202"/>
              <a:gd name="connsiteY22" fmla="*/ 348720 h 441320"/>
              <a:gd name="connsiteX23" fmla="*/ 269820 w 423202"/>
              <a:gd name="connsiteY23" fmla="*/ 441320 h 441320"/>
              <a:gd name="connsiteX24" fmla="*/ 386389 w 423202"/>
              <a:gd name="connsiteY24" fmla="*/ 441320 h 441320"/>
              <a:gd name="connsiteX25" fmla="*/ 421097 w 423202"/>
              <a:gd name="connsiteY25" fmla="*/ 392728 h 441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423202" h="441320">
                <a:moveTo>
                  <a:pt x="421097" y="392728"/>
                </a:moveTo>
                <a:lnTo>
                  <a:pt x="401189" y="335622"/>
                </a:lnTo>
                <a:cubicBezTo>
                  <a:pt x="396605" y="322525"/>
                  <a:pt x="386520" y="312047"/>
                  <a:pt x="373422" y="307332"/>
                </a:cubicBezTo>
                <a:lnTo>
                  <a:pt x="268380" y="268432"/>
                </a:lnTo>
                <a:cubicBezTo>
                  <a:pt x="259080" y="264896"/>
                  <a:pt x="252139" y="256775"/>
                  <a:pt x="250436" y="246952"/>
                </a:cubicBezTo>
                <a:lnTo>
                  <a:pt x="245721" y="221412"/>
                </a:lnTo>
                <a:cubicBezTo>
                  <a:pt x="285144" y="208707"/>
                  <a:pt x="295884" y="145970"/>
                  <a:pt x="296801" y="155007"/>
                </a:cubicBezTo>
                <a:cubicBezTo>
                  <a:pt x="297718" y="165092"/>
                  <a:pt x="291562" y="208314"/>
                  <a:pt x="291562" y="208314"/>
                </a:cubicBezTo>
                <a:cubicBezTo>
                  <a:pt x="291562" y="208314"/>
                  <a:pt x="324568" y="164568"/>
                  <a:pt x="320639" y="107594"/>
                </a:cubicBezTo>
                <a:cubicBezTo>
                  <a:pt x="316710" y="50750"/>
                  <a:pt x="282656" y="17745"/>
                  <a:pt x="258163" y="5302"/>
                </a:cubicBezTo>
                <a:cubicBezTo>
                  <a:pt x="233671" y="-7141"/>
                  <a:pt x="187830" y="6219"/>
                  <a:pt x="187830" y="6219"/>
                </a:cubicBezTo>
                <a:cubicBezTo>
                  <a:pt x="125747" y="-9105"/>
                  <a:pt x="96016" y="104582"/>
                  <a:pt x="121818" y="153305"/>
                </a:cubicBezTo>
                <a:cubicBezTo>
                  <a:pt x="139107" y="185917"/>
                  <a:pt x="156133" y="204123"/>
                  <a:pt x="165564" y="212505"/>
                </a:cubicBezTo>
                <a:cubicBezTo>
                  <a:pt x="168052" y="214732"/>
                  <a:pt x="172112" y="218137"/>
                  <a:pt x="177613" y="221019"/>
                </a:cubicBezTo>
                <a:lnTo>
                  <a:pt x="172898" y="246821"/>
                </a:lnTo>
                <a:cubicBezTo>
                  <a:pt x="171065" y="256644"/>
                  <a:pt x="164123" y="264765"/>
                  <a:pt x="154824" y="268301"/>
                </a:cubicBezTo>
                <a:lnTo>
                  <a:pt x="49781" y="307201"/>
                </a:lnTo>
                <a:cubicBezTo>
                  <a:pt x="36815" y="312047"/>
                  <a:pt x="26468" y="322394"/>
                  <a:pt x="22014" y="335492"/>
                </a:cubicBezTo>
                <a:lnTo>
                  <a:pt x="2106" y="392597"/>
                </a:lnTo>
                <a:cubicBezTo>
                  <a:pt x="-6276" y="416304"/>
                  <a:pt x="11405" y="441320"/>
                  <a:pt x="36684" y="441320"/>
                </a:cubicBezTo>
                <a:lnTo>
                  <a:pt x="152466" y="441320"/>
                </a:lnTo>
                <a:lnTo>
                  <a:pt x="129545" y="348720"/>
                </a:lnTo>
                <a:cubicBezTo>
                  <a:pt x="129545" y="348720"/>
                  <a:pt x="225943" y="382119"/>
                  <a:pt x="298504" y="348720"/>
                </a:cubicBezTo>
                <a:lnTo>
                  <a:pt x="269820" y="441320"/>
                </a:lnTo>
                <a:lnTo>
                  <a:pt x="386389" y="441320"/>
                </a:lnTo>
                <a:cubicBezTo>
                  <a:pt x="411798" y="441451"/>
                  <a:pt x="429480" y="416566"/>
                  <a:pt x="421097" y="392728"/>
                </a:cubicBezTo>
                <a:close/>
              </a:path>
            </a:pathLst>
          </a:custGeom>
          <a:solidFill>
            <a:schemeClr val="accent5"/>
          </a:solidFill>
          <a:ln w="15553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235" name="Freeform: Shape 234">
            <a:extLst>
              <a:ext uri="{FF2B5EF4-FFF2-40B4-BE49-F238E27FC236}">
                <a16:creationId xmlns:a16="http://schemas.microsoft.com/office/drawing/2014/main" id="{1F946C0D-83B9-432B-90B1-8D3AAD9709F6}"/>
              </a:ext>
            </a:extLst>
          </p:cNvPr>
          <p:cNvSpPr/>
          <p:nvPr/>
        </p:nvSpPr>
        <p:spPr>
          <a:xfrm>
            <a:off x="6225624" y="4760754"/>
            <a:ext cx="301902" cy="331416"/>
          </a:xfrm>
          <a:custGeom>
            <a:avLst/>
            <a:gdLst>
              <a:gd name="connsiteX0" fmla="*/ 189148 w 423482"/>
              <a:gd name="connsiteY0" fmla="*/ 26 h 464876"/>
              <a:gd name="connsiteX1" fmla="*/ 268192 w 423482"/>
              <a:gd name="connsiteY1" fmla="*/ 30429 h 464876"/>
              <a:gd name="connsiteX2" fmla="*/ 265965 w 423482"/>
              <a:gd name="connsiteY2" fmla="*/ 15105 h 464876"/>
              <a:gd name="connsiteX3" fmla="*/ 308401 w 423482"/>
              <a:gd name="connsiteY3" fmla="*/ 124339 h 464876"/>
              <a:gd name="connsiteX4" fmla="*/ 255430 w 423482"/>
              <a:gd name="connsiteY4" fmla="*/ 242843 h 464876"/>
              <a:gd name="connsiteX5" fmla="*/ 246136 w 423482"/>
              <a:gd name="connsiteY5" fmla="*/ 246512 h 464876"/>
              <a:gd name="connsiteX6" fmla="*/ 250510 w 423482"/>
              <a:gd name="connsiteY6" fmla="*/ 270246 h 464876"/>
              <a:gd name="connsiteX7" fmla="*/ 268584 w 423482"/>
              <a:gd name="connsiteY7" fmla="*/ 291726 h 464876"/>
              <a:gd name="connsiteX8" fmla="*/ 373758 w 423482"/>
              <a:gd name="connsiteY8" fmla="*/ 330626 h 464876"/>
              <a:gd name="connsiteX9" fmla="*/ 401525 w 423482"/>
              <a:gd name="connsiteY9" fmla="*/ 359047 h 464876"/>
              <a:gd name="connsiteX10" fmla="*/ 421433 w 423482"/>
              <a:gd name="connsiteY10" fmla="*/ 416153 h 464876"/>
              <a:gd name="connsiteX11" fmla="*/ 386724 w 423482"/>
              <a:gd name="connsiteY11" fmla="*/ 464876 h 464876"/>
              <a:gd name="connsiteX12" fmla="*/ 246319 w 423482"/>
              <a:gd name="connsiteY12" fmla="*/ 464876 h 464876"/>
              <a:gd name="connsiteX13" fmla="*/ 223398 w 423482"/>
              <a:gd name="connsiteY13" fmla="*/ 379741 h 464876"/>
              <a:gd name="connsiteX14" fmla="*/ 235448 w 423482"/>
              <a:gd name="connsiteY14" fmla="*/ 346866 h 464876"/>
              <a:gd name="connsiteX15" fmla="*/ 217111 w 423482"/>
              <a:gd name="connsiteY15" fmla="*/ 334948 h 464876"/>
              <a:gd name="connsiteX16" fmla="*/ 211872 w 423482"/>
              <a:gd name="connsiteY16" fmla="*/ 331542 h 464876"/>
              <a:gd name="connsiteX17" fmla="*/ 205978 w 423482"/>
              <a:gd name="connsiteY17" fmla="*/ 335340 h 464876"/>
              <a:gd name="connsiteX18" fmla="*/ 188296 w 423482"/>
              <a:gd name="connsiteY18" fmla="*/ 346866 h 464876"/>
              <a:gd name="connsiteX19" fmla="*/ 200346 w 423482"/>
              <a:gd name="connsiteY19" fmla="*/ 379741 h 464876"/>
              <a:gd name="connsiteX20" fmla="*/ 177163 w 423482"/>
              <a:gd name="connsiteY20" fmla="*/ 464876 h 464876"/>
              <a:gd name="connsiteX21" fmla="*/ 36758 w 423482"/>
              <a:gd name="connsiteY21" fmla="*/ 464876 h 464876"/>
              <a:gd name="connsiteX22" fmla="*/ 2049 w 423482"/>
              <a:gd name="connsiteY22" fmla="*/ 416153 h 464876"/>
              <a:gd name="connsiteX23" fmla="*/ 21957 w 423482"/>
              <a:gd name="connsiteY23" fmla="*/ 359047 h 464876"/>
              <a:gd name="connsiteX24" fmla="*/ 49724 w 423482"/>
              <a:gd name="connsiteY24" fmla="*/ 330626 h 464876"/>
              <a:gd name="connsiteX25" fmla="*/ 154898 w 423482"/>
              <a:gd name="connsiteY25" fmla="*/ 291726 h 464876"/>
              <a:gd name="connsiteX26" fmla="*/ 172972 w 423482"/>
              <a:gd name="connsiteY26" fmla="*/ 270246 h 464876"/>
              <a:gd name="connsiteX27" fmla="*/ 177721 w 423482"/>
              <a:gd name="connsiteY27" fmla="*/ 244478 h 464876"/>
              <a:gd name="connsiteX28" fmla="*/ 169240 w 423482"/>
              <a:gd name="connsiteY28" fmla="*/ 240186 h 464876"/>
              <a:gd name="connsiteX29" fmla="*/ 116915 w 423482"/>
              <a:gd name="connsiteY29" fmla="*/ 120540 h 464876"/>
              <a:gd name="connsiteX30" fmla="*/ 117439 w 423482"/>
              <a:gd name="connsiteY30" fmla="*/ 92381 h 464876"/>
              <a:gd name="connsiteX31" fmla="*/ 158434 w 423482"/>
              <a:gd name="connsiteY31" fmla="*/ 14843 h 464876"/>
              <a:gd name="connsiteX32" fmla="*/ 143110 w 423482"/>
              <a:gd name="connsiteY32" fmla="*/ 7246 h 464876"/>
              <a:gd name="connsiteX33" fmla="*/ 189148 w 423482"/>
              <a:gd name="connsiteY33" fmla="*/ 26 h 464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423482" h="464876">
                <a:moveTo>
                  <a:pt x="189148" y="26"/>
                </a:moveTo>
                <a:cubicBezTo>
                  <a:pt x="214918" y="-449"/>
                  <a:pt x="246188" y="5347"/>
                  <a:pt x="268192" y="30429"/>
                </a:cubicBezTo>
                <a:lnTo>
                  <a:pt x="265965" y="15105"/>
                </a:lnTo>
                <a:cubicBezTo>
                  <a:pt x="265965" y="15105"/>
                  <a:pt x="316522" y="72996"/>
                  <a:pt x="308401" y="124339"/>
                </a:cubicBezTo>
                <a:cubicBezTo>
                  <a:pt x="302606" y="160488"/>
                  <a:pt x="288927" y="215719"/>
                  <a:pt x="255430" y="242843"/>
                </a:cubicBezTo>
                <a:lnTo>
                  <a:pt x="246136" y="246512"/>
                </a:lnTo>
                <a:lnTo>
                  <a:pt x="250510" y="270246"/>
                </a:lnTo>
                <a:cubicBezTo>
                  <a:pt x="252344" y="280069"/>
                  <a:pt x="259154" y="288320"/>
                  <a:pt x="268584" y="291726"/>
                </a:cubicBezTo>
                <a:lnTo>
                  <a:pt x="373758" y="330626"/>
                </a:lnTo>
                <a:cubicBezTo>
                  <a:pt x="386724" y="335472"/>
                  <a:pt x="396941" y="345950"/>
                  <a:pt x="401525" y="359047"/>
                </a:cubicBezTo>
                <a:lnTo>
                  <a:pt x="421433" y="416153"/>
                </a:lnTo>
                <a:cubicBezTo>
                  <a:pt x="429684" y="439990"/>
                  <a:pt x="412003" y="464876"/>
                  <a:pt x="386724" y="464876"/>
                </a:cubicBezTo>
                <a:lnTo>
                  <a:pt x="246319" y="464876"/>
                </a:lnTo>
                <a:lnTo>
                  <a:pt x="223398" y="379741"/>
                </a:lnTo>
                <a:lnTo>
                  <a:pt x="235448" y="346866"/>
                </a:lnTo>
                <a:lnTo>
                  <a:pt x="217111" y="334948"/>
                </a:lnTo>
                <a:lnTo>
                  <a:pt x="211872" y="331542"/>
                </a:lnTo>
                <a:lnTo>
                  <a:pt x="205978" y="335340"/>
                </a:lnTo>
                <a:lnTo>
                  <a:pt x="188296" y="346866"/>
                </a:lnTo>
                <a:lnTo>
                  <a:pt x="200346" y="379741"/>
                </a:lnTo>
                <a:lnTo>
                  <a:pt x="177163" y="464876"/>
                </a:lnTo>
                <a:lnTo>
                  <a:pt x="36758" y="464876"/>
                </a:lnTo>
                <a:cubicBezTo>
                  <a:pt x="11479" y="464876"/>
                  <a:pt x="-6202" y="439990"/>
                  <a:pt x="2049" y="416153"/>
                </a:cubicBezTo>
                <a:lnTo>
                  <a:pt x="21957" y="359047"/>
                </a:lnTo>
                <a:cubicBezTo>
                  <a:pt x="26410" y="345819"/>
                  <a:pt x="36627" y="335472"/>
                  <a:pt x="49724" y="330626"/>
                </a:cubicBezTo>
                <a:lnTo>
                  <a:pt x="154898" y="291726"/>
                </a:lnTo>
                <a:cubicBezTo>
                  <a:pt x="164328" y="288189"/>
                  <a:pt x="171139" y="280069"/>
                  <a:pt x="172972" y="270246"/>
                </a:cubicBezTo>
                <a:lnTo>
                  <a:pt x="177721" y="244478"/>
                </a:lnTo>
                <a:lnTo>
                  <a:pt x="169240" y="240186"/>
                </a:lnTo>
                <a:cubicBezTo>
                  <a:pt x="145861" y="222439"/>
                  <a:pt x="121368" y="187862"/>
                  <a:pt x="116915" y="120540"/>
                </a:cubicBezTo>
                <a:lnTo>
                  <a:pt x="117439" y="92381"/>
                </a:lnTo>
                <a:cubicBezTo>
                  <a:pt x="117439" y="92381"/>
                  <a:pt x="122023" y="28988"/>
                  <a:pt x="158434" y="14843"/>
                </a:cubicBezTo>
                <a:lnTo>
                  <a:pt x="143110" y="7246"/>
                </a:lnTo>
                <a:cubicBezTo>
                  <a:pt x="143110" y="7246"/>
                  <a:pt x="163379" y="501"/>
                  <a:pt x="189148" y="26"/>
                </a:cubicBezTo>
                <a:close/>
              </a:path>
            </a:pathLst>
          </a:custGeom>
          <a:solidFill>
            <a:schemeClr val="accent5"/>
          </a:solidFill>
          <a:ln w="15553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236" name="Freeform: Shape 235">
            <a:extLst>
              <a:ext uri="{FF2B5EF4-FFF2-40B4-BE49-F238E27FC236}">
                <a16:creationId xmlns:a16="http://schemas.microsoft.com/office/drawing/2014/main" id="{D49A3D73-F020-4AFA-AAA9-819B95425571}"/>
              </a:ext>
            </a:extLst>
          </p:cNvPr>
          <p:cNvSpPr/>
          <p:nvPr/>
        </p:nvSpPr>
        <p:spPr>
          <a:xfrm>
            <a:off x="9580208" y="2886022"/>
            <a:ext cx="301706" cy="314626"/>
          </a:xfrm>
          <a:custGeom>
            <a:avLst/>
            <a:gdLst>
              <a:gd name="connsiteX0" fmla="*/ 421097 w 423202"/>
              <a:gd name="connsiteY0" fmla="*/ 392728 h 441320"/>
              <a:gd name="connsiteX1" fmla="*/ 401189 w 423202"/>
              <a:gd name="connsiteY1" fmla="*/ 335622 h 441320"/>
              <a:gd name="connsiteX2" fmla="*/ 373422 w 423202"/>
              <a:gd name="connsiteY2" fmla="*/ 307332 h 441320"/>
              <a:gd name="connsiteX3" fmla="*/ 268380 w 423202"/>
              <a:gd name="connsiteY3" fmla="*/ 268432 h 441320"/>
              <a:gd name="connsiteX4" fmla="*/ 250436 w 423202"/>
              <a:gd name="connsiteY4" fmla="*/ 246952 h 441320"/>
              <a:gd name="connsiteX5" fmla="*/ 245721 w 423202"/>
              <a:gd name="connsiteY5" fmla="*/ 221412 h 441320"/>
              <a:gd name="connsiteX6" fmla="*/ 296801 w 423202"/>
              <a:gd name="connsiteY6" fmla="*/ 155007 h 441320"/>
              <a:gd name="connsiteX7" fmla="*/ 291562 w 423202"/>
              <a:gd name="connsiteY7" fmla="*/ 208314 h 441320"/>
              <a:gd name="connsiteX8" fmla="*/ 320639 w 423202"/>
              <a:gd name="connsiteY8" fmla="*/ 107594 h 441320"/>
              <a:gd name="connsiteX9" fmla="*/ 258163 w 423202"/>
              <a:gd name="connsiteY9" fmla="*/ 5302 h 441320"/>
              <a:gd name="connsiteX10" fmla="*/ 187830 w 423202"/>
              <a:gd name="connsiteY10" fmla="*/ 6219 h 441320"/>
              <a:gd name="connsiteX11" fmla="*/ 121818 w 423202"/>
              <a:gd name="connsiteY11" fmla="*/ 153305 h 441320"/>
              <a:gd name="connsiteX12" fmla="*/ 165564 w 423202"/>
              <a:gd name="connsiteY12" fmla="*/ 212505 h 441320"/>
              <a:gd name="connsiteX13" fmla="*/ 177613 w 423202"/>
              <a:gd name="connsiteY13" fmla="*/ 221019 h 441320"/>
              <a:gd name="connsiteX14" fmla="*/ 172898 w 423202"/>
              <a:gd name="connsiteY14" fmla="*/ 246821 h 441320"/>
              <a:gd name="connsiteX15" fmla="*/ 154824 w 423202"/>
              <a:gd name="connsiteY15" fmla="*/ 268301 h 441320"/>
              <a:gd name="connsiteX16" fmla="*/ 49781 w 423202"/>
              <a:gd name="connsiteY16" fmla="*/ 307201 h 441320"/>
              <a:gd name="connsiteX17" fmla="*/ 22014 w 423202"/>
              <a:gd name="connsiteY17" fmla="*/ 335492 h 441320"/>
              <a:gd name="connsiteX18" fmla="*/ 2106 w 423202"/>
              <a:gd name="connsiteY18" fmla="*/ 392597 h 441320"/>
              <a:gd name="connsiteX19" fmla="*/ 36684 w 423202"/>
              <a:gd name="connsiteY19" fmla="*/ 441320 h 441320"/>
              <a:gd name="connsiteX20" fmla="*/ 152466 w 423202"/>
              <a:gd name="connsiteY20" fmla="*/ 441320 h 441320"/>
              <a:gd name="connsiteX21" fmla="*/ 129545 w 423202"/>
              <a:gd name="connsiteY21" fmla="*/ 348720 h 441320"/>
              <a:gd name="connsiteX22" fmla="*/ 298504 w 423202"/>
              <a:gd name="connsiteY22" fmla="*/ 348720 h 441320"/>
              <a:gd name="connsiteX23" fmla="*/ 269820 w 423202"/>
              <a:gd name="connsiteY23" fmla="*/ 441320 h 441320"/>
              <a:gd name="connsiteX24" fmla="*/ 386389 w 423202"/>
              <a:gd name="connsiteY24" fmla="*/ 441320 h 441320"/>
              <a:gd name="connsiteX25" fmla="*/ 421097 w 423202"/>
              <a:gd name="connsiteY25" fmla="*/ 392728 h 441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423202" h="441320">
                <a:moveTo>
                  <a:pt x="421097" y="392728"/>
                </a:moveTo>
                <a:lnTo>
                  <a:pt x="401189" y="335622"/>
                </a:lnTo>
                <a:cubicBezTo>
                  <a:pt x="396605" y="322525"/>
                  <a:pt x="386520" y="312047"/>
                  <a:pt x="373422" y="307332"/>
                </a:cubicBezTo>
                <a:lnTo>
                  <a:pt x="268380" y="268432"/>
                </a:lnTo>
                <a:cubicBezTo>
                  <a:pt x="259080" y="264896"/>
                  <a:pt x="252139" y="256775"/>
                  <a:pt x="250436" y="246952"/>
                </a:cubicBezTo>
                <a:lnTo>
                  <a:pt x="245721" y="221412"/>
                </a:lnTo>
                <a:cubicBezTo>
                  <a:pt x="285144" y="208707"/>
                  <a:pt x="295884" y="145970"/>
                  <a:pt x="296801" y="155007"/>
                </a:cubicBezTo>
                <a:cubicBezTo>
                  <a:pt x="297718" y="165092"/>
                  <a:pt x="291562" y="208314"/>
                  <a:pt x="291562" y="208314"/>
                </a:cubicBezTo>
                <a:cubicBezTo>
                  <a:pt x="291562" y="208314"/>
                  <a:pt x="324568" y="164568"/>
                  <a:pt x="320639" y="107594"/>
                </a:cubicBezTo>
                <a:cubicBezTo>
                  <a:pt x="316710" y="50750"/>
                  <a:pt x="282656" y="17745"/>
                  <a:pt x="258163" y="5302"/>
                </a:cubicBezTo>
                <a:cubicBezTo>
                  <a:pt x="233671" y="-7141"/>
                  <a:pt x="187830" y="6219"/>
                  <a:pt x="187830" y="6219"/>
                </a:cubicBezTo>
                <a:cubicBezTo>
                  <a:pt x="125747" y="-9105"/>
                  <a:pt x="96016" y="104582"/>
                  <a:pt x="121818" y="153305"/>
                </a:cubicBezTo>
                <a:cubicBezTo>
                  <a:pt x="139107" y="185917"/>
                  <a:pt x="156133" y="204123"/>
                  <a:pt x="165564" y="212505"/>
                </a:cubicBezTo>
                <a:cubicBezTo>
                  <a:pt x="168052" y="214732"/>
                  <a:pt x="172112" y="218137"/>
                  <a:pt x="177613" y="221019"/>
                </a:cubicBezTo>
                <a:lnTo>
                  <a:pt x="172898" y="246821"/>
                </a:lnTo>
                <a:cubicBezTo>
                  <a:pt x="171065" y="256644"/>
                  <a:pt x="164123" y="264765"/>
                  <a:pt x="154824" y="268301"/>
                </a:cubicBezTo>
                <a:lnTo>
                  <a:pt x="49781" y="307201"/>
                </a:lnTo>
                <a:cubicBezTo>
                  <a:pt x="36815" y="312047"/>
                  <a:pt x="26468" y="322394"/>
                  <a:pt x="22014" y="335492"/>
                </a:cubicBezTo>
                <a:lnTo>
                  <a:pt x="2106" y="392597"/>
                </a:lnTo>
                <a:cubicBezTo>
                  <a:pt x="-6276" y="416304"/>
                  <a:pt x="11405" y="441320"/>
                  <a:pt x="36684" y="441320"/>
                </a:cubicBezTo>
                <a:lnTo>
                  <a:pt x="152466" y="441320"/>
                </a:lnTo>
                <a:lnTo>
                  <a:pt x="129545" y="348720"/>
                </a:lnTo>
                <a:cubicBezTo>
                  <a:pt x="129545" y="348720"/>
                  <a:pt x="225943" y="382119"/>
                  <a:pt x="298504" y="348720"/>
                </a:cubicBezTo>
                <a:lnTo>
                  <a:pt x="269820" y="441320"/>
                </a:lnTo>
                <a:lnTo>
                  <a:pt x="386389" y="441320"/>
                </a:lnTo>
                <a:cubicBezTo>
                  <a:pt x="411798" y="441451"/>
                  <a:pt x="429480" y="416566"/>
                  <a:pt x="421097" y="392728"/>
                </a:cubicBezTo>
                <a:close/>
              </a:path>
            </a:pathLst>
          </a:custGeom>
          <a:solidFill>
            <a:schemeClr val="accent6"/>
          </a:solidFill>
          <a:ln w="15553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237" name="Freeform: Shape 236">
            <a:extLst>
              <a:ext uri="{FF2B5EF4-FFF2-40B4-BE49-F238E27FC236}">
                <a16:creationId xmlns:a16="http://schemas.microsoft.com/office/drawing/2014/main" id="{421C56FA-9DFD-4750-8A75-ECD145F1436D}"/>
              </a:ext>
            </a:extLst>
          </p:cNvPr>
          <p:cNvSpPr/>
          <p:nvPr/>
        </p:nvSpPr>
        <p:spPr>
          <a:xfrm>
            <a:off x="9580110" y="1854701"/>
            <a:ext cx="301902" cy="331416"/>
          </a:xfrm>
          <a:custGeom>
            <a:avLst/>
            <a:gdLst>
              <a:gd name="connsiteX0" fmla="*/ 189148 w 423482"/>
              <a:gd name="connsiteY0" fmla="*/ 26 h 464876"/>
              <a:gd name="connsiteX1" fmla="*/ 268192 w 423482"/>
              <a:gd name="connsiteY1" fmla="*/ 30429 h 464876"/>
              <a:gd name="connsiteX2" fmla="*/ 265965 w 423482"/>
              <a:gd name="connsiteY2" fmla="*/ 15105 h 464876"/>
              <a:gd name="connsiteX3" fmla="*/ 308401 w 423482"/>
              <a:gd name="connsiteY3" fmla="*/ 124339 h 464876"/>
              <a:gd name="connsiteX4" fmla="*/ 255430 w 423482"/>
              <a:gd name="connsiteY4" fmla="*/ 242843 h 464876"/>
              <a:gd name="connsiteX5" fmla="*/ 246136 w 423482"/>
              <a:gd name="connsiteY5" fmla="*/ 246512 h 464876"/>
              <a:gd name="connsiteX6" fmla="*/ 250510 w 423482"/>
              <a:gd name="connsiteY6" fmla="*/ 270246 h 464876"/>
              <a:gd name="connsiteX7" fmla="*/ 268584 w 423482"/>
              <a:gd name="connsiteY7" fmla="*/ 291726 h 464876"/>
              <a:gd name="connsiteX8" fmla="*/ 373758 w 423482"/>
              <a:gd name="connsiteY8" fmla="*/ 330626 h 464876"/>
              <a:gd name="connsiteX9" fmla="*/ 401525 w 423482"/>
              <a:gd name="connsiteY9" fmla="*/ 359047 h 464876"/>
              <a:gd name="connsiteX10" fmla="*/ 421433 w 423482"/>
              <a:gd name="connsiteY10" fmla="*/ 416153 h 464876"/>
              <a:gd name="connsiteX11" fmla="*/ 386724 w 423482"/>
              <a:gd name="connsiteY11" fmla="*/ 464876 h 464876"/>
              <a:gd name="connsiteX12" fmla="*/ 246319 w 423482"/>
              <a:gd name="connsiteY12" fmla="*/ 464876 h 464876"/>
              <a:gd name="connsiteX13" fmla="*/ 223398 w 423482"/>
              <a:gd name="connsiteY13" fmla="*/ 379741 h 464876"/>
              <a:gd name="connsiteX14" fmla="*/ 235448 w 423482"/>
              <a:gd name="connsiteY14" fmla="*/ 346866 h 464876"/>
              <a:gd name="connsiteX15" fmla="*/ 217111 w 423482"/>
              <a:gd name="connsiteY15" fmla="*/ 334948 h 464876"/>
              <a:gd name="connsiteX16" fmla="*/ 211872 w 423482"/>
              <a:gd name="connsiteY16" fmla="*/ 331542 h 464876"/>
              <a:gd name="connsiteX17" fmla="*/ 205978 w 423482"/>
              <a:gd name="connsiteY17" fmla="*/ 335340 h 464876"/>
              <a:gd name="connsiteX18" fmla="*/ 188296 w 423482"/>
              <a:gd name="connsiteY18" fmla="*/ 346866 h 464876"/>
              <a:gd name="connsiteX19" fmla="*/ 200346 w 423482"/>
              <a:gd name="connsiteY19" fmla="*/ 379741 h 464876"/>
              <a:gd name="connsiteX20" fmla="*/ 177163 w 423482"/>
              <a:gd name="connsiteY20" fmla="*/ 464876 h 464876"/>
              <a:gd name="connsiteX21" fmla="*/ 36758 w 423482"/>
              <a:gd name="connsiteY21" fmla="*/ 464876 h 464876"/>
              <a:gd name="connsiteX22" fmla="*/ 2049 w 423482"/>
              <a:gd name="connsiteY22" fmla="*/ 416153 h 464876"/>
              <a:gd name="connsiteX23" fmla="*/ 21957 w 423482"/>
              <a:gd name="connsiteY23" fmla="*/ 359047 h 464876"/>
              <a:gd name="connsiteX24" fmla="*/ 49724 w 423482"/>
              <a:gd name="connsiteY24" fmla="*/ 330626 h 464876"/>
              <a:gd name="connsiteX25" fmla="*/ 154898 w 423482"/>
              <a:gd name="connsiteY25" fmla="*/ 291726 h 464876"/>
              <a:gd name="connsiteX26" fmla="*/ 172972 w 423482"/>
              <a:gd name="connsiteY26" fmla="*/ 270246 h 464876"/>
              <a:gd name="connsiteX27" fmla="*/ 177721 w 423482"/>
              <a:gd name="connsiteY27" fmla="*/ 244478 h 464876"/>
              <a:gd name="connsiteX28" fmla="*/ 169240 w 423482"/>
              <a:gd name="connsiteY28" fmla="*/ 240186 h 464876"/>
              <a:gd name="connsiteX29" fmla="*/ 116915 w 423482"/>
              <a:gd name="connsiteY29" fmla="*/ 120540 h 464876"/>
              <a:gd name="connsiteX30" fmla="*/ 117439 w 423482"/>
              <a:gd name="connsiteY30" fmla="*/ 92381 h 464876"/>
              <a:gd name="connsiteX31" fmla="*/ 158434 w 423482"/>
              <a:gd name="connsiteY31" fmla="*/ 14843 h 464876"/>
              <a:gd name="connsiteX32" fmla="*/ 143110 w 423482"/>
              <a:gd name="connsiteY32" fmla="*/ 7246 h 464876"/>
              <a:gd name="connsiteX33" fmla="*/ 189148 w 423482"/>
              <a:gd name="connsiteY33" fmla="*/ 26 h 464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423482" h="464876">
                <a:moveTo>
                  <a:pt x="189148" y="26"/>
                </a:moveTo>
                <a:cubicBezTo>
                  <a:pt x="214918" y="-449"/>
                  <a:pt x="246188" y="5347"/>
                  <a:pt x="268192" y="30429"/>
                </a:cubicBezTo>
                <a:lnTo>
                  <a:pt x="265965" y="15105"/>
                </a:lnTo>
                <a:cubicBezTo>
                  <a:pt x="265965" y="15105"/>
                  <a:pt x="316522" y="72996"/>
                  <a:pt x="308401" y="124339"/>
                </a:cubicBezTo>
                <a:cubicBezTo>
                  <a:pt x="302606" y="160488"/>
                  <a:pt x="288927" y="215719"/>
                  <a:pt x="255430" y="242843"/>
                </a:cubicBezTo>
                <a:lnTo>
                  <a:pt x="246136" y="246512"/>
                </a:lnTo>
                <a:lnTo>
                  <a:pt x="250510" y="270246"/>
                </a:lnTo>
                <a:cubicBezTo>
                  <a:pt x="252344" y="280069"/>
                  <a:pt x="259154" y="288320"/>
                  <a:pt x="268584" y="291726"/>
                </a:cubicBezTo>
                <a:lnTo>
                  <a:pt x="373758" y="330626"/>
                </a:lnTo>
                <a:cubicBezTo>
                  <a:pt x="386724" y="335472"/>
                  <a:pt x="396941" y="345950"/>
                  <a:pt x="401525" y="359047"/>
                </a:cubicBezTo>
                <a:lnTo>
                  <a:pt x="421433" y="416153"/>
                </a:lnTo>
                <a:cubicBezTo>
                  <a:pt x="429684" y="439990"/>
                  <a:pt x="412003" y="464876"/>
                  <a:pt x="386724" y="464876"/>
                </a:cubicBezTo>
                <a:lnTo>
                  <a:pt x="246319" y="464876"/>
                </a:lnTo>
                <a:lnTo>
                  <a:pt x="223398" y="379741"/>
                </a:lnTo>
                <a:lnTo>
                  <a:pt x="235448" y="346866"/>
                </a:lnTo>
                <a:lnTo>
                  <a:pt x="217111" y="334948"/>
                </a:lnTo>
                <a:lnTo>
                  <a:pt x="211872" y="331542"/>
                </a:lnTo>
                <a:lnTo>
                  <a:pt x="205978" y="335340"/>
                </a:lnTo>
                <a:lnTo>
                  <a:pt x="188296" y="346866"/>
                </a:lnTo>
                <a:lnTo>
                  <a:pt x="200346" y="379741"/>
                </a:lnTo>
                <a:lnTo>
                  <a:pt x="177163" y="464876"/>
                </a:lnTo>
                <a:lnTo>
                  <a:pt x="36758" y="464876"/>
                </a:lnTo>
                <a:cubicBezTo>
                  <a:pt x="11479" y="464876"/>
                  <a:pt x="-6202" y="439990"/>
                  <a:pt x="2049" y="416153"/>
                </a:cubicBezTo>
                <a:lnTo>
                  <a:pt x="21957" y="359047"/>
                </a:lnTo>
                <a:cubicBezTo>
                  <a:pt x="26410" y="345819"/>
                  <a:pt x="36627" y="335472"/>
                  <a:pt x="49724" y="330626"/>
                </a:cubicBezTo>
                <a:lnTo>
                  <a:pt x="154898" y="291726"/>
                </a:lnTo>
                <a:cubicBezTo>
                  <a:pt x="164328" y="288189"/>
                  <a:pt x="171139" y="280069"/>
                  <a:pt x="172972" y="270246"/>
                </a:cubicBezTo>
                <a:lnTo>
                  <a:pt x="177721" y="244478"/>
                </a:lnTo>
                <a:lnTo>
                  <a:pt x="169240" y="240186"/>
                </a:lnTo>
                <a:cubicBezTo>
                  <a:pt x="145861" y="222439"/>
                  <a:pt x="121368" y="187862"/>
                  <a:pt x="116915" y="120540"/>
                </a:cubicBezTo>
                <a:lnTo>
                  <a:pt x="117439" y="92381"/>
                </a:lnTo>
                <a:cubicBezTo>
                  <a:pt x="117439" y="92381"/>
                  <a:pt x="122023" y="28988"/>
                  <a:pt x="158434" y="14843"/>
                </a:cubicBezTo>
                <a:lnTo>
                  <a:pt x="143110" y="7246"/>
                </a:lnTo>
                <a:cubicBezTo>
                  <a:pt x="143110" y="7246"/>
                  <a:pt x="163379" y="501"/>
                  <a:pt x="189148" y="26"/>
                </a:cubicBezTo>
                <a:close/>
              </a:path>
            </a:pathLst>
          </a:custGeom>
          <a:solidFill>
            <a:schemeClr val="accent6"/>
          </a:solidFill>
          <a:ln w="15553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238" name="Freeform: Shape 237">
            <a:extLst>
              <a:ext uri="{FF2B5EF4-FFF2-40B4-BE49-F238E27FC236}">
                <a16:creationId xmlns:a16="http://schemas.microsoft.com/office/drawing/2014/main" id="{F9AB59F4-C2D8-4B73-B938-09A5E18304F2}"/>
              </a:ext>
            </a:extLst>
          </p:cNvPr>
          <p:cNvSpPr/>
          <p:nvPr/>
        </p:nvSpPr>
        <p:spPr>
          <a:xfrm>
            <a:off x="9580208" y="4931875"/>
            <a:ext cx="301706" cy="314626"/>
          </a:xfrm>
          <a:custGeom>
            <a:avLst/>
            <a:gdLst>
              <a:gd name="connsiteX0" fmla="*/ 421097 w 423202"/>
              <a:gd name="connsiteY0" fmla="*/ 392728 h 441320"/>
              <a:gd name="connsiteX1" fmla="*/ 401189 w 423202"/>
              <a:gd name="connsiteY1" fmla="*/ 335622 h 441320"/>
              <a:gd name="connsiteX2" fmla="*/ 373422 w 423202"/>
              <a:gd name="connsiteY2" fmla="*/ 307332 h 441320"/>
              <a:gd name="connsiteX3" fmla="*/ 268380 w 423202"/>
              <a:gd name="connsiteY3" fmla="*/ 268432 h 441320"/>
              <a:gd name="connsiteX4" fmla="*/ 250436 w 423202"/>
              <a:gd name="connsiteY4" fmla="*/ 246952 h 441320"/>
              <a:gd name="connsiteX5" fmla="*/ 245721 w 423202"/>
              <a:gd name="connsiteY5" fmla="*/ 221412 h 441320"/>
              <a:gd name="connsiteX6" fmla="*/ 296801 w 423202"/>
              <a:gd name="connsiteY6" fmla="*/ 155007 h 441320"/>
              <a:gd name="connsiteX7" fmla="*/ 291562 w 423202"/>
              <a:gd name="connsiteY7" fmla="*/ 208314 h 441320"/>
              <a:gd name="connsiteX8" fmla="*/ 320639 w 423202"/>
              <a:gd name="connsiteY8" fmla="*/ 107594 h 441320"/>
              <a:gd name="connsiteX9" fmla="*/ 258163 w 423202"/>
              <a:gd name="connsiteY9" fmla="*/ 5302 h 441320"/>
              <a:gd name="connsiteX10" fmla="*/ 187830 w 423202"/>
              <a:gd name="connsiteY10" fmla="*/ 6219 h 441320"/>
              <a:gd name="connsiteX11" fmla="*/ 121818 w 423202"/>
              <a:gd name="connsiteY11" fmla="*/ 153305 h 441320"/>
              <a:gd name="connsiteX12" fmla="*/ 165564 w 423202"/>
              <a:gd name="connsiteY12" fmla="*/ 212505 h 441320"/>
              <a:gd name="connsiteX13" fmla="*/ 177613 w 423202"/>
              <a:gd name="connsiteY13" fmla="*/ 221019 h 441320"/>
              <a:gd name="connsiteX14" fmla="*/ 172898 w 423202"/>
              <a:gd name="connsiteY14" fmla="*/ 246821 h 441320"/>
              <a:gd name="connsiteX15" fmla="*/ 154824 w 423202"/>
              <a:gd name="connsiteY15" fmla="*/ 268301 h 441320"/>
              <a:gd name="connsiteX16" fmla="*/ 49781 w 423202"/>
              <a:gd name="connsiteY16" fmla="*/ 307201 h 441320"/>
              <a:gd name="connsiteX17" fmla="*/ 22014 w 423202"/>
              <a:gd name="connsiteY17" fmla="*/ 335492 h 441320"/>
              <a:gd name="connsiteX18" fmla="*/ 2106 w 423202"/>
              <a:gd name="connsiteY18" fmla="*/ 392597 h 441320"/>
              <a:gd name="connsiteX19" fmla="*/ 36684 w 423202"/>
              <a:gd name="connsiteY19" fmla="*/ 441320 h 441320"/>
              <a:gd name="connsiteX20" fmla="*/ 152466 w 423202"/>
              <a:gd name="connsiteY20" fmla="*/ 441320 h 441320"/>
              <a:gd name="connsiteX21" fmla="*/ 129545 w 423202"/>
              <a:gd name="connsiteY21" fmla="*/ 348720 h 441320"/>
              <a:gd name="connsiteX22" fmla="*/ 298504 w 423202"/>
              <a:gd name="connsiteY22" fmla="*/ 348720 h 441320"/>
              <a:gd name="connsiteX23" fmla="*/ 269820 w 423202"/>
              <a:gd name="connsiteY23" fmla="*/ 441320 h 441320"/>
              <a:gd name="connsiteX24" fmla="*/ 386389 w 423202"/>
              <a:gd name="connsiteY24" fmla="*/ 441320 h 441320"/>
              <a:gd name="connsiteX25" fmla="*/ 421097 w 423202"/>
              <a:gd name="connsiteY25" fmla="*/ 392728 h 441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423202" h="441320">
                <a:moveTo>
                  <a:pt x="421097" y="392728"/>
                </a:moveTo>
                <a:lnTo>
                  <a:pt x="401189" y="335622"/>
                </a:lnTo>
                <a:cubicBezTo>
                  <a:pt x="396605" y="322525"/>
                  <a:pt x="386520" y="312047"/>
                  <a:pt x="373422" y="307332"/>
                </a:cubicBezTo>
                <a:lnTo>
                  <a:pt x="268380" y="268432"/>
                </a:lnTo>
                <a:cubicBezTo>
                  <a:pt x="259080" y="264896"/>
                  <a:pt x="252139" y="256775"/>
                  <a:pt x="250436" y="246952"/>
                </a:cubicBezTo>
                <a:lnTo>
                  <a:pt x="245721" y="221412"/>
                </a:lnTo>
                <a:cubicBezTo>
                  <a:pt x="285144" y="208707"/>
                  <a:pt x="295884" y="145970"/>
                  <a:pt x="296801" y="155007"/>
                </a:cubicBezTo>
                <a:cubicBezTo>
                  <a:pt x="297718" y="165092"/>
                  <a:pt x="291562" y="208314"/>
                  <a:pt x="291562" y="208314"/>
                </a:cubicBezTo>
                <a:cubicBezTo>
                  <a:pt x="291562" y="208314"/>
                  <a:pt x="324568" y="164568"/>
                  <a:pt x="320639" y="107594"/>
                </a:cubicBezTo>
                <a:cubicBezTo>
                  <a:pt x="316710" y="50750"/>
                  <a:pt x="282656" y="17745"/>
                  <a:pt x="258163" y="5302"/>
                </a:cubicBezTo>
                <a:cubicBezTo>
                  <a:pt x="233671" y="-7141"/>
                  <a:pt x="187830" y="6219"/>
                  <a:pt x="187830" y="6219"/>
                </a:cubicBezTo>
                <a:cubicBezTo>
                  <a:pt x="125747" y="-9105"/>
                  <a:pt x="96016" y="104582"/>
                  <a:pt x="121818" y="153305"/>
                </a:cubicBezTo>
                <a:cubicBezTo>
                  <a:pt x="139107" y="185917"/>
                  <a:pt x="156133" y="204123"/>
                  <a:pt x="165564" y="212505"/>
                </a:cubicBezTo>
                <a:cubicBezTo>
                  <a:pt x="168052" y="214732"/>
                  <a:pt x="172112" y="218137"/>
                  <a:pt x="177613" y="221019"/>
                </a:cubicBezTo>
                <a:lnTo>
                  <a:pt x="172898" y="246821"/>
                </a:lnTo>
                <a:cubicBezTo>
                  <a:pt x="171065" y="256644"/>
                  <a:pt x="164123" y="264765"/>
                  <a:pt x="154824" y="268301"/>
                </a:cubicBezTo>
                <a:lnTo>
                  <a:pt x="49781" y="307201"/>
                </a:lnTo>
                <a:cubicBezTo>
                  <a:pt x="36815" y="312047"/>
                  <a:pt x="26468" y="322394"/>
                  <a:pt x="22014" y="335492"/>
                </a:cubicBezTo>
                <a:lnTo>
                  <a:pt x="2106" y="392597"/>
                </a:lnTo>
                <a:cubicBezTo>
                  <a:pt x="-6276" y="416304"/>
                  <a:pt x="11405" y="441320"/>
                  <a:pt x="36684" y="441320"/>
                </a:cubicBezTo>
                <a:lnTo>
                  <a:pt x="152466" y="441320"/>
                </a:lnTo>
                <a:lnTo>
                  <a:pt x="129545" y="348720"/>
                </a:lnTo>
                <a:cubicBezTo>
                  <a:pt x="129545" y="348720"/>
                  <a:pt x="225943" y="382119"/>
                  <a:pt x="298504" y="348720"/>
                </a:cubicBezTo>
                <a:lnTo>
                  <a:pt x="269820" y="441320"/>
                </a:lnTo>
                <a:lnTo>
                  <a:pt x="386389" y="441320"/>
                </a:lnTo>
                <a:cubicBezTo>
                  <a:pt x="411798" y="441451"/>
                  <a:pt x="429480" y="416566"/>
                  <a:pt x="421097" y="392728"/>
                </a:cubicBezTo>
                <a:close/>
              </a:path>
            </a:pathLst>
          </a:custGeom>
          <a:solidFill>
            <a:schemeClr val="accent6"/>
          </a:solidFill>
          <a:ln w="15553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239" name="Freeform: Shape 238">
            <a:extLst>
              <a:ext uri="{FF2B5EF4-FFF2-40B4-BE49-F238E27FC236}">
                <a16:creationId xmlns:a16="http://schemas.microsoft.com/office/drawing/2014/main" id="{E4DA8935-0BC8-4558-8EDA-791A5DBAB3D8}"/>
              </a:ext>
            </a:extLst>
          </p:cNvPr>
          <p:cNvSpPr/>
          <p:nvPr/>
        </p:nvSpPr>
        <p:spPr>
          <a:xfrm>
            <a:off x="9580110" y="3900554"/>
            <a:ext cx="301902" cy="331416"/>
          </a:xfrm>
          <a:custGeom>
            <a:avLst/>
            <a:gdLst>
              <a:gd name="connsiteX0" fmla="*/ 189148 w 423482"/>
              <a:gd name="connsiteY0" fmla="*/ 26 h 464876"/>
              <a:gd name="connsiteX1" fmla="*/ 268192 w 423482"/>
              <a:gd name="connsiteY1" fmla="*/ 30429 h 464876"/>
              <a:gd name="connsiteX2" fmla="*/ 265965 w 423482"/>
              <a:gd name="connsiteY2" fmla="*/ 15105 h 464876"/>
              <a:gd name="connsiteX3" fmla="*/ 308401 w 423482"/>
              <a:gd name="connsiteY3" fmla="*/ 124339 h 464876"/>
              <a:gd name="connsiteX4" fmla="*/ 255430 w 423482"/>
              <a:gd name="connsiteY4" fmla="*/ 242843 h 464876"/>
              <a:gd name="connsiteX5" fmla="*/ 246136 w 423482"/>
              <a:gd name="connsiteY5" fmla="*/ 246512 h 464876"/>
              <a:gd name="connsiteX6" fmla="*/ 250510 w 423482"/>
              <a:gd name="connsiteY6" fmla="*/ 270246 h 464876"/>
              <a:gd name="connsiteX7" fmla="*/ 268584 w 423482"/>
              <a:gd name="connsiteY7" fmla="*/ 291726 h 464876"/>
              <a:gd name="connsiteX8" fmla="*/ 373758 w 423482"/>
              <a:gd name="connsiteY8" fmla="*/ 330626 h 464876"/>
              <a:gd name="connsiteX9" fmla="*/ 401525 w 423482"/>
              <a:gd name="connsiteY9" fmla="*/ 359047 h 464876"/>
              <a:gd name="connsiteX10" fmla="*/ 421433 w 423482"/>
              <a:gd name="connsiteY10" fmla="*/ 416153 h 464876"/>
              <a:gd name="connsiteX11" fmla="*/ 386724 w 423482"/>
              <a:gd name="connsiteY11" fmla="*/ 464876 h 464876"/>
              <a:gd name="connsiteX12" fmla="*/ 246319 w 423482"/>
              <a:gd name="connsiteY12" fmla="*/ 464876 h 464876"/>
              <a:gd name="connsiteX13" fmla="*/ 223398 w 423482"/>
              <a:gd name="connsiteY13" fmla="*/ 379741 h 464876"/>
              <a:gd name="connsiteX14" fmla="*/ 235448 w 423482"/>
              <a:gd name="connsiteY14" fmla="*/ 346866 h 464876"/>
              <a:gd name="connsiteX15" fmla="*/ 217111 w 423482"/>
              <a:gd name="connsiteY15" fmla="*/ 334948 h 464876"/>
              <a:gd name="connsiteX16" fmla="*/ 211872 w 423482"/>
              <a:gd name="connsiteY16" fmla="*/ 331542 h 464876"/>
              <a:gd name="connsiteX17" fmla="*/ 205978 w 423482"/>
              <a:gd name="connsiteY17" fmla="*/ 335340 h 464876"/>
              <a:gd name="connsiteX18" fmla="*/ 188296 w 423482"/>
              <a:gd name="connsiteY18" fmla="*/ 346866 h 464876"/>
              <a:gd name="connsiteX19" fmla="*/ 200346 w 423482"/>
              <a:gd name="connsiteY19" fmla="*/ 379741 h 464876"/>
              <a:gd name="connsiteX20" fmla="*/ 177163 w 423482"/>
              <a:gd name="connsiteY20" fmla="*/ 464876 h 464876"/>
              <a:gd name="connsiteX21" fmla="*/ 36758 w 423482"/>
              <a:gd name="connsiteY21" fmla="*/ 464876 h 464876"/>
              <a:gd name="connsiteX22" fmla="*/ 2049 w 423482"/>
              <a:gd name="connsiteY22" fmla="*/ 416153 h 464876"/>
              <a:gd name="connsiteX23" fmla="*/ 21957 w 423482"/>
              <a:gd name="connsiteY23" fmla="*/ 359047 h 464876"/>
              <a:gd name="connsiteX24" fmla="*/ 49724 w 423482"/>
              <a:gd name="connsiteY24" fmla="*/ 330626 h 464876"/>
              <a:gd name="connsiteX25" fmla="*/ 154898 w 423482"/>
              <a:gd name="connsiteY25" fmla="*/ 291726 h 464876"/>
              <a:gd name="connsiteX26" fmla="*/ 172972 w 423482"/>
              <a:gd name="connsiteY26" fmla="*/ 270246 h 464876"/>
              <a:gd name="connsiteX27" fmla="*/ 177721 w 423482"/>
              <a:gd name="connsiteY27" fmla="*/ 244478 h 464876"/>
              <a:gd name="connsiteX28" fmla="*/ 169240 w 423482"/>
              <a:gd name="connsiteY28" fmla="*/ 240186 h 464876"/>
              <a:gd name="connsiteX29" fmla="*/ 116915 w 423482"/>
              <a:gd name="connsiteY29" fmla="*/ 120540 h 464876"/>
              <a:gd name="connsiteX30" fmla="*/ 117439 w 423482"/>
              <a:gd name="connsiteY30" fmla="*/ 92381 h 464876"/>
              <a:gd name="connsiteX31" fmla="*/ 158434 w 423482"/>
              <a:gd name="connsiteY31" fmla="*/ 14843 h 464876"/>
              <a:gd name="connsiteX32" fmla="*/ 143110 w 423482"/>
              <a:gd name="connsiteY32" fmla="*/ 7246 h 464876"/>
              <a:gd name="connsiteX33" fmla="*/ 189148 w 423482"/>
              <a:gd name="connsiteY33" fmla="*/ 26 h 464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423482" h="464876">
                <a:moveTo>
                  <a:pt x="189148" y="26"/>
                </a:moveTo>
                <a:cubicBezTo>
                  <a:pt x="214918" y="-449"/>
                  <a:pt x="246188" y="5347"/>
                  <a:pt x="268192" y="30429"/>
                </a:cubicBezTo>
                <a:lnTo>
                  <a:pt x="265965" y="15105"/>
                </a:lnTo>
                <a:cubicBezTo>
                  <a:pt x="265965" y="15105"/>
                  <a:pt x="316522" y="72996"/>
                  <a:pt x="308401" y="124339"/>
                </a:cubicBezTo>
                <a:cubicBezTo>
                  <a:pt x="302606" y="160488"/>
                  <a:pt x="288927" y="215719"/>
                  <a:pt x="255430" y="242843"/>
                </a:cubicBezTo>
                <a:lnTo>
                  <a:pt x="246136" y="246512"/>
                </a:lnTo>
                <a:lnTo>
                  <a:pt x="250510" y="270246"/>
                </a:lnTo>
                <a:cubicBezTo>
                  <a:pt x="252344" y="280069"/>
                  <a:pt x="259154" y="288320"/>
                  <a:pt x="268584" y="291726"/>
                </a:cubicBezTo>
                <a:lnTo>
                  <a:pt x="373758" y="330626"/>
                </a:lnTo>
                <a:cubicBezTo>
                  <a:pt x="386724" y="335472"/>
                  <a:pt x="396941" y="345950"/>
                  <a:pt x="401525" y="359047"/>
                </a:cubicBezTo>
                <a:lnTo>
                  <a:pt x="421433" y="416153"/>
                </a:lnTo>
                <a:cubicBezTo>
                  <a:pt x="429684" y="439990"/>
                  <a:pt x="412003" y="464876"/>
                  <a:pt x="386724" y="464876"/>
                </a:cubicBezTo>
                <a:lnTo>
                  <a:pt x="246319" y="464876"/>
                </a:lnTo>
                <a:lnTo>
                  <a:pt x="223398" y="379741"/>
                </a:lnTo>
                <a:lnTo>
                  <a:pt x="235448" y="346866"/>
                </a:lnTo>
                <a:lnTo>
                  <a:pt x="217111" y="334948"/>
                </a:lnTo>
                <a:lnTo>
                  <a:pt x="211872" y="331542"/>
                </a:lnTo>
                <a:lnTo>
                  <a:pt x="205978" y="335340"/>
                </a:lnTo>
                <a:lnTo>
                  <a:pt x="188296" y="346866"/>
                </a:lnTo>
                <a:lnTo>
                  <a:pt x="200346" y="379741"/>
                </a:lnTo>
                <a:lnTo>
                  <a:pt x="177163" y="464876"/>
                </a:lnTo>
                <a:lnTo>
                  <a:pt x="36758" y="464876"/>
                </a:lnTo>
                <a:cubicBezTo>
                  <a:pt x="11479" y="464876"/>
                  <a:pt x="-6202" y="439990"/>
                  <a:pt x="2049" y="416153"/>
                </a:cubicBezTo>
                <a:lnTo>
                  <a:pt x="21957" y="359047"/>
                </a:lnTo>
                <a:cubicBezTo>
                  <a:pt x="26410" y="345819"/>
                  <a:pt x="36627" y="335472"/>
                  <a:pt x="49724" y="330626"/>
                </a:cubicBezTo>
                <a:lnTo>
                  <a:pt x="154898" y="291726"/>
                </a:lnTo>
                <a:cubicBezTo>
                  <a:pt x="164328" y="288189"/>
                  <a:pt x="171139" y="280069"/>
                  <a:pt x="172972" y="270246"/>
                </a:cubicBezTo>
                <a:lnTo>
                  <a:pt x="177721" y="244478"/>
                </a:lnTo>
                <a:lnTo>
                  <a:pt x="169240" y="240186"/>
                </a:lnTo>
                <a:cubicBezTo>
                  <a:pt x="145861" y="222439"/>
                  <a:pt x="121368" y="187862"/>
                  <a:pt x="116915" y="120540"/>
                </a:cubicBezTo>
                <a:lnTo>
                  <a:pt x="117439" y="92381"/>
                </a:lnTo>
                <a:cubicBezTo>
                  <a:pt x="117439" y="92381"/>
                  <a:pt x="122023" y="28988"/>
                  <a:pt x="158434" y="14843"/>
                </a:cubicBezTo>
                <a:lnTo>
                  <a:pt x="143110" y="7246"/>
                </a:lnTo>
                <a:cubicBezTo>
                  <a:pt x="143110" y="7246"/>
                  <a:pt x="163379" y="501"/>
                  <a:pt x="189148" y="26"/>
                </a:cubicBezTo>
                <a:close/>
              </a:path>
            </a:pathLst>
          </a:custGeom>
          <a:solidFill>
            <a:schemeClr val="accent6"/>
          </a:solidFill>
          <a:ln w="15553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689E0EB5-D022-4BE0-B112-57929092BB88}"/>
              </a:ext>
            </a:extLst>
          </p:cNvPr>
          <p:cNvSpPr txBox="1"/>
          <p:nvPr/>
        </p:nvSpPr>
        <p:spPr>
          <a:xfrm>
            <a:off x="4928771" y="3307205"/>
            <a:ext cx="97654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1200" spc="0" baseline="0" dirty="0">
                <a:solidFill>
                  <a:schemeClr val="bg2"/>
                </a:solidFill>
                <a:latin typeface="+mj-lt"/>
                <a:cs typeface="Arial"/>
                <a:sym typeface="Arial"/>
                <a:rtl val="0"/>
              </a:rPr>
              <a:t>Nick Name</a:t>
            </a: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358D7509-6F02-4246-B37D-85ED354BB102}"/>
              </a:ext>
            </a:extLst>
          </p:cNvPr>
          <p:cNvSpPr txBox="1"/>
          <p:nvPr/>
        </p:nvSpPr>
        <p:spPr>
          <a:xfrm>
            <a:off x="4170011" y="1432582"/>
            <a:ext cx="97654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1200" spc="0" baseline="0" dirty="0">
                <a:solidFill>
                  <a:schemeClr val="bg2"/>
                </a:solidFill>
                <a:latin typeface="+mj-lt"/>
                <a:cs typeface="Arial"/>
                <a:sym typeface="Arial"/>
                <a:rtl val="0"/>
              </a:rPr>
              <a:t>Nick Name</a:t>
            </a: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B4E38CF3-9B1D-4485-8579-F87C4EC359ED}"/>
              </a:ext>
            </a:extLst>
          </p:cNvPr>
          <p:cNvSpPr txBox="1"/>
          <p:nvPr/>
        </p:nvSpPr>
        <p:spPr>
          <a:xfrm>
            <a:off x="4170011" y="5176073"/>
            <a:ext cx="97654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1200" spc="0" baseline="0" dirty="0">
                <a:solidFill>
                  <a:schemeClr val="bg2"/>
                </a:solidFill>
                <a:latin typeface="+mj-lt"/>
                <a:cs typeface="Arial"/>
                <a:sym typeface="Arial"/>
                <a:rtl val="0"/>
              </a:rPr>
              <a:t>Nick Name</a:t>
            </a: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4E3674F1-3960-4CE1-B5EE-1F68AF0BFE7A}"/>
              </a:ext>
            </a:extLst>
          </p:cNvPr>
          <p:cNvSpPr txBox="1"/>
          <p:nvPr/>
        </p:nvSpPr>
        <p:spPr>
          <a:xfrm>
            <a:off x="6777024" y="969036"/>
            <a:ext cx="91403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1100" spc="0" baseline="0" dirty="0">
                <a:solidFill>
                  <a:schemeClr val="bg2"/>
                </a:solidFill>
                <a:latin typeface="+mj-lt"/>
                <a:cs typeface="Arial"/>
                <a:sym typeface="Arial"/>
                <a:rtl val="0"/>
              </a:rPr>
              <a:t>Nick Name</a:t>
            </a:r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FE799C14-F5AE-42A9-8BBB-8DF92D3B2229}"/>
              </a:ext>
            </a:extLst>
          </p:cNvPr>
          <p:cNvSpPr txBox="1"/>
          <p:nvPr/>
        </p:nvSpPr>
        <p:spPr>
          <a:xfrm>
            <a:off x="6777024" y="1946441"/>
            <a:ext cx="91403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1100" spc="0" baseline="0" dirty="0">
                <a:solidFill>
                  <a:schemeClr val="bg2"/>
                </a:solidFill>
                <a:latin typeface="+mj-lt"/>
                <a:cs typeface="Arial"/>
                <a:sym typeface="Arial"/>
                <a:rtl val="0"/>
              </a:rPr>
              <a:t>Nick Name</a:t>
            </a:r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7EBA26A4-0085-4848-8FA3-0127B7395971}"/>
              </a:ext>
            </a:extLst>
          </p:cNvPr>
          <p:cNvSpPr txBox="1"/>
          <p:nvPr/>
        </p:nvSpPr>
        <p:spPr>
          <a:xfrm>
            <a:off x="6777024" y="4733640"/>
            <a:ext cx="91403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1100" spc="0" baseline="0" dirty="0">
                <a:solidFill>
                  <a:schemeClr val="bg2"/>
                </a:solidFill>
                <a:latin typeface="+mj-lt"/>
                <a:cs typeface="Arial"/>
                <a:sym typeface="Arial"/>
                <a:rtl val="0"/>
              </a:rPr>
              <a:t>Nick Name</a:t>
            </a:r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922207FA-F45E-4EAE-A79C-824BC5B5C1E3}"/>
              </a:ext>
            </a:extLst>
          </p:cNvPr>
          <p:cNvSpPr txBox="1"/>
          <p:nvPr/>
        </p:nvSpPr>
        <p:spPr>
          <a:xfrm>
            <a:off x="6777024" y="5711045"/>
            <a:ext cx="91403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1100" spc="0" baseline="0" dirty="0">
                <a:solidFill>
                  <a:schemeClr val="bg2"/>
                </a:solidFill>
                <a:latin typeface="+mj-lt"/>
                <a:cs typeface="Arial"/>
                <a:sym typeface="Arial"/>
                <a:rtl val="0"/>
              </a:rPr>
              <a:t>Nick Name</a:t>
            </a:r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DCDF612E-C6BB-40E2-AAA4-EE80D343CD6D}"/>
              </a:ext>
            </a:extLst>
          </p:cNvPr>
          <p:cNvSpPr txBox="1"/>
          <p:nvPr/>
        </p:nvSpPr>
        <p:spPr>
          <a:xfrm>
            <a:off x="10113611" y="3858151"/>
            <a:ext cx="91403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1100" spc="0" baseline="0" dirty="0">
                <a:solidFill>
                  <a:schemeClr val="bg2"/>
                </a:solidFill>
                <a:latin typeface="+mj-lt"/>
                <a:cs typeface="Arial"/>
                <a:sym typeface="Arial"/>
                <a:rtl val="0"/>
              </a:rPr>
              <a:t>Nick Name</a:t>
            </a:r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E6448D99-C8CC-463B-A9EC-0B99A6C7B716}"/>
              </a:ext>
            </a:extLst>
          </p:cNvPr>
          <p:cNvSpPr txBox="1"/>
          <p:nvPr/>
        </p:nvSpPr>
        <p:spPr>
          <a:xfrm>
            <a:off x="10113611" y="4893175"/>
            <a:ext cx="91403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1100" spc="0" baseline="0" dirty="0">
                <a:solidFill>
                  <a:schemeClr val="bg2"/>
                </a:solidFill>
                <a:latin typeface="+mj-lt"/>
                <a:cs typeface="Arial"/>
                <a:sym typeface="Arial"/>
                <a:rtl val="0"/>
              </a:rPr>
              <a:t>Nick Name</a:t>
            </a:r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1F3D4E9B-8968-4B87-A07D-F37F806B4748}"/>
              </a:ext>
            </a:extLst>
          </p:cNvPr>
          <p:cNvSpPr txBox="1"/>
          <p:nvPr/>
        </p:nvSpPr>
        <p:spPr>
          <a:xfrm>
            <a:off x="10113611" y="1824527"/>
            <a:ext cx="91403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1100" spc="0" baseline="0" dirty="0">
                <a:solidFill>
                  <a:schemeClr val="bg2"/>
                </a:solidFill>
                <a:latin typeface="+mj-lt"/>
                <a:cs typeface="Arial"/>
                <a:sym typeface="Arial"/>
                <a:rtl val="0"/>
              </a:rPr>
              <a:t>Nick Name</a:t>
            </a: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AF8885A7-688F-45BC-8E47-3AA021FFF433}"/>
              </a:ext>
            </a:extLst>
          </p:cNvPr>
          <p:cNvSpPr txBox="1"/>
          <p:nvPr/>
        </p:nvSpPr>
        <p:spPr>
          <a:xfrm>
            <a:off x="10113611" y="2841386"/>
            <a:ext cx="91403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1100" spc="0" baseline="0" dirty="0">
                <a:solidFill>
                  <a:schemeClr val="bg2"/>
                </a:solidFill>
                <a:latin typeface="+mj-lt"/>
                <a:cs typeface="Arial"/>
                <a:sym typeface="Arial"/>
                <a:rtl val="0"/>
              </a:rPr>
              <a:t>Nick Name</a:t>
            </a: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4164A2F4-78DB-4CEC-B49D-1C3D281E110F}"/>
              </a:ext>
            </a:extLst>
          </p:cNvPr>
          <p:cNvSpPr txBox="1"/>
          <p:nvPr/>
        </p:nvSpPr>
        <p:spPr>
          <a:xfrm>
            <a:off x="4175834" y="1799896"/>
            <a:ext cx="1321129" cy="528350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lnSpc>
                <a:spcPct val="150000"/>
              </a:lnSpc>
              <a:defRPr sz="1200" b="0" i="0">
                <a:solidFill>
                  <a:schemeClr val="tx1">
                    <a:lumMod val="75000"/>
                    <a:lumOff val="25000"/>
                  </a:schemeClr>
                </a:solidFill>
                <a:effectLst/>
              </a:defRPr>
            </a:lvl1pPr>
          </a:lstStyle>
          <a:p>
            <a:r>
              <a:rPr lang="it-IT" sz="1000" dirty="0"/>
              <a:t>Magni dolores eos qui ratione</a:t>
            </a:r>
            <a:endParaRPr lang="en-ID" sz="1000" dirty="0"/>
          </a:p>
        </p:txBody>
      </p:sp>
      <p:sp>
        <p:nvSpPr>
          <p:cNvPr id="100" name="TextBox 99">
            <a:extLst>
              <a:ext uri="{FF2B5EF4-FFF2-40B4-BE49-F238E27FC236}">
                <a16:creationId xmlns:a16="http://schemas.microsoft.com/office/drawing/2014/main" id="{69A7B274-AFED-4E23-AC9D-62468CC25D8E}"/>
              </a:ext>
            </a:extLst>
          </p:cNvPr>
          <p:cNvSpPr txBox="1"/>
          <p:nvPr/>
        </p:nvSpPr>
        <p:spPr>
          <a:xfrm>
            <a:off x="4175834" y="5554772"/>
            <a:ext cx="1321129" cy="528350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lnSpc>
                <a:spcPct val="150000"/>
              </a:lnSpc>
              <a:defRPr sz="1200" b="0" i="0">
                <a:solidFill>
                  <a:schemeClr val="tx1">
                    <a:lumMod val="75000"/>
                    <a:lumOff val="25000"/>
                  </a:schemeClr>
                </a:solidFill>
                <a:effectLst/>
              </a:defRPr>
            </a:lvl1pPr>
          </a:lstStyle>
          <a:p>
            <a:r>
              <a:rPr lang="it-IT" sz="1000" dirty="0"/>
              <a:t>Magni dolores eos qui ratione</a:t>
            </a:r>
            <a:endParaRPr lang="en-ID" sz="1000" dirty="0"/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6B947A5C-56BC-4F73-8F48-BD1CEFF02891}"/>
              </a:ext>
            </a:extLst>
          </p:cNvPr>
          <p:cNvSpPr txBox="1"/>
          <p:nvPr/>
        </p:nvSpPr>
        <p:spPr>
          <a:xfrm>
            <a:off x="4928771" y="3706517"/>
            <a:ext cx="1321129" cy="528350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lnSpc>
                <a:spcPct val="150000"/>
              </a:lnSpc>
              <a:defRPr sz="1200" b="0" i="0">
                <a:solidFill>
                  <a:schemeClr val="tx1">
                    <a:lumMod val="75000"/>
                    <a:lumOff val="25000"/>
                  </a:schemeClr>
                </a:solidFill>
                <a:effectLst/>
              </a:defRPr>
            </a:lvl1pPr>
          </a:lstStyle>
          <a:p>
            <a:r>
              <a:rPr lang="it-IT" sz="1000" dirty="0"/>
              <a:t>Magni dolores eos qui ratione</a:t>
            </a:r>
            <a:endParaRPr lang="en-ID" sz="1000" dirty="0"/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3B246A16-6BB5-4EDD-88A9-F79EAB42D71F}"/>
              </a:ext>
            </a:extLst>
          </p:cNvPr>
          <p:cNvSpPr txBox="1"/>
          <p:nvPr/>
        </p:nvSpPr>
        <p:spPr>
          <a:xfrm>
            <a:off x="1316932" y="4299013"/>
            <a:ext cx="1272734" cy="528350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lnSpc>
                <a:spcPct val="150000"/>
              </a:lnSpc>
              <a:defRPr sz="1200" b="0" i="0">
                <a:solidFill>
                  <a:schemeClr val="tx1">
                    <a:lumMod val="75000"/>
                    <a:lumOff val="25000"/>
                  </a:schemeClr>
                </a:solidFill>
                <a:effectLst/>
              </a:defRPr>
            </a:lvl1pPr>
          </a:lstStyle>
          <a:p>
            <a:pPr algn="ctr"/>
            <a:r>
              <a:rPr lang="it-IT" sz="1000" dirty="0"/>
              <a:t>Magni dolores eos qui ratione</a:t>
            </a:r>
            <a:endParaRPr lang="en-ID" sz="1000" dirty="0"/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23E6ABA0-D008-4D8E-8983-EE10D140438E}"/>
              </a:ext>
            </a:extLst>
          </p:cNvPr>
          <p:cNvSpPr txBox="1"/>
          <p:nvPr/>
        </p:nvSpPr>
        <p:spPr>
          <a:xfrm>
            <a:off x="1538975" y="2239858"/>
            <a:ext cx="8173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1400" spc="0" baseline="0" dirty="0">
                <a:solidFill>
                  <a:srgbClr val="000000"/>
                </a:solidFill>
                <a:latin typeface="+mj-lt"/>
                <a:cs typeface="Arial"/>
                <a:sym typeface="Arial"/>
                <a:rtl val="0"/>
              </a:rPr>
              <a:t>Big Bos</a:t>
            </a:r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12F7F05A-A534-405A-BF6E-A4CF1A201F69}"/>
              </a:ext>
            </a:extLst>
          </p:cNvPr>
          <p:cNvSpPr txBox="1"/>
          <p:nvPr/>
        </p:nvSpPr>
        <p:spPr>
          <a:xfrm>
            <a:off x="1622876" y="2462655"/>
            <a:ext cx="64953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1000" spc="0" baseline="0" dirty="0">
                <a:solidFill>
                  <a:schemeClr val="tx1">
                    <a:lumMod val="75000"/>
                    <a:lumOff val="25000"/>
                  </a:schemeClr>
                </a:solidFill>
                <a:cs typeface="Arial"/>
                <a:sym typeface="Arial"/>
                <a:rtl val="0"/>
              </a:rPr>
              <a:t>Founder</a:t>
            </a:r>
          </a:p>
        </p:txBody>
      </p:sp>
    </p:spTree>
    <p:extLst>
      <p:ext uri="{BB962C8B-B14F-4D97-AF65-F5344CB8AC3E}">
        <p14:creationId xmlns:p14="http://schemas.microsoft.com/office/powerpoint/2010/main" val="188108572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: Shape 7">
            <a:extLst>
              <a:ext uri="{FF2B5EF4-FFF2-40B4-BE49-F238E27FC236}">
                <a16:creationId xmlns:a16="http://schemas.microsoft.com/office/drawing/2014/main" id="{4F30F675-50C2-45DB-9560-DF0CAF4F2BB4}"/>
              </a:ext>
            </a:extLst>
          </p:cNvPr>
          <p:cNvSpPr/>
          <p:nvPr/>
        </p:nvSpPr>
        <p:spPr>
          <a:xfrm>
            <a:off x="7024567" y="1543554"/>
            <a:ext cx="14789" cy="981012"/>
          </a:xfrm>
          <a:custGeom>
            <a:avLst/>
            <a:gdLst>
              <a:gd name="connsiteX0" fmla="*/ 0 w 14789"/>
              <a:gd name="connsiteY0" fmla="*/ 0 h 981012"/>
              <a:gd name="connsiteX1" fmla="*/ 0 w 14789"/>
              <a:gd name="connsiteY1" fmla="*/ 981013 h 9810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4789" h="981012">
                <a:moveTo>
                  <a:pt x="0" y="0"/>
                </a:moveTo>
                <a:lnTo>
                  <a:pt x="0" y="981013"/>
                </a:lnTo>
              </a:path>
            </a:pathLst>
          </a:custGeom>
          <a:noFill/>
          <a:ln w="12700" cap="flat">
            <a:solidFill>
              <a:schemeClr val="bg2">
                <a:lumMod val="85000"/>
              </a:schemeClr>
            </a:solidFill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id="{FB093D34-B702-4107-A41D-2A0749975BCC}"/>
              </a:ext>
            </a:extLst>
          </p:cNvPr>
          <p:cNvSpPr/>
          <p:nvPr/>
        </p:nvSpPr>
        <p:spPr>
          <a:xfrm>
            <a:off x="3698321" y="3561485"/>
            <a:ext cx="14789" cy="453013"/>
          </a:xfrm>
          <a:custGeom>
            <a:avLst/>
            <a:gdLst>
              <a:gd name="connsiteX0" fmla="*/ 0 w 14789"/>
              <a:gd name="connsiteY0" fmla="*/ 0 h 453013"/>
              <a:gd name="connsiteX1" fmla="*/ 0 w 14789"/>
              <a:gd name="connsiteY1" fmla="*/ 453014 h 453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4789" h="453013">
                <a:moveTo>
                  <a:pt x="0" y="0"/>
                </a:moveTo>
                <a:lnTo>
                  <a:pt x="0" y="453014"/>
                </a:lnTo>
              </a:path>
            </a:pathLst>
          </a:custGeom>
          <a:noFill/>
          <a:ln w="12700" cap="flat">
            <a:solidFill>
              <a:schemeClr val="bg2">
                <a:lumMod val="85000"/>
              </a:schemeClr>
            </a:solidFill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3AC3DC0B-B7F2-49E3-83E8-2309381D19B3}"/>
              </a:ext>
            </a:extLst>
          </p:cNvPr>
          <p:cNvSpPr/>
          <p:nvPr/>
        </p:nvSpPr>
        <p:spPr>
          <a:xfrm>
            <a:off x="7024567" y="3561485"/>
            <a:ext cx="14789" cy="453013"/>
          </a:xfrm>
          <a:custGeom>
            <a:avLst/>
            <a:gdLst>
              <a:gd name="connsiteX0" fmla="*/ 0 w 14789"/>
              <a:gd name="connsiteY0" fmla="*/ 0 h 453013"/>
              <a:gd name="connsiteX1" fmla="*/ 0 w 14789"/>
              <a:gd name="connsiteY1" fmla="*/ 453014 h 453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4789" h="453013">
                <a:moveTo>
                  <a:pt x="0" y="0"/>
                </a:moveTo>
                <a:lnTo>
                  <a:pt x="0" y="453014"/>
                </a:lnTo>
              </a:path>
            </a:pathLst>
          </a:custGeom>
          <a:noFill/>
          <a:ln w="12700" cap="flat">
            <a:solidFill>
              <a:schemeClr val="bg2">
                <a:lumMod val="85000"/>
              </a:schemeClr>
            </a:solidFill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9FC8AC42-A121-4EAB-9FE0-7D10FEC3F793}"/>
              </a:ext>
            </a:extLst>
          </p:cNvPr>
          <p:cNvSpPr/>
          <p:nvPr/>
        </p:nvSpPr>
        <p:spPr>
          <a:xfrm>
            <a:off x="10401245" y="3561485"/>
            <a:ext cx="14789" cy="453013"/>
          </a:xfrm>
          <a:custGeom>
            <a:avLst/>
            <a:gdLst>
              <a:gd name="connsiteX0" fmla="*/ 0 w 14789"/>
              <a:gd name="connsiteY0" fmla="*/ 0 h 453013"/>
              <a:gd name="connsiteX1" fmla="*/ 0 w 14789"/>
              <a:gd name="connsiteY1" fmla="*/ 453014 h 453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4789" h="453013">
                <a:moveTo>
                  <a:pt x="0" y="0"/>
                </a:moveTo>
                <a:lnTo>
                  <a:pt x="0" y="453014"/>
                </a:lnTo>
              </a:path>
            </a:pathLst>
          </a:custGeom>
          <a:noFill/>
          <a:ln w="12700" cap="flat">
            <a:solidFill>
              <a:schemeClr val="bg2">
                <a:lumMod val="85000"/>
              </a:schemeClr>
            </a:solidFill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AFD135F3-259E-4158-994F-30E1EAD717FD}"/>
              </a:ext>
            </a:extLst>
          </p:cNvPr>
          <p:cNvSpPr/>
          <p:nvPr/>
        </p:nvSpPr>
        <p:spPr>
          <a:xfrm>
            <a:off x="3698321" y="4741125"/>
            <a:ext cx="14789" cy="452866"/>
          </a:xfrm>
          <a:custGeom>
            <a:avLst/>
            <a:gdLst>
              <a:gd name="connsiteX0" fmla="*/ 0 w 14789"/>
              <a:gd name="connsiteY0" fmla="*/ 0 h 452866"/>
              <a:gd name="connsiteX1" fmla="*/ 0 w 14789"/>
              <a:gd name="connsiteY1" fmla="*/ 452866 h 4528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4789" h="452866">
                <a:moveTo>
                  <a:pt x="0" y="0"/>
                </a:moveTo>
                <a:lnTo>
                  <a:pt x="0" y="452866"/>
                </a:lnTo>
              </a:path>
            </a:pathLst>
          </a:custGeom>
          <a:noFill/>
          <a:ln w="12700" cap="flat">
            <a:solidFill>
              <a:schemeClr val="bg2">
                <a:lumMod val="85000"/>
              </a:schemeClr>
            </a:solidFill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23" name="Freeform: Shape 22">
            <a:extLst>
              <a:ext uri="{FF2B5EF4-FFF2-40B4-BE49-F238E27FC236}">
                <a16:creationId xmlns:a16="http://schemas.microsoft.com/office/drawing/2014/main" id="{E7F2362B-06FE-48B9-9BB4-A4E6E98E1E1A}"/>
              </a:ext>
            </a:extLst>
          </p:cNvPr>
          <p:cNvSpPr/>
          <p:nvPr/>
        </p:nvSpPr>
        <p:spPr>
          <a:xfrm>
            <a:off x="7024567" y="4741125"/>
            <a:ext cx="14789" cy="452866"/>
          </a:xfrm>
          <a:custGeom>
            <a:avLst/>
            <a:gdLst>
              <a:gd name="connsiteX0" fmla="*/ 0 w 14789"/>
              <a:gd name="connsiteY0" fmla="*/ 0 h 452866"/>
              <a:gd name="connsiteX1" fmla="*/ 0 w 14789"/>
              <a:gd name="connsiteY1" fmla="*/ 452866 h 4528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4789" h="452866">
                <a:moveTo>
                  <a:pt x="0" y="0"/>
                </a:moveTo>
                <a:lnTo>
                  <a:pt x="0" y="452866"/>
                </a:lnTo>
              </a:path>
            </a:pathLst>
          </a:custGeom>
          <a:noFill/>
          <a:ln w="12700" cap="flat">
            <a:solidFill>
              <a:schemeClr val="bg2">
                <a:lumMod val="85000"/>
              </a:schemeClr>
            </a:solidFill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21502FEE-9F40-4BB8-87C5-EBDD1055B9BD}"/>
              </a:ext>
            </a:extLst>
          </p:cNvPr>
          <p:cNvSpPr/>
          <p:nvPr/>
        </p:nvSpPr>
        <p:spPr>
          <a:xfrm>
            <a:off x="10401245" y="4741125"/>
            <a:ext cx="14789" cy="452866"/>
          </a:xfrm>
          <a:custGeom>
            <a:avLst/>
            <a:gdLst>
              <a:gd name="connsiteX0" fmla="*/ 0 w 14789"/>
              <a:gd name="connsiteY0" fmla="*/ 0 h 452866"/>
              <a:gd name="connsiteX1" fmla="*/ 0 w 14789"/>
              <a:gd name="connsiteY1" fmla="*/ 452866 h 4528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4789" h="452866">
                <a:moveTo>
                  <a:pt x="0" y="0"/>
                </a:moveTo>
                <a:lnTo>
                  <a:pt x="0" y="452866"/>
                </a:lnTo>
              </a:path>
            </a:pathLst>
          </a:custGeom>
          <a:noFill/>
          <a:ln w="12700" cap="flat">
            <a:solidFill>
              <a:schemeClr val="bg2">
                <a:lumMod val="85000"/>
              </a:schemeClr>
            </a:solidFill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9" name="Graphic 2">
            <a:extLst>
              <a:ext uri="{FF2B5EF4-FFF2-40B4-BE49-F238E27FC236}">
                <a16:creationId xmlns:a16="http://schemas.microsoft.com/office/drawing/2014/main" id="{ACC8F86C-06E0-47A9-A418-08BFBFD03EB3}"/>
              </a:ext>
            </a:extLst>
          </p:cNvPr>
          <p:cNvSpPr/>
          <p:nvPr/>
        </p:nvSpPr>
        <p:spPr>
          <a:xfrm>
            <a:off x="3698321" y="2078652"/>
            <a:ext cx="6712389" cy="14789"/>
          </a:xfrm>
          <a:custGeom>
            <a:avLst/>
            <a:gdLst>
              <a:gd name="connsiteX0" fmla="*/ 0 w 6712389"/>
              <a:gd name="connsiteY0" fmla="*/ 0 h 14789"/>
              <a:gd name="connsiteX1" fmla="*/ 6712390 w 6712389"/>
              <a:gd name="connsiteY1" fmla="*/ 0 h 147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712389" h="14789">
                <a:moveTo>
                  <a:pt x="0" y="0"/>
                </a:moveTo>
                <a:lnTo>
                  <a:pt x="6712390" y="0"/>
                </a:lnTo>
              </a:path>
            </a:pathLst>
          </a:custGeom>
          <a:noFill/>
          <a:ln w="12700" cap="flat">
            <a:solidFill>
              <a:schemeClr val="bg2">
                <a:lumMod val="85000"/>
              </a:schemeClr>
            </a:solidFill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707282A5-64DC-4668-9D87-2ED295DFC0E3}"/>
              </a:ext>
            </a:extLst>
          </p:cNvPr>
          <p:cNvSpPr/>
          <p:nvPr/>
        </p:nvSpPr>
        <p:spPr>
          <a:xfrm>
            <a:off x="5752045" y="797996"/>
            <a:ext cx="2592962" cy="929100"/>
          </a:xfrm>
          <a:custGeom>
            <a:avLst/>
            <a:gdLst>
              <a:gd name="connsiteX0" fmla="*/ 2128413 w 2592962"/>
              <a:gd name="connsiteY0" fmla="*/ 929100 h 929100"/>
              <a:gd name="connsiteX1" fmla="*/ 464550 w 2592962"/>
              <a:gd name="connsiteY1" fmla="*/ 929100 h 929100"/>
              <a:gd name="connsiteX2" fmla="*/ 0 w 2592962"/>
              <a:gd name="connsiteY2" fmla="*/ 464550 h 929100"/>
              <a:gd name="connsiteX3" fmla="*/ 0 w 2592962"/>
              <a:gd name="connsiteY3" fmla="*/ 464550 h 929100"/>
              <a:gd name="connsiteX4" fmla="*/ 464550 w 2592962"/>
              <a:gd name="connsiteY4" fmla="*/ 0 h 929100"/>
              <a:gd name="connsiteX5" fmla="*/ 2128413 w 2592962"/>
              <a:gd name="connsiteY5" fmla="*/ 0 h 929100"/>
              <a:gd name="connsiteX6" fmla="*/ 2592963 w 2592962"/>
              <a:gd name="connsiteY6" fmla="*/ 464550 h 929100"/>
              <a:gd name="connsiteX7" fmla="*/ 2592963 w 2592962"/>
              <a:gd name="connsiteY7" fmla="*/ 464550 h 929100"/>
              <a:gd name="connsiteX8" fmla="*/ 2128413 w 2592962"/>
              <a:gd name="connsiteY8" fmla="*/ 929100 h 929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592962" h="929100">
                <a:moveTo>
                  <a:pt x="2128413" y="929100"/>
                </a:moveTo>
                <a:lnTo>
                  <a:pt x="464550" y="929100"/>
                </a:lnTo>
                <a:cubicBezTo>
                  <a:pt x="207946" y="929100"/>
                  <a:pt x="0" y="721154"/>
                  <a:pt x="0" y="464550"/>
                </a:cubicBezTo>
                <a:lnTo>
                  <a:pt x="0" y="464550"/>
                </a:lnTo>
                <a:cubicBezTo>
                  <a:pt x="0" y="207946"/>
                  <a:pt x="207946" y="0"/>
                  <a:pt x="464550" y="0"/>
                </a:cubicBezTo>
                <a:lnTo>
                  <a:pt x="2128413" y="0"/>
                </a:lnTo>
                <a:cubicBezTo>
                  <a:pt x="2385017" y="0"/>
                  <a:pt x="2592963" y="207946"/>
                  <a:pt x="2592963" y="464550"/>
                </a:cubicBezTo>
                <a:lnTo>
                  <a:pt x="2592963" y="464550"/>
                </a:lnTo>
                <a:cubicBezTo>
                  <a:pt x="2592963" y="721006"/>
                  <a:pt x="2385017" y="929100"/>
                  <a:pt x="2128413" y="929100"/>
                </a:cubicBezTo>
                <a:close/>
              </a:path>
            </a:pathLst>
          </a:custGeom>
          <a:solidFill>
            <a:schemeClr val="accent4"/>
          </a:solidFill>
          <a:ln w="14780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14" name="Graphic 2">
            <a:extLst>
              <a:ext uri="{FF2B5EF4-FFF2-40B4-BE49-F238E27FC236}">
                <a16:creationId xmlns:a16="http://schemas.microsoft.com/office/drawing/2014/main" id="{6AD28D48-7D70-4192-A864-FAE4C6FB591C}"/>
              </a:ext>
            </a:extLst>
          </p:cNvPr>
          <p:cNvSpPr/>
          <p:nvPr/>
        </p:nvSpPr>
        <p:spPr>
          <a:xfrm>
            <a:off x="5769793" y="731590"/>
            <a:ext cx="2142166" cy="251132"/>
          </a:xfrm>
          <a:custGeom>
            <a:avLst/>
            <a:gdLst>
              <a:gd name="connsiteX0" fmla="*/ 2016601 w 2142166"/>
              <a:gd name="connsiteY0" fmla="*/ 251132 h 251132"/>
              <a:gd name="connsiteX1" fmla="*/ 125566 w 2142166"/>
              <a:gd name="connsiteY1" fmla="*/ 251132 h 251132"/>
              <a:gd name="connsiteX2" fmla="*/ 0 w 2142166"/>
              <a:gd name="connsiteY2" fmla="*/ 125566 h 251132"/>
              <a:gd name="connsiteX3" fmla="*/ 0 w 2142166"/>
              <a:gd name="connsiteY3" fmla="*/ 125566 h 251132"/>
              <a:gd name="connsiteX4" fmla="*/ 125566 w 2142166"/>
              <a:gd name="connsiteY4" fmla="*/ 0 h 251132"/>
              <a:gd name="connsiteX5" fmla="*/ 2016601 w 2142166"/>
              <a:gd name="connsiteY5" fmla="*/ 0 h 251132"/>
              <a:gd name="connsiteX6" fmla="*/ 2142167 w 2142166"/>
              <a:gd name="connsiteY6" fmla="*/ 125566 h 251132"/>
              <a:gd name="connsiteX7" fmla="*/ 2142167 w 2142166"/>
              <a:gd name="connsiteY7" fmla="*/ 125566 h 251132"/>
              <a:gd name="connsiteX8" fmla="*/ 2016601 w 2142166"/>
              <a:gd name="connsiteY8" fmla="*/ 251132 h 2511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142166" h="251132">
                <a:moveTo>
                  <a:pt x="2016601" y="251132"/>
                </a:moveTo>
                <a:lnTo>
                  <a:pt x="125566" y="251132"/>
                </a:lnTo>
                <a:cubicBezTo>
                  <a:pt x="56202" y="251132"/>
                  <a:pt x="0" y="194931"/>
                  <a:pt x="0" y="125566"/>
                </a:cubicBezTo>
                <a:lnTo>
                  <a:pt x="0" y="125566"/>
                </a:lnTo>
                <a:cubicBezTo>
                  <a:pt x="0" y="56202"/>
                  <a:pt x="56202" y="0"/>
                  <a:pt x="125566" y="0"/>
                </a:cubicBezTo>
                <a:lnTo>
                  <a:pt x="2016601" y="0"/>
                </a:lnTo>
                <a:cubicBezTo>
                  <a:pt x="2085965" y="0"/>
                  <a:pt x="2142167" y="56202"/>
                  <a:pt x="2142167" y="125566"/>
                </a:cubicBezTo>
                <a:lnTo>
                  <a:pt x="2142167" y="125566"/>
                </a:lnTo>
                <a:cubicBezTo>
                  <a:pt x="2142167" y="194783"/>
                  <a:pt x="2085965" y="251132"/>
                  <a:pt x="2016601" y="251132"/>
                </a:cubicBezTo>
                <a:close/>
              </a:path>
            </a:pathLst>
          </a:custGeom>
          <a:solidFill>
            <a:schemeClr val="accent4">
              <a:lumMod val="75000"/>
            </a:schemeClr>
          </a:solidFill>
          <a:ln w="1478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F652BEA1-E159-4619-8A68-F3910593164D}"/>
              </a:ext>
            </a:extLst>
          </p:cNvPr>
          <p:cNvSpPr/>
          <p:nvPr/>
        </p:nvSpPr>
        <p:spPr>
          <a:xfrm>
            <a:off x="5436281" y="711771"/>
            <a:ext cx="1101254" cy="1101254"/>
          </a:xfrm>
          <a:custGeom>
            <a:avLst/>
            <a:gdLst>
              <a:gd name="connsiteX0" fmla="*/ 1101255 w 1101254"/>
              <a:gd name="connsiteY0" fmla="*/ 550627 h 1101254"/>
              <a:gd name="connsiteX1" fmla="*/ 550627 w 1101254"/>
              <a:gd name="connsiteY1" fmla="*/ 1101254 h 1101254"/>
              <a:gd name="connsiteX2" fmla="*/ 0 w 1101254"/>
              <a:gd name="connsiteY2" fmla="*/ 550627 h 1101254"/>
              <a:gd name="connsiteX3" fmla="*/ 550627 w 1101254"/>
              <a:gd name="connsiteY3" fmla="*/ 0 h 1101254"/>
              <a:gd name="connsiteX4" fmla="*/ 1101255 w 1101254"/>
              <a:gd name="connsiteY4" fmla="*/ 550627 h 11012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01254" h="1101254">
                <a:moveTo>
                  <a:pt x="1101255" y="550627"/>
                </a:moveTo>
                <a:cubicBezTo>
                  <a:pt x="1101255" y="854730"/>
                  <a:pt x="854731" y="1101254"/>
                  <a:pt x="550627" y="1101254"/>
                </a:cubicBezTo>
                <a:cubicBezTo>
                  <a:pt x="246524" y="1101254"/>
                  <a:pt x="0" y="854730"/>
                  <a:pt x="0" y="550627"/>
                </a:cubicBezTo>
                <a:cubicBezTo>
                  <a:pt x="0" y="246524"/>
                  <a:pt x="246524" y="0"/>
                  <a:pt x="550627" y="0"/>
                </a:cubicBezTo>
                <a:cubicBezTo>
                  <a:pt x="854731" y="0"/>
                  <a:pt x="1101255" y="246524"/>
                  <a:pt x="1101255" y="550627"/>
                </a:cubicBezTo>
                <a:close/>
              </a:path>
            </a:pathLst>
          </a:custGeom>
          <a:solidFill>
            <a:srgbClr val="FFFFFF"/>
          </a:solidFill>
          <a:ln w="10805" cap="flat">
            <a:noFill/>
            <a:prstDash val="solid"/>
            <a:miter/>
          </a:ln>
          <a:effectLst>
            <a:outerShdw blurRad="266700" dist="165100" dir="3000000" sx="98000" sy="98000" algn="ct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38" name="Freeform: Shape 37">
            <a:extLst>
              <a:ext uri="{FF2B5EF4-FFF2-40B4-BE49-F238E27FC236}">
                <a16:creationId xmlns:a16="http://schemas.microsoft.com/office/drawing/2014/main" id="{FC79A687-24BA-4861-B4B7-B03ECFC363DE}"/>
              </a:ext>
            </a:extLst>
          </p:cNvPr>
          <p:cNvSpPr/>
          <p:nvPr/>
        </p:nvSpPr>
        <p:spPr>
          <a:xfrm>
            <a:off x="2747184" y="2953029"/>
            <a:ext cx="2166126" cy="776172"/>
          </a:xfrm>
          <a:custGeom>
            <a:avLst/>
            <a:gdLst>
              <a:gd name="connsiteX0" fmla="*/ 1778040 w 2166126"/>
              <a:gd name="connsiteY0" fmla="*/ 776173 h 776172"/>
              <a:gd name="connsiteX1" fmla="*/ 388087 w 2166126"/>
              <a:gd name="connsiteY1" fmla="*/ 776173 h 776172"/>
              <a:gd name="connsiteX2" fmla="*/ 0 w 2166126"/>
              <a:gd name="connsiteY2" fmla="*/ 388086 h 776172"/>
              <a:gd name="connsiteX3" fmla="*/ 0 w 2166126"/>
              <a:gd name="connsiteY3" fmla="*/ 388086 h 776172"/>
              <a:gd name="connsiteX4" fmla="*/ 388087 w 2166126"/>
              <a:gd name="connsiteY4" fmla="*/ 0 h 776172"/>
              <a:gd name="connsiteX5" fmla="*/ 1778040 w 2166126"/>
              <a:gd name="connsiteY5" fmla="*/ 0 h 776172"/>
              <a:gd name="connsiteX6" fmla="*/ 2166127 w 2166126"/>
              <a:gd name="connsiteY6" fmla="*/ 388086 h 776172"/>
              <a:gd name="connsiteX7" fmla="*/ 2166127 w 2166126"/>
              <a:gd name="connsiteY7" fmla="*/ 388086 h 776172"/>
              <a:gd name="connsiteX8" fmla="*/ 1778040 w 2166126"/>
              <a:gd name="connsiteY8" fmla="*/ 776173 h 7761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166126" h="776172">
                <a:moveTo>
                  <a:pt x="1778040" y="776173"/>
                </a:moveTo>
                <a:lnTo>
                  <a:pt x="388087" y="776173"/>
                </a:lnTo>
                <a:cubicBezTo>
                  <a:pt x="173781" y="776173"/>
                  <a:pt x="0" y="602392"/>
                  <a:pt x="0" y="388086"/>
                </a:cubicBezTo>
                <a:lnTo>
                  <a:pt x="0" y="388086"/>
                </a:lnTo>
                <a:cubicBezTo>
                  <a:pt x="0" y="173781"/>
                  <a:pt x="173781" y="0"/>
                  <a:pt x="388087" y="0"/>
                </a:cubicBezTo>
                <a:lnTo>
                  <a:pt x="1778040" y="0"/>
                </a:lnTo>
                <a:cubicBezTo>
                  <a:pt x="1992346" y="0"/>
                  <a:pt x="2166127" y="173781"/>
                  <a:pt x="2166127" y="388086"/>
                </a:cubicBezTo>
                <a:lnTo>
                  <a:pt x="2166127" y="388086"/>
                </a:lnTo>
                <a:cubicBezTo>
                  <a:pt x="2166275" y="602392"/>
                  <a:pt x="1992493" y="776173"/>
                  <a:pt x="1778040" y="776173"/>
                </a:cubicBezTo>
                <a:close/>
              </a:path>
            </a:pathLst>
          </a:custGeom>
          <a:solidFill>
            <a:schemeClr val="accent1"/>
          </a:solidFill>
          <a:ln w="1478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40" name="Graphic 2">
            <a:extLst>
              <a:ext uri="{FF2B5EF4-FFF2-40B4-BE49-F238E27FC236}">
                <a16:creationId xmlns:a16="http://schemas.microsoft.com/office/drawing/2014/main" id="{154D9DC6-DB09-42D4-A076-FF18A9FDDC96}"/>
              </a:ext>
            </a:extLst>
          </p:cNvPr>
          <p:cNvSpPr/>
          <p:nvPr/>
        </p:nvSpPr>
        <p:spPr>
          <a:xfrm>
            <a:off x="2761678" y="2897567"/>
            <a:ext cx="1789576" cy="209720"/>
          </a:xfrm>
          <a:custGeom>
            <a:avLst/>
            <a:gdLst>
              <a:gd name="connsiteX0" fmla="*/ 1684716 w 1789576"/>
              <a:gd name="connsiteY0" fmla="*/ 209720 h 209720"/>
              <a:gd name="connsiteX1" fmla="*/ 104860 w 1789576"/>
              <a:gd name="connsiteY1" fmla="*/ 209720 h 209720"/>
              <a:gd name="connsiteX2" fmla="*/ 0 w 1789576"/>
              <a:gd name="connsiteY2" fmla="*/ 104860 h 209720"/>
              <a:gd name="connsiteX3" fmla="*/ 0 w 1789576"/>
              <a:gd name="connsiteY3" fmla="*/ 104860 h 209720"/>
              <a:gd name="connsiteX4" fmla="*/ 104860 w 1789576"/>
              <a:gd name="connsiteY4" fmla="*/ 0 h 209720"/>
              <a:gd name="connsiteX5" fmla="*/ 1684716 w 1789576"/>
              <a:gd name="connsiteY5" fmla="*/ 0 h 209720"/>
              <a:gd name="connsiteX6" fmla="*/ 1789576 w 1789576"/>
              <a:gd name="connsiteY6" fmla="*/ 104860 h 209720"/>
              <a:gd name="connsiteX7" fmla="*/ 1789576 w 1789576"/>
              <a:gd name="connsiteY7" fmla="*/ 104860 h 209720"/>
              <a:gd name="connsiteX8" fmla="*/ 1684716 w 1789576"/>
              <a:gd name="connsiteY8" fmla="*/ 209720 h 209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789576" h="209720">
                <a:moveTo>
                  <a:pt x="1684716" y="209720"/>
                </a:moveTo>
                <a:lnTo>
                  <a:pt x="104860" y="209720"/>
                </a:lnTo>
                <a:cubicBezTo>
                  <a:pt x="46884" y="209720"/>
                  <a:pt x="0" y="162689"/>
                  <a:pt x="0" y="104860"/>
                </a:cubicBezTo>
                <a:lnTo>
                  <a:pt x="0" y="104860"/>
                </a:lnTo>
                <a:cubicBezTo>
                  <a:pt x="0" y="46884"/>
                  <a:pt x="47032" y="0"/>
                  <a:pt x="104860" y="0"/>
                </a:cubicBezTo>
                <a:lnTo>
                  <a:pt x="1684716" y="0"/>
                </a:lnTo>
                <a:cubicBezTo>
                  <a:pt x="1742692" y="0"/>
                  <a:pt x="1789576" y="47032"/>
                  <a:pt x="1789576" y="104860"/>
                </a:cubicBezTo>
                <a:lnTo>
                  <a:pt x="1789576" y="104860"/>
                </a:lnTo>
                <a:cubicBezTo>
                  <a:pt x="1789576" y="162836"/>
                  <a:pt x="1742692" y="209720"/>
                  <a:pt x="1684716" y="209720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 w="1478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43" name="Freeform: Shape 42">
            <a:extLst>
              <a:ext uri="{FF2B5EF4-FFF2-40B4-BE49-F238E27FC236}">
                <a16:creationId xmlns:a16="http://schemas.microsoft.com/office/drawing/2014/main" id="{B5A2E21C-7B57-40BF-83E3-81C8A0681BCD}"/>
              </a:ext>
            </a:extLst>
          </p:cNvPr>
          <p:cNvSpPr/>
          <p:nvPr/>
        </p:nvSpPr>
        <p:spPr>
          <a:xfrm rot="18900000">
            <a:off x="2483334" y="2881145"/>
            <a:ext cx="919922" cy="919921"/>
          </a:xfrm>
          <a:custGeom>
            <a:avLst/>
            <a:gdLst>
              <a:gd name="connsiteX0" fmla="*/ 919922 w 919922"/>
              <a:gd name="connsiteY0" fmla="*/ 459961 h 919921"/>
              <a:gd name="connsiteX1" fmla="*/ 459961 w 919922"/>
              <a:gd name="connsiteY1" fmla="*/ 919922 h 919921"/>
              <a:gd name="connsiteX2" fmla="*/ 0 w 919922"/>
              <a:gd name="connsiteY2" fmla="*/ 459961 h 919921"/>
              <a:gd name="connsiteX3" fmla="*/ 459961 w 919922"/>
              <a:gd name="connsiteY3" fmla="*/ 0 h 919921"/>
              <a:gd name="connsiteX4" fmla="*/ 919922 w 919922"/>
              <a:gd name="connsiteY4" fmla="*/ 459961 h 9199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9922" h="919921">
                <a:moveTo>
                  <a:pt x="919922" y="459961"/>
                </a:moveTo>
                <a:cubicBezTo>
                  <a:pt x="919922" y="713990"/>
                  <a:pt x="713991" y="919922"/>
                  <a:pt x="459961" y="919922"/>
                </a:cubicBezTo>
                <a:cubicBezTo>
                  <a:pt x="205932" y="919922"/>
                  <a:pt x="0" y="713990"/>
                  <a:pt x="0" y="459961"/>
                </a:cubicBezTo>
                <a:cubicBezTo>
                  <a:pt x="0" y="205932"/>
                  <a:pt x="205932" y="0"/>
                  <a:pt x="459961" y="0"/>
                </a:cubicBezTo>
                <a:cubicBezTo>
                  <a:pt x="713991" y="0"/>
                  <a:pt x="919922" y="205932"/>
                  <a:pt x="919922" y="459961"/>
                </a:cubicBezTo>
                <a:close/>
              </a:path>
            </a:pathLst>
          </a:custGeom>
          <a:solidFill>
            <a:srgbClr val="FFFFFF"/>
          </a:solidFill>
          <a:ln w="10805" cap="flat">
            <a:noFill/>
            <a:prstDash val="solid"/>
            <a:miter/>
          </a:ln>
          <a:effectLst>
            <a:outerShdw blurRad="266700" dist="165100" dir="3000000" sx="98000" sy="98000" algn="ct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51" name="Freeform: Shape 50">
            <a:extLst>
              <a:ext uri="{FF2B5EF4-FFF2-40B4-BE49-F238E27FC236}">
                <a16:creationId xmlns:a16="http://schemas.microsoft.com/office/drawing/2014/main" id="{6AC6E2AA-AA52-48DA-A53F-7BF64D279AD0}"/>
              </a:ext>
            </a:extLst>
          </p:cNvPr>
          <p:cNvSpPr/>
          <p:nvPr/>
        </p:nvSpPr>
        <p:spPr>
          <a:xfrm>
            <a:off x="2861066" y="4249953"/>
            <a:ext cx="1906712" cy="683291"/>
          </a:xfrm>
          <a:custGeom>
            <a:avLst/>
            <a:gdLst>
              <a:gd name="connsiteX0" fmla="*/ 1565066 w 1906712"/>
              <a:gd name="connsiteY0" fmla="*/ 683292 h 683291"/>
              <a:gd name="connsiteX1" fmla="*/ 341646 w 1906712"/>
              <a:gd name="connsiteY1" fmla="*/ 683292 h 683291"/>
              <a:gd name="connsiteX2" fmla="*/ 0 w 1906712"/>
              <a:gd name="connsiteY2" fmla="*/ 341646 h 683291"/>
              <a:gd name="connsiteX3" fmla="*/ 0 w 1906712"/>
              <a:gd name="connsiteY3" fmla="*/ 341646 h 683291"/>
              <a:gd name="connsiteX4" fmla="*/ 341646 w 1906712"/>
              <a:gd name="connsiteY4" fmla="*/ 0 h 683291"/>
              <a:gd name="connsiteX5" fmla="*/ 1565066 w 1906712"/>
              <a:gd name="connsiteY5" fmla="*/ 0 h 683291"/>
              <a:gd name="connsiteX6" fmla="*/ 1906712 w 1906712"/>
              <a:gd name="connsiteY6" fmla="*/ 341646 h 683291"/>
              <a:gd name="connsiteX7" fmla="*/ 1906712 w 1906712"/>
              <a:gd name="connsiteY7" fmla="*/ 341646 h 683291"/>
              <a:gd name="connsiteX8" fmla="*/ 1565066 w 1906712"/>
              <a:gd name="connsiteY8" fmla="*/ 683292 h 683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906712" h="683291">
                <a:moveTo>
                  <a:pt x="1565066" y="683292"/>
                </a:moveTo>
                <a:lnTo>
                  <a:pt x="341646" y="683292"/>
                </a:lnTo>
                <a:cubicBezTo>
                  <a:pt x="152927" y="683292"/>
                  <a:pt x="0" y="530365"/>
                  <a:pt x="0" y="341646"/>
                </a:cubicBezTo>
                <a:lnTo>
                  <a:pt x="0" y="341646"/>
                </a:lnTo>
                <a:cubicBezTo>
                  <a:pt x="0" y="152927"/>
                  <a:pt x="152927" y="0"/>
                  <a:pt x="341646" y="0"/>
                </a:cubicBezTo>
                <a:lnTo>
                  <a:pt x="1565066" y="0"/>
                </a:lnTo>
                <a:cubicBezTo>
                  <a:pt x="1753785" y="0"/>
                  <a:pt x="1906712" y="152927"/>
                  <a:pt x="1906712" y="341646"/>
                </a:cubicBezTo>
                <a:lnTo>
                  <a:pt x="1906712" y="341646"/>
                </a:lnTo>
                <a:cubicBezTo>
                  <a:pt x="1906712" y="530217"/>
                  <a:pt x="1753785" y="683292"/>
                  <a:pt x="1565066" y="683292"/>
                </a:cubicBezTo>
                <a:close/>
              </a:path>
            </a:pathLst>
          </a:custGeom>
          <a:solidFill>
            <a:schemeClr val="accent2"/>
          </a:solidFill>
          <a:ln w="1478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53" name="Graphic 2">
            <a:extLst>
              <a:ext uri="{FF2B5EF4-FFF2-40B4-BE49-F238E27FC236}">
                <a16:creationId xmlns:a16="http://schemas.microsoft.com/office/drawing/2014/main" id="{53FD2F8E-38DF-4433-B278-23340E78B0E1}"/>
              </a:ext>
            </a:extLst>
          </p:cNvPr>
          <p:cNvSpPr/>
          <p:nvPr/>
        </p:nvSpPr>
        <p:spPr>
          <a:xfrm>
            <a:off x="2877187" y="4201295"/>
            <a:ext cx="1575122" cy="184577"/>
          </a:xfrm>
          <a:custGeom>
            <a:avLst/>
            <a:gdLst>
              <a:gd name="connsiteX0" fmla="*/ 1482834 w 1575122"/>
              <a:gd name="connsiteY0" fmla="*/ 184578 h 184577"/>
              <a:gd name="connsiteX1" fmla="*/ 92289 w 1575122"/>
              <a:gd name="connsiteY1" fmla="*/ 184578 h 184577"/>
              <a:gd name="connsiteX2" fmla="*/ 0 w 1575122"/>
              <a:gd name="connsiteY2" fmla="*/ 92289 h 184577"/>
              <a:gd name="connsiteX3" fmla="*/ 0 w 1575122"/>
              <a:gd name="connsiteY3" fmla="*/ 92289 h 184577"/>
              <a:gd name="connsiteX4" fmla="*/ 92289 w 1575122"/>
              <a:gd name="connsiteY4" fmla="*/ 0 h 184577"/>
              <a:gd name="connsiteX5" fmla="*/ 1482834 w 1575122"/>
              <a:gd name="connsiteY5" fmla="*/ 0 h 184577"/>
              <a:gd name="connsiteX6" fmla="*/ 1575123 w 1575122"/>
              <a:gd name="connsiteY6" fmla="*/ 92289 h 184577"/>
              <a:gd name="connsiteX7" fmla="*/ 1575123 w 1575122"/>
              <a:gd name="connsiteY7" fmla="*/ 92289 h 184577"/>
              <a:gd name="connsiteX8" fmla="*/ 1482834 w 1575122"/>
              <a:gd name="connsiteY8" fmla="*/ 184578 h 1845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575122" h="184577">
                <a:moveTo>
                  <a:pt x="1482834" y="184578"/>
                </a:moveTo>
                <a:lnTo>
                  <a:pt x="92289" y="184578"/>
                </a:lnTo>
                <a:cubicBezTo>
                  <a:pt x="41264" y="184578"/>
                  <a:pt x="0" y="143166"/>
                  <a:pt x="0" y="92289"/>
                </a:cubicBezTo>
                <a:lnTo>
                  <a:pt x="0" y="92289"/>
                </a:lnTo>
                <a:cubicBezTo>
                  <a:pt x="0" y="41264"/>
                  <a:pt x="41412" y="0"/>
                  <a:pt x="92289" y="0"/>
                </a:cubicBezTo>
                <a:lnTo>
                  <a:pt x="1482834" y="0"/>
                </a:lnTo>
                <a:cubicBezTo>
                  <a:pt x="1533859" y="0"/>
                  <a:pt x="1575123" y="41412"/>
                  <a:pt x="1575123" y="92289"/>
                </a:cubicBezTo>
                <a:lnTo>
                  <a:pt x="1575123" y="92289"/>
                </a:lnTo>
                <a:cubicBezTo>
                  <a:pt x="1575123" y="143166"/>
                  <a:pt x="1533859" y="184578"/>
                  <a:pt x="1482834" y="184578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 w="1478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56" name="Freeform: Shape 55">
            <a:extLst>
              <a:ext uri="{FF2B5EF4-FFF2-40B4-BE49-F238E27FC236}">
                <a16:creationId xmlns:a16="http://schemas.microsoft.com/office/drawing/2014/main" id="{5E831C97-A5F5-48C2-B743-6BCF22F8B892}"/>
              </a:ext>
            </a:extLst>
          </p:cNvPr>
          <p:cNvSpPr/>
          <p:nvPr/>
        </p:nvSpPr>
        <p:spPr>
          <a:xfrm>
            <a:off x="2628865" y="4186653"/>
            <a:ext cx="809894" cy="809893"/>
          </a:xfrm>
          <a:custGeom>
            <a:avLst/>
            <a:gdLst>
              <a:gd name="connsiteX0" fmla="*/ 809894 w 809894"/>
              <a:gd name="connsiteY0" fmla="*/ 404947 h 809893"/>
              <a:gd name="connsiteX1" fmla="*/ 404947 w 809894"/>
              <a:gd name="connsiteY1" fmla="*/ 809894 h 809893"/>
              <a:gd name="connsiteX2" fmla="*/ 0 w 809894"/>
              <a:gd name="connsiteY2" fmla="*/ 404947 h 809893"/>
              <a:gd name="connsiteX3" fmla="*/ 404947 w 809894"/>
              <a:gd name="connsiteY3" fmla="*/ 0 h 809893"/>
              <a:gd name="connsiteX4" fmla="*/ 809894 w 809894"/>
              <a:gd name="connsiteY4" fmla="*/ 404947 h 8098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09894" h="809893">
                <a:moveTo>
                  <a:pt x="809894" y="404947"/>
                </a:moveTo>
                <a:cubicBezTo>
                  <a:pt x="809894" y="628593"/>
                  <a:pt x="628593" y="809894"/>
                  <a:pt x="404947" y="809894"/>
                </a:cubicBezTo>
                <a:cubicBezTo>
                  <a:pt x="181301" y="809894"/>
                  <a:pt x="0" y="628593"/>
                  <a:pt x="0" y="404947"/>
                </a:cubicBezTo>
                <a:cubicBezTo>
                  <a:pt x="0" y="181301"/>
                  <a:pt x="181301" y="0"/>
                  <a:pt x="404947" y="0"/>
                </a:cubicBezTo>
                <a:cubicBezTo>
                  <a:pt x="628593" y="0"/>
                  <a:pt x="809894" y="181301"/>
                  <a:pt x="809894" y="404947"/>
                </a:cubicBezTo>
                <a:close/>
              </a:path>
            </a:pathLst>
          </a:custGeom>
          <a:solidFill>
            <a:srgbClr val="FFFFFF"/>
          </a:solidFill>
          <a:ln w="10805" cap="flat">
            <a:noFill/>
            <a:prstDash val="solid"/>
            <a:miter/>
          </a:ln>
          <a:effectLst>
            <a:outerShdw blurRad="266700" dist="165100" dir="3000000" sx="98000" sy="98000" algn="ct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64" name="Freeform: Shape 63">
            <a:extLst>
              <a:ext uri="{FF2B5EF4-FFF2-40B4-BE49-F238E27FC236}">
                <a16:creationId xmlns:a16="http://schemas.microsoft.com/office/drawing/2014/main" id="{F7F87B10-172E-4D01-ABD4-7A0460B92956}"/>
              </a:ext>
            </a:extLst>
          </p:cNvPr>
          <p:cNvSpPr/>
          <p:nvPr/>
        </p:nvSpPr>
        <p:spPr>
          <a:xfrm>
            <a:off x="2861066" y="5444975"/>
            <a:ext cx="1906712" cy="683292"/>
          </a:xfrm>
          <a:custGeom>
            <a:avLst/>
            <a:gdLst>
              <a:gd name="connsiteX0" fmla="*/ 1565066 w 1906712"/>
              <a:gd name="connsiteY0" fmla="*/ 683292 h 683292"/>
              <a:gd name="connsiteX1" fmla="*/ 341646 w 1906712"/>
              <a:gd name="connsiteY1" fmla="*/ 683292 h 683292"/>
              <a:gd name="connsiteX2" fmla="*/ 0 w 1906712"/>
              <a:gd name="connsiteY2" fmla="*/ 341646 h 683292"/>
              <a:gd name="connsiteX3" fmla="*/ 0 w 1906712"/>
              <a:gd name="connsiteY3" fmla="*/ 341646 h 683292"/>
              <a:gd name="connsiteX4" fmla="*/ 341646 w 1906712"/>
              <a:gd name="connsiteY4" fmla="*/ 0 h 683292"/>
              <a:gd name="connsiteX5" fmla="*/ 1565066 w 1906712"/>
              <a:gd name="connsiteY5" fmla="*/ 0 h 683292"/>
              <a:gd name="connsiteX6" fmla="*/ 1906712 w 1906712"/>
              <a:gd name="connsiteY6" fmla="*/ 341646 h 683292"/>
              <a:gd name="connsiteX7" fmla="*/ 1906712 w 1906712"/>
              <a:gd name="connsiteY7" fmla="*/ 341646 h 683292"/>
              <a:gd name="connsiteX8" fmla="*/ 1565066 w 1906712"/>
              <a:gd name="connsiteY8" fmla="*/ 683292 h 6832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906712" h="683292">
                <a:moveTo>
                  <a:pt x="1565066" y="683292"/>
                </a:moveTo>
                <a:lnTo>
                  <a:pt x="341646" y="683292"/>
                </a:lnTo>
                <a:cubicBezTo>
                  <a:pt x="152927" y="683292"/>
                  <a:pt x="0" y="530365"/>
                  <a:pt x="0" y="341646"/>
                </a:cubicBezTo>
                <a:lnTo>
                  <a:pt x="0" y="341646"/>
                </a:lnTo>
                <a:cubicBezTo>
                  <a:pt x="0" y="152927"/>
                  <a:pt x="152927" y="0"/>
                  <a:pt x="341646" y="0"/>
                </a:cubicBezTo>
                <a:lnTo>
                  <a:pt x="1565066" y="0"/>
                </a:lnTo>
                <a:cubicBezTo>
                  <a:pt x="1753785" y="0"/>
                  <a:pt x="1906712" y="152927"/>
                  <a:pt x="1906712" y="341646"/>
                </a:cubicBezTo>
                <a:lnTo>
                  <a:pt x="1906712" y="341646"/>
                </a:lnTo>
                <a:cubicBezTo>
                  <a:pt x="1906712" y="530365"/>
                  <a:pt x="1753785" y="683292"/>
                  <a:pt x="1565066" y="683292"/>
                </a:cubicBezTo>
                <a:close/>
              </a:path>
            </a:pathLst>
          </a:custGeom>
          <a:solidFill>
            <a:schemeClr val="accent3"/>
          </a:solidFill>
          <a:ln w="1478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66" name="Graphic 2">
            <a:extLst>
              <a:ext uri="{FF2B5EF4-FFF2-40B4-BE49-F238E27FC236}">
                <a16:creationId xmlns:a16="http://schemas.microsoft.com/office/drawing/2014/main" id="{47497A2A-8E2C-468E-9CCB-69D51DE9DA24}"/>
              </a:ext>
            </a:extLst>
          </p:cNvPr>
          <p:cNvSpPr/>
          <p:nvPr/>
        </p:nvSpPr>
        <p:spPr>
          <a:xfrm>
            <a:off x="2949953" y="5396464"/>
            <a:ext cx="1499103" cy="184577"/>
          </a:xfrm>
          <a:custGeom>
            <a:avLst/>
            <a:gdLst>
              <a:gd name="connsiteX0" fmla="*/ 1409180 w 1499103"/>
              <a:gd name="connsiteY0" fmla="*/ 184578 h 184577"/>
              <a:gd name="connsiteX1" fmla="*/ 90070 w 1499103"/>
              <a:gd name="connsiteY1" fmla="*/ 184578 h 184577"/>
              <a:gd name="connsiteX2" fmla="*/ 0 w 1499103"/>
              <a:gd name="connsiteY2" fmla="*/ 94508 h 184577"/>
              <a:gd name="connsiteX3" fmla="*/ 0 w 1499103"/>
              <a:gd name="connsiteY3" fmla="*/ 90070 h 184577"/>
              <a:gd name="connsiteX4" fmla="*/ 90070 w 1499103"/>
              <a:gd name="connsiteY4" fmla="*/ 0 h 184577"/>
              <a:gd name="connsiteX5" fmla="*/ 1409033 w 1499103"/>
              <a:gd name="connsiteY5" fmla="*/ 0 h 184577"/>
              <a:gd name="connsiteX6" fmla="*/ 1499103 w 1499103"/>
              <a:gd name="connsiteY6" fmla="*/ 90070 h 184577"/>
              <a:gd name="connsiteX7" fmla="*/ 1499103 w 1499103"/>
              <a:gd name="connsiteY7" fmla="*/ 94508 h 184577"/>
              <a:gd name="connsiteX8" fmla="*/ 1409180 w 1499103"/>
              <a:gd name="connsiteY8" fmla="*/ 184578 h 1845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99103" h="184577">
                <a:moveTo>
                  <a:pt x="1409180" y="184578"/>
                </a:moveTo>
                <a:lnTo>
                  <a:pt x="90070" y="184578"/>
                </a:lnTo>
                <a:cubicBezTo>
                  <a:pt x="40376" y="184578"/>
                  <a:pt x="0" y="144201"/>
                  <a:pt x="0" y="94508"/>
                </a:cubicBezTo>
                <a:lnTo>
                  <a:pt x="0" y="90070"/>
                </a:lnTo>
                <a:cubicBezTo>
                  <a:pt x="0" y="40377"/>
                  <a:pt x="40376" y="0"/>
                  <a:pt x="90070" y="0"/>
                </a:cubicBezTo>
                <a:lnTo>
                  <a:pt x="1409033" y="0"/>
                </a:lnTo>
                <a:cubicBezTo>
                  <a:pt x="1458727" y="0"/>
                  <a:pt x="1499103" y="40377"/>
                  <a:pt x="1499103" y="90070"/>
                </a:cubicBezTo>
                <a:lnTo>
                  <a:pt x="1499103" y="94508"/>
                </a:lnTo>
                <a:cubicBezTo>
                  <a:pt x="1499251" y="144201"/>
                  <a:pt x="1458874" y="184578"/>
                  <a:pt x="1409180" y="184578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 w="1478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69" name="Freeform: Shape 68">
            <a:extLst>
              <a:ext uri="{FF2B5EF4-FFF2-40B4-BE49-F238E27FC236}">
                <a16:creationId xmlns:a16="http://schemas.microsoft.com/office/drawing/2014/main" id="{4F7D4268-174F-49EF-B27B-314775DC03C0}"/>
              </a:ext>
            </a:extLst>
          </p:cNvPr>
          <p:cNvSpPr/>
          <p:nvPr/>
        </p:nvSpPr>
        <p:spPr>
          <a:xfrm>
            <a:off x="2628865" y="5381823"/>
            <a:ext cx="809894" cy="809893"/>
          </a:xfrm>
          <a:custGeom>
            <a:avLst/>
            <a:gdLst>
              <a:gd name="connsiteX0" fmla="*/ 809894 w 809894"/>
              <a:gd name="connsiteY0" fmla="*/ 404947 h 809893"/>
              <a:gd name="connsiteX1" fmla="*/ 404947 w 809894"/>
              <a:gd name="connsiteY1" fmla="*/ 809894 h 809893"/>
              <a:gd name="connsiteX2" fmla="*/ 0 w 809894"/>
              <a:gd name="connsiteY2" fmla="*/ 404947 h 809893"/>
              <a:gd name="connsiteX3" fmla="*/ 404947 w 809894"/>
              <a:gd name="connsiteY3" fmla="*/ 0 h 809893"/>
              <a:gd name="connsiteX4" fmla="*/ 809894 w 809894"/>
              <a:gd name="connsiteY4" fmla="*/ 404947 h 8098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09894" h="809893">
                <a:moveTo>
                  <a:pt x="809894" y="404947"/>
                </a:moveTo>
                <a:cubicBezTo>
                  <a:pt x="809894" y="628593"/>
                  <a:pt x="628593" y="809894"/>
                  <a:pt x="404947" y="809894"/>
                </a:cubicBezTo>
                <a:cubicBezTo>
                  <a:pt x="181301" y="809894"/>
                  <a:pt x="0" y="628593"/>
                  <a:pt x="0" y="404947"/>
                </a:cubicBezTo>
                <a:cubicBezTo>
                  <a:pt x="0" y="181301"/>
                  <a:pt x="181301" y="0"/>
                  <a:pt x="404947" y="0"/>
                </a:cubicBezTo>
                <a:cubicBezTo>
                  <a:pt x="628593" y="0"/>
                  <a:pt x="809894" y="181301"/>
                  <a:pt x="809894" y="404947"/>
                </a:cubicBezTo>
                <a:close/>
              </a:path>
            </a:pathLst>
          </a:custGeom>
          <a:solidFill>
            <a:srgbClr val="FFFFFF"/>
          </a:solidFill>
          <a:ln w="10805" cap="flat">
            <a:noFill/>
            <a:prstDash val="solid"/>
            <a:miter/>
          </a:ln>
          <a:effectLst>
            <a:outerShdw blurRad="266700" dist="165100" dir="3000000" sx="98000" sy="98000" algn="ct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77" name="Freeform: Shape 76">
            <a:extLst>
              <a:ext uri="{FF2B5EF4-FFF2-40B4-BE49-F238E27FC236}">
                <a16:creationId xmlns:a16="http://schemas.microsoft.com/office/drawing/2014/main" id="{94D1D68D-E931-4C41-B309-2ABA99C0D921}"/>
              </a:ext>
            </a:extLst>
          </p:cNvPr>
          <p:cNvSpPr/>
          <p:nvPr/>
        </p:nvSpPr>
        <p:spPr>
          <a:xfrm>
            <a:off x="5973449" y="2953029"/>
            <a:ext cx="2166126" cy="776172"/>
          </a:xfrm>
          <a:custGeom>
            <a:avLst/>
            <a:gdLst>
              <a:gd name="connsiteX0" fmla="*/ 1778040 w 2166126"/>
              <a:gd name="connsiteY0" fmla="*/ 776173 h 776172"/>
              <a:gd name="connsiteX1" fmla="*/ 388087 w 2166126"/>
              <a:gd name="connsiteY1" fmla="*/ 776173 h 776172"/>
              <a:gd name="connsiteX2" fmla="*/ 0 w 2166126"/>
              <a:gd name="connsiteY2" fmla="*/ 388086 h 776172"/>
              <a:gd name="connsiteX3" fmla="*/ 0 w 2166126"/>
              <a:gd name="connsiteY3" fmla="*/ 388086 h 776172"/>
              <a:gd name="connsiteX4" fmla="*/ 388087 w 2166126"/>
              <a:gd name="connsiteY4" fmla="*/ 0 h 776172"/>
              <a:gd name="connsiteX5" fmla="*/ 1778040 w 2166126"/>
              <a:gd name="connsiteY5" fmla="*/ 0 h 776172"/>
              <a:gd name="connsiteX6" fmla="*/ 2166127 w 2166126"/>
              <a:gd name="connsiteY6" fmla="*/ 388086 h 776172"/>
              <a:gd name="connsiteX7" fmla="*/ 2166127 w 2166126"/>
              <a:gd name="connsiteY7" fmla="*/ 388086 h 776172"/>
              <a:gd name="connsiteX8" fmla="*/ 1778040 w 2166126"/>
              <a:gd name="connsiteY8" fmla="*/ 776173 h 7761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166126" h="776172">
                <a:moveTo>
                  <a:pt x="1778040" y="776173"/>
                </a:moveTo>
                <a:lnTo>
                  <a:pt x="388087" y="776173"/>
                </a:lnTo>
                <a:cubicBezTo>
                  <a:pt x="173781" y="776173"/>
                  <a:pt x="0" y="602392"/>
                  <a:pt x="0" y="388086"/>
                </a:cubicBezTo>
                <a:lnTo>
                  <a:pt x="0" y="388086"/>
                </a:lnTo>
                <a:cubicBezTo>
                  <a:pt x="0" y="173781"/>
                  <a:pt x="173781" y="0"/>
                  <a:pt x="388087" y="0"/>
                </a:cubicBezTo>
                <a:lnTo>
                  <a:pt x="1778040" y="0"/>
                </a:lnTo>
                <a:cubicBezTo>
                  <a:pt x="1992346" y="0"/>
                  <a:pt x="2166127" y="173781"/>
                  <a:pt x="2166127" y="388086"/>
                </a:cubicBezTo>
                <a:lnTo>
                  <a:pt x="2166127" y="388086"/>
                </a:lnTo>
                <a:cubicBezTo>
                  <a:pt x="2166127" y="602392"/>
                  <a:pt x="1992346" y="776173"/>
                  <a:pt x="1778040" y="776173"/>
                </a:cubicBezTo>
                <a:close/>
              </a:path>
            </a:pathLst>
          </a:custGeom>
          <a:solidFill>
            <a:schemeClr val="accent5"/>
          </a:solidFill>
          <a:ln w="1478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79" name="Graphic 2">
            <a:extLst>
              <a:ext uri="{FF2B5EF4-FFF2-40B4-BE49-F238E27FC236}">
                <a16:creationId xmlns:a16="http://schemas.microsoft.com/office/drawing/2014/main" id="{A7FCE214-FC37-4914-AACC-2F5EDFCC9C81}"/>
              </a:ext>
            </a:extLst>
          </p:cNvPr>
          <p:cNvSpPr/>
          <p:nvPr/>
        </p:nvSpPr>
        <p:spPr>
          <a:xfrm>
            <a:off x="5992528" y="2897567"/>
            <a:ext cx="1789575" cy="209720"/>
          </a:xfrm>
          <a:custGeom>
            <a:avLst/>
            <a:gdLst>
              <a:gd name="connsiteX0" fmla="*/ 1684568 w 1789575"/>
              <a:gd name="connsiteY0" fmla="*/ 209720 h 209720"/>
              <a:gd name="connsiteX1" fmla="*/ 104860 w 1789575"/>
              <a:gd name="connsiteY1" fmla="*/ 209720 h 209720"/>
              <a:gd name="connsiteX2" fmla="*/ 0 w 1789575"/>
              <a:gd name="connsiteY2" fmla="*/ 104860 h 209720"/>
              <a:gd name="connsiteX3" fmla="*/ 0 w 1789575"/>
              <a:gd name="connsiteY3" fmla="*/ 104860 h 209720"/>
              <a:gd name="connsiteX4" fmla="*/ 104860 w 1789575"/>
              <a:gd name="connsiteY4" fmla="*/ 0 h 209720"/>
              <a:gd name="connsiteX5" fmla="*/ 1684716 w 1789575"/>
              <a:gd name="connsiteY5" fmla="*/ 0 h 209720"/>
              <a:gd name="connsiteX6" fmla="*/ 1789576 w 1789575"/>
              <a:gd name="connsiteY6" fmla="*/ 104860 h 209720"/>
              <a:gd name="connsiteX7" fmla="*/ 1789576 w 1789575"/>
              <a:gd name="connsiteY7" fmla="*/ 104860 h 209720"/>
              <a:gd name="connsiteX8" fmla="*/ 1684568 w 1789575"/>
              <a:gd name="connsiteY8" fmla="*/ 209720 h 209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789575" h="209720">
                <a:moveTo>
                  <a:pt x="1684568" y="209720"/>
                </a:moveTo>
                <a:lnTo>
                  <a:pt x="104860" y="209720"/>
                </a:lnTo>
                <a:cubicBezTo>
                  <a:pt x="46884" y="209720"/>
                  <a:pt x="0" y="162689"/>
                  <a:pt x="0" y="104860"/>
                </a:cubicBezTo>
                <a:lnTo>
                  <a:pt x="0" y="104860"/>
                </a:lnTo>
                <a:cubicBezTo>
                  <a:pt x="0" y="46884"/>
                  <a:pt x="47032" y="0"/>
                  <a:pt x="104860" y="0"/>
                </a:cubicBezTo>
                <a:lnTo>
                  <a:pt x="1684716" y="0"/>
                </a:lnTo>
                <a:cubicBezTo>
                  <a:pt x="1742692" y="0"/>
                  <a:pt x="1789576" y="47032"/>
                  <a:pt x="1789576" y="104860"/>
                </a:cubicBezTo>
                <a:lnTo>
                  <a:pt x="1789576" y="104860"/>
                </a:lnTo>
                <a:cubicBezTo>
                  <a:pt x="1789576" y="162836"/>
                  <a:pt x="1742544" y="209720"/>
                  <a:pt x="1684568" y="209720"/>
                </a:cubicBezTo>
                <a:close/>
              </a:path>
            </a:pathLst>
          </a:custGeom>
          <a:solidFill>
            <a:schemeClr val="accent5">
              <a:lumMod val="75000"/>
            </a:schemeClr>
          </a:solidFill>
          <a:ln w="1478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82" name="Freeform: Shape 81">
            <a:extLst>
              <a:ext uri="{FF2B5EF4-FFF2-40B4-BE49-F238E27FC236}">
                <a16:creationId xmlns:a16="http://schemas.microsoft.com/office/drawing/2014/main" id="{36998E68-A6FD-48F2-A56C-E5708A91F9A4}"/>
              </a:ext>
            </a:extLst>
          </p:cNvPr>
          <p:cNvSpPr/>
          <p:nvPr/>
        </p:nvSpPr>
        <p:spPr>
          <a:xfrm rot="20222710">
            <a:off x="5709501" y="2881339"/>
            <a:ext cx="919918" cy="919917"/>
          </a:xfrm>
          <a:custGeom>
            <a:avLst/>
            <a:gdLst>
              <a:gd name="connsiteX0" fmla="*/ 919918 w 919918"/>
              <a:gd name="connsiteY0" fmla="*/ 459959 h 919917"/>
              <a:gd name="connsiteX1" fmla="*/ 459959 w 919918"/>
              <a:gd name="connsiteY1" fmla="*/ 919918 h 919917"/>
              <a:gd name="connsiteX2" fmla="*/ 0 w 919918"/>
              <a:gd name="connsiteY2" fmla="*/ 459959 h 919917"/>
              <a:gd name="connsiteX3" fmla="*/ 459959 w 919918"/>
              <a:gd name="connsiteY3" fmla="*/ 0 h 919917"/>
              <a:gd name="connsiteX4" fmla="*/ 919918 w 919918"/>
              <a:gd name="connsiteY4" fmla="*/ 459959 h 9199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9918" h="919917">
                <a:moveTo>
                  <a:pt x="919918" y="459959"/>
                </a:moveTo>
                <a:cubicBezTo>
                  <a:pt x="919918" y="713987"/>
                  <a:pt x="713987" y="919918"/>
                  <a:pt x="459959" y="919918"/>
                </a:cubicBezTo>
                <a:cubicBezTo>
                  <a:pt x="205931" y="919918"/>
                  <a:pt x="0" y="713987"/>
                  <a:pt x="0" y="459959"/>
                </a:cubicBezTo>
                <a:cubicBezTo>
                  <a:pt x="0" y="205931"/>
                  <a:pt x="205931" y="0"/>
                  <a:pt x="459959" y="0"/>
                </a:cubicBezTo>
                <a:cubicBezTo>
                  <a:pt x="713987" y="0"/>
                  <a:pt x="919918" y="205931"/>
                  <a:pt x="919918" y="459959"/>
                </a:cubicBezTo>
                <a:close/>
              </a:path>
            </a:pathLst>
          </a:custGeom>
          <a:solidFill>
            <a:srgbClr val="FFFFFF"/>
          </a:solidFill>
          <a:ln w="10805" cap="flat">
            <a:noFill/>
            <a:prstDash val="solid"/>
            <a:miter/>
          </a:ln>
          <a:effectLst>
            <a:outerShdw blurRad="266700" dist="165100" dir="3000000" sx="98000" sy="98000" algn="ct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90" name="Freeform: Shape 89">
            <a:extLst>
              <a:ext uri="{FF2B5EF4-FFF2-40B4-BE49-F238E27FC236}">
                <a16:creationId xmlns:a16="http://schemas.microsoft.com/office/drawing/2014/main" id="{EF405905-8D7C-4071-9F8B-961F851E0873}"/>
              </a:ext>
            </a:extLst>
          </p:cNvPr>
          <p:cNvSpPr/>
          <p:nvPr/>
        </p:nvSpPr>
        <p:spPr>
          <a:xfrm>
            <a:off x="6087332" y="4249953"/>
            <a:ext cx="1906712" cy="683291"/>
          </a:xfrm>
          <a:custGeom>
            <a:avLst/>
            <a:gdLst>
              <a:gd name="connsiteX0" fmla="*/ 1565066 w 1906712"/>
              <a:gd name="connsiteY0" fmla="*/ 683292 h 683291"/>
              <a:gd name="connsiteX1" fmla="*/ 341646 w 1906712"/>
              <a:gd name="connsiteY1" fmla="*/ 683292 h 683291"/>
              <a:gd name="connsiteX2" fmla="*/ 0 w 1906712"/>
              <a:gd name="connsiteY2" fmla="*/ 341646 h 683291"/>
              <a:gd name="connsiteX3" fmla="*/ 0 w 1906712"/>
              <a:gd name="connsiteY3" fmla="*/ 341646 h 683291"/>
              <a:gd name="connsiteX4" fmla="*/ 341646 w 1906712"/>
              <a:gd name="connsiteY4" fmla="*/ 0 h 683291"/>
              <a:gd name="connsiteX5" fmla="*/ 1565066 w 1906712"/>
              <a:gd name="connsiteY5" fmla="*/ 0 h 683291"/>
              <a:gd name="connsiteX6" fmla="*/ 1906712 w 1906712"/>
              <a:gd name="connsiteY6" fmla="*/ 341646 h 683291"/>
              <a:gd name="connsiteX7" fmla="*/ 1906712 w 1906712"/>
              <a:gd name="connsiteY7" fmla="*/ 341646 h 683291"/>
              <a:gd name="connsiteX8" fmla="*/ 1565066 w 1906712"/>
              <a:gd name="connsiteY8" fmla="*/ 683292 h 683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906712" h="683291">
                <a:moveTo>
                  <a:pt x="1565066" y="683292"/>
                </a:moveTo>
                <a:lnTo>
                  <a:pt x="341646" y="683292"/>
                </a:lnTo>
                <a:cubicBezTo>
                  <a:pt x="152927" y="683292"/>
                  <a:pt x="0" y="530365"/>
                  <a:pt x="0" y="341646"/>
                </a:cubicBezTo>
                <a:lnTo>
                  <a:pt x="0" y="341646"/>
                </a:lnTo>
                <a:cubicBezTo>
                  <a:pt x="0" y="152927"/>
                  <a:pt x="152927" y="0"/>
                  <a:pt x="341646" y="0"/>
                </a:cubicBezTo>
                <a:lnTo>
                  <a:pt x="1565066" y="0"/>
                </a:lnTo>
                <a:cubicBezTo>
                  <a:pt x="1753785" y="0"/>
                  <a:pt x="1906712" y="152927"/>
                  <a:pt x="1906712" y="341646"/>
                </a:cubicBezTo>
                <a:lnTo>
                  <a:pt x="1906712" y="341646"/>
                </a:lnTo>
                <a:cubicBezTo>
                  <a:pt x="1906712" y="530217"/>
                  <a:pt x="1753785" y="683292"/>
                  <a:pt x="1565066" y="683292"/>
                </a:cubicBezTo>
                <a:close/>
              </a:path>
            </a:pathLst>
          </a:custGeom>
          <a:solidFill>
            <a:schemeClr val="accent3"/>
          </a:solidFill>
          <a:ln w="1478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92" name="Graphic 2">
            <a:extLst>
              <a:ext uri="{FF2B5EF4-FFF2-40B4-BE49-F238E27FC236}">
                <a16:creationId xmlns:a16="http://schemas.microsoft.com/office/drawing/2014/main" id="{6188F274-1B7D-49CB-8B8A-6F60EAE6A4F6}"/>
              </a:ext>
            </a:extLst>
          </p:cNvPr>
          <p:cNvSpPr/>
          <p:nvPr/>
        </p:nvSpPr>
        <p:spPr>
          <a:xfrm>
            <a:off x="6094283" y="4201295"/>
            <a:ext cx="1575122" cy="184577"/>
          </a:xfrm>
          <a:custGeom>
            <a:avLst/>
            <a:gdLst>
              <a:gd name="connsiteX0" fmla="*/ 1482834 w 1575122"/>
              <a:gd name="connsiteY0" fmla="*/ 184578 h 184577"/>
              <a:gd name="connsiteX1" fmla="*/ 92289 w 1575122"/>
              <a:gd name="connsiteY1" fmla="*/ 184578 h 184577"/>
              <a:gd name="connsiteX2" fmla="*/ 0 w 1575122"/>
              <a:gd name="connsiteY2" fmla="*/ 92289 h 184577"/>
              <a:gd name="connsiteX3" fmla="*/ 0 w 1575122"/>
              <a:gd name="connsiteY3" fmla="*/ 92289 h 184577"/>
              <a:gd name="connsiteX4" fmla="*/ 92289 w 1575122"/>
              <a:gd name="connsiteY4" fmla="*/ 0 h 184577"/>
              <a:gd name="connsiteX5" fmla="*/ 1482834 w 1575122"/>
              <a:gd name="connsiteY5" fmla="*/ 0 h 184577"/>
              <a:gd name="connsiteX6" fmla="*/ 1575123 w 1575122"/>
              <a:gd name="connsiteY6" fmla="*/ 92289 h 184577"/>
              <a:gd name="connsiteX7" fmla="*/ 1575123 w 1575122"/>
              <a:gd name="connsiteY7" fmla="*/ 92289 h 184577"/>
              <a:gd name="connsiteX8" fmla="*/ 1482834 w 1575122"/>
              <a:gd name="connsiteY8" fmla="*/ 184578 h 1845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575122" h="184577">
                <a:moveTo>
                  <a:pt x="1482834" y="184578"/>
                </a:moveTo>
                <a:lnTo>
                  <a:pt x="92289" y="184578"/>
                </a:lnTo>
                <a:cubicBezTo>
                  <a:pt x="41264" y="184578"/>
                  <a:pt x="0" y="143166"/>
                  <a:pt x="0" y="92289"/>
                </a:cubicBezTo>
                <a:lnTo>
                  <a:pt x="0" y="92289"/>
                </a:lnTo>
                <a:cubicBezTo>
                  <a:pt x="0" y="41264"/>
                  <a:pt x="41412" y="0"/>
                  <a:pt x="92289" y="0"/>
                </a:cubicBezTo>
                <a:lnTo>
                  <a:pt x="1482834" y="0"/>
                </a:lnTo>
                <a:cubicBezTo>
                  <a:pt x="1533859" y="0"/>
                  <a:pt x="1575123" y="41412"/>
                  <a:pt x="1575123" y="92289"/>
                </a:cubicBezTo>
                <a:lnTo>
                  <a:pt x="1575123" y="92289"/>
                </a:lnTo>
                <a:cubicBezTo>
                  <a:pt x="1575271" y="143166"/>
                  <a:pt x="1533859" y="184578"/>
                  <a:pt x="1482834" y="184578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 w="1478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95" name="Freeform: Shape 94">
            <a:extLst>
              <a:ext uri="{FF2B5EF4-FFF2-40B4-BE49-F238E27FC236}">
                <a16:creationId xmlns:a16="http://schemas.microsoft.com/office/drawing/2014/main" id="{8E113FC6-FF0C-4A23-BD54-372DC3CA222A}"/>
              </a:ext>
            </a:extLst>
          </p:cNvPr>
          <p:cNvSpPr/>
          <p:nvPr/>
        </p:nvSpPr>
        <p:spPr>
          <a:xfrm>
            <a:off x="5855130" y="4186653"/>
            <a:ext cx="809894" cy="809893"/>
          </a:xfrm>
          <a:custGeom>
            <a:avLst/>
            <a:gdLst>
              <a:gd name="connsiteX0" fmla="*/ 809894 w 809894"/>
              <a:gd name="connsiteY0" fmla="*/ 404947 h 809893"/>
              <a:gd name="connsiteX1" fmla="*/ 404947 w 809894"/>
              <a:gd name="connsiteY1" fmla="*/ 809894 h 809893"/>
              <a:gd name="connsiteX2" fmla="*/ 0 w 809894"/>
              <a:gd name="connsiteY2" fmla="*/ 404947 h 809893"/>
              <a:gd name="connsiteX3" fmla="*/ 404947 w 809894"/>
              <a:gd name="connsiteY3" fmla="*/ 0 h 809893"/>
              <a:gd name="connsiteX4" fmla="*/ 809894 w 809894"/>
              <a:gd name="connsiteY4" fmla="*/ 404947 h 8098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09894" h="809893">
                <a:moveTo>
                  <a:pt x="809894" y="404947"/>
                </a:moveTo>
                <a:cubicBezTo>
                  <a:pt x="809894" y="628593"/>
                  <a:pt x="628593" y="809894"/>
                  <a:pt x="404947" y="809894"/>
                </a:cubicBezTo>
                <a:cubicBezTo>
                  <a:pt x="181301" y="809894"/>
                  <a:pt x="0" y="628593"/>
                  <a:pt x="0" y="404947"/>
                </a:cubicBezTo>
                <a:cubicBezTo>
                  <a:pt x="0" y="181301"/>
                  <a:pt x="181301" y="0"/>
                  <a:pt x="404947" y="0"/>
                </a:cubicBezTo>
                <a:cubicBezTo>
                  <a:pt x="628593" y="0"/>
                  <a:pt x="809894" y="181301"/>
                  <a:pt x="809894" y="404947"/>
                </a:cubicBezTo>
                <a:close/>
              </a:path>
            </a:pathLst>
          </a:custGeom>
          <a:solidFill>
            <a:srgbClr val="FFFFFF"/>
          </a:solidFill>
          <a:ln w="10805" cap="flat">
            <a:noFill/>
            <a:prstDash val="solid"/>
            <a:miter/>
          </a:ln>
          <a:effectLst>
            <a:outerShdw blurRad="266700" dist="165100" dir="3000000" sx="98000" sy="98000" algn="ct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103" name="Freeform: Shape 102">
            <a:extLst>
              <a:ext uri="{FF2B5EF4-FFF2-40B4-BE49-F238E27FC236}">
                <a16:creationId xmlns:a16="http://schemas.microsoft.com/office/drawing/2014/main" id="{28A53856-FBB2-4F23-AE98-5955A9CA4136}"/>
              </a:ext>
            </a:extLst>
          </p:cNvPr>
          <p:cNvSpPr/>
          <p:nvPr/>
        </p:nvSpPr>
        <p:spPr>
          <a:xfrm>
            <a:off x="6087332" y="5444975"/>
            <a:ext cx="1906712" cy="683292"/>
          </a:xfrm>
          <a:custGeom>
            <a:avLst/>
            <a:gdLst>
              <a:gd name="connsiteX0" fmla="*/ 1565066 w 1906712"/>
              <a:gd name="connsiteY0" fmla="*/ 683292 h 683292"/>
              <a:gd name="connsiteX1" fmla="*/ 341646 w 1906712"/>
              <a:gd name="connsiteY1" fmla="*/ 683292 h 683292"/>
              <a:gd name="connsiteX2" fmla="*/ 0 w 1906712"/>
              <a:gd name="connsiteY2" fmla="*/ 341646 h 683292"/>
              <a:gd name="connsiteX3" fmla="*/ 0 w 1906712"/>
              <a:gd name="connsiteY3" fmla="*/ 341646 h 683292"/>
              <a:gd name="connsiteX4" fmla="*/ 341646 w 1906712"/>
              <a:gd name="connsiteY4" fmla="*/ 0 h 683292"/>
              <a:gd name="connsiteX5" fmla="*/ 1565066 w 1906712"/>
              <a:gd name="connsiteY5" fmla="*/ 0 h 683292"/>
              <a:gd name="connsiteX6" fmla="*/ 1906712 w 1906712"/>
              <a:gd name="connsiteY6" fmla="*/ 341646 h 683292"/>
              <a:gd name="connsiteX7" fmla="*/ 1906712 w 1906712"/>
              <a:gd name="connsiteY7" fmla="*/ 341646 h 683292"/>
              <a:gd name="connsiteX8" fmla="*/ 1565066 w 1906712"/>
              <a:gd name="connsiteY8" fmla="*/ 683292 h 6832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906712" h="683292">
                <a:moveTo>
                  <a:pt x="1565066" y="683292"/>
                </a:moveTo>
                <a:lnTo>
                  <a:pt x="341646" y="683292"/>
                </a:lnTo>
                <a:cubicBezTo>
                  <a:pt x="152927" y="683292"/>
                  <a:pt x="0" y="530365"/>
                  <a:pt x="0" y="341646"/>
                </a:cubicBezTo>
                <a:lnTo>
                  <a:pt x="0" y="341646"/>
                </a:lnTo>
                <a:cubicBezTo>
                  <a:pt x="0" y="152927"/>
                  <a:pt x="152927" y="0"/>
                  <a:pt x="341646" y="0"/>
                </a:cubicBezTo>
                <a:lnTo>
                  <a:pt x="1565066" y="0"/>
                </a:lnTo>
                <a:cubicBezTo>
                  <a:pt x="1753785" y="0"/>
                  <a:pt x="1906712" y="152927"/>
                  <a:pt x="1906712" y="341646"/>
                </a:cubicBezTo>
                <a:lnTo>
                  <a:pt x="1906712" y="341646"/>
                </a:lnTo>
                <a:cubicBezTo>
                  <a:pt x="1906712" y="530365"/>
                  <a:pt x="1753785" y="683292"/>
                  <a:pt x="1565066" y="683292"/>
                </a:cubicBezTo>
                <a:close/>
              </a:path>
            </a:pathLst>
          </a:custGeom>
          <a:solidFill>
            <a:schemeClr val="accent2"/>
          </a:solidFill>
          <a:ln w="1478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05" name="Graphic 2">
            <a:extLst>
              <a:ext uri="{FF2B5EF4-FFF2-40B4-BE49-F238E27FC236}">
                <a16:creationId xmlns:a16="http://schemas.microsoft.com/office/drawing/2014/main" id="{59ACAF46-F033-4F97-BF5E-E93E8F9CAA0B}"/>
              </a:ext>
            </a:extLst>
          </p:cNvPr>
          <p:cNvSpPr/>
          <p:nvPr/>
        </p:nvSpPr>
        <p:spPr>
          <a:xfrm>
            <a:off x="6176367" y="5396464"/>
            <a:ext cx="1519069" cy="184577"/>
          </a:xfrm>
          <a:custGeom>
            <a:avLst/>
            <a:gdLst>
              <a:gd name="connsiteX0" fmla="*/ 1428407 w 1519069"/>
              <a:gd name="connsiteY0" fmla="*/ 184578 h 184577"/>
              <a:gd name="connsiteX1" fmla="*/ 90662 w 1519069"/>
              <a:gd name="connsiteY1" fmla="*/ 184578 h 184577"/>
              <a:gd name="connsiteX2" fmla="*/ 0 w 1519069"/>
              <a:gd name="connsiteY2" fmla="*/ 93916 h 184577"/>
              <a:gd name="connsiteX3" fmla="*/ 0 w 1519069"/>
              <a:gd name="connsiteY3" fmla="*/ 90662 h 184577"/>
              <a:gd name="connsiteX4" fmla="*/ 90662 w 1519069"/>
              <a:gd name="connsiteY4" fmla="*/ 0 h 184577"/>
              <a:gd name="connsiteX5" fmla="*/ 1428407 w 1519069"/>
              <a:gd name="connsiteY5" fmla="*/ 0 h 184577"/>
              <a:gd name="connsiteX6" fmla="*/ 1519069 w 1519069"/>
              <a:gd name="connsiteY6" fmla="*/ 90662 h 184577"/>
              <a:gd name="connsiteX7" fmla="*/ 1519069 w 1519069"/>
              <a:gd name="connsiteY7" fmla="*/ 93916 h 184577"/>
              <a:gd name="connsiteX8" fmla="*/ 1428407 w 1519069"/>
              <a:gd name="connsiteY8" fmla="*/ 184578 h 1845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519069" h="184577">
                <a:moveTo>
                  <a:pt x="1428407" y="184578"/>
                </a:moveTo>
                <a:lnTo>
                  <a:pt x="90662" y="184578"/>
                </a:lnTo>
                <a:cubicBezTo>
                  <a:pt x="40524" y="184578"/>
                  <a:pt x="0" y="143906"/>
                  <a:pt x="0" y="93916"/>
                </a:cubicBezTo>
                <a:lnTo>
                  <a:pt x="0" y="90662"/>
                </a:lnTo>
                <a:cubicBezTo>
                  <a:pt x="0" y="40525"/>
                  <a:pt x="40672" y="0"/>
                  <a:pt x="90662" y="0"/>
                </a:cubicBezTo>
                <a:lnTo>
                  <a:pt x="1428407" y="0"/>
                </a:lnTo>
                <a:cubicBezTo>
                  <a:pt x="1478545" y="0"/>
                  <a:pt x="1519069" y="40672"/>
                  <a:pt x="1519069" y="90662"/>
                </a:cubicBezTo>
                <a:lnTo>
                  <a:pt x="1519069" y="93916"/>
                </a:lnTo>
                <a:cubicBezTo>
                  <a:pt x="1519069" y="143906"/>
                  <a:pt x="1478397" y="184578"/>
                  <a:pt x="1428407" y="184578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 w="1478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08" name="Freeform: Shape 107">
            <a:extLst>
              <a:ext uri="{FF2B5EF4-FFF2-40B4-BE49-F238E27FC236}">
                <a16:creationId xmlns:a16="http://schemas.microsoft.com/office/drawing/2014/main" id="{3314C5CD-73FB-41F7-945E-1FDC37F3BEDC}"/>
              </a:ext>
            </a:extLst>
          </p:cNvPr>
          <p:cNvSpPr/>
          <p:nvPr/>
        </p:nvSpPr>
        <p:spPr>
          <a:xfrm>
            <a:off x="5855130" y="5381823"/>
            <a:ext cx="809894" cy="809893"/>
          </a:xfrm>
          <a:custGeom>
            <a:avLst/>
            <a:gdLst>
              <a:gd name="connsiteX0" fmla="*/ 809894 w 809894"/>
              <a:gd name="connsiteY0" fmla="*/ 404947 h 809893"/>
              <a:gd name="connsiteX1" fmla="*/ 404947 w 809894"/>
              <a:gd name="connsiteY1" fmla="*/ 809894 h 809893"/>
              <a:gd name="connsiteX2" fmla="*/ 0 w 809894"/>
              <a:gd name="connsiteY2" fmla="*/ 404947 h 809893"/>
              <a:gd name="connsiteX3" fmla="*/ 404947 w 809894"/>
              <a:gd name="connsiteY3" fmla="*/ 0 h 809893"/>
              <a:gd name="connsiteX4" fmla="*/ 809894 w 809894"/>
              <a:gd name="connsiteY4" fmla="*/ 404947 h 8098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09894" h="809893">
                <a:moveTo>
                  <a:pt x="809894" y="404947"/>
                </a:moveTo>
                <a:cubicBezTo>
                  <a:pt x="809894" y="628593"/>
                  <a:pt x="628593" y="809894"/>
                  <a:pt x="404947" y="809894"/>
                </a:cubicBezTo>
                <a:cubicBezTo>
                  <a:pt x="181301" y="809894"/>
                  <a:pt x="0" y="628593"/>
                  <a:pt x="0" y="404947"/>
                </a:cubicBezTo>
                <a:cubicBezTo>
                  <a:pt x="0" y="181301"/>
                  <a:pt x="181301" y="0"/>
                  <a:pt x="404947" y="0"/>
                </a:cubicBezTo>
                <a:cubicBezTo>
                  <a:pt x="628593" y="0"/>
                  <a:pt x="809894" y="181301"/>
                  <a:pt x="809894" y="404947"/>
                </a:cubicBezTo>
                <a:close/>
              </a:path>
            </a:pathLst>
          </a:custGeom>
          <a:solidFill>
            <a:srgbClr val="FFFFFF"/>
          </a:solidFill>
          <a:ln w="10805" cap="flat">
            <a:noFill/>
            <a:prstDash val="solid"/>
            <a:miter/>
          </a:ln>
          <a:effectLst>
            <a:outerShdw blurRad="266700" dist="165100" dir="3000000" sx="98000" sy="98000" algn="ct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116" name="Freeform: Shape 115">
            <a:extLst>
              <a:ext uri="{FF2B5EF4-FFF2-40B4-BE49-F238E27FC236}">
                <a16:creationId xmlns:a16="http://schemas.microsoft.com/office/drawing/2014/main" id="{E2ABD5D5-950F-472F-8DCC-ED62358CE1A4}"/>
              </a:ext>
            </a:extLst>
          </p:cNvPr>
          <p:cNvSpPr/>
          <p:nvPr/>
        </p:nvSpPr>
        <p:spPr>
          <a:xfrm>
            <a:off x="9359150" y="2953029"/>
            <a:ext cx="2166126" cy="776172"/>
          </a:xfrm>
          <a:custGeom>
            <a:avLst/>
            <a:gdLst>
              <a:gd name="connsiteX0" fmla="*/ 1778040 w 2166126"/>
              <a:gd name="connsiteY0" fmla="*/ 776173 h 776172"/>
              <a:gd name="connsiteX1" fmla="*/ 388087 w 2166126"/>
              <a:gd name="connsiteY1" fmla="*/ 776173 h 776172"/>
              <a:gd name="connsiteX2" fmla="*/ 0 w 2166126"/>
              <a:gd name="connsiteY2" fmla="*/ 388086 h 776172"/>
              <a:gd name="connsiteX3" fmla="*/ 0 w 2166126"/>
              <a:gd name="connsiteY3" fmla="*/ 388086 h 776172"/>
              <a:gd name="connsiteX4" fmla="*/ 388087 w 2166126"/>
              <a:gd name="connsiteY4" fmla="*/ 0 h 776172"/>
              <a:gd name="connsiteX5" fmla="*/ 1778040 w 2166126"/>
              <a:gd name="connsiteY5" fmla="*/ 0 h 776172"/>
              <a:gd name="connsiteX6" fmla="*/ 2166127 w 2166126"/>
              <a:gd name="connsiteY6" fmla="*/ 388086 h 776172"/>
              <a:gd name="connsiteX7" fmla="*/ 2166127 w 2166126"/>
              <a:gd name="connsiteY7" fmla="*/ 388086 h 776172"/>
              <a:gd name="connsiteX8" fmla="*/ 1778040 w 2166126"/>
              <a:gd name="connsiteY8" fmla="*/ 776173 h 7761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166126" h="776172">
                <a:moveTo>
                  <a:pt x="1778040" y="776173"/>
                </a:moveTo>
                <a:lnTo>
                  <a:pt x="388087" y="776173"/>
                </a:lnTo>
                <a:cubicBezTo>
                  <a:pt x="173781" y="776173"/>
                  <a:pt x="0" y="602392"/>
                  <a:pt x="0" y="388086"/>
                </a:cubicBezTo>
                <a:lnTo>
                  <a:pt x="0" y="388086"/>
                </a:lnTo>
                <a:cubicBezTo>
                  <a:pt x="0" y="173781"/>
                  <a:pt x="173781" y="0"/>
                  <a:pt x="388087" y="0"/>
                </a:cubicBezTo>
                <a:lnTo>
                  <a:pt x="1778040" y="0"/>
                </a:lnTo>
                <a:cubicBezTo>
                  <a:pt x="1992345" y="0"/>
                  <a:pt x="2166127" y="173781"/>
                  <a:pt x="2166127" y="388086"/>
                </a:cubicBezTo>
                <a:lnTo>
                  <a:pt x="2166127" y="388086"/>
                </a:lnTo>
                <a:cubicBezTo>
                  <a:pt x="2166275" y="602392"/>
                  <a:pt x="1992493" y="776173"/>
                  <a:pt x="1778040" y="776173"/>
                </a:cubicBezTo>
                <a:close/>
              </a:path>
            </a:pathLst>
          </a:custGeom>
          <a:solidFill>
            <a:schemeClr val="accent4"/>
          </a:solidFill>
          <a:ln w="1478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18" name="Graphic 2">
            <a:extLst>
              <a:ext uri="{FF2B5EF4-FFF2-40B4-BE49-F238E27FC236}">
                <a16:creationId xmlns:a16="http://schemas.microsoft.com/office/drawing/2014/main" id="{0E1E6C52-409E-4007-9099-D53DD2190B58}"/>
              </a:ext>
            </a:extLst>
          </p:cNvPr>
          <p:cNvSpPr/>
          <p:nvPr/>
        </p:nvSpPr>
        <p:spPr>
          <a:xfrm>
            <a:off x="9382814" y="2897567"/>
            <a:ext cx="1789576" cy="209720"/>
          </a:xfrm>
          <a:custGeom>
            <a:avLst/>
            <a:gdLst>
              <a:gd name="connsiteX0" fmla="*/ 1684568 w 1789576"/>
              <a:gd name="connsiteY0" fmla="*/ 209720 h 209720"/>
              <a:gd name="connsiteX1" fmla="*/ 104860 w 1789576"/>
              <a:gd name="connsiteY1" fmla="*/ 209720 h 209720"/>
              <a:gd name="connsiteX2" fmla="*/ 0 w 1789576"/>
              <a:gd name="connsiteY2" fmla="*/ 104860 h 209720"/>
              <a:gd name="connsiteX3" fmla="*/ 0 w 1789576"/>
              <a:gd name="connsiteY3" fmla="*/ 104860 h 209720"/>
              <a:gd name="connsiteX4" fmla="*/ 104860 w 1789576"/>
              <a:gd name="connsiteY4" fmla="*/ 0 h 209720"/>
              <a:gd name="connsiteX5" fmla="*/ 1684716 w 1789576"/>
              <a:gd name="connsiteY5" fmla="*/ 0 h 209720"/>
              <a:gd name="connsiteX6" fmla="*/ 1789576 w 1789576"/>
              <a:gd name="connsiteY6" fmla="*/ 104860 h 209720"/>
              <a:gd name="connsiteX7" fmla="*/ 1789576 w 1789576"/>
              <a:gd name="connsiteY7" fmla="*/ 104860 h 209720"/>
              <a:gd name="connsiteX8" fmla="*/ 1684568 w 1789576"/>
              <a:gd name="connsiteY8" fmla="*/ 209720 h 209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789576" h="209720">
                <a:moveTo>
                  <a:pt x="1684568" y="209720"/>
                </a:moveTo>
                <a:lnTo>
                  <a:pt x="104860" y="209720"/>
                </a:lnTo>
                <a:cubicBezTo>
                  <a:pt x="46884" y="209720"/>
                  <a:pt x="0" y="162689"/>
                  <a:pt x="0" y="104860"/>
                </a:cubicBezTo>
                <a:lnTo>
                  <a:pt x="0" y="104860"/>
                </a:lnTo>
                <a:cubicBezTo>
                  <a:pt x="0" y="46884"/>
                  <a:pt x="47032" y="0"/>
                  <a:pt x="104860" y="0"/>
                </a:cubicBezTo>
                <a:lnTo>
                  <a:pt x="1684716" y="0"/>
                </a:lnTo>
                <a:cubicBezTo>
                  <a:pt x="1742693" y="0"/>
                  <a:pt x="1789576" y="47032"/>
                  <a:pt x="1789576" y="104860"/>
                </a:cubicBezTo>
                <a:lnTo>
                  <a:pt x="1789576" y="104860"/>
                </a:lnTo>
                <a:cubicBezTo>
                  <a:pt x="1789576" y="162836"/>
                  <a:pt x="1742544" y="209720"/>
                  <a:pt x="1684568" y="209720"/>
                </a:cubicBezTo>
                <a:close/>
              </a:path>
            </a:pathLst>
          </a:custGeom>
          <a:solidFill>
            <a:schemeClr val="accent4">
              <a:lumMod val="75000"/>
            </a:schemeClr>
          </a:solidFill>
          <a:ln w="1478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21" name="Freeform: Shape 120">
            <a:extLst>
              <a:ext uri="{FF2B5EF4-FFF2-40B4-BE49-F238E27FC236}">
                <a16:creationId xmlns:a16="http://schemas.microsoft.com/office/drawing/2014/main" id="{4E69F100-BD81-496B-859F-1B1A1CEB16CF}"/>
              </a:ext>
            </a:extLst>
          </p:cNvPr>
          <p:cNvSpPr/>
          <p:nvPr/>
        </p:nvSpPr>
        <p:spPr>
          <a:xfrm rot="18900000">
            <a:off x="9095256" y="2881199"/>
            <a:ext cx="919922" cy="919921"/>
          </a:xfrm>
          <a:custGeom>
            <a:avLst/>
            <a:gdLst>
              <a:gd name="connsiteX0" fmla="*/ 919922 w 919922"/>
              <a:gd name="connsiteY0" fmla="*/ 459961 h 919921"/>
              <a:gd name="connsiteX1" fmla="*/ 459961 w 919922"/>
              <a:gd name="connsiteY1" fmla="*/ 919922 h 919921"/>
              <a:gd name="connsiteX2" fmla="*/ 0 w 919922"/>
              <a:gd name="connsiteY2" fmla="*/ 459961 h 919921"/>
              <a:gd name="connsiteX3" fmla="*/ 459961 w 919922"/>
              <a:gd name="connsiteY3" fmla="*/ 0 h 919921"/>
              <a:gd name="connsiteX4" fmla="*/ 919922 w 919922"/>
              <a:gd name="connsiteY4" fmla="*/ 459961 h 9199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9922" h="919921">
                <a:moveTo>
                  <a:pt x="919922" y="459961"/>
                </a:moveTo>
                <a:cubicBezTo>
                  <a:pt x="919922" y="713990"/>
                  <a:pt x="713991" y="919922"/>
                  <a:pt x="459961" y="919922"/>
                </a:cubicBezTo>
                <a:cubicBezTo>
                  <a:pt x="205932" y="919922"/>
                  <a:pt x="0" y="713990"/>
                  <a:pt x="0" y="459961"/>
                </a:cubicBezTo>
                <a:cubicBezTo>
                  <a:pt x="0" y="205932"/>
                  <a:pt x="205932" y="0"/>
                  <a:pt x="459961" y="0"/>
                </a:cubicBezTo>
                <a:cubicBezTo>
                  <a:pt x="713991" y="0"/>
                  <a:pt x="919922" y="205932"/>
                  <a:pt x="919922" y="459961"/>
                </a:cubicBezTo>
                <a:close/>
              </a:path>
            </a:pathLst>
          </a:custGeom>
          <a:solidFill>
            <a:srgbClr val="FFFFFF"/>
          </a:solidFill>
          <a:ln w="10805" cap="flat">
            <a:noFill/>
            <a:prstDash val="solid"/>
            <a:miter/>
          </a:ln>
          <a:effectLst>
            <a:outerShdw blurRad="266700" dist="165100" dir="3000000" sx="98000" sy="98000" algn="ct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129" name="Freeform: Shape 128">
            <a:extLst>
              <a:ext uri="{FF2B5EF4-FFF2-40B4-BE49-F238E27FC236}">
                <a16:creationId xmlns:a16="http://schemas.microsoft.com/office/drawing/2014/main" id="{56C2A743-125F-4B1E-B674-99DB1D49E4F2}"/>
              </a:ext>
            </a:extLst>
          </p:cNvPr>
          <p:cNvSpPr/>
          <p:nvPr/>
        </p:nvSpPr>
        <p:spPr>
          <a:xfrm>
            <a:off x="9473032" y="4249953"/>
            <a:ext cx="1906712" cy="683291"/>
          </a:xfrm>
          <a:custGeom>
            <a:avLst/>
            <a:gdLst>
              <a:gd name="connsiteX0" fmla="*/ 1565065 w 1906712"/>
              <a:gd name="connsiteY0" fmla="*/ 683292 h 683291"/>
              <a:gd name="connsiteX1" fmla="*/ 341646 w 1906712"/>
              <a:gd name="connsiteY1" fmla="*/ 683292 h 683291"/>
              <a:gd name="connsiteX2" fmla="*/ 0 w 1906712"/>
              <a:gd name="connsiteY2" fmla="*/ 341646 h 683291"/>
              <a:gd name="connsiteX3" fmla="*/ 0 w 1906712"/>
              <a:gd name="connsiteY3" fmla="*/ 341646 h 683291"/>
              <a:gd name="connsiteX4" fmla="*/ 341646 w 1906712"/>
              <a:gd name="connsiteY4" fmla="*/ 0 h 683291"/>
              <a:gd name="connsiteX5" fmla="*/ 1565065 w 1906712"/>
              <a:gd name="connsiteY5" fmla="*/ 0 h 683291"/>
              <a:gd name="connsiteX6" fmla="*/ 1906712 w 1906712"/>
              <a:gd name="connsiteY6" fmla="*/ 341646 h 683291"/>
              <a:gd name="connsiteX7" fmla="*/ 1906712 w 1906712"/>
              <a:gd name="connsiteY7" fmla="*/ 341646 h 683291"/>
              <a:gd name="connsiteX8" fmla="*/ 1565065 w 1906712"/>
              <a:gd name="connsiteY8" fmla="*/ 683292 h 683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906712" h="683291">
                <a:moveTo>
                  <a:pt x="1565065" y="683292"/>
                </a:moveTo>
                <a:lnTo>
                  <a:pt x="341646" y="683292"/>
                </a:lnTo>
                <a:cubicBezTo>
                  <a:pt x="152927" y="683292"/>
                  <a:pt x="0" y="530365"/>
                  <a:pt x="0" y="341646"/>
                </a:cubicBezTo>
                <a:lnTo>
                  <a:pt x="0" y="341646"/>
                </a:lnTo>
                <a:cubicBezTo>
                  <a:pt x="0" y="152927"/>
                  <a:pt x="152927" y="0"/>
                  <a:pt x="341646" y="0"/>
                </a:cubicBezTo>
                <a:lnTo>
                  <a:pt x="1565065" y="0"/>
                </a:lnTo>
                <a:cubicBezTo>
                  <a:pt x="1753784" y="0"/>
                  <a:pt x="1906712" y="152927"/>
                  <a:pt x="1906712" y="341646"/>
                </a:cubicBezTo>
                <a:lnTo>
                  <a:pt x="1906712" y="341646"/>
                </a:lnTo>
                <a:cubicBezTo>
                  <a:pt x="1906712" y="530217"/>
                  <a:pt x="1753784" y="683292"/>
                  <a:pt x="1565065" y="683292"/>
                </a:cubicBezTo>
                <a:close/>
              </a:path>
            </a:pathLst>
          </a:custGeom>
          <a:solidFill>
            <a:schemeClr val="accent5"/>
          </a:solidFill>
          <a:ln w="1478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31" name="Graphic 2">
            <a:extLst>
              <a:ext uri="{FF2B5EF4-FFF2-40B4-BE49-F238E27FC236}">
                <a16:creationId xmlns:a16="http://schemas.microsoft.com/office/drawing/2014/main" id="{0825F0EE-ABE2-4D30-B7DC-48F73C83C411}"/>
              </a:ext>
            </a:extLst>
          </p:cNvPr>
          <p:cNvSpPr/>
          <p:nvPr/>
        </p:nvSpPr>
        <p:spPr>
          <a:xfrm>
            <a:off x="9470961" y="4201295"/>
            <a:ext cx="1575123" cy="184577"/>
          </a:xfrm>
          <a:custGeom>
            <a:avLst/>
            <a:gdLst>
              <a:gd name="connsiteX0" fmla="*/ 1482835 w 1575123"/>
              <a:gd name="connsiteY0" fmla="*/ 184578 h 184577"/>
              <a:gd name="connsiteX1" fmla="*/ 92289 w 1575123"/>
              <a:gd name="connsiteY1" fmla="*/ 184578 h 184577"/>
              <a:gd name="connsiteX2" fmla="*/ 0 w 1575123"/>
              <a:gd name="connsiteY2" fmla="*/ 92289 h 184577"/>
              <a:gd name="connsiteX3" fmla="*/ 0 w 1575123"/>
              <a:gd name="connsiteY3" fmla="*/ 92289 h 184577"/>
              <a:gd name="connsiteX4" fmla="*/ 92289 w 1575123"/>
              <a:gd name="connsiteY4" fmla="*/ 0 h 184577"/>
              <a:gd name="connsiteX5" fmla="*/ 1482835 w 1575123"/>
              <a:gd name="connsiteY5" fmla="*/ 0 h 184577"/>
              <a:gd name="connsiteX6" fmla="*/ 1575123 w 1575123"/>
              <a:gd name="connsiteY6" fmla="*/ 92289 h 184577"/>
              <a:gd name="connsiteX7" fmla="*/ 1575123 w 1575123"/>
              <a:gd name="connsiteY7" fmla="*/ 92289 h 184577"/>
              <a:gd name="connsiteX8" fmla="*/ 1482835 w 1575123"/>
              <a:gd name="connsiteY8" fmla="*/ 184578 h 1845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575123" h="184577">
                <a:moveTo>
                  <a:pt x="1482835" y="184578"/>
                </a:moveTo>
                <a:lnTo>
                  <a:pt x="92289" y="184578"/>
                </a:lnTo>
                <a:cubicBezTo>
                  <a:pt x="41264" y="184578"/>
                  <a:pt x="0" y="143166"/>
                  <a:pt x="0" y="92289"/>
                </a:cubicBezTo>
                <a:lnTo>
                  <a:pt x="0" y="92289"/>
                </a:lnTo>
                <a:cubicBezTo>
                  <a:pt x="0" y="41264"/>
                  <a:pt x="41412" y="0"/>
                  <a:pt x="92289" y="0"/>
                </a:cubicBezTo>
                <a:lnTo>
                  <a:pt x="1482835" y="0"/>
                </a:lnTo>
                <a:cubicBezTo>
                  <a:pt x="1533859" y="0"/>
                  <a:pt x="1575123" y="41412"/>
                  <a:pt x="1575123" y="92289"/>
                </a:cubicBezTo>
                <a:lnTo>
                  <a:pt x="1575123" y="92289"/>
                </a:lnTo>
                <a:cubicBezTo>
                  <a:pt x="1575123" y="143166"/>
                  <a:pt x="1533859" y="184578"/>
                  <a:pt x="1482835" y="184578"/>
                </a:cubicBezTo>
                <a:close/>
              </a:path>
            </a:pathLst>
          </a:custGeom>
          <a:solidFill>
            <a:schemeClr val="accent5">
              <a:lumMod val="75000"/>
            </a:schemeClr>
          </a:solidFill>
          <a:ln w="1478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34" name="Freeform: Shape 133">
            <a:extLst>
              <a:ext uri="{FF2B5EF4-FFF2-40B4-BE49-F238E27FC236}">
                <a16:creationId xmlns:a16="http://schemas.microsoft.com/office/drawing/2014/main" id="{989F0147-C5C8-4105-8E2F-D802CF344F98}"/>
              </a:ext>
            </a:extLst>
          </p:cNvPr>
          <p:cNvSpPr/>
          <p:nvPr/>
        </p:nvSpPr>
        <p:spPr>
          <a:xfrm>
            <a:off x="9240831" y="4186653"/>
            <a:ext cx="809894" cy="809893"/>
          </a:xfrm>
          <a:custGeom>
            <a:avLst/>
            <a:gdLst>
              <a:gd name="connsiteX0" fmla="*/ 809894 w 809894"/>
              <a:gd name="connsiteY0" fmla="*/ 404947 h 809893"/>
              <a:gd name="connsiteX1" fmla="*/ 404947 w 809894"/>
              <a:gd name="connsiteY1" fmla="*/ 809894 h 809893"/>
              <a:gd name="connsiteX2" fmla="*/ -1 w 809894"/>
              <a:gd name="connsiteY2" fmla="*/ 404947 h 809893"/>
              <a:gd name="connsiteX3" fmla="*/ 404947 w 809894"/>
              <a:gd name="connsiteY3" fmla="*/ 0 h 809893"/>
              <a:gd name="connsiteX4" fmla="*/ 809894 w 809894"/>
              <a:gd name="connsiteY4" fmla="*/ 404947 h 8098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09894" h="809893">
                <a:moveTo>
                  <a:pt x="809894" y="404947"/>
                </a:moveTo>
                <a:cubicBezTo>
                  <a:pt x="809894" y="628593"/>
                  <a:pt x="628593" y="809894"/>
                  <a:pt x="404947" y="809894"/>
                </a:cubicBezTo>
                <a:cubicBezTo>
                  <a:pt x="181301" y="809894"/>
                  <a:pt x="-1" y="628593"/>
                  <a:pt x="-1" y="404947"/>
                </a:cubicBezTo>
                <a:cubicBezTo>
                  <a:pt x="-1" y="181301"/>
                  <a:pt x="181301" y="0"/>
                  <a:pt x="404947" y="0"/>
                </a:cubicBezTo>
                <a:cubicBezTo>
                  <a:pt x="628593" y="0"/>
                  <a:pt x="809894" y="181301"/>
                  <a:pt x="809894" y="404947"/>
                </a:cubicBezTo>
                <a:close/>
              </a:path>
            </a:pathLst>
          </a:custGeom>
          <a:solidFill>
            <a:srgbClr val="FFFFFF"/>
          </a:solidFill>
          <a:ln w="10805" cap="flat">
            <a:noFill/>
            <a:prstDash val="solid"/>
            <a:miter/>
          </a:ln>
          <a:effectLst>
            <a:outerShdw blurRad="266700" dist="165100" dir="3000000" sx="98000" sy="98000" algn="ct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142" name="Freeform: Shape 141">
            <a:extLst>
              <a:ext uri="{FF2B5EF4-FFF2-40B4-BE49-F238E27FC236}">
                <a16:creationId xmlns:a16="http://schemas.microsoft.com/office/drawing/2014/main" id="{05E715BC-8F9E-40C1-B4A8-4CE44D59E868}"/>
              </a:ext>
            </a:extLst>
          </p:cNvPr>
          <p:cNvSpPr/>
          <p:nvPr/>
        </p:nvSpPr>
        <p:spPr>
          <a:xfrm>
            <a:off x="9473032" y="5444975"/>
            <a:ext cx="1906712" cy="683292"/>
          </a:xfrm>
          <a:custGeom>
            <a:avLst/>
            <a:gdLst>
              <a:gd name="connsiteX0" fmla="*/ 1565065 w 1906712"/>
              <a:gd name="connsiteY0" fmla="*/ 683292 h 683292"/>
              <a:gd name="connsiteX1" fmla="*/ 341646 w 1906712"/>
              <a:gd name="connsiteY1" fmla="*/ 683292 h 683292"/>
              <a:gd name="connsiteX2" fmla="*/ 0 w 1906712"/>
              <a:gd name="connsiteY2" fmla="*/ 341646 h 683292"/>
              <a:gd name="connsiteX3" fmla="*/ 0 w 1906712"/>
              <a:gd name="connsiteY3" fmla="*/ 341646 h 683292"/>
              <a:gd name="connsiteX4" fmla="*/ 341646 w 1906712"/>
              <a:gd name="connsiteY4" fmla="*/ 0 h 683292"/>
              <a:gd name="connsiteX5" fmla="*/ 1565065 w 1906712"/>
              <a:gd name="connsiteY5" fmla="*/ 0 h 683292"/>
              <a:gd name="connsiteX6" fmla="*/ 1906712 w 1906712"/>
              <a:gd name="connsiteY6" fmla="*/ 341646 h 683292"/>
              <a:gd name="connsiteX7" fmla="*/ 1906712 w 1906712"/>
              <a:gd name="connsiteY7" fmla="*/ 341646 h 683292"/>
              <a:gd name="connsiteX8" fmla="*/ 1565065 w 1906712"/>
              <a:gd name="connsiteY8" fmla="*/ 683292 h 6832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906712" h="683292">
                <a:moveTo>
                  <a:pt x="1565065" y="683292"/>
                </a:moveTo>
                <a:lnTo>
                  <a:pt x="341646" y="683292"/>
                </a:lnTo>
                <a:cubicBezTo>
                  <a:pt x="152927" y="683292"/>
                  <a:pt x="0" y="530365"/>
                  <a:pt x="0" y="341646"/>
                </a:cubicBezTo>
                <a:lnTo>
                  <a:pt x="0" y="341646"/>
                </a:lnTo>
                <a:cubicBezTo>
                  <a:pt x="0" y="152927"/>
                  <a:pt x="152927" y="0"/>
                  <a:pt x="341646" y="0"/>
                </a:cubicBezTo>
                <a:lnTo>
                  <a:pt x="1565065" y="0"/>
                </a:lnTo>
                <a:cubicBezTo>
                  <a:pt x="1753784" y="0"/>
                  <a:pt x="1906712" y="152927"/>
                  <a:pt x="1906712" y="341646"/>
                </a:cubicBezTo>
                <a:lnTo>
                  <a:pt x="1906712" y="341646"/>
                </a:lnTo>
                <a:cubicBezTo>
                  <a:pt x="1906712" y="530365"/>
                  <a:pt x="1753784" y="683292"/>
                  <a:pt x="1565065" y="683292"/>
                </a:cubicBezTo>
                <a:close/>
              </a:path>
            </a:pathLst>
          </a:custGeom>
          <a:solidFill>
            <a:schemeClr val="accent1"/>
          </a:solidFill>
          <a:ln w="1478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44" name="Graphic 2">
            <a:extLst>
              <a:ext uri="{FF2B5EF4-FFF2-40B4-BE49-F238E27FC236}">
                <a16:creationId xmlns:a16="http://schemas.microsoft.com/office/drawing/2014/main" id="{299779C3-3477-48E5-AAE2-AFC12FA3B76A}"/>
              </a:ext>
            </a:extLst>
          </p:cNvPr>
          <p:cNvSpPr/>
          <p:nvPr/>
        </p:nvSpPr>
        <p:spPr>
          <a:xfrm>
            <a:off x="9495809" y="5396464"/>
            <a:ext cx="1575123" cy="184577"/>
          </a:xfrm>
          <a:custGeom>
            <a:avLst/>
            <a:gdLst>
              <a:gd name="connsiteX0" fmla="*/ 1482834 w 1575123"/>
              <a:gd name="connsiteY0" fmla="*/ 184578 h 184577"/>
              <a:gd name="connsiteX1" fmla="*/ 92289 w 1575123"/>
              <a:gd name="connsiteY1" fmla="*/ 184578 h 184577"/>
              <a:gd name="connsiteX2" fmla="*/ 0 w 1575123"/>
              <a:gd name="connsiteY2" fmla="*/ 92289 h 184577"/>
              <a:gd name="connsiteX3" fmla="*/ 0 w 1575123"/>
              <a:gd name="connsiteY3" fmla="*/ 92289 h 184577"/>
              <a:gd name="connsiteX4" fmla="*/ 92289 w 1575123"/>
              <a:gd name="connsiteY4" fmla="*/ 0 h 184577"/>
              <a:gd name="connsiteX5" fmla="*/ 1482834 w 1575123"/>
              <a:gd name="connsiteY5" fmla="*/ 0 h 184577"/>
              <a:gd name="connsiteX6" fmla="*/ 1575123 w 1575123"/>
              <a:gd name="connsiteY6" fmla="*/ 92289 h 184577"/>
              <a:gd name="connsiteX7" fmla="*/ 1575123 w 1575123"/>
              <a:gd name="connsiteY7" fmla="*/ 92289 h 184577"/>
              <a:gd name="connsiteX8" fmla="*/ 1482834 w 1575123"/>
              <a:gd name="connsiteY8" fmla="*/ 184578 h 1845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575123" h="184577">
                <a:moveTo>
                  <a:pt x="1482834" y="184578"/>
                </a:moveTo>
                <a:lnTo>
                  <a:pt x="92289" y="184578"/>
                </a:lnTo>
                <a:cubicBezTo>
                  <a:pt x="41263" y="184578"/>
                  <a:pt x="0" y="143166"/>
                  <a:pt x="0" y="92289"/>
                </a:cubicBezTo>
                <a:lnTo>
                  <a:pt x="0" y="92289"/>
                </a:lnTo>
                <a:cubicBezTo>
                  <a:pt x="0" y="41264"/>
                  <a:pt x="41412" y="0"/>
                  <a:pt x="92289" y="0"/>
                </a:cubicBezTo>
                <a:lnTo>
                  <a:pt x="1482834" y="0"/>
                </a:lnTo>
                <a:cubicBezTo>
                  <a:pt x="1533859" y="0"/>
                  <a:pt x="1575123" y="41412"/>
                  <a:pt x="1575123" y="92289"/>
                </a:cubicBezTo>
                <a:lnTo>
                  <a:pt x="1575123" y="92289"/>
                </a:lnTo>
                <a:cubicBezTo>
                  <a:pt x="1575271" y="143166"/>
                  <a:pt x="1533859" y="184578"/>
                  <a:pt x="1482834" y="184578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 w="1478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47" name="Freeform: Shape 146">
            <a:extLst>
              <a:ext uri="{FF2B5EF4-FFF2-40B4-BE49-F238E27FC236}">
                <a16:creationId xmlns:a16="http://schemas.microsoft.com/office/drawing/2014/main" id="{32EFDB26-800C-4322-802D-E9F7C1B66689}"/>
              </a:ext>
            </a:extLst>
          </p:cNvPr>
          <p:cNvSpPr/>
          <p:nvPr/>
        </p:nvSpPr>
        <p:spPr>
          <a:xfrm>
            <a:off x="9240831" y="5381823"/>
            <a:ext cx="809894" cy="809893"/>
          </a:xfrm>
          <a:custGeom>
            <a:avLst/>
            <a:gdLst>
              <a:gd name="connsiteX0" fmla="*/ 809894 w 809894"/>
              <a:gd name="connsiteY0" fmla="*/ 404947 h 809893"/>
              <a:gd name="connsiteX1" fmla="*/ 404947 w 809894"/>
              <a:gd name="connsiteY1" fmla="*/ 809894 h 809893"/>
              <a:gd name="connsiteX2" fmla="*/ -1 w 809894"/>
              <a:gd name="connsiteY2" fmla="*/ 404947 h 809893"/>
              <a:gd name="connsiteX3" fmla="*/ 404947 w 809894"/>
              <a:gd name="connsiteY3" fmla="*/ 0 h 809893"/>
              <a:gd name="connsiteX4" fmla="*/ 809894 w 809894"/>
              <a:gd name="connsiteY4" fmla="*/ 404947 h 8098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09894" h="809893">
                <a:moveTo>
                  <a:pt x="809894" y="404947"/>
                </a:moveTo>
                <a:cubicBezTo>
                  <a:pt x="809894" y="628593"/>
                  <a:pt x="628593" y="809894"/>
                  <a:pt x="404947" y="809894"/>
                </a:cubicBezTo>
                <a:cubicBezTo>
                  <a:pt x="181301" y="809894"/>
                  <a:pt x="-1" y="628593"/>
                  <a:pt x="-1" y="404947"/>
                </a:cubicBezTo>
                <a:cubicBezTo>
                  <a:pt x="-1" y="181301"/>
                  <a:pt x="181301" y="0"/>
                  <a:pt x="404947" y="0"/>
                </a:cubicBezTo>
                <a:cubicBezTo>
                  <a:pt x="628593" y="0"/>
                  <a:pt x="809894" y="181301"/>
                  <a:pt x="809894" y="404947"/>
                </a:cubicBezTo>
                <a:close/>
              </a:path>
            </a:pathLst>
          </a:custGeom>
          <a:solidFill>
            <a:srgbClr val="FFFFFF"/>
          </a:solidFill>
          <a:ln w="10805" cap="flat">
            <a:noFill/>
            <a:prstDash val="solid"/>
            <a:miter/>
          </a:ln>
          <a:effectLst>
            <a:outerShdw blurRad="266700" dist="165100" dir="3000000" sx="98000" sy="98000" algn="ct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2" name="Freeform: Shape 1">
            <a:extLst>
              <a:ext uri="{FF2B5EF4-FFF2-40B4-BE49-F238E27FC236}">
                <a16:creationId xmlns:a16="http://schemas.microsoft.com/office/drawing/2014/main" id="{D45F6507-62AF-402D-8F57-1B641C737C11}"/>
              </a:ext>
            </a:extLst>
          </p:cNvPr>
          <p:cNvSpPr/>
          <p:nvPr/>
        </p:nvSpPr>
        <p:spPr>
          <a:xfrm>
            <a:off x="3698321" y="2078652"/>
            <a:ext cx="14789" cy="542936"/>
          </a:xfrm>
          <a:custGeom>
            <a:avLst/>
            <a:gdLst>
              <a:gd name="connsiteX0" fmla="*/ 0 w 14789"/>
              <a:gd name="connsiteY0" fmla="*/ 0 h 542936"/>
              <a:gd name="connsiteX1" fmla="*/ 0 w 14789"/>
              <a:gd name="connsiteY1" fmla="*/ 542936 h 5429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4789" h="542936">
                <a:moveTo>
                  <a:pt x="0" y="0"/>
                </a:moveTo>
                <a:lnTo>
                  <a:pt x="0" y="542936"/>
                </a:lnTo>
              </a:path>
            </a:pathLst>
          </a:custGeom>
          <a:noFill/>
          <a:ln w="12700" cap="flat">
            <a:solidFill>
              <a:schemeClr val="bg2">
                <a:lumMod val="85000"/>
              </a:schemeClr>
            </a:solidFill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A16F50FE-6507-4284-8152-3B014E32C837}"/>
              </a:ext>
            </a:extLst>
          </p:cNvPr>
          <p:cNvSpPr/>
          <p:nvPr/>
        </p:nvSpPr>
        <p:spPr>
          <a:xfrm>
            <a:off x="10410711" y="2081905"/>
            <a:ext cx="14789" cy="452866"/>
          </a:xfrm>
          <a:custGeom>
            <a:avLst/>
            <a:gdLst>
              <a:gd name="connsiteX0" fmla="*/ 0 w 14789"/>
              <a:gd name="connsiteY0" fmla="*/ 0 h 452866"/>
              <a:gd name="connsiteX1" fmla="*/ 0 w 14789"/>
              <a:gd name="connsiteY1" fmla="*/ 452866 h 4528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4789" h="452866">
                <a:moveTo>
                  <a:pt x="0" y="0"/>
                </a:moveTo>
                <a:lnTo>
                  <a:pt x="0" y="452866"/>
                </a:lnTo>
              </a:path>
            </a:pathLst>
          </a:custGeom>
          <a:noFill/>
          <a:ln w="12700" cap="flat">
            <a:solidFill>
              <a:schemeClr val="bg2">
                <a:lumMod val="85000"/>
              </a:schemeClr>
            </a:solidFill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155" name="TextBox 154">
            <a:extLst>
              <a:ext uri="{FF2B5EF4-FFF2-40B4-BE49-F238E27FC236}">
                <a16:creationId xmlns:a16="http://schemas.microsoft.com/office/drawing/2014/main" id="{8CDF98F5-A86E-4A34-AB44-FD3CA58AB702}"/>
              </a:ext>
            </a:extLst>
          </p:cNvPr>
          <p:cNvSpPr txBox="1"/>
          <p:nvPr/>
        </p:nvSpPr>
        <p:spPr>
          <a:xfrm>
            <a:off x="615778" y="1664900"/>
            <a:ext cx="2540896" cy="892552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lnSpc>
                <a:spcPct val="150000"/>
              </a:lnSpc>
              <a:defRPr sz="1200" b="0" i="0">
                <a:solidFill>
                  <a:schemeClr val="tx1">
                    <a:lumMod val="75000"/>
                    <a:lumOff val="25000"/>
                  </a:schemeClr>
                </a:solidFill>
                <a:effectLst/>
              </a:defRPr>
            </a:lvl1pPr>
          </a:lstStyle>
          <a:p>
            <a:r>
              <a:rPr lang="it-IT" dirty="0"/>
              <a:t>Sed quia consequuntur magni dolores eos qui ratione voluptatem sequi nesciunt.</a:t>
            </a:r>
            <a:endParaRPr lang="en-ID" dirty="0"/>
          </a:p>
        </p:txBody>
      </p:sp>
      <p:sp>
        <p:nvSpPr>
          <p:cNvPr id="156" name="TextBox 155">
            <a:extLst>
              <a:ext uri="{FF2B5EF4-FFF2-40B4-BE49-F238E27FC236}">
                <a16:creationId xmlns:a16="http://schemas.microsoft.com/office/drawing/2014/main" id="{DC89762A-1413-4F24-B687-F7E7E5E7CF6E}"/>
              </a:ext>
            </a:extLst>
          </p:cNvPr>
          <p:cNvSpPr txBox="1"/>
          <p:nvPr/>
        </p:nvSpPr>
        <p:spPr>
          <a:xfrm>
            <a:off x="615778" y="1063209"/>
            <a:ext cx="3734549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1600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</a:rPr>
              <a:t>Write Something About Here</a:t>
            </a:r>
            <a:endParaRPr lang="en-ID" sz="1600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157" name="Freeform: Shape 156">
            <a:extLst>
              <a:ext uri="{FF2B5EF4-FFF2-40B4-BE49-F238E27FC236}">
                <a16:creationId xmlns:a16="http://schemas.microsoft.com/office/drawing/2014/main" id="{E35DF7E7-0F09-446D-994B-8E3BC7B8E1DA}"/>
              </a:ext>
            </a:extLst>
          </p:cNvPr>
          <p:cNvSpPr/>
          <p:nvPr/>
        </p:nvSpPr>
        <p:spPr>
          <a:xfrm>
            <a:off x="5749865" y="1002182"/>
            <a:ext cx="474086" cy="520432"/>
          </a:xfrm>
          <a:custGeom>
            <a:avLst/>
            <a:gdLst>
              <a:gd name="connsiteX0" fmla="*/ 189148 w 423482"/>
              <a:gd name="connsiteY0" fmla="*/ 26 h 464876"/>
              <a:gd name="connsiteX1" fmla="*/ 268192 w 423482"/>
              <a:gd name="connsiteY1" fmla="*/ 30429 h 464876"/>
              <a:gd name="connsiteX2" fmla="*/ 265965 w 423482"/>
              <a:gd name="connsiteY2" fmla="*/ 15105 h 464876"/>
              <a:gd name="connsiteX3" fmla="*/ 308401 w 423482"/>
              <a:gd name="connsiteY3" fmla="*/ 124339 h 464876"/>
              <a:gd name="connsiteX4" fmla="*/ 255430 w 423482"/>
              <a:gd name="connsiteY4" fmla="*/ 242843 h 464876"/>
              <a:gd name="connsiteX5" fmla="*/ 246136 w 423482"/>
              <a:gd name="connsiteY5" fmla="*/ 246512 h 464876"/>
              <a:gd name="connsiteX6" fmla="*/ 250510 w 423482"/>
              <a:gd name="connsiteY6" fmla="*/ 270246 h 464876"/>
              <a:gd name="connsiteX7" fmla="*/ 268584 w 423482"/>
              <a:gd name="connsiteY7" fmla="*/ 291726 h 464876"/>
              <a:gd name="connsiteX8" fmla="*/ 373758 w 423482"/>
              <a:gd name="connsiteY8" fmla="*/ 330626 h 464876"/>
              <a:gd name="connsiteX9" fmla="*/ 401525 w 423482"/>
              <a:gd name="connsiteY9" fmla="*/ 359047 h 464876"/>
              <a:gd name="connsiteX10" fmla="*/ 421433 w 423482"/>
              <a:gd name="connsiteY10" fmla="*/ 416153 h 464876"/>
              <a:gd name="connsiteX11" fmla="*/ 386724 w 423482"/>
              <a:gd name="connsiteY11" fmla="*/ 464876 h 464876"/>
              <a:gd name="connsiteX12" fmla="*/ 246319 w 423482"/>
              <a:gd name="connsiteY12" fmla="*/ 464876 h 464876"/>
              <a:gd name="connsiteX13" fmla="*/ 223398 w 423482"/>
              <a:gd name="connsiteY13" fmla="*/ 379741 h 464876"/>
              <a:gd name="connsiteX14" fmla="*/ 235448 w 423482"/>
              <a:gd name="connsiteY14" fmla="*/ 346866 h 464876"/>
              <a:gd name="connsiteX15" fmla="*/ 217111 w 423482"/>
              <a:gd name="connsiteY15" fmla="*/ 334948 h 464876"/>
              <a:gd name="connsiteX16" fmla="*/ 211872 w 423482"/>
              <a:gd name="connsiteY16" fmla="*/ 331542 h 464876"/>
              <a:gd name="connsiteX17" fmla="*/ 205978 w 423482"/>
              <a:gd name="connsiteY17" fmla="*/ 335340 h 464876"/>
              <a:gd name="connsiteX18" fmla="*/ 188296 w 423482"/>
              <a:gd name="connsiteY18" fmla="*/ 346866 h 464876"/>
              <a:gd name="connsiteX19" fmla="*/ 200346 w 423482"/>
              <a:gd name="connsiteY19" fmla="*/ 379741 h 464876"/>
              <a:gd name="connsiteX20" fmla="*/ 177163 w 423482"/>
              <a:gd name="connsiteY20" fmla="*/ 464876 h 464876"/>
              <a:gd name="connsiteX21" fmla="*/ 36758 w 423482"/>
              <a:gd name="connsiteY21" fmla="*/ 464876 h 464876"/>
              <a:gd name="connsiteX22" fmla="*/ 2049 w 423482"/>
              <a:gd name="connsiteY22" fmla="*/ 416153 h 464876"/>
              <a:gd name="connsiteX23" fmla="*/ 21957 w 423482"/>
              <a:gd name="connsiteY23" fmla="*/ 359047 h 464876"/>
              <a:gd name="connsiteX24" fmla="*/ 49724 w 423482"/>
              <a:gd name="connsiteY24" fmla="*/ 330626 h 464876"/>
              <a:gd name="connsiteX25" fmla="*/ 154898 w 423482"/>
              <a:gd name="connsiteY25" fmla="*/ 291726 h 464876"/>
              <a:gd name="connsiteX26" fmla="*/ 172972 w 423482"/>
              <a:gd name="connsiteY26" fmla="*/ 270246 h 464876"/>
              <a:gd name="connsiteX27" fmla="*/ 177721 w 423482"/>
              <a:gd name="connsiteY27" fmla="*/ 244478 h 464876"/>
              <a:gd name="connsiteX28" fmla="*/ 169240 w 423482"/>
              <a:gd name="connsiteY28" fmla="*/ 240186 h 464876"/>
              <a:gd name="connsiteX29" fmla="*/ 116915 w 423482"/>
              <a:gd name="connsiteY29" fmla="*/ 120540 h 464876"/>
              <a:gd name="connsiteX30" fmla="*/ 117439 w 423482"/>
              <a:gd name="connsiteY30" fmla="*/ 92381 h 464876"/>
              <a:gd name="connsiteX31" fmla="*/ 158434 w 423482"/>
              <a:gd name="connsiteY31" fmla="*/ 14843 h 464876"/>
              <a:gd name="connsiteX32" fmla="*/ 143110 w 423482"/>
              <a:gd name="connsiteY32" fmla="*/ 7246 h 464876"/>
              <a:gd name="connsiteX33" fmla="*/ 189148 w 423482"/>
              <a:gd name="connsiteY33" fmla="*/ 26 h 464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423482" h="464876">
                <a:moveTo>
                  <a:pt x="189148" y="26"/>
                </a:moveTo>
                <a:cubicBezTo>
                  <a:pt x="214918" y="-449"/>
                  <a:pt x="246188" y="5347"/>
                  <a:pt x="268192" y="30429"/>
                </a:cubicBezTo>
                <a:lnTo>
                  <a:pt x="265965" y="15105"/>
                </a:lnTo>
                <a:cubicBezTo>
                  <a:pt x="265965" y="15105"/>
                  <a:pt x="316522" y="72996"/>
                  <a:pt x="308401" y="124339"/>
                </a:cubicBezTo>
                <a:cubicBezTo>
                  <a:pt x="302606" y="160488"/>
                  <a:pt x="288927" y="215719"/>
                  <a:pt x="255430" y="242843"/>
                </a:cubicBezTo>
                <a:lnTo>
                  <a:pt x="246136" y="246512"/>
                </a:lnTo>
                <a:lnTo>
                  <a:pt x="250510" y="270246"/>
                </a:lnTo>
                <a:cubicBezTo>
                  <a:pt x="252344" y="280069"/>
                  <a:pt x="259154" y="288320"/>
                  <a:pt x="268584" y="291726"/>
                </a:cubicBezTo>
                <a:lnTo>
                  <a:pt x="373758" y="330626"/>
                </a:lnTo>
                <a:cubicBezTo>
                  <a:pt x="386724" y="335472"/>
                  <a:pt x="396941" y="345950"/>
                  <a:pt x="401525" y="359047"/>
                </a:cubicBezTo>
                <a:lnTo>
                  <a:pt x="421433" y="416153"/>
                </a:lnTo>
                <a:cubicBezTo>
                  <a:pt x="429684" y="439990"/>
                  <a:pt x="412003" y="464876"/>
                  <a:pt x="386724" y="464876"/>
                </a:cubicBezTo>
                <a:lnTo>
                  <a:pt x="246319" y="464876"/>
                </a:lnTo>
                <a:lnTo>
                  <a:pt x="223398" y="379741"/>
                </a:lnTo>
                <a:lnTo>
                  <a:pt x="235448" y="346866"/>
                </a:lnTo>
                <a:lnTo>
                  <a:pt x="217111" y="334948"/>
                </a:lnTo>
                <a:lnTo>
                  <a:pt x="211872" y="331542"/>
                </a:lnTo>
                <a:lnTo>
                  <a:pt x="205978" y="335340"/>
                </a:lnTo>
                <a:lnTo>
                  <a:pt x="188296" y="346866"/>
                </a:lnTo>
                <a:lnTo>
                  <a:pt x="200346" y="379741"/>
                </a:lnTo>
                <a:lnTo>
                  <a:pt x="177163" y="464876"/>
                </a:lnTo>
                <a:lnTo>
                  <a:pt x="36758" y="464876"/>
                </a:lnTo>
                <a:cubicBezTo>
                  <a:pt x="11479" y="464876"/>
                  <a:pt x="-6202" y="439990"/>
                  <a:pt x="2049" y="416153"/>
                </a:cubicBezTo>
                <a:lnTo>
                  <a:pt x="21957" y="359047"/>
                </a:lnTo>
                <a:cubicBezTo>
                  <a:pt x="26410" y="345819"/>
                  <a:pt x="36627" y="335472"/>
                  <a:pt x="49724" y="330626"/>
                </a:cubicBezTo>
                <a:lnTo>
                  <a:pt x="154898" y="291726"/>
                </a:lnTo>
                <a:cubicBezTo>
                  <a:pt x="164328" y="288189"/>
                  <a:pt x="171139" y="280069"/>
                  <a:pt x="172972" y="270246"/>
                </a:cubicBezTo>
                <a:lnTo>
                  <a:pt x="177721" y="244478"/>
                </a:lnTo>
                <a:lnTo>
                  <a:pt x="169240" y="240186"/>
                </a:lnTo>
                <a:cubicBezTo>
                  <a:pt x="145861" y="222439"/>
                  <a:pt x="121368" y="187862"/>
                  <a:pt x="116915" y="120540"/>
                </a:cubicBezTo>
                <a:lnTo>
                  <a:pt x="117439" y="92381"/>
                </a:lnTo>
                <a:cubicBezTo>
                  <a:pt x="117439" y="92381"/>
                  <a:pt x="122023" y="28988"/>
                  <a:pt x="158434" y="14843"/>
                </a:cubicBezTo>
                <a:lnTo>
                  <a:pt x="143110" y="7246"/>
                </a:lnTo>
                <a:cubicBezTo>
                  <a:pt x="143110" y="7246"/>
                  <a:pt x="163379" y="501"/>
                  <a:pt x="189148" y="26"/>
                </a:cubicBezTo>
                <a:close/>
              </a:path>
            </a:pathLst>
          </a:custGeom>
          <a:solidFill>
            <a:schemeClr val="accent4"/>
          </a:solidFill>
          <a:ln w="14780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158" name="Freeform: Shape 157">
            <a:extLst>
              <a:ext uri="{FF2B5EF4-FFF2-40B4-BE49-F238E27FC236}">
                <a16:creationId xmlns:a16="http://schemas.microsoft.com/office/drawing/2014/main" id="{AA696E83-6968-4570-AF32-7B4611ECE933}"/>
              </a:ext>
            </a:extLst>
          </p:cNvPr>
          <p:cNvSpPr/>
          <p:nvPr/>
        </p:nvSpPr>
        <p:spPr>
          <a:xfrm>
            <a:off x="2751582" y="3141182"/>
            <a:ext cx="383426" cy="399846"/>
          </a:xfrm>
          <a:custGeom>
            <a:avLst/>
            <a:gdLst>
              <a:gd name="connsiteX0" fmla="*/ 421097 w 423202"/>
              <a:gd name="connsiteY0" fmla="*/ 392728 h 441320"/>
              <a:gd name="connsiteX1" fmla="*/ 401189 w 423202"/>
              <a:gd name="connsiteY1" fmla="*/ 335622 h 441320"/>
              <a:gd name="connsiteX2" fmla="*/ 373422 w 423202"/>
              <a:gd name="connsiteY2" fmla="*/ 307332 h 441320"/>
              <a:gd name="connsiteX3" fmla="*/ 268380 w 423202"/>
              <a:gd name="connsiteY3" fmla="*/ 268432 h 441320"/>
              <a:gd name="connsiteX4" fmla="*/ 250436 w 423202"/>
              <a:gd name="connsiteY4" fmla="*/ 246952 h 441320"/>
              <a:gd name="connsiteX5" fmla="*/ 245721 w 423202"/>
              <a:gd name="connsiteY5" fmla="*/ 221412 h 441320"/>
              <a:gd name="connsiteX6" fmla="*/ 296801 w 423202"/>
              <a:gd name="connsiteY6" fmla="*/ 155007 h 441320"/>
              <a:gd name="connsiteX7" fmla="*/ 291562 w 423202"/>
              <a:gd name="connsiteY7" fmla="*/ 208314 h 441320"/>
              <a:gd name="connsiteX8" fmla="*/ 320639 w 423202"/>
              <a:gd name="connsiteY8" fmla="*/ 107594 h 441320"/>
              <a:gd name="connsiteX9" fmla="*/ 258163 w 423202"/>
              <a:gd name="connsiteY9" fmla="*/ 5302 h 441320"/>
              <a:gd name="connsiteX10" fmla="*/ 187830 w 423202"/>
              <a:gd name="connsiteY10" fmla="*/ 6219 h 441320"/>
              <a:gd name="connsiteX11" fmla="*/ 121818 w 423202"/>
              <a:gd name="connsiteY11" fmla="*/ 153305 h 441320"/>
              <a:gd name="connsiteX12" fmla="*/ 165564 w 423202"/>
              <a:gd name="connsiteY12" fmla="*/ 212505 h 441320"/>
              <a:gd name="connsiteX13" fmla="*/ 177613 w 423202"/>
              <a:gd name="connsiteY13" fmla="*/ 221019 h 441320"/>
              <a:gd name="connsiteX14" fmla="*/ 172898 w 423202"/>
              <a:gd name="connsiteY14" fmla="*/ 246821 h 441320"/>
              <a:gd name="connsiteX15" fmla="*/ 154824 w 423202"/>
              <a:gd name="connsiteY15" fmla="*/ 268301 h 441320"/>
              <a:gd name="connsiteX16" fmla="*/ 49781 w 423202"/>
              <a:gd name="connsiteY16" fmla="*/ 307201 h 441320"/>
              <a:gd name="connsiteX17" fmla="*/ 22014 w 423202"/>
              <a:gd name="connsiteY17" fmla="*/ 335492 h 441320"/>
              <a:gd name="connsiteX18" fmla="*/ 2106 w 423202"/>
              <a:gd name="connsiteY18" fmla="*/ 392597 h 441320"/>
              <a:gd name="connsiteX19" fmla="*/ 36684 w 423202"/>
              <a:gd name="connsiteY19" fmla="*/ 441320 h 441320"/>
              <a:gd name="connsiteX20" fmla="*/ 152466 w 423202"/>
              <a:gd name="connsiteY20" fmla="*/ 441320 h 441320"/>
              <a:gd name="connsiteX21" fmla="*/ 129545 w 423202"/>
              <a:gd name="connsiteY21" fmla="*/ 348720 h 441320"/>
              <a:gd name="connsiteX22" fmla="*/ 298504 w 423202"/>
              <a:gd name="connsiteY22" fmla="*/ 348720 h 441320"/>
              <a:gd name="connsiteX23" fmla="*/ 269820 w 423202"/>
              <a:gd name="connsiteY23" fmla="*/ 441320 h 441320"/>
              <a:gd name="connsiteX24" fmla="*/ 386389 w 423202"/>
              <a:gd name="connsiteY24" fmla="*/ 441320 h 441320"/>
              <a:gd name="connsiteX25" fmla="*/ 421097 w 423202"/>
              <a:gd name="connsiteY25" fmla="*/ 392728 h 441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423202" h="441320">
                <a:moveTo>
                  <a:pt x="421097" y="392728"/>
                </a:moveTo>
                <a:lnTo>
                  <a:pt x="401189" y="335622"/>
                </a:lnTo>
                <a:cubicBezTo>
                  <a:pt x="396605" y="322525"/>
                  <a:pt x="386520" y="312047"/>
                  <a:pt x="373422" y="307332"/>
                </a:cubicBezTo>
                <a:lnTo>
                  <a:pt x="268380" y="268432"/>
                </a:lnTo>
                <a:cubicBezTo>
                  <a:pt x="259080" y="264896"/>
                  <a:pt x="252139" y="256775"/>
                  <a:pt x="250436" y="246952"/>
                </a:cubicBezTo>
                <a:lnTo>
                  <a:pt x="245721" y="221412"/>
                </a:lnTo>
                <a:cubicBezTo>
                  <a:pt x="285144" y="208707"/>
                  <a:pt x="295884" y="145970"/>
                  <a:pt x="296801" y="155007"/>
                </a:cubicBezTo>
                <a:cubicBezTo>
                  <a:pt x="297718" y="165092"/>
                  <a:pt x="291562" y="208314"/>
                  <a:pt x="291562" y="208314"/>
                </a:cubicBezTo>
                <a:cubicBezTo>
                  <a:pt x="291562" y="208314"/>
                  <a:pt x="324568" y="164568"/>
                  <a:pt x="320639" y="107594"/>
                </a:cubicBezTo>
                <a:cubicBezTo>
                  <a:pt x="316710" y="50750"/>
                  <a:pt x="282656" y="17745"/>
                  <a:pt x="258163" y="5302"/>
                </a:cubicBezTo>
                <a:cubicBezTo>
                  <a:pt x="233671" y="-7141"/>
                  <a:pt x="187830" y="6219"/>
                  <a:pt x="187830" y="6219"/>
                </a:cubicBezTo>
                <a:cubicBezTo>
                  <a:pt x="125747" y="-9105"/>
                  <a:pt x="96016" y="104582"/>
                  <a:pt x="121818" y="153305"/>
                </a:cubicBezTo>
                <a:cubicBezTo>
                  <a:pt x="139107" y="185917"/>
                  <a:pt x="156133" y="204123"/>
                  <a:pt x="165564" y="212505"/>
                </a:cubicBezTo>
                <a:cubicBezTo>
                  <a:pt x="168052" y="214732"/>
                  <a:pt x="172112" y="218137"/>
                  <a:pt x="177613" y="221019"/>
                </a:cubicBezTo>
                <a:lnTo>
                  <a:pt x="172898" y="246821"/>
                </a:lnTo>
                <a:cubicBezTo>
                  <a:pt x="171065" y="256644"/>
                  <a:pt x="164123" y="264765"/>
                  <a:pt x="154824" y="268301"/>
                </a:cubicBezTo>
                <a:lnTo>
                  <a:pt x="49781" y="307201"/>
                </a:lnTo>
                <a:cubicBezTo>
                  <a:pt x="36815" y="312047"/>
                  <a:pt x="26468" y="322394"/>
                  <a:pt x="22014" y="335492"/>
                </a:cubicBezTo>
                <a:lnTo>
                  <a:pt x="2106" y="392597"/>
                </a:lnTo>
                <a:cubicBezTo>
                  <a:pt x="-6276" y="416304"/>
                  <a:pt x="11405" y="441320"/>
                  <a:pt x="36684" y="441320"/>
                </a:cubicBezTo>
                <a:lnTo>
                  <a:pt x="152466" y="441320"/>
                </a:lnTo>
                <a:lnTo>
                  <a:pt x="129545" y="348720"/>
                </a:lnTo>
                <a:cubicBezTo>
                  <a:pt x="129545" y="348720"/>
                  <a:pt x="225943" y="382119"/>
                  <a:pt x="298504" y="348720"/>
                </a:cubicBezTo>
                <a:lnTo>
                  <a:pt x="269820" y="441320"/>
                </a:lnTo>
                <a:lnTo>
                  <a:pt x="386389" y="441320"/>
                </a:lnTo>
                <a:cubicBezTo>
                  <a:pt x="411798" y="441451"/>
                  <a:pt x="429480" y="416566"/>
                  <a:pt x="421097" y="392728"/>
                </a:cubicBezTo>
                <a:close/>
              </a:path>
            </a:pathLst>
          </a:custGeom>
          <a:solidFill>
            <a:schemeClr val="accent1"/>
          </a:solidFill>
          <a:ln w="14780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159" name="Freeform: Shape 158">
            <a:extLst>
              <a:ext uri="{FF2B5EF4-FFF2-40B4-BE49-F238E27FC236}">
                <a16:creationId xmlns:a16="http://schemas.microsoft.com/office/drawing/2014/main" id="{C922E31D-D5B7-4AC8-A028-925A96D07EA4}"/>
              </a:ext>
            </a:extLst>
          </p:cNvPr>
          <p:cNvSpPr/>
          <p:nvPr/>
        </p:nvSpPr>
        <p:spPr>
          <a:xfrm>
            <a:off x="5977622" y="3130705"/>
            <a:ext cx="383676" cy="421184"/>
          </a:xfrm>
          <a:custGeom>
            <a:avLst/>
            <a:gdLst>
              <a:gd name="connsiteX0" fmla="*/ 189148 w 423482"/>
              <a:gd name="connsiteY0" fmla="*/ 26 h 464876"/>
              <a:gd name="connsiteX1" fmla="*/ 268192 w 423482"/>
              <a:gd name="connsiteY1" fmla="*/ 30429 h 464876"/>
              <a:gd name="connsiteX2" fmla="*/ 265965 w 423482"/>
              <a:gd name="connsiteY2" fmla="*/ 15105 h 464876"/>
              <a:gd name="connsiteX3" fmla="*/ 308401 w 423482"/>
              <a:gd name="connsiteY3" fmla="*/ 124339 h 464876"/>
              <a:gd name="connsiteX4" fmla="*/ 255430 w 423482"/>
              <a:gd name="connsiteY4" fmla="*/ 242843 h 464876"/>
              <a:gd name="connsiteX5" fmla="*/ 246136 w 423482"/>
              <a:gd name="connsiteY5" fmla="*/ 246512 h 464876"/>
              <a:gd name="connsiteX6" fmla="*/ 250510 w 423482"/>
              <a:gd name="connsiteY6" fmla="*/ 270246 h 464876"/>
              <a:gd name="connsiteX7" fmla="*/ 268584 w 423482"/>
              <a:gd name="connsiteY7" fmla="*/ 291726 h 464876"/>
              <a:gd name="connsiteX8" fmla="*/ 373758 w 423482"/>
              <a:gd name="connsiteY8" fmla="*/ 330626 h 464876"/>
              <a:gd name="connsiteX9" fmla="*/ 401525 w 423482"/>
              <a:gd name="connsiteY9" fmla="*/ 359047 h 464876"/>
              <a:gd name="connsiteX10" fmla="*/ 421433 w 423482"/>
              <a:gd name="connsiteY10" fmla="*/ 416153 h 464876"/>
              <a:gd name="connsiteX11" fmla="*/ 386724 w 423482"/>
              <a:gd name="connsiteY11" fmla="*/ 464876 h 464876"/>
              <a:gd name="connsiteX12" fmla="*/ 246319 w 423482"/>
              <a:gd name="connsiteY12" fmla="*/ 464876 h 464876"/>
              <a:gd name="connsiteX13" fmla="*/ 223398 w 423482"/>
              <a:gd name="connsiteY13" fmla="*/ 379741 h 464876"/>
              <a:gd name="connsiteX14" fmla="*/ 235448 w 423482"/>
              <a:gd name="connsiteY14" fmla="*/ 346866 h 464876"/>
              <a:gd name="connsiteX15" fmla="*/ 217111 w 423482"/>
              <a:gd name="connsiteY15" fmla="*/ 334948 h 464876"/>
              <a:gd name="connsiteX16" fmla="*/ 211872 w 423482"/>
              <a:gd name="connsiteY16" fmla="*/ 331542 h 464876"/>
              <a:gd name="connsiteX17" fmla="*/ 205978 w 423482"/>
              <a:gd name="connsiteY17" fmla="*/ 335340 h 464876"/>
              <a:gd name="connsiteX18" fmla="*/ 188296 w 423482"/>
              <a:gd name="connsiteY18" fmla="*/ 346866 h 464876"/>
              <a:gd name="connsiteX19" fmla="*/ 200346 w 423482"/>
              <a:gd name="connsiteY19" fmla="*/ 379741 h 464876"/>
              <a:gd name="connsiteX20" fmla="*/ 177163 w 423482"/>
              <a:gd name="connsiteY20" fmla="*/ 464876 h 464876"/>
              <a:gd name="connsiteX21" fmla="*/ 36758 w 423482"/>
              <a:gd name="connsiteY21" fmla="*/ 464876 h 464876"/>
              <a:gd name="connsiteX22" fmla="*/ 2049 w 423482"/>
              <a:gd name="connsiteY22" fmla="*/ 416153 h 464876"/>
              <a:gd name="connsiteX23" fmla="*/ 21957 w 423482"/>
              <a:gd name="connsiteY23" fmla="*/ 359047 h 464876"/>
              <a:gd name="connsiteX24" fmla="*/ 49724 w 423482"/>
              <a:gd name="connsiteY24" fmla="*/ 330626 h 464876"/>
              <a:gd name="connsiteX25" fmla="*/ 154898 w 423482"/>
              <a:gd name="connsiteY25" fmla="*/ 291726 h 464876"/>
              <a:gd name="connsiteX26" fmla="*/ 172972 w 423482"/>
              <a:gd name="connsiteY26" fmla="*/ 270246 h 464876"/>
              <a:gd name="connsiteX27" fmla="*/ 177721 w 423482"/>
              <a:gd name="connsiteY27" fmla="*/ 244478 h 464876"/>
              <a:gd name="connsiteX28" fmla="*/ 169240 w 423482"/>
              <a:gd name="connsiteY28" fmla="*/ 240186 h 464876"/>
              <a:gd name="connsiteX29" fmla="*/ 116915 w 423482"/>
              <a:gd name="connsiteY29" fmla="*/ 120540 h 464876"/>
              <a:gd name="connsiteX30" fmla="*/ 117439 w 423482"/>
              <a:gd name="connsiteY30" fmla="*/ 92381 h 464876"/>
              <a:gd name="connsiteX31" fmla="*/ 158434 w 423482"/>
              <a:gd name="connsiteY31" fmla="*/ 14843 h 464876"/>
              <a:gd name="connsiteX32" fmla="*/ 143110 w 423482"/>
              <a:gd name="connsiteY32" fmla="*/ 7246 h 464876"/>
              <a:gd name="connsiteX33" fmla="*/ 189148 w 423482"/>
              <a:gd name="connsiteY33" fmla="*/ 26 h 464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423482" h="464876">
                <a:moveTo>
                  <a:pt x="189148" y="26"/>
                </a:moveTo>
                <a:cubicBezTo>
                  <a:pt x="214918" y="-449"/>
                  <a:pt x="246188" y="5347"/>
                  <a:pt x="268192" y="30429"/>
                </a:cubicBezTo>
                <a:lnTo>
                  <a:pt x="265965" y="15105"/>
                </a:lnTo>
                <a:cubicBezTo>
                  <a:pt x="265965" y="15105"/>
                  <a:pt x="316522" y="72996"/>
                  <a:pt x="308401" y="124339"/>
                </a:cubicBezTo>
                <a:cubicBezTo>
                  <a:pt x="302606" y="160488"/>
                  <a:pt x="288927" y="215719"/>
                  <a:pt x="255430" y="242843"/>
                </a:cubicBezTo>
                <a:lnTo>
                  <a:pt x="246136" y="246512"/>
                </a:lnTo>
                <a:lnTo>
                  <a:pt x="250510" y="270246"/>
                </a:lnTo>
                <a:cubicBezTo>
                  <a:pt x="252344" y="280069"/>
                  <a:pt x="259154" y="288320"/>
                  <a:pt x="268584" y="291726"/>
                </a:cubicBezTo>
                <a:lnTo>
                  <a:pt x="373758" y="330626"/>
                </a:lnTo>
                <a:cubicBezTo>
                  <a:pt x="386724" y="335472"/>
                  <a:pt x="396941" y="345950"/>
                  <a:pt x="401525" y="359047"/>
                </a:cubicBezTo>
                <a:lnTo>
                  <a:pt x="421433" y="416153"/>
                </a:lnTo>
                <a:cubicBezTo>
                  <a:pt x="429684" y="439990"/>
                  <a:pt x="412003" y="464876"/>
                  <a:pt x="386724" y="464876"/>
                </a:cubicBezTo>
                <a:lnTo>
                  <a:pt x="246319" y="464876"/>
                </a:lnTo>
                <a:lnTo>
                  <a:pt x="223398" y="379741"/>
                </a:lnTo>
                <a:lnTo>
                  <a:pt x="235448" y="346866"/>
                </a:lnTo>
                <a:lnTo>
                  <a:pt x="217111" y="334948"/>
                </a:lnTo>
                <a:lnTo>
                  <a:pt x="211872" y="331542"/>
                </a:lnTo>
                <a:lnTo>
                  <a:pt x="205978" y="335340"/>
                </a:lnTo>
                <a:lnTo>
                  <a:pt x="188296" y="346866"/>
                </a:lnTo>
                <a:lnTo>
                  <a:pt x="200346" y="379741"/>
                </a:lnTo>
                <a:lnTo>
                  <a:pt x="177163" y="464876"/>
                </a:lnTo>
                <a:lnTo>
                  <a:pt x="36758" y="464876"/>
                </a:lnTo>
                <a:cubicBezTo>
                  <a:pt x="11479" y="464876"/>
                  <a:pt x="-6202" y="439990"/>
                  <a:pt x="2049" y="416153"/>
                </a:cubicBezTo>
                <a:lnTo>
                  <a:pt x="21957" y="359047"/>
                </a:lnTo>
                <a:cubicBezTo>
                  <a:pt x="26410" y="345819"/>
                  <a:pt x="36627" y="335472"/>
                  <a:pt x="49724" y="330626"/>
                </a:cubicBezTo>
                <a:lnTo>
                  <a:pt x="154898" y="291726"/>
                </a:lnTo>
                <a:cubicBezTo>
                  <a:pt x="164328" y="288189"/>
                  <a:pt x="171139" y="280069"/>
                  <a:pt x="172972" y="270246"/>
                </a:cubicBezTo>
                <a:lnTo>
                  <a:pt x="177721" y="244478"/>
                </a:lnTo>
                <a:lnTo>
                  <a:pt x="169240" y="240186"/>
                </a:lnTo>
                <a:cubicBezTo>
                  <a:pt x="145861" y="222439"/>
                  <a:pt x="121368" y="187862"/>
                  <a:pt x="116915" y="120540"/>
                </a:cubicBezTo>
                <a:lnTo>
                  <a:pt x="117439" y="92381"/>
                </a:lnTo>
                <a:cubicBezTo>
                  <a:pt x="117439" y="92381"/>
                  <a:pt x="122023" y="28988"/>
                  <a:pt x="158434" y="14843"/>
                </a:cubicBezTo>
                <a:lnTo>
                  <a:pt x="143110" y="7246"/>
                </a:lnTo>
                <a:cubicBezTo>
                  <a:pt x="143110" y="7246"/>
                  <a:pt x="163379" y="501"/>
                  <a:pt x="189148" y="26"/>
                </a:cubicBezTo>
                <a:close/>
              </a:path>
            </a:pathLst>
          </a:custGeom>
          <a:solidFill>
            <a:schemeClr val="accent5"/>
          </a:solidFill>
          <a:ln w="14780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160" name="Freeform: Shape 159">
            <a:extLst>
              <a:ext uri="{FF2B5EF4-FFF2-40B4-BE49-F238E27FC236}">
                <a16:creationId xmlns:a16="http://schemas.microsoft.com/office/drawing/2014/main" id="{79271AA4-077B-41EE-87E4-EDE282BFC457}"/>
              </a:ext>
            </a:extLst>
          </p:cNvPr>
          <p:cNvSpPr/>
          <p:nvPr/>
        </p:nvSpPr>
        <p:spPr>
          <a:xfrm>
            <a:off x="9363504" y="3141182"/>
            <a:ext cx="383426" cy="399846"/>
          </a:xfrm>
          <a:custGeom>
            <a:avLst/>
            <a:gdLst>
              <a:gd name="connsiteX0" fmla="*/ 421097 w 423202"/>
              <a:gd name="connsiteY0" fmla="*/ 392728 h 441320"/>
              <a:gd name="connsiteX1" fmla="*/ 401189 w 423202"/>
              <a:gd name="connsiteY1" fmla="*/ 335622 h 441320"/>
              <a:gd name="connsiteX2" fmla="*/ 373422 w 423202"/>
              <a:gd name="connsiteY2" fmla="*/ 307332 h 441320"/>
              <a:gd name="connsiteX3" fmla="*/ 268380 w 423202"/>
              <a:gd name="connsiteY3" fmla="*/ 268432 h 441320"/>
              <a:gd name="connsiteX4" fmla="*/ 250436 w 423202"/>
              <a:gd name="connsiteY4" fmla="*/ 246952 h 441320"/>
              <a:gd name="connsiteX5" fmla="*/ 245721 w 423202"/>
              <a:gd name="connsiteY5" fmla="*/ 221412 h 441320"/>
              <a:gd name="connsiteX6" fmla="*/ 296801 w 423202"/>
              <a:gd name="connsiteY6" fmla="*/ 155007 h 441320"/>
              <a:gd name="connsiteX7" fmla="*/ 291562 w 423202"/>
              <a:gd name="connsiteY7" fmla="*/ 208314 h 441320"/>
              <a:gd name="connsiteX8" fmla="*/ 320639 w 423202"/>
              <a:gd name="connsiteY8" fmla="*/ 107594 h 441320"/>
              <a:gd name="connsiteX9" fmla="*/ 258163 w 423202"/>
              <a:gd name="connsiteY9" fmla="*/ 5302 h 441320"/>
              <a:gd name="connsiteX10" fmla="*/ 187830 w 423202"/>
              <a:gd name="connsiteY10" fmla="*/ 6219 h 441320"/>
              <a:gd name="connsiteX11" fmla="*/ 121818 w 423202"/>
              <a:gd name="connsiteY11" fmla="*/ 153305 h 441320"/>
              <a:gd name="connsiteX12" fmla="*/ 165564 w 423202"/>
              <a:gd name="connsiteY12" fmla="*/ 212505 h 441320"/>
              <a:gd name="connsiteX13" fmla="*/ 177613 w 423202"/>
              <a:gd name="connsiteY13" fmla="*/ 221019 h 441320"/>
              <a:gd name="connsiteX14" fmla="*/ 172898 w 423202"/>
              <a:gd name="connsiteY14" fmla="*/ 246821 h 441320"/>
              <a:gd name="connsiteX15" fmla="*/ 154824 w 423202"/>
              <a:gd name="connsiteY15" fmla="*/ 268301 h 441320"/>
              <a:gd name="connsiteX16" fmla="*/ 49781 w 423202"/>
              <a:gd name="connsiteY16" fmla="*/ 307201 h 441320"/>
              <a:gd name="connsiteX17" fmla="*/ 22014 w 423202"/>
              <a:gd name="connsiteY17" fmla="*/ 335492 h 441320"/>
              <a:gd name="connsiteX18" fmla="*/ 2106 w 423202"/>
              <a:gd name="connsiteY18" fmla="*/ 392597 h 441320"/>
              <a:gd name="connsiteX19" fmla="*/ 36684 w 423202"/>
              <a:gd name="connsiteY19" fmla="*/ 441320 h 441320"/>
              <a:gd name="connsiteX20" fmla="*/ 152466 w 423202"/>
              <a:gd name="connsiteY20" fmla="*/ 441320 h 441320"/>
              <a:gd name="connsiteX21" fmla="*/ 129545 w 423202"/>
              <a:gd name="connsiteY21" fmla="*/ 348720 h 441320"/>
              <a:gd name="connsiteX22" fmla="*/ 298504 w 423202"/>
              <a:gd name="connsiteY22" fmla="*/ 348720 h 441320"/>
              <a:gd name="connsiteX23" fmla="*/ 269820 w 423202"/>
              <a:gd name="connsiteY23" fmla="*/ 441320 h 441320"/>
              <a:gd name="connsiteX24" fmla="*/ 386389 w 423202"/>
              <a:gd name="connsiteY24" fmla="*/ 441320 h 441320"/>
              <a:gd name="connsiteX25" fmla="*/ 421097 w 423202"/>
              <a:gd name="connsiteY25" fmla="*/ 392728 h 441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423202" h="441320">
                <a:moveTo>
                  <a:pt x="421097" y="392728"/>
                </a:moveTo>
                <a:lnTo>
                  <a:pt x="401189" y="335622"/>
                </a:lnTo>
                <a:cubicBezTo>
                  <a:pt x="396605" y="322525"/>
                  <a:pt x="386520" y="312047"/>
                  <a:pt x="373422" y="307332"/>
                </a:cubicBezTo>
                <a:lnTo>
                  <a:pt x="268380" y="268432"/>
                </a:lnTo>
                <a:cubicBezTo>
                  <a:pt x="259080" y="264896"/>
                  <a:pt x="252139" y="256775"/>
                  <a:pt x="250436" y="246952"/>
                </a:cubicBezTo>
                <a:lnTo>
                  <a:pt x="245721" y="221412"/>
                </a:lnTo>
                <a:cubicBezTo>
                  <a:pt x="285144" y="208707"/>
                  <a:pt x="295884" y="145970"/>
                  <a:pt x="296801" y="155007"/>
                </a:cubicBezTo>
                <a:cubicBezTo>
                  <a:pt x="297718" y="165092"/>
                  <a:pt x="291562" y="208314"/>
                  <a:pt x="291562" y="208314"/>
                </a:cubicBezTo>
                <a:cubicBezTo>
                  <a:pt x="291562" y="208314"/>
                  <a:pt x="324568" y="164568"/>
                  <a:pt x="320639" y="107594"/>
                </a:cubicBezTo>
                <a:cubicBezTo>
                  <a:pt x="316710" y="50750"/>
                  <a:pt x="282656" y="17745"/>
                  <a:pt x="258163" y="5302"/>
                </a:cubicBezTo>
                <a:cubicBezTo>
                  <a:pt x="233671" y="-7141"/>
                  <a:pt x="187830" y="6219"/>
                  <a:pt x="187830" y="6219"/>
                </a:cubicBezTo>
                <a:cubicBezTo>
                  <a:pt x="125747" y="-9105"/>
                  <a:pt x="96016" y="104582"/>
                  <a:pt x="121818" y="153305"/>
                </a:cubicBezTo>
                <a:cubicBezTo>
                  <a:pt x="139107" y="185917"/>
                  <a:pt x="156133" y="204123"/>
                  <a:pt x="165564" y="212505"/>
                </a:cubicBezTo>
                <a:cubicBezTo>
                  <a:pt x="168052" y="214732"/>
                  <a:pt x="172112" y="218137"/>
                  <a:pt x="177613" y="221019"/>
                </a:cubicBezTo>
                <a:lnTo>
                  <a:pt x="172898" y="246821"/>
                </a:lnTo>
                <a:cubicBezTo>
                  <a:pt x="171065" y="256644"/>
                  <a:pt x="164123" y="264765"/>
                  <a:pt x="154824" y="268301"/>
                </a:cubicBezTo>
                <a:lnTo>
                  <a:pt x="49781" y="307201"/>
                </a:lnTo>
                <a:cubicBezTo>
                  <a:pt x="36815" y="312047"/>
                  <a:pt x="26468" y="322394"/>
                  <a:pt x="22014" y="335492"/>
                </a:cubicBezTo>
                <a:lnTo>
                  <a:pt x="2106" y="392597"/>
                </a:lnTo>
                <a:cubicBezTo>
                  <a:pt x="-6276" y="416304"/>
                  <a:pt x="11405" y="441320"/>
                  <a:pt x="36684" y="441320"/>
                </a:cubicBezTo>
                <a:lnTo>
                  <a:pt x="152466" y="441320"/>
                </a:lnTo>
                <a:lnTo>
                  <a:pt x="129545" y="348720"/>
                </a:lnTo>
                <a:cubicBezTo>
                  <a:pt x="129545" y="348720"/>
                  <a:pt x="225943" y="382119"/>
                  <a:pt x="298504" y="348720"/>
                </a:cubicBezTo>
                <a:lnTo>
                  <a:pt x="269820" y="441320"/>
                </a:lnTo>
                <a:lnTo>
                  <a:pt x="386389" y="441320"/>
                </a:lnTo>
                <a:cubicBezTo>
                  <a:pt x="411798" y="441451"/>
                  <a:pt x="429480" y="416566"/>
                  <a:pt x="421097" y="392728"/>
                </a:cubicBezTo>
                <a:close/>
              </a:path>
            </a:pathLst>
          </a:custGeom>
          <a:solidFill>
            <a:schemeClr val="accent4"/>
          </a:solidFill>
          <a:ln w="14780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161" name="Freeform: Shape 160">
            <a:extLst>
              <a:ext uri="{FF2B5EF4-FFF2-40B4-BE49-F238E27FC236}">
                <a16:creationId xmlns:a16="http://schemas.microsoft.com/office/drawing/2014/main" id="{7BBE468B-3B46-4048-B827-9F3E17EC5780}"/>
              </a:ext>
            </a:extLst>
          </p:cNvPr>
          <p:cNvSpPr/>
          <p:nvPr/>
        </p:nvSpPr>
        <p:spPr>
          <a:xfrm>
            <a:off x="2874966" y="5621121"/>
            <a:ext cx="317692" cy="331296"/>
          </a:xfrm>
          <a:custGeom>
            <a:avLst/>
            <a:gdLst>
              <a:gd name="connsiteX0" fmla="*/ 421097 w 423202"/>
              <a:gd name="connsiteY0" fmla="*/ 392728 h 441320"/>
              <a:gd name="connsiteX1" fmla="*/ 401189 w 423202"/>
              <a:gd name="connsiteY1" fmla="*/ 335622 h 441320"/>
              <a:gd name="connsiteX2" fmla="*/ 373422 w 423202"/>
              <a:gd name="connsiteY2" fmla="*/ 307332 h 441320"/>
              <a:gd name="connsiteX3" fmla="*/ 268380 w 423202"/>
              <a:gd name="connsiteY3" fmla="*/ 268432 h 441320"/>
              <a:gd name="connsiteX4" fmla="*/ 250436 w 423202"/>
              <a:gd name="connsiteY4" fmla="*/ 246952 h 441320"/>
              <a:gd name="connsiteX5" fmla="*/ 245721 w 423202"/>
              <a:gd name="connsiteY5" fmla="*/ 221412 h 441320"/>
              <a:gd name="connsiteX6" fmla="*/ 296801 w 423202"/>
              <a:gd name="connsiteY6" fmla="*/ 155007 h 441320"/>
              <a:gd name="connsiteX7" fmla="*/ 291562 w 423202"/>
              <a:gd name="connsiteY7" fmla="*/ 208314 h 441320"/>
              <a:gd name="connsiteX8" fmla="*/ 320639 w 423202"/>
              <a:gd name="connsiteY8" fmla="*/ 107594 h 441320"/>
              <a:gd name="connsiteX9" fmla="*/ 258163 w 423202"/>
              <a:gd name="connsiteY9" fmla="*/ 5302 h 441320"/>
              <a:gd name="connsiteX10" fmla="*/ 187830 w 423202"/>
              <a:gd name="connsiteY10" fmla="*/ 6219 h 441320"/>
              <a:gd name="connsiteX11" fmla="*/ 121818 w 423202"/>
              <a:gd name="connsiteY11" fmla="*/ 153305 h 441320"/>
              <a:gd name="connsiteX12" fmla="*/ 165564 w 423202"/>
              <a:gd name="connsiteY12" fmla="*/ 212505 h 441320"/>
              <a:gd name="connsiteX13" fmla="*/ 177613 w 423202"/>
              <a:gd name="connsiteY13" fmla="*/ 221019 h 441320"/>
              <a:gd name="connsiteX14" fmla="*/ 172898 w 423202"/>
              <a:gd name="connsiteY14" fmla="*/ 246821 h 441320"/>
              <a:gd name="connsiteX15" fmla="*/ 154824 w 423202"/>
              <a:gd name="connsiteY15" fmla="*/ 268301 h 441320"/>
              <a:gd name="connsiteX16" fmla="*/ 49781 w 423202"/>
              <a:gd name="connsiteY16" fmla="*/ 307201 h 441320"/>
              <a:gd name="connsiteX17" fmla="*/ 22014 w 423202"/>
              <a:gd name="connsiteY17" fmla="*/ 335492 h 441320"/>
              <a:gd name="connsiteX18" fmla="*/ 2106 w 423202"/>
              <a:gd name="connsiteY18" fmla="*/ 392597 h 441320"/>
              <a:gd name="connsiteX19" fmla="*/ 36684 w 423202"/>
              <a:gd name="connsiteY19" fmla="*/ 441320 h 441320"/>
              <a:gd name="connsiteX20" fmla="*/ 152466 w 423202"/>
              <a:gd name="connsiteY20" fmla="*/ 441320 h 441320"/>
              <a:gd name="connsiteX21" fmla="*/ 129545 w 423202"/>
              <a:gd name="connsiteY21" fmla="*/ 348720 h 441320"/>
              <a:gd name="connsiteX22" fmla="*/ 298504 w 423202"/>
              <a:gd name="connsiteY22" fmla="*/ 348720 h 441320"/>
              <a:gd name="connsiteX23" fmla="*/ 269820 w 423202"/>
              <a:gd name="connsiteY23" fmla="*/ 441320 h 441320"/>
              <a:gd name="connsiteX24" fmla="*/ 386389 w 423202"/>
              <a:gd name="connsiteY24" fmla="*/ 441320 h 441320"/>
              <a:gd name="connsiteX25" fmla="*/ 421097 w 423202"/>
              <a:gd name="connsiteY25" fmla="*/ 392728 h 441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423202" h="441320">
                <a:moveTo>
                  <a:pt x="421097" y="392728"/>
                </a:moveTo>
                <a:lnTo>
                  <a:pt x="401189" y="335622"/>
                </a:lnTo>
                <a:cubicBezTo>
                  <a:pt x="396605" y="322525"/>
                  <a:pt x="386520" y="312047"/>
                  <a:pt x="373422" y="307332"/>
                </a:cubicBezTo>
                <a:lnTo>
                  <a:pt x="268380" y="268432"/>
                </a:lnTo>
                <a:cubicBezTo>
                  <a:pt x="259080" y="264896"/>
                  <a:pt x="252139" y="256775"/>
                  <a:pt x="250436" y="246952"/>
                </a:cubicBezTo>
                <a:lnTo>
                  <a:pt x="245721" y="221412"/>
                </a:lnTo>
                <a:cubicBezTo>
                  <a:pt x="285144" y="208707"/>
                  <a:pt x="295884" y="145970"/>
                  <a:pt x="296801" y="155007"/>
                </a:cubicBezTo>
                <a:cubicBezTo>
                  <a:pt x="297718" y="165092"/>
                  <a:pt x="291562" y="208314"/>
                  <a:pt x="291562" y="208314"/>
                </a:cubicBezTo>
                <a:cubicBezTo>
                  <a:pt x="291562" y="208314"/>
                  <a:pt x="324568" y="164568"/>
                  <a:pt x="320639" y="107594"/>
                </a:cubicBezTo>
                <a:cubicBezTo>
                  <a:pt x="316710" y="50750"/>
                  <a:pt x="282656" y="17745"/>
                  <a:pt x="258163" y="5302"/>
                </a:cubicBezTo>
                <a:cubicBezTo>
                  <a:pt x="233671" y="-7141"/>
                  <a:pt x="187830" y="6219"/>
                  <a:pt x="187830" y="6219"/>
                </a:cubicBezTo>
                <a:cubicBezTo>
                  <a:pt x="125747" y="-9105"/>
                  <a:pt x="96016" y="104582"/>
                  <a:pt x="121818" y="153305"/>
                </a:cubicBezTo>
                <a:cubicBezTo>
                  <a:pt x="139107" y="185917"/>
                  <a:pt x="156133" y="204123"/>
                  <a:pt x="165564" y="212505"/>
                </a:cubicBezTo>
                <a:cubicBezTo>
                  <a:pt x="168052" y="214732"/>
                  <a:pt x="172112" y="218137"/>
                  <a:pt x="177613" y="221019"/>
                </a:cubicBezTo>
                <a:lnTo>
                  <a:pt x="172898" y="246821"/>
                </a:lnTo>
                <a:cubicBezTo>
                  <a:pt x="171065" y="256644"/>
                  <a:pt x="164123" y="264765"/>
                  <a:pt x="154824" y="268301"/>
                </a:cubicBezTo>
                <a:lnTo>
                  <a:pt x="49781" y="307201"/>
                </a:lnTo>
                <a:cubicBezTo>
                  <a:pt x="36815" y="312047"/>
                  <a:pt x="26468" y="322394"/>
                  <a:pt x="22014" y="335492"/>
                </a:cubicBezTo>
                <a:lnTo>
                  <a:pt x="2106" y="392597"/>
                </a:lnTo>
                <a:cubicBezTo>
                  <a:pt x="-6276" y="416304"/>
                  <a:pt x="11405" y="441320"/>
                  <a:pt x="36684" y="441320"/>
                </a:cubicBezTo>
                <a:lnTo>
                  <a:pt x="152466" y="441320"/>
                </a:lnTo>
                <a:lnTo>
                  <a:pt x="129545" y="348720"/>
                </a:lnTo>
                <a:cubicBezTo>
                  <a:pt x="129545" y="348720"/>
                  <a:pt x="225943" y="382119"/>
                  <a:pt x="298504" y="348720"/>
                </a:cubicBezTo>
                <a:lnTo>
                  <a:pt x="269820" y="441320"/>
                </a:lnTo>
                <a:lnTo>
                  <a:pt x="386389" y="441320"/>
                </a:lnTo>
                <a:cubicBezTo>
                  <a:pt x="411798" y="441451"/>
                  <a:pt x="429480" y="416566"/>
                  <a:pt x="421097" y="392728"/>
                </a:cubicBezTo>
                <a:close/>
              </a:path>
            </a:pathLst>
          </a:custGeom>
          <a:solidFill>
            <a:schemeClr val="accent3"/>
          </a:solidFill>
          <a:ln w="14780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162" name="Freeform: Shape 161">
            <a:extLst>
              <a:ext uri="{FF2B5EF4-FFF2-40B4-BE49-F238E27FC236}">
                <a16:creationId xmlns:a16="http://schemas.microsoft.com/office/drawing/2014/main" id="{75591559-B230-4EDB-B52B-F92ED9DBE515}"/>
              </a:ext>
            </a:extLst>
          </p:cNvPr>
          <p:cNvSpPr/>
          <p:nvPr/>
        </p:nvSpPr>
        <p:spPr>
          <a:xfrm>
            <a:off x="6101127" y="5612280"/>
            <a:ext cx="317900" cy="348978"/>
          </a:xfrm>
          <a:custGeom>
            <a:avLst/>
            <a:gdLst>
              <a:gd name="connsiteX0" fmla="*/ 189148 w 423482"/>
              <a:gd name="connsiteY0" fmla="*/ 26 h 464876"/>
              <a:gd name="connsiteX1" fmla="*/ 268192 w 423482"/>
              <a:gd name="connsiteY1" fmla="*/ 30429 h 464876"/>
              <a:gd name="connsiteX2" fmla="*/ 265965 w 423482"/>
              <a:gd name="connsiteY2" fmla="*/ 15105 h 464876"/>
              <a:gd name="connsiteX3" fmla="*/ 308401 w 423482"/>
              <a:gd name="connsiteY3" fmla="*/ 124339 h 464876"/>
              <a:gd name="connsiteX4" fmla="*/ 255430 w 423482"/>
              <a:gd name="connsiteY4" fmla="*/ 242843 h 464876"/>
              <a:gd name="connsiteX5" fmla="*/ 246136 w 423482"/>
              <a:gd name="connsiteY5" fmla="*/ 246512 h 464876"/>
              <a:gd name="connsiteX6" fmla="*/ 250510 w 423482"/>
              <a:gd name="connsiteY6" fmla="*/ 270246 h 464876"/>
              <a:gd name="connsiteX7" fmla="*/ 268584 w 423482"/>
              <a:gd name="connsiteY7" fmla="*/ 291726 h 464876"/>
              <a:gd name="connsiteX8" fmla="*/ 373758 w 423482"/>
              <a:gd name="connsiteY8" fmla="*/ 330626 h 464876"/>
              <a:gd name="connsiteX9" fmla="*/ 401525 w 423482"/>
              <a:gd name="connsiteY9" fmla="*/ 359047 h 464876"/>
              <a:gd name="connsiteX10" fmla="*/ 421433 w 423482"/>
              <a:gd name="connsiteY10" fmla="*/ 416153 h 464876"/>
              <a:gd name="connsiteX11" fmla="*/ 386724 w 423482"/>
              <a:gd name="connsiteY11" fmla="*/ 464876 h 464876"/>
              <a:gd name="connsiteX12" fmla="*/ 246319 w 423482"/>
              <a:gd name="connsiteY12" fmla="*/ 464876 h 464876"/>
              <a:gd name="connsiteX13" fmla="*/ 223398 w 423482"/>
              <a:gd name="connsiteY13" fmla="*/ 379741 h 464876"/>
              <a:gd name="connsiteX14" fmla="*/ 235448 w 423482"/>
              <a:gd name="connsiteY14" fmla="*/ 346866 h 464876"/>
              <a:gd name="connsiteX15" fmla="*/ 217111 w 423482"/>
              <a:gd name="connsiteY15" fmla="*/ 334948 h 464876"/>
              <a:gd name="connsiteX16" fmla="*/ 211872 w 423482"/>
              <a:gd name="connsiteY16" fmla="*/ 331542 h 464876"/>
              <a:gd name="connsiteX17" fmla="*/ 205978 w 423482"/>
              <a:gd name="connsiteY17" fmla="*/ 335340 h 464876"/>
              <a:gd name="connsiteX18" fmla="*/ 188296 w 423482"/>
              <a:gd name="connsiteY18" fmla="*/ 346866 h 464876"/>
              <a:gd name="connsiteX19" fmla="*/ 200346 w 423482"/>
              <a:gd name="connsiteY19" fmla="*/ 379741 h 464876"/>
              <a:gd name="connsiteX20" fmla="*/ 177163 w 423482"/>
              <a:gd name="connsiteY20" fmla="*/ 464876 h 464876"/>
              <a:gd name="connsiteX21" fmla="*/ 36758 w 423482"/>
              <a:gd name="connsiteY21" fmla="*/ 464876 h 464876"/>
              <a:gd name="connsiteX22" fmla="*/ 2049 w 423482"/>
              <a:gd name="connsiteY22" fmla="*/ 416153 h 464876"/>
              <a:gd name="connsiteX23" fmla="*/ 21957 w 423482"/>
              <a:gd name="connsiteY23" fmla="*/ 359047 h 464876"/>
              <a:gd name="connsiteX24" fmla="*/ 49724 w 423482"/>
              <a:gd name="connsiteY24" fmla="*/ 330626 h 464876"/>
              <a:gd name="connsiteX25" fmla="*/ 154898 w 423482"/>
              <a:gd name="connsiteY25" fmla="*/ 291726 h 464876"/>
              <a:gd name="connsiteX26" fmla="*/ 172972 w 423482"/>
              <a:gd name="connsiteY26" fmla="*/ 270246 h 464876"/>
              <a:gd name="connsiteX27" fmla="*/ 177721 w 423482"/>
              <a:gd name="connsiteY27" fmla="*/ 244478 h 464876"/>
              <a:gd name="connsiteX28" fmla="*/ 169240 w 423482"/>
              <a:gd name="connsiteY28" fmla="*/ 240186 h 464876"/>
              <a:gd name="connsiteX29" fmla="*/ 116915 w 423482"/>
              <a:gd name="connsiteY29" fmla="*/ 120540 h 464876"/>
              <a:gd name="connsiteX30" fmla="*/ 117439 w 423482"/>
              <a:gd name="connsiteY30" fmla="*/ 92381 h 464876"/>
              <a:gd name="connsiteX31" fmla="*/ 158434 w 423482"/>
              <a:gd name="connsiteY31" fmla="*/ 14843 h 464876"/>
              <a:gd name="connsiteX32" fmla="*/ 143110 w 423482"/>
              <a:gd name="connsiteY32" fmla="*/ 7246 h 464876"/>
              <a:gd name="connsiteX33" fmla="*/ 189148 w 423482"/>
              <a:gd name="connsiteY33" fmla="*/ 26 h 464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423482" h="464876">
                <a:moveTo>
                  <a:pt x="189148" y="26"/>
                </a:moveTo>
                <a:cubicBezTo>
                  <a:pt x="214918" y="-449"/>
                  <a:pt x="246188" y="5347"/>
                  <a:pt x="268192" y="30429"/>
                </a:cubicBezTo>
                <a:lnTo>
                  <a:pt x="265965" y="15105"/>
                </a:lnTo>
                <a:cubicBezTo>
                  <a:pt x="265965" y="15105"/>
                  <a:pt x="316522" y="72996"/>
                  <a:pt x="308401" y="124339"/>
                </a:cubicBezTo>
                <a:cubicBezTo>
                  <a:pt x="302606" y="160488"/>
                  <a:pt x="288927" y="215719"/>
                  <a:pt x="255430" y="242843"/>
                </a:cubicBezTo>
                <a:lnTo>
                  <a:pt x="246136" y="246512"/>
                </a:lnTo>
                <a:lnTo>
                  <a:pt x="250510" y="270246"/>
                </a:lnTo>
                <a:cubicBezTo>
                  <a:pt x="252344" y="280069"/>
                  <a:pt x="259154" y="288320"/>
                  <a:pt x="268584" y="291726"/>
                </a:cubicBezTo>
                <a:lnTo>
                  <a:pt x="373758" y="330626"/>
                </a:lnTo>
                <a:cubicBezTo>
                  <a:pt x="386724" y="335472"/>
                  <a:pt x="396941" y="345950"/>
                  <a:pt x="401525" y="359047"/>
                </a:cubicBezTo>
                <a:lnTo>
                  <a:pt x="421433" y="416153"/>
                </a:lnTo>
                <a:cubicBezTo>
                  <a:pt x="429684" y="439990"/>
                  <a:pt x="412003" y="464876"/>
                  <a:pt x="386724" y="464876"/>
                </a:cubicBezTo>
                <a:lnTo>
                  <a:pt x="246319" y="464876"/>
                </a:lnTo>
                <a:lnTo>
                  <a:pt x="223398" y="379741"/>
                </a:lnTo>
                <a:lnTo>
                  <a:pt x="235448" y="346866"/>
                </a:lnTo>
                <a:lnTo>
                  <a:pt x="217111" y="334948"/>
                </a:lnTo>
                <a:lnTo>
                  <a:pt x="211872" y="331542"/>
                </a:lnTo>
                <a:lnTo>
                  <a:pt x="205978" y="335340"/>
                </a:lnTo>
                <a:lnTo>
                  <a:pt x="188296" y="346866"/>
                </a:lnTo>
                <a:lnTo>
                  <a:pt x="200346" y="379741"/>
                </a:lnTo>
                <a:lnTo>
                  <a:pt x="177163" y="464876"/>
                </a:lnTo>
                <a:lnTo>
                  <a:pt x="36758" y="464876"/>
                </a:lnTo>
                <a:cubicBezTo>
                  <a:pt x="11479" y="464876"/>
                  <a:pt x="-6202" y="439990"/>
                  <a:pt x="2049" y="416153"/>
                </a:cubicBezTo>
                <a:lnTo>
                  <a:pt x="21957" y="359047"/>
                </a:lnTo>
                <a:cubicBezTo>
                  <a:pt x="26410" y="345819"/>
                  <a:pt x="36627" y="335472"/>
                  <a:pt x="49724" y="330626"/>
                </a:cubicBezTo>
                <a:lnTo>
                  <a:pt x="154898" y="291726"/>
                </a:lnTo>
                <a:cubicBezTo>
                  <a:pt x="164328" y="288189"/>
                  <a:pt x="171139" y="280069"/>
                  <a:pt x="172972" y="270246"/>
                </a:cubicBezTo>
                <a:lnTo>
                  <a:pt x="177721" y="244478"/>
                </a:lnTo>
                <a:lnTo>
                  <a:pt x="169240" y="240186"/>
                </a:lnTo>
                <a:cubicBezTo>
                  <a:pt x="145861" y="222439"/>
                  <a:pt x="121368" y="187862"/>
                  <a:pt x="116915" y="120540"/>
                </a:cubicBezTo>
                <a:lnTo>
                  <a:pt x="117439" y="92381"/>
                </a:lnTo>
                <a:cubicBezTo>
                  <a:pt x="117439" y="92381"/>
                  <a:pt x="122023" y="28988"/>
                  <a:pt x="158434" y="14843"/>
                </a:cubicBezTo>
                <a:lnTo>
                  <a:pt x="143110" y="7246"/>
                </a:lnTo>
                <a:cubicBezTo>
                  <a:pt x="143110" y="7246"/>
                  <a:pt x="163379" y="501"/>
                  <a:pt x="189148" y="26"/>
                </a:cubicBezTo>
                <a:close/>
              </a:path>
            </a:pathLst>
          </a:custGeom>
          <a:solidFill>
            <a:schemeClr val="accent2"/>
          </a:solidFill>
          <a:ln w="14780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163" name="Freeform: Shape 162">
            <a:extLst>
              <a:ext uri="{FF2B5EF4-FFF2-40B4-BE49-F238E27FC236}">
                <a16:creationId xmlns:a16="http://schemas.microsoft.com/office/drawing/2014/main" id="{62E1AA8C-8213-4E8C-9280-EEFE3DE64518}"/>
              </a:ext>
            </a:extLst>
          </p:cNvPr>
          <p:cNvSpPr/>
          <p:nvPr/>
        </p:nvSpPr>
        <p:spPr>
          <a:xfrm>
            <a:off x="6104448" y="4425951"/>
            <a:ext cx="317692" cy="331296"/>
          </a:xfrm>
          <a:custGeom>
            <a:avLst/>
            <a:gdLst>
              <a:gd name="connsiteX0" fmla="*/ 421097 w 423202"/>
              <a:gd name="connsiteY0" fmla="*/ 392728 h 441320"/>
              <a:gd name="connsiteX1" fmla="*/ 401189 w 423202"/>
              <a:gd name="connsiteY1" fmla="*/ 335622 h 441320"/>
              <a:gd name="connsiteX2" fmla="*/ 373422 w 423202"/>
              <a:gd name="connsiteY2" fmla="*/ 307332 h 441320"/>
              <a:gd name="connsiteX3" fmla="*/ 268380 w 423202"/>
              <a:gd name="connsiteY3" fmla="*/ 268432 h 441320"/>
              <a:gd name="connsiteX4" fmla="*/ 250436 w 423202"/>
              <a:gd name="connsiteY4" fmla="*/ 246952 h 441320"/>
              <a:gd name="connsiteX5" fmla="*/ 245721 w 423202"/>
              <a:gd name="connsiteY5" fmla="*/ 221412 h 441320"/>
              <a:gd name="connsiteX6" fmla="*/ 296801 w 423202"/>
              <a:gd name="connsiteY6" fmla="*/ 155007 h 441320"/>
              <a:gd name="connsiteX7" fmla="*/ 291562 w 423202"/>
              <a:gd name="connsiteY7" fmla="*/ 208314 h 441320"/>
              <a:gd name="connsiteX8" fmla="*/ 320639 w 423202"/>
              <a:gd name="connsiteY8" fmla="*/ 107594 h 441320"/>
              <a:gd name="connsiteX9" fmla="*/ 258163 w 423202"/>
              <a:gd name="connsiteY9" fmla="*/ 5302 h 441320"/>
              <a:gd name="connsiteX10" fmla="*/ 187830 w 423202"/>
              <a:gd name="connsiteY10" fmla="*/ 6219 h 441320"/>
              <a:gd name="connsiteX11" fmla="*/ 121818 w 423202"/>
              <a:gd name="connsiteY11" fmla="*/ 153305 h 441320"/>
              <a:gd name="connsiteX12" fmla="*/ 165564 w 423202"/>
              <a:gd name="connsiteY12" fmla="*/ 212505 h 441320"/>
              <a:gd name="connsiteX13" fmla="*/ 177613 w 423202"/>
              <a:gd name="connsiteY13" fmla="*/ 221019 h 441320"/>
              <a:gd name="connsiteX14" fmla="*/ 172898 w 423202"/>
              <a:gd name="connsiteY14" fmla="*/ 246821 h 441320"/>
              <a:gd name="connsiteX15" fmla="*/ 154824 w 423202"/>
              <a:gd name="connsiteY15" fmla="*/ 268301 h 441320"/>
              <a:gd name="connsiteX16" fmla="*/ 49781 w 423202"/>
              <a:gd name="connsiteY16" fmla="*/ 307201 h 441320"/>
              <a:gd name="connsiteX17" fmla="*/ 22014 w 423202"/>
              <a:gd name="connsiteY17" fmla="*/ 335492 h 441320"/>
              <a:gd name="connsiteX18" fmla="*/ 2106 w 423202"/>
              <a:gd name="connsiteY18" fmla="*/ 392597 h 441320"/>
              <a:gd name="connsiteX19" fmla="*/ 36684 w 423202"/>
              <a:gd name="connsiteY19" fmla="*/ 441320 h 441320"/>
              <a:gd name="connsiteX20" fmla="*/ 152466 w 423202"/>
              <a:gd name="connsiteY20" fmla="*/ 441320 h 441320"/>
              <a:gd name="connsiteX21" fmla="*/ 129545 w 423202"/>
              <a:gd name="connsiteY21" fmla="*/ 348720 h 441320"/>
              <a:gd name="connsiteX22" fmla="*/ 298504 w 423202"/>
              <a:gd name="connsiteY22" fmla="*/ 348720 h 441320"/>
              <a:gd name="connsiteX23" fmla="*/ 269820 w 423202"/>
              <a:gd name="connsiteY23" fmla="*/ 441320 h 441320"/>
              <a:gd name="connsiteX24" fmla="*/ 386389 w 423202"/>
              <a:gd name="connsiteY24" fmla="*/ 441320 h 441320"/>
              <a:gd name="connsiteX25" fmla="*/ 421097 w 423202"/>
              <a:gd name="connsiteY25" fmla="*/ 392728 h 441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423202" h="441320">
                <a:moveTo>
                  <a:pt x="421097" y="392728"/>
                </a:moveTo>
                <a:lnTo>
                  <a:pt x="401189" y="335622"/>
                </a:lnTo>
                <a:cubicBezTo>
                  <a:pt x="396605" y="322525"/>
                  <a:pt x="386520" y="312047"/>
                  <a:pt x="373422" y="307332"/>
                </a:cubicBezTo>
                <a:lnTo>
                  <a:pt x="268380" y="268432"/>
                </a:lnTo>
                <a:cubicBezTo>
                  <a:pt x="259080" y="264896"/>
                  <a:pt x="252139" y="256775"/>
                  <a:pt x="250436" y="246952"/>
                </a:cubicBezTo>
                <a:lnTo>
                  <a:pt x="245721" y="221412"/>
                </a:lnTo>
                <a:cubicBezTo>
                  <a:pt x="285144" y="208707"/>
                  <a:pt x="295884" y="145970"/>
                  <a:pt x="296801" y="155007"/>
                </a:cubicBezTo>
                <a:cubicBezTo>
                  <a:pt x="297718" y="165092"/>
                  <a:pt x="291562" y="208314"/>
                  <a:pt x="291562" y="208314"/>
                </a:cubicBezTo>
                <a:cubicBezTo>
                  <a:pt x="291562" y="208314"/>
                  <a:pt x="324568" y="164568"/>
                  <a:pt x="320639" y="107594"/>
                </a:cubicBezTo>
                <a:cubicBezTo>
                  <a:pt x="316710" y="50750"/>
                  <a:pt x="282656" y="17745"/>
                  <a:pt x="258163" y="5302"/>
                </a:cubicBezTo>
                <a:cubicBezTo>
                  <a:pt x="233671" y="-7141"/>
                  <a:pt x="187830" y="6219"/>
                  <a:pt x="187830" y="6219"/>
                </a:cubicBezTo>
                <a:cubicBezTo>
                  <a:pt x="125747" y="-9105"/>
                  <a:pt x="96016" y="104582"/>
                  <a:pt x="121818" y="153305"/>
                </a:cubicBezTo>
                <a:cubicBezTo>
                  <a:pt x="139107" y="185917"/>
                  <a:pt x="156133" y="204123"/>
                  <a:pt x="165564" y="212505"/>
                </a:cubicBezTo>
                <a:cubicBezTo>
                  <a:pt x="168052" y="214732"/>
                  <a:pt x="172112" y="218137"/>
                  <a:pt x="177613" y="221019"/>
                </a:cubicBezTo>
                <a:lnTo>
                  <a:pt x="172898" y="246821"/>
                </a:lnTo>
                <a:cubicBezTo>
                  <a:pt x="171065" y="256644"/>
                  <a:pt x="164123" y="264765"/>
                  <a:pt x="154824" y="268301"/>
                </a:cubicBezTo>
                <a:lnTo>
                  <a:pt x="49781" y="307201"/>
                </a:lnTo>
                <a:cubicBezTo>
                  <a:pt x="36815" y="312047"/>
                  <a:pt x="26468" y="322394"/>
                  <a:pt x="22014" y="335492"/>
                </a:cubicBezTo>
                <a:lnTo>
                  <a:pt x="2106" y="392597"/>
                </a:lnTo>
                <a:cubicBezTo>
                  <a:pt x="-6276" y="416304"/>
                  <a:pt x="11405" y="441320"/>
                  <a:pt x="36684" y="441320"/>
                </a:cubicBezTo>
                <a:lnTo>
                  <a:pt x="152466" y="441320"/>
                </a:lnTo>
                <a:lnTo>
                  <a:pt x="129545" y="348720"/>
                </a:lnTo>
                <a:cubicBezTo>
                  <a:pt x="129545" y="348720"/>
                  <a:pt x="225943" y="382119"/>
                  <a:pt x="298504" y="348720"/>
                </a:cubicBezTo>
                <a:lnTo>
                  <a:pt x="269820" y="441320"/>
                </a:lnTo>
                <a:lnTo>
                  <a:pt x="386389" y="441320"/>
                </a:lnTo>
                <a:cubicBezTo>
                  <a:pt x="411798" y="441451"/>
                  <a:pt x="429480" y="416566"/>
                  <a:pt x="421097" y="392728"/>
                </a:cubicBezTo>
                <a:close/>
              </a:path>
            </a:pathLst>
          </a:custGeom>
          <a:solidFill>
            <a:schemeClr val="accent3"/>
          </a:solidFill>
          <a:ln w="14780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164" name="Freeform: Shape 163">
            <a:extLst>
              <a:ext uri="{FF2B5EF4-FFF2-40B4-BE49-F238E27FC236}">
                <a16:creationId xmlns:a16="http://schemas.microsoft.com/office/drawing/2014/main" id="{9D25138E-D487-420A-BFC4-5A907CFA8AC4}"/>
              </a:ext>
            </a:extLst>
          </p:cNvPr>
          <p:cNvSpPr/>
          <p:nvPr/>
        </p:nvSpPr>
        <p:spPr>
          <a:xfrm>
            <a:off x="2874862" y="4417110"/>
            <a:ext cx="317900" cy="348978"/>
          </a:xfrm>
          <a:custGeom>
            <a:avLst/>
            <a:gdLst>
              <a:gd name="connsiteX0" fmla="*/ 189148 w 423482"/>
              <a:gd name="connsiteY0" fmla="*/ 26 h 464876"/>
              <a:gd name="connsiteX1" fmla="*/ 268192 w 423482"/>
              <a:gd name="connsiteY1" fmla="*/ 30429 h 464876"/>
              <a:gd name="connsiteX2" fmla="*/ 265965 w 423482"/>
              <a:gd name="connsiteY2" fmla="*/ 15105 h 464876"/>
              <a:gd name="connsiteX3" fmla="*/ 308401 w 423482"/>
              <a:gd name="connsiteY3" fmla="*/ 124339 h 464876"/>
              <a:gd name="connsiteX4" fmla="*/ 255430 w 423482"/>
              <a:gd name="connsiteY4" fmla="*/ 242843 h 464876"/>
              <a:gd name="connsiteX5" fmla="*/ 246136 w 423482"/>
              <a:gd name="connsiteY5" fmla="*/ 246512 h 464876"/>
              <a:gd name="connsiteX6" fmla="*/ 250510 w 423482"/>
              <a:gd name="connsiteY6" fmla="*/ 270246 h 464876"/>
              <a:gd name="connsiteX7" fmla="*/ 268584 w 423482"/>
              <a:gd name="connsiteY7" fmla="*/ 291726 h 464876"/>
              <a:gd name="connsiteX8" fmla="*/ 373758 w 423482"/>
              <a:gd name="connsiteY8" fmla="*/ 330626 h 464876"/>
              <a:gd name="connsiteX9" fmla="*/ 401525 w 423482"/>
              <a:gd name="connsiteY9" fmla="*/ 359047 h 464876"/>
              <a:gd name="connsiteX10" fmla="*/ 421433 w 423482"/>
              <a:gd name="connsiteY10" fmla="*/ 416153 h 464876"/>
              <a:gd name="connsiteX11" fmla="*/ 386724 w 423482"/>
              <a:gd name="connsiteY11" fmla="*/ 464876 h 464876"/>
              <a:gd name="connsiteX12" fmla="*/ 246319 w 423482"/>
              <a:gd name="connsiteY12" fmla="*/ 464876 h 464876"/>
              <a:gd name="connsiteX13" fmla="*/ 223398 w 423482"/>
              <a:gd name="connsiteY13" fmla="*/ 379741 h 464876"/>
              <a:gd name="connsiteX14" fmla="*/ 235448 w 423482"/>
              <a:gd name="connsiteY14" fmla="*/ 346866 h 464876"/>
              <a:gd name="connsiteX15" fmla="*/ 217111 w 423482"/>
              <a:gd name="connsiteY15" fmla="*/ 334948 h 464876"/>
              <a:gd name="connsiteX16" fmla="*/ 211872 w 423482"/>
              <a:gd name="connsiteY16" fmla="*/ 331542 h 464876"/>
              <a:gd name="connsiteX17" fmla="*/ 205978 w 423482"/>
              <a:gd name="connsiteY17" fmla="*/ 335340 h 464876"/>
              <a:gd name="connsiteX18" fmla="*/ 188296 w 423482"/>
              <a:gd name="connsiteY18" fmla="*/ 346866 h 464876"/>
              <a:gd name="connsiteX19" fmla="*/ 200346 w 423482"/>
              <a:gd name="connsiteY19" fmla="*/ 379741 h 464876"/>
              <a:gd name="connsiteX20" fmla="*/ 177163 w 423482"/>
              <a:gd name="connsiteY20" fmla="*/ 464876 h 464876"/>
              <a:gd name="connsiteX21" fmla="*/ 36758 w 423482"/>
              <a:gd name="connsiteY21" fmla="*/ 464876 h 464876"/>
              <a:gd name="connsiteX22" fmla="*/ 2049 w 423482"/>
              <a:gd name="connsiteY22" fmla="*/ 416153 h 464876"/>
              <a:gd name="connsiteX23" fmla="*/ 21957 w 423482"/>
              <a:gd name="connsiteY23" fmla="*/ 359047 h 464876"/>
              <a:gd name="connsiteX24" fmla="*/ 49724 w 423482"/>
              <a:gd name="connsiteY24" fmla="*/ 330626 h 464876"/>
              <a:gd name="connsiteX25" fmla="*/ 154898 w 423482"/>
              <a:gd name="connsiteY25" fmla="*/ 291726 h 464876"/>
              <a:gd name="connsiteX26" fmla="*/ 172972 w 423482"/>
              <a:gd name="connsiteY26" fmla="*/ 270246 h 464876"/>
              <a:gd name="connsiteX27" fmla="*/ 177721 w 423482"/>
              <a:gd name="connsiteY27" fmla="*/ 244478 h 464876"/>
              <a:gd name="connsiteX28" fmla="*/ 169240 w 423482"/>
              <a:gd name="connsiteY28" fmla="*/ 240186 h 464876"/>
              <a:gd name="connsiteX29" fmla="*/ 116915 w 423482"/>
              <a:gd name="connsiteY29" fmla="*/ 120540 h 464876"/>
              <a:gd name="connsiteX30" fmla="*/ 117439 w 423482"/>
              <a:gd name="connsiteY30" fmla="*/ 92381 h 464876"/>
              <a:gd name="connsiteX31" fmla="*/ 158434 w 423482"/>
              <a:gd name="connsiteY31" fmla="*/ 14843 h 464876"/>
              <a:gd name="connsiteX32" fmla="*/ 143110 w 423482"/>
              <a:gd name="connsiteY32" fmla="*/ 7246 h 464876"/>
              <a:gd name="connsiteX33" fmla="*/ 189148 w 423482"/>
              <a:gd name="connsiteY33" fmla="*/ 26 h 464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423482" h="464876">
                <a:moveTo>
                  <a:pt x="189148" y="26"/>
                </a:moveTo>
                <a:cubicBezTo>
                  <a:pt x="214918" y="-449"/>
                  <a:pt x="246188" y="5347"/>
                  <a:pt x="268192" y="30429"/>
                </a:cubicBezTo>
                <a:lnTo>
                  <a:pt x="265965" y="15105"/>
                </a:lnTo>
                <a:cubicBezTo>
                  <a:pt x="265965" y="15105"/>
                  <a:pt x="316522" y="72996"/>
                  <a:pt x="308401" y="124339"/>
                </a:cubicBezTo>
                <a:cubicBezTo>
                  <a:pt x="302606" y="160488"/>
                  <a:pt x="288927" y="215719"/>
                  <a:pt x="255430" y="242843"/>
                </a:cubicBezTo>
                <a:lnTo>
                  <a:pt x="246136" y="246512"/>
                </a:lnTo>
                <a:lnTo>
                  <a:pt x="250510" y="270246"/>
                </a:lnTo>
                <a:cubicBezTo>
                  <a:pt x="252344" y="280069"/>
                  <a:pt x="259154" y="288320"/>
                  <a:pt x="268584" y="291726"/>
                </a:cubicBezTo>
                <a:lnTo>
                  <a:pt x="373758" y="330626"/>
                </a:lnTo>
                <a:cubicBezTo>
                  <a:pt x="386724" y="335472"/>
                  <a:pt x="396941" y="345950"/>
                  <a:pt x="401525" y="359047"/>
                </a:cubicBezTo>
                <a:lnTo>
                  <a:pt x="421433" y="416153"/>
                </a:lnTo>
                <a:cubicBezTo>
                  <a:pt x="429684" y="439990"/>
                  <a:pt x="412003" y="464876"/>
                  <a:pt x="386724" y="464876"/>
                </a:cubicBezTo>
                <a:lnTo>
                  <a:pt x="246319" y="464876"/>
                </a:lnTo>
                <a:lnTo>
                  <a:pt x="223398" y="379741"/>
                </a:lnTo>
                <a:lnTo>
                  <a:pt x="235448" y="346866"/>
                </a:lnTo>
                <a:lnTo>
                  <a:pt x="217111" y="334948"/>
                </a:lnTo>
                <a:lnTo>
                  <a:pt x="211872" y="331542"/>
                </a:lnTo>
                <a:lnTo>
                  <a:pt x="205978" y="335340"/>
                </a:lnTo>
                <a:lnTo>
                  <a:pt x="188296" y="346866"/>
                </a:lnTo>
                <a:lnTo>
                  <a:pt x="200346" y="379741"/>
                </a:lnTo>
                <a:lnTo>
                  <a:pt x="177163" y="464876"/>
                </a:lnTo>
                <a:lnTo>
                  <a:pt x="36758" y="464876"/>
                </a:lnTo>
                <a:cubicBezTo>
                  <a:pt x="11479" y="464876"/>
                  <a:pt x="-6202" y="439990"/>
                  <a:pt x="2049" y="416153"/>
                </a:cubicBezTo>
                <a:lnTo>
                  <a:pt x="21957" y="359047"/>
                </a:lnTo>
                <a:cubicBezTo>
                  <a:pt x="26410" y="345819"/>
                  <a:pt x="36627" y="335472"/>
                  <a:pt x="49724" y="330626"/>
                </a:cubicBezTo>
                <a:lnTo>
                  <a:pt x="154898" y="291726"/>
                </a:lnTo>
                <a:cubicBezTo>
                  <a:pt x="164328" y="288189"/>
                  <a:pt x="171139" y="280069"/>
                  <a:pt x="172972" y="270246"/>
                </a:cubicBezTo>
                <a:lnTo>
                  <a:pt x="177721" y="244478"/>
                </a:lnTo>
                <a:lnTo>
                  <a:pt x="169240" y="240186"/>
                </a:lnTo>
                <a:cubicBezTo>
                  <a:pt x="145861" y="222439"/>
                  <a:pt x="121368" y="187862"/>
                  <a:pt x="116915" y="120540"/>
                </a:cubicBezTo>
                <a:lnTo>
                  <a:pt x="117439" y="92381"/>
                </a:lnTo>
                <a:cubicBezTo>
                  <a:pt x="117439" y="92381"/>
                  <a:pt x="122023" y="28988"/>
                  <a:pt x="158434" y="14843"/>
                </a:cubicBezTo>
                <a:lnTo>
                  <a:pt x="143110" y="7246"/>
                </a:lnTo>
                <a:cubicBezTo>
                  <a:pt x="143110" y="7246"/>
                  <a:pt x="163379" y="501"/>
                  <a:pt x="189148" y="26"/>
                </a:cubicBezTo>
                <a:close/>
              </a:path>
            </a:pathLst>
          </a:custGeom>
          <a:solidFill>
            <a:schemeClr val="accent2"/>
          </a:solidFill>
          <a:ln w="14780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165" name="Freeform: Shape 164">
            <a:extLst>
              <a:ext uri="{FF2B5EF4-FFF2-40B4-BE49-F238E27FC236}">
                <a16:creationId xmlns:a16="http://schemas.microsoft.com/office/drawing/2014/main" id="{00DDA15D-23C1-4E8C-AB6F-72AE23B75CF4}"/>
              </a:ext>
            </a:extLst>
          </p:cNvPr>
          <p:cNvSpPr/>
          <p:nvPr/>
        </p:nvSpPr>
        <p:spPr>
          <a:xfrm>
            <a:off x="9486828" y="4417110"/>
            <a:ext cx="317900" cy="348978"/>
          </a:xfrm>
          <a:custGeom>
            <a:avLst/>
            <a:gdLst>
              <a:gd name="connsiteX0" fmla="*/ 189148 w 423482"/>
              <a:gd name="connsiteY0" fmla="*/ 26 h 464876"/>
              <a:gd name="connsiteX1" fmla="*/ 268192 w 423482"/>
              <a:gd name="connsiteY1" fmla="*/ 30429 h 464876"/>
              <a:gd name="connsiteX2" fmla="*/ 265965 w 423482"/>
              <a:gd name="connsiteY2" fmla="*/ 15105 h 464876"/>
              <a:gd name="connsiteX3" fmla="*/ 308401 w 423482"/>
              <a:gd name="connsiteY3" fmla="*/ 124339 h 464876"/>
              <a:gd name="connsiteX4" fmla="*/ 255430 w 423482"/>
              <a:gd name="connsiteY4" fmla="*/ 242843 h 464876"/>
              <a:gd name="connsiteX5" fmla="*/ 246136 w 423482"/>
              <a:gd name="connsiteY5" fmla="*/ 246512 h 464876"/>
              <a:gd name="connsiteX6" fmla="*/ 250510 w 423482"/>
              <a:gd name="connsiteY6" fmla="*/ 270246 h 464876"/>
              <a:gd name="connsiteX7" fmla="*/ 268584 w 423482"/>
              <a:gd name="connsiteY7" fmla="*/ 291726 h 464876"/>
              <a:gd name="connsiteX8" fmla="*/ 373758 w 423482"/>
              <a:gd name="connsiteY8" fmla="*/ 330626 h 464876"/>
              <a:gd name="connsiteX9" fmla="*/ 401525 w 423482"/>
              <a:gd name="connsiteY9" fmla="*/ 359047 h 464876"/>
              <a:gd name="connsiteX10" fmla="*/ 421433 w 423482"/>
              <a:gd name="connsiteY10" fmla="*/ 416153 h 464876"/>
              <a:gd name="connsiteX11" fmla="*/ 386724 w 423482"/>
              <a:gd name="connsiteY11" fmla="*/ 464876 h 464876"/>
              <a:gd name="connsiteX12" fmla="*/ 246319 w 423482"/>
              <a:gd name="connsiteY12" fmla="*/ 464876 h 464876"/>
              <a:gd name="connsiteX13" fmla="*/ 223398 w 423482"/>
              <a:gd name="connsiteY13" fmla="*/ 379741 h 464876"/>
              <a:gd name="connsiteX14" fmla="*/ 235448 w 423482"/>
              <a:gd name="connsiteY14" fmla="*/ 346866 h 464876"/>
              <a:gd name="connsiteX15" fmla="*/ 217111 w 423482"/>
              <a:gd name="connsiteY15" fmla="*/ 334948 h 464876"/>
              <a:gd name="connsiteX16" fmla="*/ 211872 w 423482"/>
              <a:gd name="connsiteY16" fmla="*/ 331542 h 464876"/>
              <a:gd name="connsiteX17" fmla="*/ 205978 w 423482"/>
              <a:gd name="connsiteY17" fmla="*/ 335340 h 464876"/>
              <a:gd name="connsiteX18" fmla="*/ 188296 w 423482"/>
              <a:gd name="connsiteY18" fmla="*/ 346866 h 464876"/>
              <a:gd name="connsiteX19" fmla="*/ 200346 w 423482"/>
              <a:gd name="connsiteY19" fmla="*/ 379741 h 464876"/>
              <a:gd name="connsiteX20" fmla="*/ 177163 w 423482"/>
              <a:gd name="connsiteY20" fmla="*/ 464876 h 464876"/>
              <a:gd name="connsiteX21" fmla="*/ 36758 w 423482"/>
              <a:gd name="connsiteY21" fmla="*/ 464876 h 464876"/>
              <a:gd name="connsiteX22" fmla="*/ 2049 w 423482"/>
              <a:gd name="connsiteY22" fmla="*/ 416153 h 464876"/>
              <a:gd name="connsiteX23" fmla="*/ 21957 w 423482"/>
              <a:gd name="connsiteY23" fmla="*/ 359047 h 464876"/>
              <a:gd name="connsiteX24" fmla="*/ 49724 w 423482"/>
              <a:gd name="connsiteY24" fmla="*/ 330626 h 464876"/>
              <a:gd name="connsiteX25" fmla="*/ 154898 w 423482"/>
              <a:gd name="connsiteY25" fmla="*/ 291726 h 464876"/>
              <a:gd name="connsiteX26" fmla="*/ 172972 w 423482"/>
              <a:gd name="connsiteY26" fmla="*/ 270246 h 464876"/>
              <a:gd name="connsiteX27" fmla="*/ 177721 w 423482"/>
              <a:gd name="connsiteY27" fmla="*/ 244478 h 464876"/>
              <a:gd name="connsiteX28" fmla="*/ 169240 w 423482"/>
              <a:gd name="connsiteY28" fmla="*/ 240186 h 464876"/>
              <a:gd name="connsiteX29" fmla="*/ 116915 w 423482"/>
              <a:gd name="connsiteY29" fmla="*/ 120540 h 464876"/>
              <a:gd name="connsiteX30" fmla="*/ 117439 w 423482"/>
              <a:gd name="connsiteY30" fmla="*/ 92381 h 464876"/>
              <a:gd name="connsiteX31" fmla="*/ 158434 w 423482"/>
              <a:gd name="connsiteY31" fmla="*/ 14843 h 464876"/>
              <a:gd name="connsiteX32" fmla="*/ 143110 w 423482"/>
              <a:gd name="connsiteY32" fmla="*/ 7246 h 464876"/>
              <a:gd name="connsiteX33" fmla="*/ 189148 w 423482"/>
              <a:gd name="connsiteY33" fmla="*/ 26 h 464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423482" h="464876">
                <a:moveTo>
                  <a:pt x="189148" y="26"/>
                </a:moveTo>
                <a:cubicBezTo>
                  <a:pt x="214918" y="-449"/>
                  <a:pt x="246188" y="5347"/>
                  <a:pt x="268192" y="30429"/>
                </a:cubicBezTo>
                <a:lnTo>
                  <a:pt x="265965" y="15105"/>
                </a:lnTo>
                <a:cubicBezTo>
                  <a:pt x="265965" y="15105"/>
                  <a:pt x="316522" y="72996"/>
                  <a:pt x="308401" y="124339"/>
                </a:cubicBezTo>
                <a:cubicBezTo>
                  <a:pt x="302606" y="160488"/>
                  <a:pt x="288927" y="215719"/>
                  <a:pt x="255430" y="242843"/>
                </a:cubicBezTo>
                <a:lnTo>
                  <a:pt x="246136" y="246512"/>
                </a:lnTo>
                <a:lnTo>
                  <a:pt x="250510" y="270246"/>
                </a:lnTo>
                <a:cubicBezTo>
                  <a:pt x="252344" y="280069"/>
                  <a:pt x="259154" y="288320"/>
                  <a:pt x="268584" y="291726"/>
                </a:cubicBezTo>
                <a:lnTo>
                  <a:pt x="373758" y="330626"/>
                </a:lnTo>
                <a:cubicBezTo>
                  <a:pt x="386724" y="335472"/>
                  <a:pt x="396941" y="345950"/>
                  <a:pt x="401525" y="359047"/>
                </a:cubicBezTo>
                <a:lnTo>
                  <a:pt x="421433" y="416153"/>
                </a:lnTo>
                <a:cubicBezTo>
                  <a:pt x="429684" y="439990"/>
                  <a:pt x="412003" y="464876"/>
                  <a:pt x="386724" y="464876"/>
                </a:cubicBezTo>
                <a:lnTo>
                  <a:pt x="246319" y="464876"/>
                </a:lnTo>
                <a:lnTo>
                  <a:pt x="223398" y="379741"/>
                </a:lnTo>
                <a:lnTo>
                  <a:pt x="235448" y="346866"/>
                </a:lnTo>
                <a:lnTo>
                  <a:pt x="217111" y="334948"/>
                </a:lnTo>
                <a:lnTo>
                  <a:pt x="211872" y="331542"/>
                </a:lnTo>
                <a:lnTo>
                  <a:pt x="205978" y="335340"/>
                </a:lnTo>
                <a:lnTo>
                  <a:pt x="188296" y="346866"/>
                </a:lnTo>
                <a:lnTo>
                  <a:pt x="200346" y="379741"/>
                </a:lnTo>
                <a:lnTo>
                  <a:pt x="177163" y="464876"/>
                </a:lnTo>
                <a:lnTo>
                  <a:pt x="36758" y="464876"/>
                </a:lnTo>
                <a:cubicBezTo>
                  <a:pt x="11479" y="464876"/>
                  <a:pt x="-6202" y="439990"/>
                  <a:pt x="2049" y="416153"/>
                </a:cubicBezTo>
                <a:lnTo>
                  <a:pt x="21957" y="359047"/>
                </a:lnTo>
                <a:cubicBezTo>
                  <a:pt x="26410" y="345819"/>
                  <a:pt x="36627" y="335472"/>
                  <a:pt x="49724" y="330626"/>
                </a:cubicBezTo>
                <a:lnTo>
                  <a:pt x="154898" y="291726"/>
                </a:lnTo>
                <a:cubicBezTo>
                  <a:pt x="164328" y="288189"/>
                  <a:pt x="171139" y="280069"/>
                  <a:pt x="172972" y="270246"/>
                </a:cubicBezTo>
                <a:lnTo>
                  <a:pt x="177721" y="244478"/>
                </a:lnTo>
                <a:lnTo>
                  <a:pt x="169240" y="240186"/>
                </a:lnTo>
                <a:cubicBezTo>
                  <a:pt x="145861" y="222439"/>
                  <a:pt x="121368" y="187862"/>
                  <a:pt x="116915" y="120540"/>
                </a:cubicBezTo>
                <a:lnTo>
                  <a:pt x="117439" y="92381"/>
                </a:lnTo>
                <a:cubicBezTo>
                  <a:pt x="117439" y="92381"/>
                  <a:pt x="122023" y="28988"/>
                  <a:pt x="158434" y="14843"/>
                </a:cubicBezTo>
                <a:lnTo>
                  <a:pt x="143110" y="7246"/>
                </a:lnTo>
                <a:cubicBezTo>
                  <a:pt x="143110" y="7246"/>
                  <a:pt x="163379" y="501"/>
                  <a:pt x="189148" y="26"/>
                </a:cubicBezTo>
                <a:close/>
              </a:path>
            </a:pathLst>
          </a:custGeom>
          <a:solidFill>
            <a:schemeClr val="accent5"/>
          </a:solidFill>
          <a:ln w="14780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166" name="Freeform: Shape 165">
            <a:extLst>
              <a:ext uri="{FF2B5EF4-FFF2-40B4-BE49-F238E27FC236}">
                <a16:creationId xmlns:a16="http://schemas.microsoft.com/office/drawing/2014/main" id="{C18FFF57-0A6C-4650-BC2A-4AA75159EB44}"/>
              </a:ext>
            </a:extLst>
          </p:cNvPr>
          <p:cNvSpPr/>
          <p:nvPr/>
        </p:nvSpPr>
        <p:spPr>
          <a:xfrm>
            <a:off x="9486932" y="5621121"/>
            <a:ext cx="317692" cy="331296"/>
          </a:xfrm>
          <a:custGeom>
            <a:avLst/>
            <a:gdLst>
              <a:gd name="connsiteX0" fmla="*/ 421097 w 423202"/>
              <a:gd name="connsiteY0" fmla="*/ 392728 h 441320"/>
              <a:gd name="connsiteX1" fmla="*/ 401189 w 423202"/>
              <a:gd name="connsiteY1" fmla="*/ 335622 h 441320"/>
              <a:gd name="connsiteX2" fmla="*/ 373422 w 423202"/>
              <a:gd name="connsiteY2" fmla="*/ 307332 h 441320"/>
              <a:gd name="connsiteX3" fmla="*/ 268380 w 423202"/>
              <a:gd name="connsiteY3" fmla="*/ 268432 h 441320"/>
              <a:gd name="connsiteX4" fmla="*/ 250436 w 423202"/>
              <a:gd name="connsiteY4" fmla="*/ 246952 h 441320"/>
              <a:gd name="connsiteX5" fmla="*/ 245721 w 423202"/>
              <a:gd name="connsiteY5" fmla="*/ 221412 h 441320"/>
              <a:gd name="connsiteX6" fmla="*/ 296801 w 423202"/>
              <a:gd name="connsiteY6" fmla="*/ 155007 h 441320"/>
              <a:gd name="connsiteX7" fmla="*/ 291562 w 423202"/>
              <a:gd name="connsiteY7" fmla="*/ 208314 h 441320"/>
              <a:gd name="connsiteX8" fmla="*/ 320639 w 423202"/>
              <a:gd name="connsiteY8" fmla="*/ 107594 h 441320"/>
              <a:gd name="connsiteX9" fmla="*/ 258163 w 423202"/>
              <a:gd name="connsiteY9" fmla="*/ 5302 h 441320"/>
              <a:gd name="connsiteX10" fmla="*/ 187830 w 423202"/>
              <a:gd name="connsiteY10" fmla="*/ 6219 h 441320"/>
              <a:gd name="connsiteX11" fmla="*/ 121818 w 423202"/>
              <a:gd name="connsiteY11" fmla="*/ 153305 h 441320"/>
              <a:gd name="connsiteX12" fmla="*/ 165564 w 423202"/>
              <a:gd name="connsiteY12" fmla="*/ 212505 h 441320"/>
              <a:gd name="connsiteX13" fmla="*/ 177613 w 423202"/>
              <a:gd name="connsiteY13" fmla="*/ 221019 h 441320"/>
              <a:gd name="connsiteX14" fmla="*/ 172898 w 423202"/>
              <a:gd name="connsiteY14" fmla="*/ 246821 h 441320"/>
              <a:gd name="connsiteX15" fmla="*/ 154824 w 423202"/>
              <a:gd name="connsiteY15" fmla="*/ 268301 h 441320"/>
              <a:gd name="connsiteX16" fmla="*/ 49781 w 423202"/>
              <a:gd name="connsiteY16" fmla="*/ 307201 h 441320"/>
              <a:gd name="connsiteX17" fmla="*/ 22014 w 423202"/>
              <a:gd name="connsiteY17" fmla="*/ 335492 h 441320"/>
              <a:gd name="connsiteX18" fmla="*/ 2106 w 423202"/>
              <a:gd name="connsiteY18" fmla="*/ 392597 h 441320"/>
              <a:gd name="connsiteX19" fmla="*/ 36684 w 423202"/>
              <a:gd name="connsiteY19" fmla="*/ 441320 h 441320"/>
              <a:gd name="connsiteX20" fmla="*/ 152466 w 423202"/>
              <a:gd name="connsiteY20" fmla="*/ 441320 h 441320"/>
              <a:gd name="connsiteX21" fmla="*/ 129545 w 423202"/>
              <a:gd name="connsiteY21" fmla="*/ 348720 h 441320"/>
              <a:gd name="connsiteX22" fmla="*/ 298504 w 423202"/>
              <a:gd name="connsiteY22" fmla="*/ 348720 h 441320"/>
              <a:gd name="connsiteX23" fmla="*/ 269820 w 423202"/>
              <a:gd name="connsiteY23" fmla="*/ 441320 h 441320"/>
              <a:gd name="connsiteX24" fmla="*/ 386389 w 423202"/>
              <a:gd name="connsiteY24" fmla="*/ 441320 h 441320"/>
              <a:gd name="connsiteX25" fmla="*/ 421097 w 423202"/>
              <a:gd name="connsiteY25" fmla="*/ 392728 h 441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423202" h="441320">
                <a:moveTo>
                  <a:pt x="421097" y="392728"/>
                </a:moveTo>
                <a:lnTo>
                  <a:pt x="401189" y="335622"/>
                </a:lnTo>
                <a:cubicBezTo>
                  <a:pt x="396605" y="322525"/>
                  <a:pt x="386520" y="312047"/>
                  <a:pt x="373422" y="307332"/>
                </a:cubicBezTo>
                <a:lnTo>
                  <a:pt x="268380" y="268432"/>
                </a:lnTo>
                <a:cubicBezTo>
                  <a:pt x="259080" y="264896"/>
                  <a:pt x="252139" y="256775"/>
                  <a:pt x="250436" y="246952"/>
                </a:cubicBezTo>
                <a:lnTo>
                  <a:pt x="245721" y="221412"/>
                </a:lnTo>
                <a:cubicBezTo>
                  <a:pt x="285144" y="208707"/>
                  <a:pt x="295884" y="145970"/>
                  <a:pt x="296801" y="155007"/>
                </a:cubicBezTo>
                <a:cubicBezTo>
                  <a:pt x="297718" y="165092"/>
                  <a:pt x="291562" y="208314"/>
                  <a:pt x="291562" y="208314"/>
                </a:cubicBezTo>
                <a:cubicBezTo>
                  <a:pt x="291562" y="208314"/>
                  <a:pt x="324568" y="164568"/>
                  <a:pt x="320639" y="107594"/>
                </a:cubicBezTo>
                <a:cubicBezTo>
                  <a:pt x="316710" y="50750"/>
                  <a:pt x="282656" y="17745"/>
                  <a:pt x="258163" y="5302"/>
                </a:cubicBezTo>
                <a:cubicBezTo>
                  <a:pt x="233671" y="-7141"/>
                  <a:pt x="187830" y="6219"/>
                  <a:pt x="187830" y="6219"/>
                </a:cubicBezTo>
                <a:cubicBezTo>
                  <a:pt x="125747" y="-9105"/>
                  <a:pt x="96016" y="104582"/>
                  <a:pt x="121818" y="153305"/>
                </a:cubicBezTo>
                <a:cubicBezTo>
                  <a:pt x="139107" y="185917"/>
                  <a:pt x="156133" y="204123"/>
                  <a:pt x="165564" y="212505"/>
                </a:cubicBezTo>
                <a:cubicBezTo>
                  <a:pt x="168052" y="214732"/>
                  <a:pt x="172112" y="218137"/>
                  <a:pt x="177613" y="221019"/>
                </a:cubicBezTo>
                <a:lnTo>
                  <a:pt x="172898" y="246821"/>
                </a:lnTo>
                <a:cubicBezTo>
                  <a:pt x="171065" y="256644"/>
                  <a:pt x="164123" y="264765"/>
                  <a:pt x="154824" y="268301"/>
                </a:cubicBezTo>
                <a:lnTo>
                  <a:pt x="49781" y="307201"/>
                </a:lnTo>
                <a:cubicBezTo>
                  <a:pt x="36815" y="312047"/>
                  <a:pt x="26468" y="322394"/>
                  <a:pt x="22014" y="335492"/>
                </a:cubicBezTo>
                <a:lnTo>
                  <a:pt x="2106" y="392597"/>
                </a:lnTo>
                <a:cubicBezTo>
                  <a:pt x="-6276" y="416304"/>
                  <a:pt x="11405" y="441320"/>
                  <a:pt x="36684" y="441320"/>
                </a:cubicBezTo>
                <a:lnTo>
                  <a:pt x="152466" y="441320"/>
                </a:lnTo>
                <a:lnTo>
                  <a:pt x="129545" y="348720"/>
                </a:lnTo>
                <a:cubicBezTo>
                  <a:pt x="129545" y="348720"/>
                  <a:pt x="225943" y="382119"/>
                  <a:pt x="298504" y="348720"/>
                </a:cubicBezTo>
                <a:lnTo>
                  <a:pt x="269820" y="441320"/>
                </a:lnTo>
                <a:lnTo>
                  <a:pt x="386389" y="441320"/>
                </a:lnTo>
                <a:cubicBezTo>
                  <a:pt x="411798" y="441451"/>
                  <a:pt x="429480" y="416566"/>
                  <a:pt x="421097" y="392728"/>
                </a:cubicBezTo>
                <a:close/>
              </a:path>
            </a:pathLst>
          </a:custGeom>
          <a:solidFill>
            <a:schemeClr val="accent1"/>
          </a:solidFill>
          <a:ln w="14780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F8DB7279-A299-4610-8AE9-456AFAAA23E3}"/>
              </a:ext>
            </a:extLst>
          </p:cNvPr>
          <p:cNvSpPr txBox="1"/>
          <p:nvPr/>
        </p:nvSpPr>
        <p:spPr>
          <a:xfrm>
            <a:off x="3422360" y="3166983"/>
            <a:ext cx="11079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1400" spc="0" baseline="0" dirty="0">
                <a:solidFill>
                  <a:schemeClr val="bg2"/>
                </a:solidFill>
                <a:latin typeface="+mj-lt"/>
                <a:cs typeface="Arial"/>
                <a:sym typeface="Arial"/>
                <a:rtl val="0"/>
              </a:rPr>
              <a:t>Nick Name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271B38D6-B239-400A-9F05-7EDFACBD8FFD}"/>
              </a:ext>
            </a:extLst>
          </p:cNvPr>
          <p:cNvSpPr txBox="1"/>
          <p:nvPr/>
        </p:nvSpPr>
        <p:spPr>
          <a:xfrm>
            <a:off x="3422360" y="3389780"/>
            <a:ext cx="88678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1000" spc="0" baseline="0" dirty="0">
                <a:solidFill>
                  <a:schemeClr val="bg2"/>
                </a:solidFill>
                <a:cs typeface="Arial"/>
                <a:sym typeface="Arial"/>
                <a:rtl val="0"/>
              </a:rPr>
              <a:t>Job Position</a:t>
            </a:r>
          </a:p>
        </p:txBody>
      </p:sp>
      <p:sp>
        <p:nvSpPr>
          <p:cNvPr id="61" name="Star: 5 Points 60">
            <a:extLst>
              <a:ext uri="{FF2B5EF4-FFF2-40B4-BE49-F238E27FC236}">
                <a16:creationId xmlns:a16="http://schemas.microsoft.com/office/drawing/2014/main" id="{907E44AD-69BE-4FA1-87E1-3CDB8F73D06E}"/>
              </a:ext>
            </a:extLst>
          </p:cNvPr>
          <p:cNvSpPr/>
          <p:nvPr/>
        </p:nvSpPr>
        <p:spPr>
          <a:xfrm>
            <a:off x="3910436" y="2941884"/>
            <a:ext cx="100553" cy="100553"/>
          </a:xfrm>
          <a:prstGeom prst="star5">
            <a:avLst>
              <a:gd name="adj" fmla="val 29380"/>
              <a:gd name="hf" fmla="val 105146"/>
              <a:gd name="vf" fmla="val 110557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sp>
        <p:nvSpPr>
          <p:cNvPr id="62" name="Star: 5 Points 61">
            <a:extLst>
              <a:ext uri="{FF2B5EF4-FFF2-40B4-BE49-F238E27FC236}">
                <a16:creationId xmlns:a16="http://schemas.microsoft.com/office/drawing/2014/main" id="{AF587EF4-F0B8-47F6-8AE1-DE1843A02F1C}"/>
              </a:ext>
            </a:extLst>
          </p:cNvPr>
          <p:cNvSpPr/>
          <p:nvPr/>
        </p:nvSpPr>
        <p:spPr>
          <a:xfrm>
            <a:off x="4024512" y="2941884"/>
            <a:ext cx="100553" cy="100553"/>
          </a:xfrm>
          <a:prstGeom prst="star5">
            <a:avLst>
              <a:gd name="adj" fmla="val 29380"/>
              <a:gd name="hf" fmla="val 105146"/>
              <a:gd name="vf" fmla="val 110557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sp>
        <p:nvSpPr>
          <p:cNvPr id="63" name="Star: 5 Points 62">
            <a:extLst>
              <a:ext uri="{FF2B5EF4-FFF2-40B4-BE49-F238E27FC236}">
                <a16:creationId xmlns:a16="http://schemas.microsoft.com/office/drawing/2014/main" id="{8EF74C77-4B0A-49E0-85ED-80E814BBBC57}"/>
              </a:ext>
            </a:extLst>
          </p:cNvPr>
          <p:cNvSpPr/>
          <p:nvPr/>
        </p:nvSpPr>
        <p:spPr>
          <a:xfrm>
            <a:off x="4138588" y="2941884"/>
            <a:ext cx="100553" cy="100553"/>
          </a:xfrm>
          <a:prstGeom prst="star5">
            <a:avLst>
              <a:gd name="adj" fmla="val 29380"/>
              <a:gd name="hf" fmla="val 105146"/>
              <a:gd name="vf" fmla="val 110557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sp>
        <p:nvSpPr>
          <p:cNvPr id="65" name="Star: 5 Points 64">
            <a:extLst>
              <a:ext uri="{FF2B5EF4-FFF2-40B4-BE49-F238E27FC236}">
                <a16:creationId xmlns:a16="http://schemas.microsoft.com/office/drawing/2014/main" id="{AB80690D-1C42-41F4-970D-C0B3317A433C}"/>
              </a:ext>
            </a:extLst>
          </p:cNvPr>
          <p:cNvSpPr/>
          <p:nvPr/>
        </p:nvSpPr>
        <p:spPr>
          <a:xfrm>
            <a:off x="4252665" y="2941884"/>
            <a:ext cx="100553" cy="100553"/>
          </a:xfrm>
          <a:prstGeom prst="star5">
            <a:avLst>
              <a:gd name="adj" fmla="val 29380"/>
              <a:gd name="hf" fmla="val 105146"/>
              <a:gd name="vf" fmla="val 110557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sp>
        <p:nvSpPr>
          <p:cNvPr id="67" name="Star: 5 Points 66">
            <a:extLst>
              <a:ext uri="{FF2B5EF4-FFF2-40B4-BE49-F238E27FC236}">
                <a16:creationId xmlns:a16="http://schemas.microsoft.com/office/drawing/2014/main" id="{3FE540C1-242D-4CBC-91AA-0723AAD8D4E6}"/>
              </a:ext>
            </a:extLst>
          </p:cNvPr>
          <p:cNvSpPr/>
          <p:nvPr/>
        </p:nvSpPr>
        <p:spPr>
          <a:xfrm>
            <a:off x="4366742" y="2941884"/>
            <a:ext cx="100553" cy="100553"/>
          </a:xfrm>
          <a:prstGeom prst="star5">
            <a:avLst>
              <a:gd name="adj" fmla="val 29380"/>
              <a:gd name="hf" fmla="val 105146"/>
              <a:gd name="vf" fmla="val 110557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44DFEC3F-B2C4-4DEB-93F8-CB22B622B4D7}"/>
              </a:ext>
            </a:extLst>
          </p:cNvPr>
          <p:cNvSpPr txBox="1"/>
          <p:nvPr/>
        </p:nvSpPr>
        <p:spPr>
          <a:xfrm>
            <a:off x="6653240" y="3166983"/>
            <a:ext cx="11079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1400" spc="0" baseline="0" dirty="0">
                <a:solidFill>
                  <a:schemeClr val="bg2"/>
                </a:solidFill>
                <a:latin typeface="+mj-lt"/>
                <a:cs typeface="Arial"/>
                <a:sym typeface="Arial"/>
                <a:rtl val="0"/>
              </a:rPr>
              <a:t>Nick Name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38A18CF6-2AF0-4CAB-B804-7A9AC5791E91}"/>
              </a:ext>
            </a:extLst>
          </p:cNvPr>
          <p:cNvSpPr txBox="1"/>
          <p:nvPr/>
        </p:nvSpPr>
        <p:spPr>
          <a:xfrm>
            <a:off x="6653240" y="3389780"/>
            <a:ext cx="88678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1000" spc="0" baseline="0" dirty="0">
                <a:solidFill>
                  <a:schemeClr val="bg2"/>
                </a:solidFill>
                <a:cs typeface="Arial"/>
                <a:sym typeface="Arial"/>
                <a:rtl val="0"/>
              </a:rPr>
              <a:t>Job Position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A3A8355E-21EF-47A2-A5C9-BB3B07C5B23A}"/>
              </a:ext>
            </a:extLst>
          </p:cNvPr>
          <p:cNvSpPr txBox="1"/>
          <p:nvPr/>
        </p:nvSpPr>
        <p:spPr>
          <a:xfrm>
            <a:off x="10028900" y="3166983"/>
            <a:ext cx="11079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1400" spc="0" baseline="0" dirty="0">
                <a:solidFill>
                  <a:schemeClr val="bg2"/>
                </a:solidFill>
                <a:latin typeface="+mj-lt"/>
                <a:cs typeface="Arial"/>
                <a:sym typeface="Arial"/>
                <a:rtl val="0"/>
              </a:rPr>
              <a:t>Nick Name</a:t>
            </a: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93AEAD02-FF75-4D84-A91F-718A7ED91294}"/>
              </a:ext>
            </a:extLst>
          </p:cNvPr>
          <p:cNvSpPr txBox="1"/>
          <p:nvPr/>
        </p:nvSpPr>
        <p:spPr>
          <a:xfrm>
            <a:off x="10028900" y="3389780"/>
            <a:ext cx="88678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1000" spc="0" baseline="0" dirty="0">
                <a:solidFill>
                  <a:schemeClr val="bg2"/>
                </a:solidFill>
                <a:cs typeface="Arial"/>
                <a:sym typeface="Arial"/>
                <a:rtl val="0"/>
              </a:rPr>
              <a:t>Job Position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A6225B18-47D6-4649-9F77-98267AEF0EF9}"/>
              </a:ext>
            </a:extLst>
          </p:cNvPr>
          <p:cNvSpPr txBox="1"/>
          <p:nvPr/>
        </p:nvSpPr>
        <p:spPr>
          <a:xfrm>
            <a:off x="3468080" y="4416663"/>
            <a:ext cx="11079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1400" spc="0" baseline="0" dirty="0">
                <a:solidFill>
                  <a:schemeClr val="bg2"/>
                </a:solidFill>
                <a:latin typeface="+mj-lt"/>
                <a:cs typeface="Arial"/>
                <a:sym typeface="Arial"/>
                <a:rtl val="0"/>
              </a:rPr>
              <a:t>Nick Name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30B2A076-1A3A-4117-8A72-06DF350681A5}"/>
              </a:ext>
            </a:extLst>
          </p:cNvPr>
          <p:cNvSpPr txBox="1"/>
          <p:nvPr/>
        </p:nvSpPr>
        <p:spPr>
          <a:xfrm>
            <a:off x="3468080" y="4639460"/>
            <a:ext cx="88678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1000" spc="0" baseline="0" dirty="0">
                <a:solidFill>
                  <a:schemeClr val="bg2"/>
                </a:solidFill>
                <a:cs typeface="Arial"/>
                <a:sym typeface="Arial"/>
                <a:rtl val="0"/>
              </a:rPr>
              <a:t>Job Position</a:t>
            </a:r>
          </a:p>
        </p:txBody>
      </p:sp>
      <p:sp>
        <p:nvSpPr>
          <p:cNvPr id="78" name="Star: 5 Points 77">
            <a:extLst>
              <a:ext uri="{FF2B5EF4-FFF2-40B4-BE49-F238E27FC236}">
                <a16:creationId xmlns:a16="http://schemas.microsoft.com/office/drawing/2014/main" id="{E711CE06-F859-4E47-A17E-867939A92862}"/>
              </a:ext>
            </a:extLst>
          </p:cNvPr>
          <p:cNvSpPr/>
          <p:nvPr/>
        </p:nvSpPr>
        <p:spPr>
          <a:xfrm>
            <a:off x="3834236" y="4237284"/>
            <a:ext cx="100553" cy="100553"/>
          </a:xfrm>
          <a:prstGeom prst="star5">
            <a:avLst>
              <a:gd name="adj" fmla="val 29380"/>
              <a:gd name="hf" fmla="val 105146"/>
              <a:gd name="vf" fmla="val 110557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sp>
        <p:nvSpPr>
          <p:cNvPr id="80" name="Star: 5 Points 79">
            <a:extLst>
              <a:ext uri="{FF2B5EF4-FFF2-40B4-BE49-F238E27FC236}">
                <a16:creationId xmlns:a16="http://schemas.microsoft.com/office/drawing/2014/main" id="{8633E219-5222-4449-857F-0ED87527252C}"/>
              </a:ext>
            </a:extLst>
          </p:cNvPr>
          <p:cNvSpPr/>
          <p:nvPr/>
        </p:nvSpPr>
        <p:spPr>
          <a:xfrm>
            <a:off x="3948312" y="4237284"/>
            <a:ext cx="100553" cy="100553"/>
          </a:xfrm>
          <a:prstGeom prst="star5">
            <a:avLst>
              <a:gd name="adj" fmla="val 29380"/>
              <a:gd name="hf" fmla="val 105146"/>
              <a:gd name="vf" fmla="val 110557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sp>
        <p:nvSpPr>
          <p:cNvPr id="81" name="Star: 5 Points 80">
            <a:extLst>
              <a:ext uri="{FF2B5EF4-FFF2-40B4-BE49-F238E27FC236}">
                <a16:creationId xmlns:a16="http://schemas.microsoft.com/office/drawing/2014/main" id="{3EF1B987-778F-45A7-9AB4-6A2E494FD8DB}"/>
              </a:ext>
            </a:extLst>
          </p:cNvPr>
          <p:cNvSpPr/>
          <p:nvPr/>
        </p:nvSpPr>
        <p:spPr>
          <a:xfrm>
            <a:off x="4062388" y="4237284"/>
            <a:ext cx="100553" cy="100553"/>
          </a:xfrm>
          <a:prstGeom prst="star5">
            <a:avLst>
              <a:gd name="adj" fmla="val 29380"/>
              <a:gd name="hf" fmla="val 105146"/>
              <a:gd name="vf" fmla="val 110557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sp>
        <p:nvSpPr>
          <p:cNvPr id="83" name="Star: 5 Points 82">
            <a:extLst>
              <a:ext uri="{FF2B5EF4-FFF2-40B4-BE49-F238E27FC236}">
                <a16:creationId xmlns:a16="http://schemas.microsoft.com/office/drawing/2014/main" id="{1F7AB610-1821-4736-888F-921AD716246C}"/>
              </a:ext>
            </a:extLst>
          </p:cNvPr>
          <p:cNvSpPr/>
          <p:nvPr/>
        </p:nvSpPr>
        <p:spPr>
          <a:xfrm>
            <a:off x="4176465" y="4237284"/>
            <a:ext cx="100553" cy="100553"/>
          </a:xfrm>
          <a:prstGeom prst="star5">
            <a:avLst>
              <a:gd name="adj" fmla="val 29380"/>
              <a:gd name="hf" fmla="val 105146"/>
              <a:gd name="vf" fmla="val 110557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sp>
        <p:nvSpPr>
          <p:cNvPr id="84" name="Star: 5 Points 83">
            <a:extLst>
              <a:ext uri="{FF2B5EF4-FFF2-40B4-BE49-F238E27FC236}">
                <a16:creationId xmlns:a16="http://schemas.microsoft.com/office/drawing/2014/main" id="{550A65E4-57C8-467A-87CB-F7CAA0CA5DFA}"/>
              </a:ext>
            </a:extLst>
          </p:cNvPr>
          <p:cNvSpPr/>
          <p:nvPr/>
        </p:nvSpPr>
        <p:spPr>
          <a:xfrm>
            <a:off x="4290542" y="4237284"/>
            <a:ext cx="100553" cy="100553"/>
          </a:xfrm>
          <a:prstGeom prst="star5">
            <a:avLst>
              <a:gd name="adj" fmla="val 29380"/>
              <a:gd name="hf" fmla="val 105146"/>
              <a:gd name="vf" fmla="val 110557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06792735-7EB3-49F4-A1BF-8B9E7CF7F3ED}"/>
              </a:ext>
            </a:extLst>
          </p:cNvPr>
          <p:cNvSpPr txBox="1"/>
          <p:nvPr/>
        </p:nvSpPr>
        <p:spPr>
          <a:xfrm>
            <a:off x="6682021" y="4416663"/>
            <a:ext cx="11079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1400" spc="0" baseline="0" dirty="0">
                <a:solidFill>
                  <a:schemeClr val="bg2"/>
                </a:solidFill>
                <a:latin typeface="+mj-lt"/>
                <a:cs typeface="Arial"/>
                <a:sym typeface="Arial"/>
                <a:rtl val="0"/>
              </a:rPr>
              <a:t>Nick Name</a:t>
            </a: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B6292280-6D4F-4025-943B-36EF75804A81}"/>
              </a:ext>
            </a:extLst>
          </p:cNvPr>
          <p:cNvSpPr txBox="1"/>
          <p:nvPr/>
        </p:nvSpPr>
        <p:spPr>
          <a:xfrm>
            <a:off x="6682021" y="4639460"/>
            <a:ext cx="88678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1000" spc="0" baseline="0" dirty="0">
                <a:solidFill>
                  <a:schemeClr val="bg2"/>
                </a:solidFill>
                <a:cs typeface="Arial"/>
                <a:sym typeface="Arial"/>
                <a:rtl val="0"/>
              </a:rPr>
              <a:t>Job Position</a:t>
            </a:r>
          </a:p>
        </p:txBody>
      </p:sp>
      <p:sp>
        <p:nvSpPr>
          <p:cNvPr id="87" name="Star: 5 Points 86">
            <a:extLst>
              <a:ext uri="{FF2B5EF4-FFF2-40B4-BE49-F238E27FC236}">
                <a16:creationId xmlns:a16="http://schemas.microsoft.com/office/drawing/2014/main" id="{156CCFEF-BDAE-4A33-BAC6-F2DD925656FC}"/>
              </a:ext>
            </a:extLst>
          </p:cNvPr>
          <p:cNvSpPr/>
          <p:nvPr/>
        </p:nvSpPr>
        <p:spPr>
          <a:xfrm>
            <a:off x="7048177" y="4237284"/>
            <a:ext cx="100553" cy="100553"/>
          </a:xfrm>
          <a:prstGeom prst="star5">
            <a:avLst>
              <a:gd name="adj" fmla="val 29380"/>
              <a:gd name="hf" fmla="val 105146"/>
              <a:gd name="vf" fmla="val 110557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>
              <a:solidFill>
                <a:schemeClr val="bg2"/>
              </a:solidFill>
            </a:endParaRPr>
          </a:p>
        </p:txBody>
      </p:sp>
      <p:sp>
        <p:nvSpPr>
          <p:cNvPr id="88" name="Star: 5 Points 87">
            <a:extLst>
              <a:ext uri="{FF2B5EF4-FFF2-40B4-BE49-F238E27FC236}">
                <a16:creationId xmlns:a16="http://schemas.microsoft.com/office/drawing/2014/main" id="{948B6378-4A18-49A2-8A8F-D38337DD19AF}"/>
              </a:ext>
            </a:extLst>
          </p:cNvPr>
          <p:cNvSpPr/>
          <p:nvPr/>
        </p:nvSpPr>
        <p:spPr>
          <a:xfrm>
            <a:off x="7162253" y="4237284"/>
            <a:ext cx="100553" cy="100553"/>
          </a:xfrm>
          <a:prstGeom prst="star5">
            <a:avLst>
              <a:gd name="adj" fmla="val 29380"/>
              <a:gd name="hf" fmla="val 105146"/>
              <a:gd name="vf" fmla="val 110557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>
              <a:solidFill>
                <a:schemeClr val="bg2"/>
              </a:solidFill>
            </a:endParaRPr>
          </a:p>
        </p:txBody>
      </p:sp>
      <p:sp>
        <p:nvSpPr>
          <p:cNvPr id="89" name="Star: 5 Points 88">
            <a:extLst>
              <a:ext uri="{FF2B5EF4-FFF2-40B4-BE49-F238E27FC236}">
                <a16:creationId xmlns:a16="http://schemas.microsoft.com/office/drawing/2014/main" id="{3456ECCC-A695-4FFA-BBFD-3B944ECE793E}"/>
              </a:ext>
            </a:extLst>
          </p:cNvPr>
          <p:cNvSpPr/>
          <p:nvPr/>
        </p:nvSpPr>
        <p:spPr>
          <a:xfrm>
            <a:off x="7276329" y="4237284"/>
            <a:ext cx="100553" cy="100553"/>
          </a:xfrm>
          <a:prstGeom prst="star5">
            <a:avLst>
              <a:gd name="adj" fmla="val 29380"/>
              <a:gd name="hf" fmla="val 105146"/>
              <a:gd name="vf" fmla="val 110557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>
              <a:solidFill>
                <a:schemeClr val="bg2"/>
              </a:solidFill>
            </a:endParaRPr>
          </a:p>
        </p:txBody>
      </p:sp>
      <p:sp>
        <p:nvSpPr>
          <p:cNvPr id="91" name="Star: 5 Points 90">
            <a:extLst>
              <a:ext uri="{FF2B5EF4-FFF2-40B4-BE49-F238E27FC236}">
                <a16:creationId xmlns:a16="http://schemas.microsoft.com/office/drawing/2014/main" id="{BAFA6FFB-AA30-485C-BD12-8BD594BCBAD2}"/>
              </a:ext>
            </a:extLst>
          </p:cNvPr>
          <p:cNvSpPr/>
          <p:nvPr/>
        </p:nvSpPr>
        <p:spPr>
          <a:xfrm>
            <a:off x="7390406" y="4237284"/>
            <a:ext cx="100553" cy="100553"/>
          </a:xfrm>
          <a:prstGeom prst="star5">
            <a:avLst>
              <a:gd name="adj" fmla="val 29380"/>
              <a:gd name="hf" fmla="val 105146"/>
              <a:gd name="vf" fmla="val 110557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>
              <a:solidFill>
                <a:schemeClr val="bg2"/>
              </a:solidFill>
            </a:endParaRPr>
          </a:p>
        </p:txBody>
      </p:sp>
      <p:sp>
        <p:nvSpPr>
          <p:cNvPr id="93" name="Star: 5 Points 92">
            <a:extLst>
              <a:ext uri="{FF2B5EF4-FFF2-40B4-BE49-F238E27FC236}">
                <a16:creationId xmlns:a16="http://schemas.microsoft.com/office/drawing/2014/main" id="{79D2B5FA-9E16-486E-B549-CD2DC90C1A13}"/>
              </a:ext>
            </a:extLst>
          </p:cNvPr>
          <p:cNvSpPr/>
          <p:nvPr/>
        </p:nvSpPr>
        <p:spPr>
          <a:xfrm>
            <a:off x="7504483" y="4237284"/>
            <a:ext cx="100553" cy="100553"/>
          </a:xfrm>
          <a:prstGeom prst="star5">
            <a:avLst>
              <a:gd name="adj" fmla="val 29380"/>
              <a:gd name="hf" fmla="val 105146"/>
              <a:gd name="vf" fmla="val 110557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>
              <a:solidFill>
                <a:schemeClr val="bg2"/>
              </a:solidFill>
            </a:endParaRPr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7E85FEEE-6DD0-4963-8B8F-2176D8AB610A}"/>
              </a:ext>
            </a:extLst>
          </p:cNvPr>
          <p:cNvSpPr txBox="1"/>
          <p:nvPr/>
        </p:nvSpPr>
        <p:spPr>
          <a:xfrm>
            <a:off x="10057681" y="4416663"/>
            <a:ext cx="11079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1400" spc="0" baseline="0" dirty="0">
                <a:solidFill>
                  <a:schemeClr val="bg2"/>
                </a:solidFill>
                <a:latin typeface="+mj-lt"/>
                <a:cs typeface="Arial"/>
                <a:sym typeface="Arial"/>
                <a:rtl val="0"/>
              </a:rPr>
              <a:t>Nick Name</a:t>
            </a:r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52BDB764-FDF0-42CB-8325-CC583D7C86E8}"/>
              </a:ext>
            </a:extLst>
          </p:cNvPr>
          <p:cNvSpPr txBox="1"/>
          <p:nvPr/>
        </p:nvSpPr>
        <p:spPr>
          <a:xfrm>
            <a:off x="10057681" y="4639460"/>
            <a:ext cx="88678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1000" spc="0" baseline="0" dirty="0">
                <a:solidFill>
                  <a:schemeClr val="bg2"/>
                </a:solidFill>
                <a:cs typeface="Arial"/>
                <a:sym typeface="Arial"/>
                <a:rtl val="0"/>
              </a:rPr>
              <a:t>Job Position</a:t>
            </a:r>
          </a:p>
        </p:txBody>
      </p:sp>
      <p:sp>
        <p:nvSpPr>
          <p:cNvPr id="97" name="Star: 5 Points 96">
            <a:extLst>
              <a:ext uri="{FF2B5EF4-FFF2-40B4-BE49-F238E27FC236}">
                <a16:creationId xmlns:a16="http://schemas.microsoft.com/office/drawing/2014/main" id="{7D56574A-4341-4DFB-BDFC-B133A2C64E3D}"/>
              </a:ext>
            </a:extLst>
          </p:cNvPr>
          <p:cNvSpPr/>
          <p:nvPr/>
        </p:nvSpPr>
        <p:spPr>
          <a:xfrm>
            <a:off x="10423837" y="4237284"/>
            <a:ext cx="100553" cy="100553"/>
          </a:xfrm>
          <a:prstGeom prst="star5">
            <a:avLst>
              <a:gd name="adj" fmla="val 29380"/>
              <a:gd name="hf" fmla="val 105146"/>
              <a:gd name="vf" fmla="val 110557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sp>
        <p:nvSpPr>
          <p:cNvPr id="98" name="Star: 5 Points 97">
            <a:extLst>
              <a:ext uri="{FF2B5EF4-FFF2-40B4-BE49-F238E27FC236}">
                <a16:creationId xmlns:a16="http://schemas.microsoft.com/office/drawing/2014/main" id="{10458FDC-5334-4C92-9F89-D5E503CBB655}"/>
              </a:ext>
            </a:extLst>
          </p:cNvPr>
          <p:cNvSpPr/>
          <p:nvPr/>
        </p:nvSpPr>
        <p:spPr>
          <a:xfrm>
            <a:off x="10537913" y="4237284"/>
            <a:ext cx="100553" cy="100553"/>
          </a:xfrm>
          <a:prstGeom prst="star5">
            <a:avLst>
              <a:gd name="adj" fmla="val 29380"/>
              <a:gd name="hf" fmla="val 105146"/>
              <a:gd name="vf" fmla="val 110557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sp>
        <p:nvSpPr>
          <p:cNvPr id="99" name="Star: 5 Points 98">
            <a:extLst>
              <a:ext uri="{FF2B5EF4-FFF2-40B4-BE49-F238E27FC236}">
                <a16:creationId xmlns:a16="http://schemas.microsoft.com/office/drawing/2014/main" id="{D6D60F6C-C314-447A-81A2-6321603B2BFC}"/>
              </a:ext>
            </a:extLst>
          </p:cNvPr>
          <p:cNvSpPr/>
          <p:nvPr/>
        </p:nvSpPr>
        <p:spPr>
          <a:xfrm>
            <a:off x="10651989" y="4237284"/>
            <a:ext cx="100553" cy="100553"/>
          </a:xfrm>
          <a:prstGeom prst="star5">
            <a:avLst>
              <a:gd name="adj" fmla="val 29380"/>
              <a:gd name="hf" fmla="val 105146"/>
              <a:gd name="vf" fmla="val 110557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sp>
        <p:nvSpPr>
          <p:cNvPr id="100" name="Star: 5 Points 99">
            <a:extLst>
              <a:ext uri="{FF2B5EF4-FFF2-40B4-BE49-F238E27FC236}">
                <a16:creationId xmlns:a16="http://schemas.microsoft.com/office/drawing/2014/main" id="{B720B2D7-9A63-4558-9F58-86B1BB14DE96}"/>
              </a:ext>
            </a:extLst>
          </p:cNvPr>
          <p:cNvSpPr/>
          <p:nvPr/>
        </p:nvSpPr>
        <p:spPr>
          <a:xfrm>
            <a:off x="10766066" y="4237284"/>
            <a:ext cx="100553" cy="100553"/>
          </a:xfrm>
          <a:prstGeom prst="star5">
            <a:avLst>
              <a:gd name="adj" fmla="val 29380"/>
              <a:gd name="hf" fmla="val 105146"/>
              <a:gd name="vf" fmla="val 110557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sp>
        <p:nvSpPr>
          <p:cNvPr id="101" name="Star: 5 Points 100">
            <a:extLst>
              <a:ext uri="{FF2B5EF4-FFF2-40B4-BE49-F238E27FC236}">
                <a16:creationId xmlns:a16="http://schemas.microsoft.com/office/drawing/2014/main" id="{26799CBA-3CF6-4421-8623-C76CA3DEC48B}"/>
              </a:ext>
            </a:extLst>
          </p:cNvPr>
          <p:cNvSpPr/>
          <p:nvPr/>
        </p:nvSpPr>
        <p:spPr>
          <a:xfrm>
            <a:off x="10880143" y="4237284"/>
            <a:ext cx="100553" cy="100553"/>
          </a:xfrm>
          <a:prstGeom prst="star5">
            <a:avLst>
              <a:gd name="adj" fmla="val 29380"/>
              <a:gd name="hf" fmla="val 105146"/>
              <a:gd name="vf" fmla="val 110557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3B32A34F-7F1A-40BF-9D5A-9502E52DF177}"/>
              </a:ext>
            </a:extLst>
          </p:cNvPr>
          <p:cNvSpPr txBox="1"/>
          <p:nvPr/>
        </p:nvSpPr>
        <p:spPr>
          <a:xfrm>
            <a:off x="3468080" y="5605383"/>
            <a:ext cx="11079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1400" spc="0" baseline="0" dirty="0">
                <a:solidFill>
                  <a:schemeClr val="bg2"/>
                </a:solidFill>
                <a:latin typeface="+mj-lt"/>
                <a:cs typeface="Arial"/>
                <a:sym typeface="Arial"/>
                <a:rtl val="0"/>
              </a:rPr>
              <a:t>Nick Name</a:t>
            </a:r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F46E3FDB-5D3B-4E1D-85A6-92A007A47A8C}"/>
              </a:ext>
            </a:extLst>
          </p:cNvPr>
          <p:cNvSpPr txBox="1"/>
          <p:nvPr/>
        </p:nvSpPr>
        <p:spPr>
          <a:xfrm>
            <a:off x="3468080" y="5828180"/>
            <a:ext cx="88678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1000" spc="0" baseline="0" dirty="0">
                <a:solidFill>
                  <a:schemeClr val="bg2"/>
                </a:solidFill>
                <a:cs typeface="Arial"/>
                <a:sym typeface="Arial"/>
                <a:rtl val="0"/>
              </a:rPr>
              <a:t>Job Position</a:t>
            </a:r>
          </a:p>
        </p:txBody>
      </p:sp>
      <p:sp>
        <p:nvSpPr>
          <p:cNvPr id="106" name="Star: 5 Points 105">
            <a:extLst>
              <a:ext uri="{FF2B5EF4-FFF2-40B4-BE49-F238E27FC236}">
                <a16:creationId xmlns:a16="http://schemas.microsoft.com/office/drawing/2014/main" id="{2B07B772-ECB8-457F-BC54-131BE51B8D3B}"/>
              </a:ext>
            </a:extLst>
          </p:cNvPr>
          <p:cNvSpPr/>
          <p:nvPr/>
        </p:nvSpPr>
        <p:spPr>
          <a:xfrm>
            <a:off x="3834236" y="5426004"/>
            <a:ext cx="100553" cy="100553"/>
          </a:xfrm>
          <a:prstGeom prst="star5">
            <a:avLst>
              <a:gd name="adj" fmla="val 29380"/>
              <a:gd name="hf" fmla="val 105146"/>
              <a:gd name="vf" fmla="val 110557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>
              <a:solidFill>
                <a:schemeClr val="bg2"/>
              </a:solidFill>
            </a:endParaRPr>
          </a:p>
        </p:txBody>
      </p:sp>
      <p:sp>
        <p:nvSpPr>
          <p:cNvPr id="107" name="Star: 5 Points 106">
            <a:extLst>
              <a:ext uri="{FF2B5EF4-FFF2-40B4-BE49-F238E27FC236}">
                <a16:creationId xmlns:a16="http://schemas.microsoft.com/office/drawing/2014/main" id="{43D828B0-9138-4184-8905-E048584F14F5}"/>
              </a:ext>
            </a:extLst>
          </p:cNvPr>
          <p:cNvSpPr/>
          <p:nvPr/>
        </p:nvSpPr>
        <p:spPr>
          <a:xfrm>
            <a:off x="3948312" y="5426004"/>
            <a:ext cx="100553" cy="100553"/>
          </a:xfrm>
          <a:prstGeom prst="star5">
            <a:avLst>
              <a:gd name="adj" fmla="val 29380"/>
              <a:gd name="hf" fmla="val 105146"/>
              <a:gd name="vf" fmla="val 110557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>
              <a:solidFill>
                <a:schemeClr val="bg2"/>
              </a:solidFill>
            </a:endParaRPr>
          </a:p>
        </p:txBody>
      </p:sp>
      <p:sp>
        <p:nvSpPr>
          <p:cNvPr id="109" name="Star: 5 Points 108">
            <a:extLst>
              <a:ext uri="{FF2B5EF4-FFF2-40B4-BE49-F238E27FC236}">
                <a16:creationId xmlns:a16="http://schemas.microsoft.com/office/drawing/2014/main" id="{68C57B46-35D9-4F08-82D4-9BBE328E0124}"/>
              </a:ext>
            </a:extLst>
          </p:cNvPr>
          <p:cNvSpPr/>
          <p:nvPr/>
        </p:nvSpPr>
        <p:spPr>
          <a:xfrm>
            <a:off x="4062388" y="5426004"/>
            <a:ext cx="100553" cy="100553"/>
          </a:xfrm>
          <a:prstGeom prst="star5">
            <a:avLst>
              <a:gd name="adj" fmla="val 29380"/>
              <a:gd name="hf" fmla="val 105146"/>
              <a:gd name="vf" fmla="val 110557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>
              <a:solidFill>
                <a:schemeClr val="bg2"/>
              </a:solidFill>
            </a:endParaRPr>
          </a:p>
        </p:txBody>
      </p:sp>
      <p:sp>
        <p:nvSpPr>
          <p:cNvPr id="110" name="Star: 5 Points 109">
            <a:extLst>
              <a:ext uri="{FF2B5EF4-FFF2-40B4-BE49-F238E27FC236}">
                <a16:creationId xmlns:a16="http://schemas.microsoft.com/office/drawing/2014/main" id="{71D97A49-510F-4137-B9BA-E294423831D3}"/>
              </a:ext>
            </a:extLst>
          </p:cNvPr>
          <p:cNvSpPr/>
          <p:nvPr/>
        </p:nvSpPr>
        <p:spPr>
          <a:xfrm>
            <a:off x="4176465" y="5426004"/>
            <a:ext cx="100553" cy="100553"/>
          </a:xfrm>
          <a:prstGeom prst="star5">
            <a:avLst>
              <a:gd name="adj" fmla="val 29380"/>
              <a:gd name="hf" fmla="val 105146"/>
              <a:gd name="vf" fmla="val 110557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>
              <a:solidFill>
                <a:schemeClr val="bg2"/>
              </a:solidFill>
            </a:endParaRPr>
          </a:p>
        </p:txBody>
      </p:sp>
      <p:sp>
        <p:nvSpPr>
          <p:cNvPr id="111" name="Star: 5 Points 110">
            <a:extLst>
              <a:ext uri="{FF2B5EF4-FFF2-40B4-BE49-F238E27FC236}">
                <a16:creationId xmlns:a16="http://schemas.microsoft.com/office/drawing/2014/main" id="{50DB8E78-4B84-44E5-8D51-03BCC2D5EADC}"/>
              </a:ext>
            </a:extLst>
          </p:cNvPr>
          <p:cNvSpPr/>
          <p:nvPr/>
        </p:nvSpPr>
        <p:spPr>
          <a:xfrm>
            <a:off x="4290542" y="5426004"/>
            <a:ext cx="100553" cy="100553"/>
          </a:xfrm>
          <a:prstGeom prst="star5">
            <a:avLst>
              <a:gd name="adj" fmla="val 29380"/>
              <a:gd name="hf" fmla="val 105146"/>
              <a:gd name="vf" fmla="val 110557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>
              <a:solidFill>
                <a:schemeClr val="bg2"/>
              </a:solidFill>
            </a:endParaRPr>
          </a:p>
        </p:txBody>
      </p:sp>
      <p:sp>
        <p:nvSpPr>
          <p:cNvPr id="112" name="Star: 5 Points 111">
            <a:extLst>
              <a:ext uri="{FF2B5EF4-FFF2-40B4-BE49-F238E27FC236}">
                <a16:creationId xmlns:a16="http://schemas.microsoft.com/office/drawing/2014/main" id="{F6F7DB2D-8C99-4B0A-A3FB-5A7BA42DE980}"/>
              </a:ext>
            </a:extLst>
          </p:cNvPr>
          <p:cNvSpPr/>
          <p:nvPr/>
        </p:nvSpPr>
        <p:spPr>
          <a:xfrm>
            <a:off x="7141316" y="2941884"/>
            <a:ext cx="100553" cy="100553"/>
          </a:xfrm>
          <a:prstGeom prst="star5">
            <a:avLst>
              <a:gd name="adj" fmla="val 29380"/>
              <a:gd name="hf" fmla="val 105146"/>
              <a:gd name="vf" fmla="val 110557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sp>
        <p:nvSpPr>
          <p:cNvPr id="113" name="Star: 5 Points 112">
            <a:extLst>
              <a:ext uri="{FF2B5EF4-FFF2-40B4-BE49-F238E27FC236}">
                <a16:creationId xmlns:a16="http://schemas.microsoft.com/office/drawing/2014/main" id="{F75F1D33-3AB3-4965-8E0E-5821B657664C}"/>
              </a:ext>
            </a:extLst>
          </p:cNvPr>
          <p:cNvSpPr/>
          <p:nvPr/>
        </p:nvSpPr>
        <p:spPr>
          <a:xfrm>
            <a:off x="7255392" y="2941884"/>
            <a:ext cx="100553" cy="100553"/>
          </a:xfrm>
          <a:prstGeom prst="star5">
            <a:avLst>
              <a:gd name="adj" fmla="val 29380"/>
              <a:gd name="hf" fmla="val 105146"/>
              <a:gd name="vf" fmla="val 110557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sp>
        <p:nvSpPr>
          <p:cNvPr id="114" name="Star: 5 Points 113">
            <a:extLst>
              <a:ext uri="{FF2B5EF4-FFF2-40B4-BE49-F238E27FC236}">
                <a16:creationId xmlns:a16="http://schemas.microsoft.com/office/drawing/2014/main" id="{197E8AF7-6B49-479C-A910-CDC67255CD8F}"/>
              </a:ext>
            </a:extLst>
          </p:cNvPr>
          <p:cNvSpPr/>
          <p:nvPr/>
        </p:nvSpPr>
        <p:spPr>
          <a:xfrm>
            <a:off x="7369468" y="2941884"/>
            <a:ext cx="100553" cy="100553"/>
          </a:xfrm>
          <a:prstGeom prst="star5">
            <a:avLst>
              <a:gd name="adj" fmla="val 29380"/>
              <a:gd name="hf" fmla="val 105146"/>
              <a:gd name="vf" fmla="val 110557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sp>
        <p:nvSpPr>
          <p:cNvPr id="115" name="Star: 5 Points 114">
            <a:extLst>
              <a:ext uri="{FF2B5EF4-FFF2-40B4-BE49-F238E27FC236}">
                <a16:creationId xmlns:a16="http://schemas.microsoft.com/office/drawing/2014/main" id="{A215574E-65FE-40E7-B248-DB33FD37FAAD}"/>
              </a:ext>
            </a:extLst>
          </p:cNvPr>
          <p:cNvSpPr/>
          <p:nvPr/>
        </p:nvSpPr>
        <p:spPr>
          <a:xfrm>
            <a:off x="7483545" y="2941884"/>
            <a:ext cx="100553" cy="100553"/>
          </a:xfrm>
          <a:prstGeom prst="star5">
            <a:avLst>
              <a:gd name="adj" fmla="val 29380"/>
              <a:gd name="hf" fmla="val 105146"/>
              <a:gd name="vf" fmla="val 110557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sp>
        <p:nvSpPr>
          <p:cNvPr id="117" name="Star: 5 Points 116">
            <a:extLst>
              <a:ext uri="{FF2B5EF4-FFF2-40B4-BE49-F238E27FC236}">
                <a16:creationId xmlns:a16="http://schemas.microsoft.com/office/drawing/2014/main" id="{147CCBBE-EA17-4177-A164-7439C9F4813C}"/>
              </a:ext>
            </a:extLst>
          </p:cNvPr>
          <p:cNvSpPr/>
          <p:nvPr/>
        </p:nvSpPr>
        <p:spPr>
          <a:xfrm>
            <a:off x="7597622" y="2941884"/>
            <a:ext cx="100553" cy="100553"/>
          </a:xfrm>
          <a:prstGeom prst="star5">
            <a:avLst>
              <a:gd name="adj" fmla="val 29380"/>
              <a:gd name="hf" fmla="val 105146"/>
              <a:gd name="vf" fmla="val 110557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sp>
        <p:nvSpPr>
          <p:cNvPr id="132" name="Star: 5 Points 131">
            <a:extLst>
              <a:ext uri="{FF2B5EF4-FFF2-40B4-BE49-F238E27FC236}">
                <a16:creationId xmlns:a16="http://schemas.microsoft.com/office/drawing/2014/main" id="{D95E638D-E2F0-46CC-A894-6BC6ADABDC09}"/>
              </a:ext>
            </a:extLst>
          </p:cNvPr>
          <p:cNvSpPr/>
          <p:nvPr/>
        </p:nvSpPr>
        <p:spPr>
          <a:xfrm>
            <a:off x="10524596" y="2941884"/>
            <a:ext cx="100553" cy="100553"/>
          </a:xfrm>
          <a:prstGeom prst="star5">
            <a:avLst>
              <a:gd name="adj" fmla="val 29380"/>
              <a:gd name="hf" fmla="val 105146"/>
              <a:gd name="vf" fmla="val 110557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sp>
        <p:nvSpPr>
          <p:cNvPr id="133" name="Star: 5 Points 132">
            <a:extLst>
              <a:ext uri="{FF2B5EF4-FFF2-40B4-BE49-F238E27FC236}">
                <a16:creationId xmlns:a16="http://schemas.microsoft.com/office/drawing/2014/main" id="{76FDE5BA-CAA3-4798-ADD3-EB0E897B887B}"/>
              </a:ext>
            </a:extLst>
          </p:cNvPr>
          <p:cNvSpPr/>
          <p:nvPr/>
        </p:nvSpPr>
        <p:spPr>
          <a:xfrm>
            <a:off x="10638672" y="2941884"/>
            <a:ext cx="100553" cy="100553"/>
          </a:xfrm>
          <a:prstGeom prst="star5">
            <a:avLst>
              <a:gd name="adj" fmla="val 29380"/>
              <a:gd name="hf" fmla="val 105146"/>
              <a:gd name="vf" fmla="val 110557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sp>
        <p:nvSpPr>
          <p:cNvPr id="135" name="Star: 5 Points 134">
            <a:extLst>
              <a:ext uri="{FF2B5EF4-FFF2-40B4-BE49-F238E27FC236}">
                <a16:creationId xmlns:a16="http://schemas.microsoft.com/office/drawing/2014/main" id="{90E02674-7AE5-49F8-8B19-33C3EA6EBB33}"/>
              </a:ext>
            </a:extLst>
          </p:cNvPr>
          <p:cNvSpPr/>
          <p:nvPr/>
        </p:nvSpPr>
        <p:spPr>
          <a:xfrm>
            <a:off x="10752748" y="2941884"/>
            <a:ext cx="100553" cy="100553"/>
          </a:xfrm>
          <a:prstGeom prst="star5">
            <a:avLst>
              <a:gd name="adj" fmla="val 29380"/>
              <a:gd name="hf" fmla="val 105146"/>
              <a:gd name="vf" fmla="val 110557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sp>
        <p:nvSpPr>
          <p:cNvPr id="136" name="Star: 5 Points 135">
            <a:extLst>
              <a:ext uri="{FF2B5EF4-FFF2-40B4-BE49-F238E27FC236}">
                <a16:creationId xmlns:a16="http://schemas.microsoft.com/office/drawing/2014/main" id="{6BD17117-DF2F-49FF-A536-72E4E17D7939}"/>
              </a:ext>
            </a:extLst>
          </p:cNvPr>
          <p:cNvSpPr/>
          <p:nvPr/>
        </p:nvSpPr>
        <p:spPr>
          <a:xfrm>
            <a:off x="10866825" y="2941884"/>
            <a:ext cx="100553" cy="100553"/>
          </a:xfrm>
          <a:prstGeom prst="star5">
            <a:avLst>
              <a:gd name="adj" fmla="val 29380"/>
              <a:gd name="hf" fmla="val 105146"/>
              <a:gd name="vf" fmla="val 110557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sp>
        <p:nvSpPr>
          <p:cNvPr id="137" name="Star: 5 Points 136">
            <a:extLst>
              <a:ext uri="{FF2B5EF4-FFF2-40B4-BE49-F238E27FC236}">
                <a16:creationId xmlns:a16="http://schemas.microsoft.com/office/drawing/2014/main" id="{478DCA77-FF86-4F09-BCED-06711CC33128}"/>
              </a:ext>
            </a:extLst>
          </p:cNvPr>
          <p:cNvSpPr/>
          <p:nvPr/>
        </p:nvSpPr>
        <p:spPr>
          <a:xfrm>
            <a:off x="10980902" y="2941884"/>
            <a:ext cx="100553" cy="100553"/>
          </a:xfrm>
          <a:prstGeom prst="star5">
            <a:avLst>
              <a:gd name="adj" fmla="val 29380"/>
              <a:gd name="hf" fmla="val 105146"/>
              <a:gd name="vf" fmla="val 110557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sp>
        <p:nvSpPr>
          <p:cNvPr id="138" name="TextBox 137">
            <a:extLst>
              <a:ext uri="{FF2B5EF4-FFF2-40B4-BE49-F238E27FC236}">
                <a16:creationId xmlns:a16="http://schemas.microsoft.com/office/drawing/2014/main" id="{69AE2EA0-815D-4D12-B5BA-1F7647E04F35}"/>
              </a:ext>
            </a:extLst>
          </p:cNvPr>
          <p:cNvSpPr txBox="1"/>
          <p:nvPr/>
        </p:nvSpPr>
        <p:spPr>
          <a:xfrm>
            <a:off x="10057681" y="5613003"/>
            <a:ext cx="11079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1400" spc="0" baseline="0" dirty="0">
                <a:solidFill>
                  <a:schemeClr val="bg2"/>
                </a:solidFill>
                <a:latin typeface="+mj-lt"/>
                <a:cs typeface="Arial"/>
                <a:sym typeface="Arial"/>
                <a:rtl val="0"/>
              </a:rPr>
              <a:t>Nick Name</a:t>
            </a:r>
          </a:p>
        </p:txBody>
      </p:sp>
      <p:sp>
        <p:nvSpPr>
          <p:cNvPr id="139" name="TextBox 138">
            <a:extLst>
              <a:ext uri="{FF2B5EF4-FFF2-40B4-BE49-F238E27FC236}">
                <a16:creationId xmlns:a16="http://schemas.microsoft.com/office/drawing/2014/main" id="{1E3B0BCE-A127-4B25-9EB4-F04FA4804B0C}"/>
              </a:ext>
            </a:extLst>
          </p:cNvPr>
          <p:cNvSpPr txBox="1"/>
          <p:nvPr/>
        </p:nvSpPr>
        <p:spPr>
          <a:xfrm>
            <a:off x="10057681" y="5835800"/>
            <a:ext cx="88678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1000" spc="0" baseline="0" dirty="0">
                <a:solidFill>
                  <a:schemeClr val="bg2"/>
                </a:solidFill>
                <a:cs typeface="Arial"/>
                <a:sym typeface="Arial"/>
                <a:rtl val="0"/>
              </a:rPr>
              <a:t>Job Position</a:t>
            </a:r>
          </a:p>
        </p:txBody>
      </p:sp>
      <p:sp>
        <p:nvSpPr>
          <p:cNvPr id="140" name="Star: 5 Points 139">
            <a:extLst>
              <a:ext uri="{FF2B5EF4-FFF2-40B4-BE49-F238E27FC236}">
                <a16:creationId xmlns:a16="http://schemas.microsoft.com/office/drawing/2014/main" id="{928DF08A-1044-4C2E-9D90-8024A67A73AE}"/>
              </a:ext>
            </a:extLst>
          </p:cNvPr>
          <p:cNvSpPr/>
          <p:nvPr/>
        </p:nvSpPr>
        <p:spPr>
          <a:xfrm>
            <a:off x="10423837" y="5433624"/>
            <a:ext cx="100553" cy="100553"/>
          </a:xfrm>
          <a:prstGeom prst="star5">
            <a:avLst>
              <a:gd name="adj" fmla="val 29380"/>
              <a:gd name="hf" fmla="val 105146"/>
              <a:gd name="vf" fmla="val 110557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sp>
        <p:nvSpPr>
          <p:cNvPr id="141" name="Star: 5 Points 140">
            <a:extLst>
              <a:ext uri="{FF2B5EF4-FFF2-40B4-BE49-F238E27FC236}">
                <a16:creationId xmlns:a16="http://schemas.microsoft.com/office/drawing/2014/main" id="{5F68509F-8C89-47CC-AE60-1E95D416749E}"/>
              </a:ext>
            </a:extLst>
          </p:cNvPr>
          <p:cNvSpPr/>
          <p:nvPr/>
        </p:nvSpPr>
        <p:spPr>
          <a:xfrm>
            <a:off x="10537913" y="5433624"/>
            <a:ext cx="100553" cy="100553"/>
          </a:xfrm>
          <a:prstGeom prst="star5">
            <a:avLst>
              <a:gd name="adj" fmla="val 29380"/>
              <a:gd name="hf" fmla="val 105146"/>
              <a:gd name="vf" fmla="val 110557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sp>
        <p:nvSpPr>
          <p:cNvPr id="143" name="Star: 5 Points 142">
            <a:extLst>
              <a:ext uri="{FF2B5EF4-FFF2-40B4-BE49-F238E27FC236}">
                <a16:creationId xmlns:a16="http://schemas.microsoft.com/office/drawing/2014/main" id="{F10D462D-0BC4-4928-8197-69DCC7B78165}"/>
              </a:ext>
            </a:extLst>
          </p:cNvPr>
          <p:cNvSpPr/>
          <p:nvPr/>
        </p:nvSpPr>
        <p:spPr>
          <a:xfrm>
            <a:off x="10651989" y="5433624"/>
            <a:ext cx="100553" cy="100553"/>
          </a:xfrm>
          <a:prstGeom prst="star5">
            <a:avLst>
              <a:gd name="adj" fmla="val 29380"/>
              <a:gd name="hf" fmla="val 105146"/>
              <a:gd name="vf" fmla="val 110557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sp>
        <p:nvSpPr>
          <p:cNvPr id="145" name="Star: 5 Points 144">
            <a:extLst>
              <a:ext uri="{FF2B5EF4-FFF2-40B4-BE49-F238E27FC236}">
                <a16:creationId xmlns:a16="http://schemas.microsoft.com/office/drawing/2014/main" id="{C126E135-84F9-4E72-9084-FF9EA8A2DE37}"/>
              </a:ext>
            </a:extLst>
          </p:cNvPr>
          <p:cNvSpPr/>
          <p:nvPr/>
        </p:nvSpPr>
        <p:spPr>
          <a:xfrm>
            <a:off x="10766066" y="5433624"/>
            <a:ext cx="100553" cy="100553"/>
          </a:xfrm>
          <a:prstGeom prst="star5">
            <a:avLst>
              <a:gd name="adj" fmla="val 29380"/>
              <a:gd name="hf" fmla="val 105146"/>
              <a:gd name="vf" fmla="val 110557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sp>
        <p:nvSpPr>
          <p:cNvPr id="146" name="Star: 5 Points 145">
            <a:extLst>
              <a:ext uri="{FF2B5EF4-FFF2-40B4-BE49-F238E27FC236}">
                <a16:creationId xmlns:a16="http://schemas.microsoft.com/office/drawing/2014/main" id="{D33B608B-EA87-4E75-9A7F-AE26BA4A06FE}"/>
              </a:ext>
            </a:extLst>
          </p:cNvPr>
          <p:cNvSpPr/>
          <p:nvPr/>
        </p:nvSpPr>
        <p:spPr>
          <a:xfrm>
            <a:off x="10880143" y="5433624"/>
            <a:ext cx="100553" cy="100553"/>
          </a:xfrm>
          <a:prstGeom prst="star5">
            <a:avLst>
              <a:gd name="adj" fmla="val 29380"/>
              <a:gd name="hf" fmla="val 105146"/>
              <a:gd name="vf" fmla="val 110557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sp>
        <p:nvSpPr>
          <p:cNvPr id="167" name="TextBox 166">
            <a:extLst>
              <a:ext uri="{FF2B5EF4-FFF2-40B4-BE49-F238E27FC236}">
                <a16:creationId xmlns:a16="http://schemas.microsoft.com/office/drawing/2014/main" id="{B70AE58B-E422-4E80-8131-324CDB8FFA4D}"/>
              </a:ext>
            </a:extLst>
          </p:cNvPr>
          <p:cNvSpPr txBox="1"/>
          <p:nvPr/>
        </p:nvSpPr>
        <p:spPr>
          <a:xfrm>
            <a:off x="6682021" y="5613003"/>
            <a:ext cx="11079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1400" spc="0" baseline="0" dirty="0">
                <a:solidFill>
                  <a:schemeClr val="bg2"/>
                </a:solidFill>
                <a:latin typeface="+mj-lt"/>
                <a:cs typeface="Arial"/>
                <a:sym typeface="Arial"/>
                <a:rtl val="0"/>
              </a:rPr>
              <a:t>Nick Name</a:t>
            </a:r>
          </a:p>
        </p:txBody>
      </p:sp>
      <p:sp>
        <p:nvSpPr>
          <p:cNvPr id="168" name="TextBox 167">
            <a:extLst>
              <a:ext uri="{FF2B5EF4-FFF2-40B4-BE49-F238E27FC236}">
                <a16:creationId xmlns:a16="http://schemas.microsoft.com/office/drawing/2014/main" id="{93FE0713-3619-4D80-A37E-BEEA2134DE48}"/>
              </a:ext>
            </a:extLst>
          </p:cNvPr>
          <p:cNvSpPr txBox="1"/>
          <p:nvPr/>
        </p:nvSpPr>
        <p:spPr>
          <a:xfrm>
            <a:off x="6682021" y="5835800"/>
            <a:ext cx="88678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1000" spc="0" baseline="0" dirty="0">
                <a:solidFill>
                  <a:schemeClr val="bg2"/>
                </a:solidFill>
                <a:cs typeface="Arial"/>
                <a:sym typeface="Arial"/>
                <a:rtl val="0"/>
              </a:rPr>
              <a:t>Job Position</a:t>
            </a:r>
          </a:p>
        </p:txBody>
      </p:sp>
      <p:sp>
        <p:nvSpPr>
          <p:cNvPr id="169" name="Star: 5 Points 168">
            <a:extLst>
              <a:ext uri="{FF2B5EF4-FFF2-40B4-BE49-F238E27FC236}">
                <a16:creationId xmlns:a16="http://schemas.microsoft.com/office/drawing/2014/main" id="{BA0CE0FD-F125-4F6F-8DA2-E787C0FBB3A6}"/>
              </a:ext>
            </a:extLst>
          </p:cNvPr>
          <p:cNvSpPr/>
          <p:nvPr/>
        </p:nvSpPr>
        <p:spPr>
          <a:xfrm>
            <a:off x="7048177" y="5433624"/>
            <a:ext cx="100553" cy="100553"/>
          </a:xfrm>
          <a:prstGeom prst="star5">
            <a:avLst>
              <a:gd name="adj" fmla="val 29380"/>
              <a:gd name="hf" fmla="val 105146"/>
              <a:gd name="vf" fmla="val 110557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>
              <a:solidFill>
                <a:schemeClr val="bg2"/>
              </a:solidFill>
            </a:endParaRPr>
          </a:p>
        </p:txBody>
      </p:sp>
      <p:sp>
        <p:nvSpPr>
          <p:cNvPr id="170" name="Star: 5 Points 169">
            <a:extLst>
              <a:ext uri="{FF2B5EF4-FFF2-40B4-BE49-F238E27FC236}">
                <a16:creationId xmlns:a16="http://schemas.microsoft.com/office/drawing/2014/main" id="{8DAAA8DA-4ABA-4D40-B3F3-6EEF2946B861}"/>
              </a:ext>
            </a:extLst>
          </p:cNvPr>
          <p:cNvSpPr/>
          <p:nvPr/>
        </p:nvSpPr>
        <p:spPr>
          <a:xfrm>
            <a:off x="7162253" y="5433624"/>
            <a:ext cx="100553" cy="100553"/>
          </a:xfrm>
          <a:prstGeom prst="star5">
            <a:avLst>
              <a:gd name="adj" fmla="val 29380"/>
              <a:gd name="hf" fmla="val 105146"/>
              <a:gd name="vf" fmla="val 110557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>
              <a:solidFill>
                <a:schemeClr val="bg2"/>
              </a:solidFill>
            </a:endParaRPr>
          </a:p>
        </p:txBody>
      </p:sp>
      <p:sp>
        <p:nvSpPr>
          <p:cNvPr id="171" name="Star: 5 Points 170">
            <a:extLst>
              <a:ext uri="{FF2B5EF4-FFF2-40B4-BE49-F238E27FC236}">
                <a16:creationId xmlns:a16="http://schemas.microsoft.com/office/drawing/2014/main" id="{FD72ED1F-AEDA-42C2-AF8F-9B08BCC62117}"/>
              </a:ext>
            </a:extLst>
          </p:cNvPr>
          <p:cNvSpPr/>
          <p:nvPr/>
        </p:nvSpPr>
        <p:spPr>
          <a:xfrm>
            <a:off x="7276329" y="5433624"/>
            <a:ext cx="100553" cy="100553"/>
          </a:xfrm>
          <a:prstGeom prst="star5">
            <a:avLst>
              <a:gd name="adj" fmla="val 29380"/>
              <a:gd name="hf" fmla="val 105146"/>
              <a:gd name="vf" fmla="val 110557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>
              <a:solidFill>
                <a:schemeClr val="bg2"/>
              </a:solidFill>
            </a:endParaRPr>
          </a:p>
        </p:txBody>
      </p:sp>
      <p:sp>
        <p:nvSpPr>
          <p:cNvPr id="172" name="Star: 5 Points 171">
            <a:extLst>
              <a:ext uri="{FF2B5EF4-FFF2-40B4-BE49-F238E27FC236}">
                <a16:creationId xmlns:a16="http://schemas.microsoft.com/office/drawing/2014/main" id="{D7AE703F-4996-4A69-8CA5-E7E5E77FE0AB}"/>
              </a:ext>
            </a:extLst>
          </p:cNvPr>
          <p:cNvSpPr/>
          <p:nvPr/>
        </p:nvSpPr>
        <p:spPr>
          <a:xfrm>
            <a:off x="7390406" y="5433624"/>
            <a:ext cx="100553" cy="100553"/>
          </a:xfrm>
          <a:prstGeom prst="star5">
            <a:avLst>
              <a:gd name="adj" fmla="val 29380"/>
              <a:gd name="hf" fmla="val 105146"/>
              <a:gd name="vf" fmla="val 110557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>
              <a:solidFill>
                <a:schemeClr val="bg2"/>
              </a:solidFill>
            </a:endParaRPr>
          </a:p>
        </p:txBody>
      </p:sp>
      <p:sp>
        <p:nvSpPr>
          <p:cNvPr id="173" name="Star: 5 Points 172">
            <a:extLst>
              <a:ext uri="{FF2B5EF4-FFF2-40B4-BE49-F238E27FC236}">
                <a16:creationId xmlns:a16="http://schemas.microsoft.com/office/drawing/2014/main" id="{D9629C9D-6A13-4DC2-A0FA-4B26B2CD08E3}"/>
              </a:ext>
            </a:extLst>
          </p:cNvPr>
          <p:cNvSpPr/>
          <p:nvPr/>
        </p:nvSpPr>
        <p:spPr>
          <a:xfrm>
            <a:off x="7504483" y="5433624"/>
            <a:ext cx="100553" cy="100553"/>
          </a:xfrm>
          <a:prstGeom prst="star5">
            <a:avLst>
              <a:gd name="adj" fmla="val 29380"/>
              <a:gd name="hf" fmla="val 105146"/>
              <a:gd name="vf" fmla="val 110557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>
              <a:solidFill>
                <a:schemeClr val="bg2"/>
              </a:solidFill>
            </a:endParaRPr>
          </a:p>
        </p:txBody>
      </p:sp>
      <p:sp>
        <p:nvSpPr>
          <p:cNvPr id="174" name="TextBox 173">
            <a:extLst>
              <a:ext uri="{FF2B5EF4-FFF2-40B4-BE49-F238E27FC236}">
                <a16:creationId xmlns:a16="http://schemas.microsoft.com/office/drawing/2014/main" id="{96E9A15F-1529-4E18-AFA9-24332C3D20ED}"/>
              </a:ext>
            </a:extLst>
          </p:cNvPr>
          <p:cNvSpPr txBox="1"/>
          <p:nvPr/>
        </p:nvSpPr>
        <p:spPr>
          <a:xfrm>
            <a:off x="6653240" y="1071483"/>
            <a:ext cx="81734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1400" spc="0" baseline="0" dirty="0">
                <a:solidFill>
                  <a:schemeClr val="bg2"/>
                </a:solidFill>
                <a:latin typeface="+mj-lt"/>
                <a:cs typeface="Arial"/>
                <a:sym typeface="Arial"/>
                <a:rtl val="0"/>
              </a:rPr>
              <a:t>Big Bos</a:t>
            </a:r>
          </a:p>
        </p:txBody>
      </p:sp>
      <p:sp>
        <p:nvSpPr>
          <p:cNvPr id="175" name="TextBox 174">
            <a:extLst>
              <a:ext uri="{FF2B5EF4-FFF2-40B4-BE49-F238E27FC236}">
                <a16:creationId xmlns:a16="http://schemas.microsoft.com/office/drawing/2014/main" id="{ABEFB571-E064-4097-89B9-2CFF5D33EB76}"/>
              </a:ext>
            </a:extLst>
          </p:cNvPr>
          <p:cNvSpPr txBox="1"/>
          <p:nvPr/>
        </p:nvSpPr>
        <p:spPr>
          <a:xfrm>
            <a:off x="6653240" y="1294280"/>
            <a:ext cx="64953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1000" spc="0" baseline="0" dirty="0">
                <a:solidFill>
                  <a:schemeClr val="bg2"/>
                </a:solidFill>
                <a:cs typeface="Arial"/>
                <a:sym typeface="Arial"/>
                <a:rtl val="0"/>
              </a:rPr>
              <a:t>Founder</a:t>
            </a:r>
          </a:p>
        </p:txBody>
      </p:sp>
      <p:sp>
        <p:nvSpPr>
          <p:cNvPr id="176" name="Star: 5 Points 175">
            <a:extLst>
              <a:ext uri="{FF2B5EF4-FFF2-40B4-BE49-F238E27FC236}">
                <a16:creationId xmlns:a16="http://schemas.microsoft.com/office/drawing/2014/main" id="{8380C41C-29F3-4911-AC7A-4D92035DF188}"/>
              </a:ext>
            </a:extLst>
          </p:cNvPr>
          <p:cNvSpPr/>
          <p:nvPr/>
        </p:nvSpPr>
        <p:spPr>
          <a:xfrm>
            <a:off x="7141316" y="815904"/>
            <a:ext cx="100553" cy="100553"/>
          </a:xfrm>
          <a:prstGeom prst="star5">
            <a:avLst>
              <a:gd name="adj" fmla="val 29380"/>
              <a:gd name="hf" fmla="val 105146"/>
              <a:gd name="vf" fmla="val 110557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sp>
        <p:nvSpPr>
          <p:cNvPr id="177" name="Star: 5 Points 176">
            <a:extLst>
              <a:ext uri="{FF2B5EF4-FFF2-40B4-BE49-F238E27FC236}">
                <a16:creationId xmlns:a16="http://schemas.microsoft.com/office/drawing/2014/main" id="{F74A2607-D0D1-49D3-9DD0-DFF913A809B9}"/>
              </a:ext>
            </a:extLst>
          </p:cNvPr>
          <p:cNvSpPr/>
          <p:nvPr/>
        </p:nvSpPr>
        <p:spPr>
          <a:xfrm>
            <a:off x="7255392" y="815904"/>
            <a:ext cx="100553" cy="100553"/>
          </a:xfrm>
          <a:prstGeom prst="star5">
            <a:avLst>
              <a:gd name="adj" fmla="val 29380"/>
              <a:gd name="hf" fmla="val 105146"/>
              <a:gd name="vf" fmla="val 110557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sp>
        <p:nvSpPr>
          <p:cNvPr id="178" name="Star: 5 Points 177">
            <a:extLst>
              <a:ext uri="{FF2B5EF4-FFF2-40B4-BE49-F238E27FC236}">
                <a16:creationId xmlns:a16="http://schemas.microsoft.com/office/drawing/2014/main" id="{3DCAD1B2-B1D7-4C8D-8849-3303FD77A5DE}"/>
              </a:ext>
            </a:extLst>
          </p:cNvPr>
          <p:cNvSpPr/>
          <p:nvPr/>
        </p:nvSpPr>
        <p:spPr>
          <a:xfrm>
            <a:off x="7369468" y="815904"/>
            <a:ext cx="100553" cy="100553"/>
          </a:xfrm>
          <a:prstGeom prst="star5">
            <a:avLst>
              <a:gd name="adj" fmla="val 29380"/>
              <a:gd name="hf" fmla="val 105146"/>
              <a:gd name="vf" fmla="val 110557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sp>
        <p:nvSpPr>
          <p:cNvPr id="179" name="Star: 5 Points 178">
            <a:extLst>
              <a:ext uri="{FF2B5EF4-FFF2-40B4-BE49-F238E27FC236}">
                <a16:creationId xmlns:a16="http://schemas.microsoft.com/office/drawing/2014/main" id="{6E356675-C84F-4B9A-9DC9-82902B7BB571}"/>
              </a:ext>
            </a:extLst>
          </p:cNvPr>
          <p:cNvSpPr/>
          <p:nvPr/>
        </p:nvSpPr>
        <p:spPr>
          <a:xfrm>
            <a:off x="7483545" y="815904"/>
            <a:ext cx="100553" cy="100553"/>
          </a:xfrm>
          <a:prstGeom prst="star5">
            <a:avLst>
              <a:gd name="adj" fmla="val 29380"/>
              <a:gd name="hf" fmla="val 105146"/>
              <a:gd name="vf" fmla="val 110557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sp>
        <p:nvSpPr>
          <p:cNvPr id="180" name="Star: 5 Points 179">
            <a:extLst>
              <a:ext uri="{FF2B5EF4-FFF2-40B4-BE49-F238E27FC236}">
                <a16:creationId xmlns:a16="http://schemas.microsoft.com/office/drawing/2014/main" id="{35A8C531-A0D1-45DD-AD12-91FA31CCA5E6}"/>
              </a:ext>
            </a:extLst>
          </p:cNvPr>
          <p:cNvSpPr/>
          <p:nvPr/>
        </p:nvSpPr>
        <p:spPr>
          <a:xfrm>
            <a:off x="7597622" y="815904"/>
            <a:ext cx="100553" cy="100553"/>
          </a:xfrm>
          <a:prstGeom prst="star5">
            <a:avLst>
              <a:gd name="adj" fmla="val 29380"/>
              <a:gd name="hf" fmla="val 105146"/>
              <a:gd name="vf" fmla="val 110557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73535290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raphic 2">
            <a:extLst>
              <a:ext uri="{FF2B5EF4-FFF2-40B4-BE49-F238E27FC236}">
                <a16:creationId xmlns:a16="http://schemas.microsoft.com/office/drawing/2014/main" id="{C8C84C73-E757-4194-ABE3-9ADDB5EBA4C0}"/>
              </a:ext>
            </a:extLst>
          </p:cNvPr>
          <p:cNvSpPr/>
          <p:nvPr/>
        </p:nvSpPr>
        <p:spPr>
          <a:xfrm>
            <a:off x="9279017" y="5184956"/>
            <a:ext cx="1795684" cy="13699"/>
          </a:xfrm>
          <a:custGeom>
            <a:avLst/>
            <a:gdLst>
              <a:gd name="connsiteX0" fmla="*/ 0 w 1795684"/>
              <a:gd name="connsiteY0" fmla="*/ 0 h 13699"/>
              <a:gd name="connsiteX1" fmla="*/ 1795684 w 1795684"/>
              <a:gd name="connsiteY1" fmla="*/ 0 h 136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795684" h="13699">
                <a:moveTo>
                  <a:pt x="0" y="0"/>
                </a:moveTo>
                <a:lnTo>
                  <a:pt x="1795684" y="0"/>
                </a:lnTo>
              </a:path>
            </a:pathLst>
          </a:custGeom>
          <a:noFill/>
          <a:ln w="12700" cap="flat">
            <a:solidFill>
              <a:schemeClr val="bg2">
                <a:lumMod val="85000"/>
              </a:schemeClr>
            </a:solidFill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4" name="Graphic 2">
            <a:extLst>
              <a:ext uri="{FF2B5EF4-FFF2-40B4-BE49-F238E27FC236}">
                <a16:creationId xmlns:a16="http://schemas.microsoft.com/office/drawing/2014/main" id="{C8C84C73-E757-4194-ABE3-9ADDB5EBA4C0}"/>
              </a:ext>
            </a:extLst>
          </p:cNvPr>
          <p:cNvSpPr/>
          <p:nvPr/>
        </p:nvSpPr>
        <p:spPr>
          <a:xfrm>
            <a:off x="9279017" y="1340291"/>
            <a:ext cx="1795684" cy="13699"/>
          </a:xfrm>
          <a:custGeom>
            <a:avLst/>
            <a:gdLst>
              <a:gd name="connsiteX0" fmla="*/ 0 w 1795684"/>
              <a:gd name="connsiteY0" fmla="*/ 0 h 13699"/>
              <a:gd name="connsiteX1" fmla="*/ 1795684 w 1795684"/>
              <a:gd name="connsiteY1" fmla="*/ 0 h 136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795684" h="13699">
                <a:moveTo>
                  <a:pt x="0" y="0"/>
                </a:moveTo>
                <a:lnTo>
                  <a:pt x="1795684" y="0"/>
                </a:lnTo>
              </a:path>
            </a:pathLst>
          </a:custGeom>
          <a:noFill/>
          <a:ln w="12700" cap="flat">
            <a:solidFill>
              <a:schemeClr val="bg2">
                <a:lumMod val="85000"/>
              </a:schemeClr>
            </a:solidFill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5" name="Graphic 2">
            <a:extLst>
              <a:ext uri="{FF2B5EF4-FFF2-40B4-BE49-F238E27FC236}">
                <a16:creationId xmlns:a16="http://schemas.microsoft.com/office/drawing/2014/main" id="{C8C84C73-E757-4194-ABE3-9ADDB5EBA4C0}"/>
              </a:ext>
            </a:extLst>
          </p:cNvPr>
          <p:cNvSpPr/>
          <p:nvPr/>
        </p:nvSpPr>
        <p:spPr>
          <a:xfrm>
            <a:off x="6311644" y="5184956"/>
            <a:ext cx="2486806" cy="13699"/>
          </a:xfrm>
          <a:custGeom>
            <a:avLst/>
            <a:gdLst>
              <a:gd name="connsiteX0" fmla="*/ 0 w 2486806"/>
              <a:gd name="connsiteY0" fmla="*/ 0 h 13699"/>
              <a:gd name="connsiteX1" fmla="*/ 2486807 w 2486806"/>
              <a:gd name="connsiteY1" fmla="*/ 0 h 136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486806" h="13699">
                <a:moveTo>
                  <a:pt x="0" y="0"/>
                </a:moveTo>
                <a:lnTo>
                  <a:pt x="2486807" y="0"/>
                </a:lnTo>
              </a:path>
            </a:pathLst>
          </a:custGeom>
          <a:noFill/>
          <a:ln w="12700" cap="flat">
            <a:solidFill>
              <a:schemeClr val="bg2">
                <a:lumMod val="85000"/>
              </a:schemeClr>
            </a:solidFill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6" name="Graphic 2">
            <a:extLst>
              <a:ext uri="{FF2B5EF4-FFF2-40B4-BE49-F238E27FC236}">
                <a16:creationId xmlns:a16="http://schemas.microsoft.com/office/drawing/2014/main" id="{C8C84C73-E757-4194-ABE3-9ADDB5EBA4C0}"/>
              </a:ext>
            </a:extLst>
          </p:cNvPr>
          <p:cNvSpPr/>
          <p:nvPr/>
        </p:nvSpPr>
        <p:spPr>
          <a:xfrm>
            <a:off x="6311644" y="1340291"/>
            <a:ext cx="2486806" cy="13699"/>
          </a:xfrm>
          <a:custGeom>
            <a:avLst/>
            <a:gdLst>
              <a:gd name="connsiteX0" fmla="*/ 0 w 2486806"/>
              <a:gd name="connsiteY0" fmla="*/ 0 h 13699"/>
              <a:gd name="connsiteX1" fmla="*/ 2486807 w 2486806"/>
              <a:gd name="connsiteY1" fmla="*/ 0 h 136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486806" h="13699">
                <a:moveTo>
                  <a:pt x="0" y="0"/>
                </a:moveTo>
                <a:lnTo>
                  <a:pt x="2486807" y="0"/>
                </a:lnTo>
              </a:path>
            </a:pathLst>
          </a:custGeom>
          <a:noFill/>
          <a:ln w="12700" cap="flat">
            <a:solidFill>
              <a:schemeClr val="bg2">
                <a:lumMod val="85000"/>
              </a:schemeClr>
            </a:solidFill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7" name="Graphic 2">
            <a:extLst>
              <a:ext uri="{FF2B5EF4-FFF2-40B4-BE49-F238E27FC236}">
                <a16:creationId xmlns:a16="http://schemas.microsoft.com/office/drawing/2014/main" id="{C8C84C73-E757-4194-ABE3-9ADDB5EBA4C0}"/>
              </a:ext>
            </a:extLst>
          </p:cNvPr>
          <p:cNvSpPr/>
          <p:nvPr/>
        </p:nvSpPr>
        <p:spPr>
          <a:xfrm>
            <a:off x="6311644" y="3252418"/>
            <a:ext cx="2486806" cy="13699"/>
          </a:xfrm>
          <a:custGeom>
            <a:avLst/>
            <a:gdLst>
              <a:gd name="connsiteX0" fmla="*/ 0 w 2486806"/>
              <a:gd name="connsiteY0" fmla="*/ 0 h 13699"/>
              <a:gd name="connsiteX1" fmla="*/ 2486807 w 2486806"/>
              <a:gd name="connsiteY1" fmla="*/ 0 h 136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486806" h="13699">
                <a:moveTo>
                  <a:pt x="0" y="0"/>
                </a:moveTo>
                <a:lnTo>
                  <a:pt x="2486807" y="0"/>
                </a:lnTo>
              </a:path>
            </a:pathLst>
          </a:custGeom>
          <a:noFill/>
          <a:ln w="12700" cap="flat">
            <a:solidFill>
              <a:schemeClr val="bg2">
                <a:lumMod val="85000"/>
              </a:schemeClr>
            </a:solidFill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8" name="Graphic 2">
            <a:extLst>
              <a:ext uri="{FF2B5EF4-FFF2-40B4-BE49-F238E27FC236}">
                <a16:creationId xmlns:a16="http://schemas.microsoft.com/office/drawing/2014/main" id="{C8C84C73-E757-4194-ABE3-9ADDB5EBA4C0}"/>
              </a:ext>
            </a:extLst>
          </p:cNvPr>
          <p:cNvSpPr/>
          <p:nvPr/>
        </p:nvSpPr>
        <p:spPr>
          <a:xfrm>
            <a:off x="4394037" y="3252418"/>
            <a:ext cx="2709965" cy="13699"/>
          </a:xfrm>
          <a:custGeom>
            <a:avLst/>
            <a:gdLst>
              <a:gd name="connsiteX0" fmla="*/ 0 w 2709965"/>
              <a:gd name="connsiteY0" fmla="*/ 0 h 13699"/>
              <a:gd name="connsiteX1" fmla="*/ 2709966 w 2709965"/>
              <a:gd name="connsiteY1" fmla="*/ 0 h 136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709965" h="13699">
                <a:moveTo>
                  <a:pt x="0" y="0"/>
                </a:moveTo>
                <a:lnTo>
                  <a:pt x="2709966" y="0"/>
                </a:lnTo>
              </a:path>
            </a:pathLst>
          </a:custGeom>
          <a:noFill/>
          <a:ln w="12700" cap="flat">
            <a:solidFill>
              <a:schemeClr val="bg2">
                <a:lumMod val="85000"/>
              </a:schemeClr>
            </a:solidFill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9" name="Graphic 2">
            <a:extLst>
              <a:ext uri="{FF2B5EF4-FFF2-40B4-BE49-F238E27FC236}">
                <a16:creationId xmlns:a16="http://schemas.microsoft.com/office/drawing/2014/main" id="{C8C84C73-E757-4194-ABE3-9ADDB5EBA4C0}"/>
              </a:ext>
            </a:extLst>
          </p:cNvPr>
          <p:cNvSpPr/>
          <p:nvPr/>
        </p:nvSpPr>
        <p:spPr>
          <a:xfrm>
            <a:off x="4820081" y="1340291"/>
            <a:ext cx="1478960" cy="1575127"/>
          </a:xfrm>
          <a:custGeom>
            <a:avLst/>
            <a:gdLst>
              <a:gd name="connsiteX0" fmla="*/ 0 w 1478960"/>
              <a:gd name="connsiteY0" fmla="*/ 1575128 h 1575127"/>
              <a:gd name="connsiteX1" fmla="*/ 0 w 1478960"/>
              <a:gd name="connsiteY1" fmla="*/ 311382 h 1575127"/>
              <a:gd name="connsiteX2" fmla="*/ 311382 w 1478960"/>
              <a:gd name="connsiteY2" fmla="*/ 0 h 1575127"/>
              <a:gd name="connsiteX3" fmla="*/ 1478960 w 1478960"/>
              <a:gd name="connsiteY3" fmla="*/ 0 h 15751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78960" h="1575127">
                <a:moveTo>
                  <a:pt x="0" y="1575128"/>
                </a:moveTo>
                <a:lnTo>
                  <a:pt x="0" y="311382"/>
                </a:lnTo>
                <a:cubicBezTo>
                  <a:pt x="0" y="139457"/>
                  <a:pt x="139457" y="0"/>
                  <a:pt x="311382" y="0"/>
                </a:cubicBezTo>
                <a:lnTo>
                  <a:pt x="1478960" y="0"/>
                </a:lnTo>
              </a:path>
            </a:pathLst>
          </a:custGeom>
          <a:noFill/>
          <a:ln w="12700" cap="flat">
            <a:solidFill>
              <a:schemeClr val="bg2">
                <a:lumMod val="85000"/>
              </a:schemeClr>
            </a:solidFill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10" name="Graphic 2">
            <a:extLst>
              <a:ext uri="{FF2B5EF4-FFF2-40B4-BE49-F238E27FC236}">
                <a16:creationId xmlns:a16="http://schemas.microsoft.com/office/drawing/2014/main" id="{C8C84C73-E757-4194-ABE3-9ADDB5EBA4C0}"/>
              </a:ext>
            </a:extLst>
          </p:cNvPr>
          <p:cNvSpPr/>
          <p:nvPr/>
        </p:nvSpPr>
        <p:spPr>
          <a:xfrm>
            <a:off x="4820081" y="3792164"/>
            <a:ext cx="1403066" cy="1392655"/>
          </a:xfrm>
          <a:custGeom>
            <a:avLst/>
            <a:gdLst>
              <a:gd name="connsiteX0" fmla="*/ 0 w 1403066"/>
              <a:gd name="connsiteY0" fmla="*/ 0 h 1392655"/>
              <a:gd name="connsiteX1" fmla="*/ 0 w 1403066"/>
              <a:gd name="connsiteY1" fmla="*/ 1081274 h 1392655"/>
              <a:gd name="connsiteX2" fmla="*/ 311382 w 1403066"/>
              <a:gd name="connsiteY2" fmla="*/ 1392656 h 1392655"/>
              <a:gd name="connsiteX3" fmla="*/ 1403067 w 1403066"/>
              <a:gd name="connsiteY3" fmla="*/ 1392656 h 13926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03066" h="1392655">
                <a:moveTo>
                  <a:pt x="0" y="0"/>
                </a:moveTo>
                <a:lnTo>
                  <a:pt x="0" y="1081274"/>
                </a:lnTo>
                <a:cubicBezTo>
                  <a:pt x="0" y="1253198"/>
                  <a:pt x="139457" y="1392656"/>
                  <a:pt x="311382" y="1392656"/>
                </a:cubicBezTo>
                <a:lnTo>
                  <a:pt x="1403067" y="1392656"/>
                </a:lnTo>
              </a:path>
            </a:pathLst>
          </a:custGeom>
          <a:noFill/>
          <a:ln w="12700" cap="flat">
            <a:solidFill>
              <a:schemeClr val="bg2">
                <a:lumMod val="85000"/>
              </a:schemeClr>
            </a:solidFill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E3784FC8-CB0D-4F95-BC93-1254B5CFFA43}"/>
              </a:ext>
            </a:extLst>
          </p:cNvPr>
          <p:cNvSpPr/>
          <p:nvPr/>
        </p:nvSpPr>
        <p:spPr>
          <a:xfrm rot="18900000">
            <a:off x="8161835" y="2626141"/>
            <a:ext cx="1215312" cy="1215310"/>
          </a:xfrm>
          <a:custGeom>
            <a:avLst/>
            <a:gdLst>
              <a:gd name="connsiteX0" fmla="*/ 1172362 w 1172361"/>
              <a:gd name="connsiteY0" fmla="*/ 586181 h 1172361"/>
              <a:gd name="connsiteX1" fmla="*/ 586181 w 1172361"/>
              <a:gd name="connsiteY1" fmla="*/ 1172362 h 1172361"/>
              <a:gd name="connsiteX2" fmla="*/ 0 w 1172361"/>
              <a:gd name="connsiteY2" fmla="*/ 586181 h 1172361"/>
              <a:gd name="connsiteX3" fmla="*/ 586181 w 1172361"/>
              <a:gd name="connsiteY3" fmla="*/ 0 h 1172361"/>
              <a:gd name="connsiteX4" fmla="*/ 1172362 w 1172361"/>
              <a:gd name="connsiteY4" fmla="*/ 586181 h 11723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72361" h="1172361">
                <a:moveTo>
                  <a:pt x="1172362" y="586181"/>
                </a:moveTo>
                <a:cubicBezTo>
                  <a:pt x="1172362" y="909920"/>
                  <a:pt x="909920" y="1172362"/>
                  <a:pt x="586181" y="1172362"/>
                </a:cubicBezTo>
                <a:cubicBezTo>
                  <a:pt x="262442" y="1172362"/>
                  <a:pt x="0" y="909920"/>
                  <a:pt x="0" y="586181"/>
                </a:cubicBezTo>
                <a:cubicBezTo>
                  <a:pt x="0" y="262442"/>
                  <a:pt x="262442" y="0"/>
                  <a:pt x="586181" y="0"/>
                </a:cubicBezTo>
                <a:cubicBezTo>
                  <a:pt x="909920" y="0"/>
                  <a:pt x="1172362" y="262442"/>
                  <a:pt x="1172362" y="586181"/>
                </a:cubicBezTo>
                <a:close/>
              </a:path>
            </a:pathLst>
          </a:custGeom>
          <a:solidFill>
            <a:schemeClr val="accent5"/>
          </a:solidFill>
          <a:ln w="50800" cap="flat">
            <a:solidFill>
              <a:schemeClr val="bg1"/>
            </a:solidFill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27" name="Freeform: Shape 26">
            <a:extLst>
              <a:ext uri="{FF2B5EF4-FFF2-40B4-BE49-F238E27FC236}">
                <a16:creationId xmlns:a16="http://schemas.microsoft.com/office/drawing/2014/main" id="{7DD4AFCA-A404-4DD4-962B-60F6452D80BB}"/>
              </a:ext>
            </a:extLst>
          </p:cNvPr>
          <p:cNvSpPr/>
          <p:nvPr/>
        </p:nvSpPr>
        <p:spPr>
          <a:xfrm rot="18900000">
            <a:off x="8311533" y="2775838"/>
            <a:ext cx="915916" cy="915916"/>
          </a:xfrm>
          <a:custGeom>
            <a:avLst/>
            <a:gdLst>
              <a:gd name="connsiteX0" fmla="*/ 915916 w 915916"/>
              <a:gd name="connsiteY0" fmla="*/ 457958 h 915916"/>
              <a:gd name="connsiteX1" fmla="*/ 457958 w 915916"/>
              <a:gd name="connsiteY1" fmla="*/ 915916 h 915916"/>
              <a:gd name="connsiteX2" fmla="*/ 0 w 915916"/>
              <a:gd name="connsiteY2" fmla="*/ 457958 h 915916"/>
              <a:gd name="connsiteX3" fmla="*/ 457958 w 915916"/>
              <a:gd name="connsiteY3" fmla="*/ 0 h 915916"/>
              <a:gd name="connsiteX4" fmla="*/ 915916 w 915916"/>
              <a:gd name="connsiteY4" fmla="*/ 457958 h 9159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5916" h="915916">
                <a:moveTo>
                  <a:pt x="915916" y="457958"/>
                </a:moveTo>
                <a:cubicBezTo>
                  <a:pt x="915916" y="710881"/>
                  <a:pt x="710881" y="915916"/>
                  <a:pt x="457958" y="915916"/>
                </a:cubicBezTo>
                <a:cubicBezTo>
                  <a:pt x="205035" y="915916"/>
                  <a:pt x="0" y="710881"/>
                  <a:pt x="0" y="457958"/>
                </a:cubicBezTo>
                <a:cubicBezTo>
                  <a:pt x="0" y="205035"/>
                  <a:pt x="205035" y="0"/>
                  <a:pt x="457958" y="0"/>
                </a:cubicBezTo>
                <a:cubicBezTo>
                  <a:pt x="710882" y="0"/>
                  <a:pt x="915916" y="205035"/>
                  <a:pt x="915916" y="457958"/>
                </a:cubicBezTo>
                <a:close/>
              </a:path>
            </a:pathLst>
          </a:custGeom>
          <a:solidFill>
            <a:srgbClr val="FFFFFF"/>
          </a:solidFill>
          <a:ln w="10805" cap="flat">
            <a:noFill/>
            <a:prstDash val="solid"/>
            <a:miter/>
          </a:ln>
          <a:effectLst>
            <a:outerShdw blurRad="266700" dist="165100" dir="3000000" sx="98000" sy="98000" algn="ct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35" name="Freeform: Shape 34">
            <a:extLst>
              <a:ext uri="{FF2B5EF4-FFF2-40B4-BE49-F238E27FC236}">
                <a16:creationId xmlns:a16="http://schemas.microsoft.com/office/drawing/2014/main" id="{2315D67D-64EC-4265-93BE-7FC315ABF702}"/>
              </a:ext>
            </a:extLst>
          </p:cNvPr>
          <p:cNvSpPr/>
          <p:nvPr/>
        </p:nvSpPr>
        <p:spPr>
          <a:xfrm rot="17097790">
            <a:off x="6106429" y="727576"/>
            <a:ext cx="1215332" cy="1215332"/>
          </a:xfrm>
          <a:custGeom>
            <a:avLst/>
            <a:gdLst>
              <a:gd name="connsiteX0" fmla="*/ 1172383 w 1172382"/>
              <a:gd name="connsiteY0" fmla="*/ 586191 h 1172382"/>
              <a:gd name="connsiteX1" fmla="*/ 586191 w 1172382"/>
              <a:gd name="connsiteY1" fmla="*/ 1172383 h 1172382"/>
              <a:gd name="connsiteX2" fmla="*/ 0 w 1172382"/>
              <a:gd name="connsiteY2" fmla="*/ 586191 h 1172382"/>
              <a:gd name="connsiteX3" fmla="*/ 586191 w 1172382"/>
              <a:gd name="connsiteY3" fmla="*/ 0 h 1172382"/>
              <a:gd name="connsiteX4" fmla="*/ 1172383 w 1172382"/>
              <a:gd name="connsiteY4" fmla="*/ 586191 h 11723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72382" h="1172382">
                <a:moveTo>
                  <a:pt x="1172383" y="586191"/>
                </a:moveTo>
                <a:cubicBezTo>
                  <a:pt x="1172383" y="909936"/>
                  <a:pt x="909936" y="1172383"/>
                  <a:pt x="586191" y="1172383"/>
                </a:cubicBezTo>
                <a:cubicBezTo>
                  <a:pt x="262447" y="1172383"/>
                  <a:pt x="0" y="909936"/>
                  <a:pt x="0" y="586191"/>
                </a:cubicBezTo>
                <a:cubicBezTo>
                  <a:pt x="0" y="262447"/>
                  <a:pt x="262447" y="0"/>
                  <a:pt x="586191" y="0"/>
                </a:cubicBezTo>
                <a:cubicBezTo>
                  <a:pt x="909936" y="0"/>
                  <a:pt x="1172383" y="262447"/>
                  <a:pt x="1172383" y="586191"/>
                </a:cubicBezTo>
                <a:close/>
              </a:path>
            </a:pathLst>
          </a:custGeom>
          <a:solidFill>
            <a:schemeClr val="accent1"/>
          </a:solidFill>
          <a:ln w="50800" cap="flat">
            <a:solidFill>
              <a:schemeClr val="bg1"/>
            </a:solidFill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38" name="Freeform: Shape 37">
            <a:extLst>
              <a:ext uri="{FF2B5EF4-FFF2-40B4-BE49-F238E27FC236}">
                <a16:creationId xmlns:a16="http://schemas.microsoft.com/office/drawing/2014/main" id="{FC363F3D-4F79-4778-9787-DF79FA490006}"/>
              </a:ext>
            </a:extLst>
          </p:cNvPr>
          <p:cNvSpPr/>
          <p:nvPr/>
        </p:nvSpPr>
        <p:spPr>
          <a:xfrm rot="17056932">
            <a:off x="6256129" y="877322"/>
            <a:ext cx="915932" cy="915932"/>
          </a:xfrm>
          <a:custGeom>
            <a:avLst/>
            <a:gdLst>
              <a:gd name="connsiteX0" fmla="*/ 915932 w 915932"/>
              <a:gd name="connsiteY0" fmla="*/ 457966 h 915932"/>
              <a:gd name="connsiteX1" fmla="*/ 457966 w 915932"/>
              <a:gd name="connsiteY1" fmla="*/ 915932 h 915932"/>
              <a:gd name="connsiteX2" fmla="*/ 0 w 915932"/>
              <a:gd name="connsiteY2" fmla="*/ 457966 h 915932"/>
              <a:gd name="connsiteX3" fmla="*/ 457966 w 915932"/>
              <a:gd name="connsiteY3" fmla="*/ 0 h 915932"/>
              <a:gd name="connsiteX4" fmla="*/ 915932 w 915932"/>
              <a:gd name="connsiteY4" fmla="*/ 457966 h 9159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5932" h="915932">
                <a:moveTo>
                  <a:pt x="915932" y="457966"/>
                </a:moveTo>
                <a:cubicBezTo>
                  <a:pt x="915932" y="710894"/>
                  <a:pt x="710894" y="915932"/>
                  <a:pt x="457966" y="915932"/>
                </a:cubicBezTo>
                <a:cubicBezTo>
                  <a:pt x="205038" y="915932"/>
                  <a:pt x="0" y="710894"/>
                  <a:pt x="0" y="457966"/>
                </a:cubicBezTo>
                <a:cubicBezTo>
                  <a:pt x="0" y="205038"/>
                  <a:pt x="205038" y="0"/>
                  <a:pt x="457966" y="0"/>
                </a:cubicBezTo>
                <a:cubicBezTo>
                  <a:pt x="710894" y="0"/>
                  <a:pt x="915932" y="205038"/>
                  <a:pt x="915932" y="457966"/>
                </a:cubicBezTo>
                <a:close/>
              </a:path>
            </a:pathLst>
          </a:custGeom>
          <a:solidFill>
            <a:srgbClr val="FFFFFF"/>
          </a:solidFill>
          <a:ln w="10805" cap="flat">
            <a:noFill/>
            <a:prstDash val="solid"/>
            <a:miter/>
          </a:ln>
          <a:effectLst>
            <a:outerShdw blurRad="266700" dist="165100" dir="3000000" sx="98000" sy="98000" algn="ct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46" name="Freeform: Shape 45">
            <a:extLst>
              <a:ext uri="{FF2B5EF4-FFF2-40B4-BE49-F238E27FC236}">
                <a16:creationId xmlns:a16="http://schemas.microsoft.com/office/drawing/2014/main" id="{9EE3F7E2-D406-4BFE-97E0-69C2D8F15D6C}"/>
              </a:ext>
            </a:extLst>
          </p:cNvPr>
          <p:cNvSpPr/>
          <p:nvPr/>
        </p:nvSpPr>
        <p:spPr>
          <a:xfrm rot="16982305">
            <a:off x="8161841" y="727731"/>
            <a:ext cx="1215300" cy="1215300"/>
          </a:xfrm>
          <a:custGeom>
            <a:avLst/>
            <a:gdLst>
              <a:gd name="connsiteX0" fmla="*/ 1172351 w 1172350"/>
              <a:gd name="connsiteY0" fmla="*/ 586175 h 1172350"/>
              <a:gd name="connsiteX1" fmla="*/ 586175 w 1172350"/>
              <a:gd name="connsiteY1" fmla="*/ 1172350 h 1172350"/>
              <a:gd name="connsiteX2" fmla="*/ 0 w 1172350"/>
              <a:gd name="connsiteY2" fmla="*/ 586175 h 1172350"/>
              <a:gd name="connsiteX3" fmla="*/ 586175 w 1172350"/>
              <a:gd name="connsiteY3" fmla="*/ 0 h 1172350"/>
              <a:gd name="connsiteX4" fmla="*/ 1172351 w 1172350"/>
              <a:gd name="connsiteY4" fmla="*/ 586175 h 1172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72350" h="1172350">
                <a:moveTo>
                  <a:pt x="1172351" y="586175"/>
                </a:moveTo>
                <a:cubicBezTo>
                  <a:pt x="1172351" y="909911"/>
                  <a:pt x="909911" y="1172350"/>
                  <a:pt x="586175" y="1172350"/>
                </a:cubicBezTo>
                <a:cubicBezTo>
                  <a:pt x="262440" y="1172350"/>
                  <a:pt x="0" y="909911"/>
                  <a:pt x="0" y="586175"/>
                </a:cubicBezTo>
                <a:cubicBezTo>
                  <a:pt x="0" y="262440"/>
                  <a:pt x="262440" y="0"/>
                  <a:pt x="586175" y="0"/>
                </a:cubicBezTo>
                <a:cubicBezTo>
                  <a:pt x="909911" y="0"/>
                  <a:pt x="1172351" y="262440"/>
                  <a:pt x="1172351" y="586175"/>
                </a:cubicBezTo>
                <a:close/>
              </a:path>
            </a:pathLst>
          </a:custGeom>
          <a:solidFill>
            <a:schemeClr val="accent4"/>
          </a:solidFill>
          <a:ln w="50800" cap="flat">
            <a:solidFill>
              <a:schemeClr val="bg1"/>
            </a:solidFill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49" name="Freeform: Shape 48">
            <a:extLst>
              <a:ext uri="{FF2B5EF4-FFF2-40B4-BE49-F238E27FC236}">
                <a16:creationId xmlns:a16="http://schemas.microsoft.com/office/drawing/2014/main" id="{ED4FB81F-687C-41B1-AE4E-C689F06C7E57}"/>
              </a:ext>
            </a:extLst>
          </p:cNvPr>
          <p:cNvSpPr/>
          <p:nvPr/>
        </p:nvSpPr>
        <p:spPr>
          <a:xfrm rot="16985475">
            <a:off x="8311534" y="877389"/>
            <a:ext cx="915915" cy="915915"/>
          </a:xfrm>
          <a:custGeom>
            <a:avLst/>
            <a:gdLst>
              <a:gd name="connsiteX0" fmla="*/ 915915 w 915915"/>
              <a:gd name="connsiteY0" fmla="*/ 457957 h 915915"/>
              <a:gd name="connsiteX1" fmla="*/ 457958 w 915915"/>
              <a:gd name="connsiteY1" fmla="*/ 915915 h 915915"/>
              <a:gd name="connsiteX2" fmla="*/ 0 w 915915"/>
              <a:gd name="connsiteY2" fmla="*/ 457957 h 915915"/>
              <a:gd name="connsiteX3" fmla="*/ 457958 w 915915"/>
              <a:gd name="connsiteY3" fmla="*/ 0 h 915915"/>
              <a:gd name="connsiteX4" fmla="*/ 915915 w 915915"/>
              <a:gd name="connsiteY4" fmla="*/ 457957 h 9159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5915" h="915915">
                <a:moveTo>
                  <a:pt x="915915" y="457957"/>
                </a:moveTo>
                <a:cubicBezTo>
                  <a:pt x="915915" y="710881"/>
                  <a:pt x="710880" y="915915"/>
                  <a:pt x="457958" y="915915"/>
                </a:cubicBezTo>
                <a:cubicBezTo>
                  <a:pt x="205035" y="915915"/>
                  <a:pt x="0" y="710881"/>
                  <a:pt x="0" y="457957"/>
                </a:cubicBezTo>
                <a:cubicBezTo>
                  <a:pt x="0" y="205035"/>
                  <a:pt x="205035" y="0"/>
                  <a:pt x="457958" y="0"/>
                </a:cubicBezTo>
                <a:cubicBezTo>
                  <a:pt x="710881" y="0"/>
                  <a:pt x="915915" y="205035"/>
                  <a:pt x="915915" y="457957"/>
                </a:cubicBezTo>
                <a:close/>
              </a:path>
            </a:pathLst>
          </a:custGeom>
          <a:solidFill>
            <a:srgbClr val="FFFFFF"/>
          </a:solidFill>
          <a:ln w="10805" cap="flat">
            <a:noFill/>
            <a:prstDash val="solid"/>
            <a:miter/>
          </a:ln>
          <a:effectLst>
            <a:outerShdw blurRad="266700" dist="165100" dir="3000000" sx="98000" sy="98000" algn="ct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58" name="Freeform: Shape 57">
            <a:extLst>
              <a:ext uri="{FF2B5EF4-FFF2-40B4-BE49-F238E27FC236}">
                <a16:creationId xmlns:a16="http://schemas.microsoft.com/office/drawing/2014/main" id="{2F29FCFF-241F-4558-A563-CAFE425E69E0}"/>
              </a:ext>
            </a:extLst>
          </p:cNvPr>
          <p:cNvSpPr/>
          <p:nvPr/>
        </p:nvSpPr>
        <p:spPr>
          <a:xfrm rot="16982305">
            <a:off x="10149421" y="727749"/>
            <a:ext cx="1215300" cy="1215300"/>
          </a:xfrm>
          <a:custGeom>
            <a:avLst/>
            <a:gdLst>
              <a:gd name="connsiteX0" fmla="*/ 1172350 w 1172350"/>
              <a:gd name="connsiteY0" fmla="*/ 586175 h 1172350"/>
              <a:gd name="connsiteX1" fmla="*/ 586175 w 1172350"/>
              <a:gd name="connsiteY1" fmla="*/ 1172350 h 1172350"/>
              <a:gd name="connsiteX2" fmla="*/ 0 w 1172350"/>
              <a:gd name="connsiteY2" fmla="*/ 586175 h 1172350"/>
              <a:gd name="connsiteX3" fmla="*/ 586175 w 1172350"/>
              <a:gd name="connsiteY3" fmla="*/ 0 h 1172350"/>
              <a:gd name="connsiteX4" fmla="*/ 1172350 w 1172350"/>
              <a:gd name="connsiteY4" fmla="*/ 586175 h 1172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72350" h="1172350">
                <a:moveTo>
                  <a:pt x="1172350" y="586175"/>
                </a:moveTo>
                <a:cubicBezTo>
                  <a:pt x="1172350" y="909911"/>
                  <a:pt x="909911" y="1172350"/>
                  <a:pt x="586175" y="1172350"/>
                </a:cubicBezTo>
                <a:cubicBezTo>
                  <a:pt x="262440" y="1172350"/>
                  <a:pt x="0" y="909911"/>
                  <a:pt x="0" y="586175"/>
                </a:cubicBezTo>
                <a:cubicBezTo>
                  <a:pt x="0" y="262440"/>
                  <a:pt x="262440" y="0"/>
                  <a:pt x="586175" y="0"/>
                </a:cubicBezTo>
                <a:cubicBezTo>
                  <a:pt x="909911" y="0"/>
                  <a:pt x="1172350" y="262440"/>
                  <a:pt x="1172350" y="586175"/>
                </a:cubicBezTo>
                <a:close/>
              </a:path>
            </a:pathLst>
          </a:custGeom>
          <a:solidFill>
            <a:schemeClr val="accent6"/>
          </a:solidFill>
          <a:ln w="50800" cap="flat">
            <a:solidFill>
              <a:schemeClr val="bg1"/>
            </a:solidFill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61" name="Freeform: Shape 60">
            <a:extLst>
              <a:ext uri="{FF2B5EF4-FFF2-40B4-BE49-F238E27FC236}">
                <a16:creationId xmlns:a16="http://schemas.microsoft.com/office/drawing/2014/main" id="{5BBADB78-1159-468B-939F-E155DA6BF4F0}"/>
              </a:ext>
            </a:extLst>
          </p:cNvPr>
          <p:cNvSpPr/>
          <p:nvPr/>
        </p:nvSpPr>
        <p:spPr>
          <a:xfrm rot="16985475">
            <a:off x="10299119" y="877394"/>
            <a:ext cx="915915" cy="915915"/>
          </a:xfrm>
          <a:custGeom>
            <a:avLst/>
            <a:gdLst>
              <a:gd name="connsiteX0" fmla="*/ 915915 w 915915"/>
              <a:gd name="connsiteY0" fmla="*/ 457957 h 915915"/>
              <a:gd name="connsiteX1" fmla="*/ 457958 w 915915"/>
              <a:gd name="connsiteY1" fmla="*/ 915915 h 915915"/>
              <a:gd name="connsiteX2" fmla="*/ 0 w 915915"/>
              <a:gd name="connsiteY2" fmla="*/ 457957 h 915915"/>
              <a:gd name="connsiteX3" fmla="*/ 457958 w 915915"/>
              <a:gd name="connsiteY3" fmla="*/ 0 h 915915"/>
              <a:gd name="connsiteX4" fmla="*/ 915915 w 915915"/>
              <a:gd name="connsiteY4" fmla="*/ 457957 h 9159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5915" h="915915">
                <a:moveTo>
                  <a:pt x="915915" y="457957"/>
                </a:moveTo>
                <a:cubicBezTo>
                  <a:pt x="915915" y="710881"/>
                  <a:pt x="710881" y="915915"/>
                  <a:pt x="457958" y="915915"/>
                </a:cubicBezTo>
                <a:cubicBezTo>
                  <a:pt x="205034" y="915915"/>
                  <a:pt x="0" y="710881"/>
                  <a:pt x="0" y="457957"/>
                </a:cubicBezTo>
                <a:cubicBezTo>
                  <a:pt x="0" y="205035"/>
                  <a:pt x="205034" y="0"/>
                  <a:pt x="457958" y="0"/>
                </a:cubicBezTo>
                <a:cubicBezTo>
                  <a:pt x="710881" y="0"/>
                  <a:pt x="915915" y="205035"/>
                  <a:pt x="915915" y="457957"/>
                </a:cubicBezTo>
                <a:close/>
              </a:path>
            </a:pathLst>
          </a:custGeom>
          <a:solidFill>
            <a:srgbClr val="FFFFFF"/>
          </a:solidFill>
          <a:ln w="10805" cap="flat">
            <a:noFill/>
            <a:prstDash val="solid"/>
            <a:miter/>
          </a:ln>
          <a:effectLst>
            <a:outerShdw blurRad="266700" dist="165100" dir="3000000" sx="98000" sy="98000" algn="ct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69" name="Freeform: Shape 68">
            <a:extLst>
              <a:ext uri="{FF2B5EF4-FFF2-40B4-BE49-F238E27FC236}">
                <a16:creationId xmlns:a16="http://schemas.microsoft.com/office/drawing/2014/main" id="{CA6C72E7-9B2B-4F69-99E9-E1C3F9DCFFF8}"/>
              </a:ext>
            </a:extLst>
          </p:cNvPr>
          <p:cNvSpPr/>
          <p:nvPr/>
        </p:nvSpPr>
        <p:spPr>
          <a:xfrm rot="18900000">
            <a:off x="6106439" y="4582243"/>
            <a:ext cx="1215312" cy="1215310"/>
          </a:xfrm>
          <a:custGeom>
            <a:avLst/>
            <a:gdLst>
              <a:gd name="connsiteX0" fmla="*/ 1172362 w 1172361"/>
              <a:gd name="connsiteY0" fmla="*/ 586181 h 1172361"/>
              <a:gd name="connsiteX1" fmla="*/ 586181 w 1172361"/>
              <a:gd name="connsiteY1" fmla="*/ 1172362 h 1172361"/>
              <a:gd name="connsiteX2" fmla="*/ 0 w 1172361"/>
              <a:gd name="connsiteY2" fmla="*/ 586181 h 1172361"/>
              <a:gd name="connsiteX3" fmla="*/ 586181 w 1172361"/>
              <a:gd name="connsiteY3" fmla="*/ 0 h 1172361"/>
              <a:gd name="connsiteX4" fmla="*/ 1172362 w 1172361"/>
              <a:gd name="connsiteY4" fmla="*/ 586181 h 11723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72361" h="1172361">
                <a:moveTo>
                  <a:pt x="1172362" y="586181"/>
                </a:moveTo>
                <a:cubicBezTo>
                  <a:pt x="1172362" y="909920"/>
                  <a:pt x="909920" y="1172362"/>
                  <a:pt x="586181" y="1172362"/>
                </a:cubicBezTo>
                <a:cubicBezTo>
                  <a:pt x="262442" y="1172362"/>
                  <a:pt x="0" y="909920"/>
                  <a:pt x="0" y="586181"/>
                </a:cubicBezTo>
                <a:cubicBezTo>
                  <a:pt x="0" y="262442"/>
                  <a:pt x="262442" y="0"/>
                  <a:pt x="586181" y="0"/>
                </a:cubicBezTo>
                <a:cubicBezTo>
                  <a:pt x="909920" y="0"/>
                  <a:pt x="1172362" y="262442"/>
                  <a:pt x="1172362" y="586181"/>
                </a:cubicBezTo>
                <a:close/>
              </a:path>
            </a:pathLst>
          </a:custGeom>
          <a:solidFill>
            <a:schemeClr val="accent3"/>
          </a:solidFill>
          <a:ln w="50800" cap="flat">
            <a:solidFill>
              <a:schemeClr val="bg1"/>
            </a:solidFill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78" name="Freeform: Shape 77">
            <a:extLst>
              <a:ext uri="{FF2B5EF4-FFF2-40B4-BE49-F238E27FC236}">
                <a16:creationId xmlns:a16="http://schemas.microsoft.com/office/drawing/2014/main" id="{948A889D-6691-468A-AF3A-9E8F90F6EBE1}"/>
              </a:ext>
            </a:extLst>
          </p:cNvPr>
          <p:cNvSpPr/>
          <p:nvPr/>
        </p:nvSpPr>
        <p:spPr>
          <a:xfrm rot="18900000">
            <a:off x="8161835" y="4582226"/>
            <a:ext cx="1215312" cy="1215310"/>
          </a:xfrm>
          <a:custGeom>
            <a:avLst/>
            <a:gdLst>
              <a:gd name="connsiteX0" fmla="*/ 1172362 w 1172361"/>
              <a:gd name="connsiteY0" fmla="*/ 586181 h 1172361"/>
              <a:gd name="connsiteX1" fmla="*/ 586181 w 1172361"/>
              <a:gd name="connsiteY1" fmla="*/ 1172362 h 1172361"/>
              <a:gd name="connsiteX2" fmla="*/ 0 w 1172361"/>
              <a:gd name="connsiteY2" fmla="*/ 586181 h 1172361"/>
              <a:gd name="connsiteX3" fmla="*/ 586181 w 1172361"/>
              <a:gd name="connsiteY3" fmla="*/ 0 h 1172361"/>
              <a:gd name="connsiteX4" fmla="*/ 1172362 w 1172361"/>
              <a:gd name="connsiteY4" fmla="*/ 586181 h 11723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72361" h="1172361">
                <a:moveTo>
                  <a:pt x="1172362" y="586181"/>
                </a:moveTo>
                <a:cubicBezTo>
                  <a:pt x="1172362" y="909920"/>
                  <a:pt x="909920" y="1172362"/>
                  <a:pt x="586181" y="1172362"/>
                </a:cubicBezTo>
                <a:cubicBezTo>
                  <a:pt x="262442" y="1172362"/>
                  <a:pt x="0" y="909920"/>
                  <a:pt x="0" y="586181"/>
                </a:cubicBezTo>
                <a:cubicBezTo>
                  <a:pt x="0" y="262442"/>
                  <a:pt x="262442" y="0"/>
                  <a:pt x="586181" y="0"/>
                </a:cubicBezTo>
                <a:cubicBezTo>
                  <a:pt x="909920" y="0"/>
                  <a:pt x="1172362" y="262442"/>
                  <a:pt x="1172362" y="586181"/>
                </a:cubicBezTo>
                <a:close/>
              </a:path>
            </a:pathLst>
          </a:custGeom>
          <a:solidFill>
            <a:schemeClr val="accent4"/>
          </a:solidFill>
          <a:ln w="50800" cap="flat">
            <a:solidFill>
              <a:schemeClr val="bg1"/>
            </a:solidFill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81" name="Freeform: Shape 80">
            <a:extLst>
              <a:ext uri="{FF2B5EF4-FFF2-40B4-BE49-F238E27FC236}">
                <a16:creationId xmlns:a16="http://schemas.microsoft.com/office/drawing/2014/main" id="{E6703C04-8E7D-431B-BB65-675E0D47A1F1}"/>
              </a:ext>
            </a:extLst>
          </p:cNvPr>
          <p:cNvSpPr/>
          <p:nvPr/>
        </p:nvSpPr>
        <p:spPr>
          <a:xfrm rot="18900000">
            <a:off x="8311533" y="4731923"/>
            <a:ext cx="915916" cy="915916"/>
          </a:xfrm>
          <a:custGeom>
            <a:avLst/>
            <a:gdLst>
              <a:gd name="connsiteX0" fmla="*/ 915916 w 915916"/>
              <a:gd name="connsiteY0" fmla="*/ 457958 h 915916"/>
              <a:gd name="connsiteX1" fmla="*/ 457958 w 915916"/>
              <a:gd name="connsiteY1" fmla="*/ 915916 h 915916"/>
              <a:gd name="connsiteX2" fmla="*/ 0 w 915916"/>
              <a:gd name="connsiteY2" fmla="*/ 457958 h 915916"/>
              <a:gd name="connsiteX3" fmla="*/ 457958 w 915916"/>
              <a:gd name="connsiteY3" fmla="*/ 0 h 915916"/>
              <a:gd name="connsiteX4" fmla="*/ 915916 w 915916"/>
              <a:gd name="connsiteY4" fmla="*/ 457958 h 9159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5916" h="915916">
                <a:moveTo>
                  <a:pt x="915916" y="457958"/>
                </a:moveTo>
                <a:cubicBezTo>
                  <a:pt x="915916" y="710882"/>
                  <a:pt x="710881" y="915916"/>
                  <a:pt x="457958" y="915916"/>
                </a:cubicBezTo>
                <a:cubicBezTo>
                  <a:pt x="205035" y="915916"/>
                  <a:pt x="0" y="710881"/>
                  <a:pt x="0" y="457958"/>
                </a:cubicBezTo>
                <a:cubicBezTo>
                  <a:pt x="0" y="205035"/>
                  <a:pt x="205035" y="0"/>
                  <a:pt x="457958" y="0"/>
                </a:cubicBezTo>
                <a:cubicBezTo>
                  <a:pt x="710882" y="0"/>
                  <a:pt x="915916" y="205035"/>
                  <a:pt x="915916" y="457958"/>
                </a:cubicBezTo>
                <a:close/>
              </a:path>
            </a:pathLst>
          </a:custGeom>
          <a:solidFill>
            <a:srgbClr val="FFFFFF"/>
          </a:solidFill>
          <a:ln w="10805" cap="flat">
            <a:noFill/>
            <a:prstDash val="solid"/>
            <a:miter/>
          </a:ln>
          <a:effectLst>
            <a:outerShdw blurRad="266700" dist="165100" dir="3000000" sx="98000" sy="98000" algn="ct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89" name="Freeform: Shape 88">
            <a:extLst>
              <a:ext uri="{FF2B5EF4-FFF2-40B4-BE49-F238E27FC236}">
                <a16:creationId xmlns:a16="http://schemas.microsoft.com/office/drawing/2014/main" id="{C01B36CC-AF35-4BBA-91E0-5E7735223BF0}"/>
              </a:ext>
            </a:extLst>
          </p:cNvPr>
          <p:cNvSpPr/>
          <p:nvPr/>
        </p:nvSpPr>
        <p:spPr>
          <a:xfrm rot="18900000">
            <a:off x="10149420" y="4582224"/>
            <a:ext cx="1215312" cy="1215310"/>
          </a:xfrm>
          <a:custGeom>
            <a:avLst/>
            <a:gdLst>
              <a:gd name="connsiteX0" fmla="*/ 1172362 w 1172361"/>
              <a:gd name="connsiteY0" fmla="*/ 586181 h 1172361"/>
              <a:gd name="connsiteX1" fmla="*/ 586181 w 1172361"/>
              <a:gd name="connsiteY1" fmla="*/ 1172362 h 1172361"/>
              <a:gd name="connsiteX2" fmla="*/ 0 w 1172361"/>
              <a:gd name="connsiteY2" fmla="*/ 586181 h 1172361"/>
              <a:gd name="connsiteX3" fmla="*/ 586181 w 1172361"/>
              <a:gd name="connsiteY3" fmla="*/ 0 h 1172361"/>
              <a:gd name="connsiteX4" fmla="*/ 1172362 w 1172361"/>
              <a:gd name="connsiteY4" fmla="*/ 586181 h 11723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72361" h="1172361">
                <a:moveTo>
                  <a:pt x="1172362" y="586181"/>
                </a:moveTo>
                <a:cubicBezTo>
                  <a:pt x="1172362" y="909920"/>
                  <a:pt x="909920" y="1172362"/>
                  <a:pt x="586181" y="1172362"/>
                </a:cubicBezTo>
                <a:cubicBezTo>
                  <a:pt x="262442" y="1172362"/>
                  <a:pt x="0" y="909920"/>
                  <a:pt x="0" y="586181"/>
                </a:cubicBezTo>
                <a:cubicBezTo>
                  <a:pt x="0" y="262442"/>
                  <a:pt x="262442" y="0"/>
                  <a:pt x="586181" y="0"/>
                </a:cubicBezTo>
                <a:cubicBezTo>
                  <a:pt x="909920" y="0"/>
                  <a:pt x="1172362" y="262442"/>
                  <a:pt x="1172362" y="586181"/>
                </a:cubicBezTo>
                <a:close/>
              </a:path>
            </a:pathLst>
          </a:custGeom>
          <a:solidFill>
            <a:schemeClr val="accent6"/>
          </a:solidFill>
          <a:ln w="50800" cap="flat">
            <a:solidFill>
              <a:schemeClr val="bg1"/>
            </a:solidFill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92" name="Freeform: Shape 91">
            <a:extLst>
              <a:ext uri="{FF2B5EF4-FFF2-40B4-BE49-F238E27FC236}">
                <a16:creationId xmlns:a16="http://schemas.microsoft.com/office/drawing/2014/main" id="{7BEEA8E7-0C11-499B-A02B-E9257CE40A13}"/>
              </a:ext>
            </a:extLst>
          </p:cNvPr>
          <p:cNvSpPr/>
          <p:nvPr/>
        </p:nvSpPr>
        <p:spPr>
          <a:xfrm rot="18900000">
            <a:off x="10299118" y="4731921"/>
            <a:ext cx="915916" cy="915916"/>
          </a:xfrm>
          <a:custGeom>
            <a:avLst/>
            <a:gdLst>
              <a:gd name="connsiteX0" fmla="*/ 915916 w 915916"/>
              <a:gd name="connsiteY0" fmla="*/ 457958 h 915916"/>
              <a:gd name="connsiteX1" fmla="*/ 457958 w 915916"/>
              <a:gd name="connsiteY1" fmla="*/ 915916 h 915916"/>
              <a:gd name="connsiteX2" fmla="*/ 0 w 915916"/>
              <a:gd name="connsiteY2" fmla="*/ 457958 h 915916"/>
              <a:gd name="connsiteX3" fmla="*/ 457958 w 915916"/>
              <a:gd name="connsiteY3" fmla="*/ 0 h 915916"/>
              <a:gd name="connsiteX4" fmla="*/ 915916 w 915916"/>
              <a:gd name="connsiteY4" fmla="*/ 457958 h 9159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5916" h="915916">
                <a:moveTo>
                  <a:pt x="915916" y="457958"/>
                </a:moveTo>
                <a:cubicBezTo>
                  <a:pt x="915916" y="710882"/>
                  <a:pt x="710882" y="915916"/>
                  <a:pt x="457958" y="915916"/>
                </a:cubicBezTo>
                <a:cubicBezTo>
                  <a:pt x="205035" y="915916"/>
                  <a:pt x="0" y="710881"/>
                  <a:pt x="0" y="457958"/>
                </a:cubicBezTo>
                <a:cubicBezTo>
                  <a:pt x="0" y="205035"/>
                  <a:pt x="205035" y="0"/>
                  <a:pt x="457958" y="0"/>
                </a:cubicBezTo>
                <a:cubicBezTo>
                  <a:pt x="710882" y="0"/>
                  <a:pt x="915916" y="205035"/>
                  <a:pt x="915916" y="457958"/>
                </a:cubicBezTo>
                <a:close/>
              </a:path>
            </a:pathLst>
          </a:custGeom>
          <a:solidFill>
            <a:srgbClr val="FFFFFF"/>
          </a:solidFill>
          <a:ln w="10805" cap="flat">
            <a:noFill/>
            <a:prstDash val="solid"/>
            <a:miter/>
          </a:ln>
          <a:effectLst>
            <a:outerShdw blurRad="266700" dist="165100" dir="3000000" sx="98000" sy="98000" algn="ct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100" name="Freeform: Shape 99">
            <a:extLst>
              <a:ext uri="{FF2B5EF4-FFF2-40B4-BE49-F238E27FC236}">
                <a16:creationId xmlns:a16="http://schemas.microsoft.com/office/drawing/2014/main" id="{B8635FBE-9B3A-4031-8037-27A3032011F5}"/>
              </a:ext>
            </a:extLst>
          </p:cNvPr>
          <p:cNvSpPr/>
          <p:nvPr/>
        </p:nvSpPr>
        <p:spPr>
          <a:xfrm rot="18900000">
            <a:off x="6106439" y="2626158"/>
            <a:ext cx="1215312" cy="1215310"/>
          </a:xfrm>
          <a:custGeom>
            <a:avLst/>
            <a:gdLst>
              <a:gd name="connsiteX0" fmla="*/ 1172362 w 1172361"/>
              <a:gd name="connsiteY0" fmla="*/ 586181 h 1172361"/>
              <a:gd name="connsiteX1" fmla="*/ 586181 w 1172361"/>
              <a:gd name="connsiteY1" fmla="*/ 1172362 h 1172361"/>
              <a:gd name="connsiteX2" fmla="*/ 0 w 1172361"/>
              <a:gd name="connsiteY2" fmla="*/ 586181 h 1172361"/>
              <a:gd name="connsiteX3" fmla="*/ 586181 w 1172361"/>
              <a:gd name="connsiteY3" fmla="*/ 0 h 1172361"/>
              <a:gd name="connsiteX4" fmla="*/ 1172362 w 1172361"/>
              <a:gd name="connsiteY4" fmla="*/ 586181 h 11723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72361" h="1172361">
                <a:moveTo>
                  <a:pt x="1172362" y="586181"/>
                </a:moveTo>
                <a:cubicBezTo>
                  <a:pt x="1172362" y="909920"/>
                  <a:pt x="909920" y="1172362"/>
                  <a:pt x="586181" y="1172362"/>
                </a:cubicBezTo>
                <a:cubicBezTo>
                  <a:pt x="262442" y="1172362"/>
                  <a:pt x="0" y="909920"/>
                  <a:pt x="0" y="586181"/>
                </a:cubicBezTo>
                <a:cubicBezTo>
                  <a:pt x="0" y="262442"/>
                  <a:pt x="262442" y="0"/>
                  <a:pt x="586181" y="0"/>
                </a:cubicBezTo>
                <a:cubicBezTo>
                  <a:pt x="909920" y="0"/>
                  <a:pt x="1172362" y="262442"/>
                  <a:pt x="1172362" y="586181"/>
                </a:cubicBezTo>
                <a:close/>
              </a:path>
            </a:pathLst>
          </a:custGeom>
          <a:solidFill>
            <a:schemeClr val="accent2"/>
          </a:solidFill>
          <a:ln w="50800" cap="flat">
            <a:solidFill>
              <a:schemeClr val="bg1"/>
            </a:solidFill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03" name="Freeform: Shape 102">
            <a:extLst>
              <a:ext uri="{FF2B5EF4-FFF2-40B4-BE49-F238E27FC236}">
                <a16:creationId xmlns:a16="http://schemas.microsoft.com/office/drawing/2014/main" id="{720846E7-E6D7-42A5-A3F7-8AA915A831D7}"/>
              </a:ext>
            </a:extLst>
          </p:cNvPr>
          <p:cNvSpPr/>
          <p:nvPr/>
        </p:nvSpPr>
        <p:spPr>
          <a:xfrm rot="18900000">
            <a:off x="6256137" y="2775855"/>
            <a:ext cx="915916" cy="915916"/>
          </a:xfrm>
          <a:custGeom>
            <a:avLst/>
            <a:gdLst>
              <a:gd name="connsiteX0" fmla="*/ 915916 w 915916"/>
              <a:gd name="connsiteY0" fmla="*/ 457958 h 915916"/>
              <a:gd name="connsiteX1" fmla="*/ 457958 w 915916"/>
              <a:gd name="connsiteY1" fmla="*/ 915916 h 915916"/>
              <a:gd name="connsiteX2" fmla="*/ 0 w 915916"/>
              <a:gd name="connsiteY2" fmla="*/ 457958 h 915916"/>
              <a:gd name="connsiteX3" fmla="*/ 457958 w 915916"/>
              <a:gd name="connsiteY3" fmla="*/ 0 h 915916"/>
              <a:gd name="connsiteX4" fmla="*/ 915916 w 915916"/>
              <a:gd name="connsiteY4" fmla="*/ 457958 h 9159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5916" h="915916">
                <a:moveTo>
                  <a:pt x="915916" y="457958"/>
                </a:moveTo>
                <a:cubicBezTo>
                  <a:pt x="915916" y="710881"/>
                  <a:pt x="710881" y="915916"/>
                  <a:pt x="457958" y="915916"/>
                </a:cubicBezTo>
                <a:cubicBezTo>
                  <a:pt x="205035" y="915916"/>
                  <a:pt x="0" y="710881"/>
                  <a:pt x="0" y="457958"/>
                </a:cubicBezTo>
                <a:cubicBezTo>
                  <a:pt x="0" y="205035"/>
                  <a:pt x="205035" y="0"/>
                  <a:pt x="457958" y="0"/>
                </a:cubicBezTo>
                <a:cubicBezTo>
                  <a:pt x="710882" y="0"/>
                  <a:pt x="915916" y="205035"/>
                  <a:pt x="915916" y="457958"/>
                </a:cubicBezTo>
                <a:close/>
              </a:path>
            </a:pathLst>
          </a:custGeom>
          <a:solidFill>
            <a:srgbClr val="FFFFFF"/>
          </a:solidFill>
          <a:ln w="10805" cap="flat">
            <a:noFill/>
            <a:prstDash val="solid"/>
            <a:miter/>
          </a:ln>
          <a:effectLst>
            <a:outerShdw blurRad="266700" dist="165100" dir="3000000" sx="98000" sy="98000" algn="ct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151" name="Freeform: Shape 150">
            <a:extLst>
              <a:ext uri="{FF2B5EF4-FFF2-40B4-BE49-F238E27FC236}">
                <a16:creationId xmlns:a16="http://schemas.microsoft.com/office/drawing/2014/main" id="{B23B05BD-DCFE-4277-A1AE-5AAB5A855DB5}"/>
              </a:ext>
            </a:extLst>
          </p:cNvPr>
          <p:cNvSpPr/>
          <p:nvPr/>
        </p:nvSpPr>
        <p:spPr>
          <a:xfrm>
            <a:off x="3220618" y="2423396"/>
            <a:ext cx="1671744" cy="1671742"/>
          </a:xfrm>
          <a:custGeom>
            <a:avLst/>
            <a:gdLst>
              <a:gd name="connsiteX0" fmla="*/ 1612664 w 1612663"/>
              <a:gd name="connsiteY0" fmla="*/ 806332 h 1612663"/>
              <a:gd name="connsiteX1" fmla="*/ 806332 w 1612663"/>
              <a:gd name="connsiteY1" fmla="*/ 1612664 h 1612663"/>
              <a:gd name="connsiteX2" fmla="*/ 0 w 1612663"/>
              <a:gd name="connsiteY2" fmla="*/ 806332 h 1612663"/>
              <a:gd name="connsiteX3" fmla="*/ 806332 w 1612663"/>
              <a:gd name="connsiteY3" fmla="*/ 0 h 1612663"/>
              <a:gd name="connsiteX4" fmla="*/ 1612664 w 1612663"/>
              <a:gd name="connsiteY4" fmla="*/ 806332 h 16126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12663" h="1612663">
                <a:moveTo>
                  <a:pt x="1612664" y="806332"/>
                </a:moveTo>
                <a:cubicBezTo>
                  <a:pt x="1612664" y="1251657"/>
                  <a:pt x="1251657" y="1612664"/>
                  <a:pt x="806332" y="1612664"/>
                </a:cubicBezTo>
                <a:cubicBezTo>
                  <a:pt x="361007" y="1612664"/>
                  <a:pt x="0" y="1251657"/>
                  <a:pt x="0" y="806332"/>
                </a:cubicBezTo>
                <a:cubicBezTo>
                  <a:pt x="0" y="361007"/>
                  <a:pt x="361007" y="0"/>
                  <a:pt x="806332" y="0"/>
                </a:cubicBezTo>
                <a:cubicBezTo>
                  <a:pt x="1251657" y="0"/>
                  <a:pt x="1612664" y="361007"/>
                  <a:pt x="1612664" y="806332"/>
                </a:cubicBezTo>
                <a:close/>
              </a:path>
            </a:pathLst>
          </a:custGeom>
          <a:solidFill>
            <a:schemeClr val="accent6"/>
          </a:solidFill>
          <a:ln w="50800" cap="flat">
            <a:solidFill>
              <a:schemeClr val="bg1"/>
            </a:solidFill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54" name="Freeform: Shape 153">
            <a:extLst>
              <a:ext uri="{FF2B5EF4-FFF2-40B4-BE49-F238E27FC236}">
                <a16:creationId xmlns:a16="http://schemas.microsoft.com/office/drawing/2014/main" id="{DB0DB2BB-371C-4403-AE44-A3A59C0FEB13}"/>
              </a:ext>
            </a:extLst>
          </p:cNvPr>
          <p:cNvSpPr/>
          <p:nvPr/>
        </p:nvSpPr>
        <p:spPr>
          <a:xfrm>
            <a:off x="3426604" y="2629381"/>
            <a:ext cx="1259773" cy="1259773"/>
          </a:xfrm>
          <a:custGeom>
            <a:avLst/>
            <a:gdLst>
              <a:gd name="connsiteX0" fmla="*/ 1259774 w 1259773"/>
              <a:gd name="connsiteY0" fmla="*/ 629887 h 1259773"/>
              <a:gd name="connsiteX1" fmla="*/ 629887 w 1259773"/>
              <a:gd name="connsiteY1" fmla="*/ 1259774 h 1259773"/>
              <a:gd name="connsiteX2" fmla="*/ 0 w 1259773"/>
              <a:gd name="connsiteY2" fmla="*/ 629887 h 1259773"/>
              <a:gd name="connsiteX3" fmla="*/ 629887 w 1259773"/>
              <a:gd name="connsiteY3" fmla="*/ 0 h 1259773"/>
              <a:gd name="connsiteX4" fmla="*/ 1259774 w 1259773"/>
              <a:gd name="connsiteY4" fmla="*/ 629887 h 12597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59773" h="1259773">
                <a:moveTo>
                  <a:pt x="1259774" y="629887"/>
                </a:moveTo>
                <a:cubicBezTo>
                  <a:pt x="1259774" y="977764"/>
                  <a:pt x="977764" y="1259774"/>
                  <a:pt x="629887" y="1259774"/>
                </a:cubicBezTo>
                <a:cubicBezTo>
                  <a:pt x="282010" y="1259774"/>
                  <a:pt x="0" y="977764"/>
                  <a:pt x="0" y="629887"/>
                </a:cubicBezTo>
                <a:cubicBezTo>
                  <a:pt x="0" y="282010"/>
                  <a:pt x="282010" y="0"/>
                  <a:pt x="629887" y="0"/>
                </a:cubicBezTo>
                <a:cubicBezTo>
                  <a:pt x="977764" y="0"/>
                  <a:pt x="1259774" y="282010"/>
                  <a:pt x="1259774" y="629887"/>
                </a:cubicBezTo>
                <a:close/>
              </a:path>
            </a:pathLst>
          </a:custGeom>
          <a:solidFill>
            <a:srgbClr val="FFFFFF"/>
          </a:solidFill>
          <a:ln w="10805" cap="flat">
            <a:noFill/>
            <a:prstDash val="solid"/>
            <a:miter/>
          </a:ln>
          <a:effectLst>
            <a:outerShdw blurRad="266700" dist="165100" dir="3000000" sx="98000" sy="98000" algn="ct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157" name="Freeform: Shape 156">
            <a:extLst>
              <a:ext uri="{FF2B5EF4-FFF2-40B4-BE49-F238E27FC236}">
                <a16:creationId xmlns:a16="http://schemas.microsoft.com/office/drawing/2014/main" id="{88FF59A9-2D24-4FBC-A6E9-9B753B11A9F8}"/>
              </a:ext>
            </a:extLst>
          </p:cNvPr>
          <p:cNvSpPr/>
          <p:nvPr/>
        </p:nvSpPr>
        <p:spPr>
          <a:xfrm rot="18900000">
            <a:off x="6256137" y="4731940"/>
            <a:ext cx="915916" cy="915916"/>
          </a:xfrm>
          <a:custGeom>
            <a:avLst/>
            <a:gdLst>
              <a:gd name="connsiteX0" fmla="*/ 915916 w 915916"/>
              <a:gd name="connsiteY0" fmla="*/ 457958 h 915916"/>
              <a:gd name="connsiteX1" fmla="*/ 457958 w 915916"/>
              <a:gd name="connsiteY1" fmla="*/ 915916 h 915916"/>
              <a:gd name="connsiteX2" fmla="*/ 0 w 915916"/>
              <a:gd name="connsiteY2" fmla="*/ 457958 h 915916"/>
              <a:gd name="connsiteX3" fmla="*/ 457958 w 915916"/>
              <a:gd name="connsiteY3" fmla="*/ 0 h 915916"/>
              <a:gd name="connsiteX4" fmla="*/ 915916 w 915916"/>
              <a:gd name="connsiteY4" fmla="*/ 457958 h 9159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5916" h="915916">
                <a:moveTo>
                  <a:pt x="915916" y="457958"/>
                </a:moveTo>
                <a:cubicBezTo>
                  <a:pt x="915916" y="710882"/>
                  <a:pt x="710881" y="915916"/>
                  <a:pt x="457958" y="915916"/>
                </a:cubicBezTo>
                <a:cubicBezTo>
                  <a:pt x="205035" y="915916"/>
                  <a:pt x="0" y="710881"/>
                  <a:pt x="0" y="457958"/>
                </a:cubicBezTo>
                <a:cubicBezTo>
                  <a:pt x="0" y="205035"/>
                  <a:pt x="205035" y="0"/>
                  <a:pt x="457958" y="0"/>
                </a:cubicBezTo>
                <a:cubicBezTo>
                  <a:pt x="710882" y="0"/>
                  <a:pt x="915916" y="205035"/>
                  <a:pt x="915916" y="457958"/>
                </a:cubicBezTo>
                <a:close/>
              </a:path>
            </a:pathLst>
          </a:custGeom>
          <a:solidFill>
            <a:srgbClr val="FFFFFF"/>
          </a:solidFill>
          <a:ln w="10805" cap="flat">
            <a:noFill/>
            <a:prstDash val="solid"/>
            <a:miter/>
          </a:ln>
          <a:effectLst>
            <a:outerShdw blurRad="266700" dist="165100" dir="3000000" sx="98000" sy="98000" algn="ct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158" name="TextBox 157">
            <a:extLst>
              <a:ext uri="{FF2B5EF4-FFF2-40B4-BE49-F238E27FC236}">
                <a16:creationId xmlns:a16="http://schemas.microsoft.com/office/drawing/2014/main" id="{1F6157D3-293D-4867-86CD-2FEE732390BA}"/>
              </a:ext>
            </a:extLst>
          </p:cNvPr>
          <p:cNvSpPr txBox="1"/>
          <p:nvPr/>
        </p:nvSpPr>
        <p:spPr>
          <a:xfrm>
            <a:off x="615778" y="1664900"/>
            <a:ext cx="4270258" cy="615553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lnSpc>
                <a:spcPct val="150000"/>
              </a:lnSpc>
              <a:defRPr sz="1200" b="0" i="0">
                <a:solidFill>
                  <a:schemeClr val="tx1">
                    <a:lumMod val="75000"/>
                    <a:lumOff val="25000"/>
                  </a:schemeClr>
                </a:solidFill>
                <a:effectLst/>
              </a:defRPr>
            </a:lvl1pPr>
          </a:lstStyle>
          <a:p>
            <a:r>
              <a:rPr lang="it-IT" dirty="0"/>
              <a:t>Sed quia consequuntur magni dolores eos qui ratione voluptatem sequi nesciunt.</a:t>
            </a:r>
            <a:endParaRPr lang="en-ID" dirty="0"/>
          </a:p>
        </p:txBody>
      </p:sp>
      <p:sp>
        <p:nvSpPr>
          <p:cNvPr id="159" name="TextBox 158">
            <a:extLst>
              <a:ext uri="{FF2B5EF4-FFF2-40B4-BE49-F238E27FC236}">
                <a16:creationId xmlns:a16="http://schemas.microsoft.com/office/drawing/2014/main" id="{AE321A4F-44E3-417E-8828-E5BB44AD849C}"/>
              </a:ext>
            </a:extLst>
          </p:cNvPr>
          <p:cNvSpPr txBox="1"/>
          <p:nvPr/>
        </p:nvSpPr>
        <p:spPr>
          <a:xfrm>
            <a:off x="615778" y="1063209"/>
            <a:ext cx="3734549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1600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</a:rPr>
              <a:t>Write Something About Here</a:t>
            </a:r>
            <a:endParaRPr lang="en-ID" sz="1600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161" name="TextBox 160">
            <a:extLst>
              <a:ext uri="{FF2B5EF4-FFF2-40B4-BE49-F238E27FC236}">
                <a16:creationId xmlns:a16="http://schemas.microsoft.com/office/drawing/2014/main" id="{34A32FF3-2FAB-4149-AFD8-F63CAC3700E2}"/>
              </a:ext>
            </a:extLst>
          </p:cNvPr>
          <p:cNvSpPr txBox="1"/>
          <p:nvPr/>
        </p:nvSpPr>
        <p:spPr>
          <a:xfrm>
            <a:off x="615778" y="5293503"/>
            <a:ext cx="2653895" cy="61555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t-IT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Sed quia consequuntur magni dolores eos qui ratione</a:t>
            </a:r>
            <a:endParaRPr lang="en-ID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63" name="Freeform: Shape 162">
            <a:extLst>
              <a:ext uri="{FF2B5EF4-FFF2-40B4-BE49-F238E27FC236}">
                <a16:creationId xmlns:a16="http://schemas.microsoft.com/office/drawing/2014/main" id="{BE8330F1-1AFD-409A-BF27-09D773DA6C46}"/>
              </a:ext>
            </a:extLst>
          </p:cNvPr>
          <p:cNvSpPr/>
          <p:nvPr/>
        </p:nvSpPr>
        <p:spPr>
          <a:xfrm>
            <a:off x="3780127" y="2971069"/>
            <a:ext cx="552726" cy="576396"/>
          </a:xfrm>
          <a:custGeom>
            <a:avLst/>
            <a:gdLst>
              <a:gd name="connsiteX0" fmla="*/ 421097 w 423202"/>
              <a:gd name="connsiteY0" fmla="*/ 392728 h 441320"/>
              <a:gd name="connsiteX1" fmla="*/ 401189 w 423202"/>
              <a:gd name="connsiteY1" fmla="*/ 335622 h 441320"/>
              <a:gd name="connsiteX2" fmla="*/ 373422 w 423202"/>
              <a:gd name="connsiteY2" fmla="*/ 307332 h 441320"/>
              <a:gd name="connsiteX3" fmla="*/ 268380 w 423202"/>
              <a:gd name="connsiteY3" fmla="*/ 268432 h 441320"/>
              <a:gd name="connsiteX4" fmla="*/ 250436 w 423202"/>
              <a:gd name="connsiteY4" fmla="*/ 246952 h 441320"/>
              <a:gd name="connsiteX5" fmla="*/ 245721 w 423202"/>
              <a:gd name="connsiteY5" fmla="*/ 221412 h 441320"/>
              <a:gd name="connsiteX6" fmla="*/ 296801 w 423202"/>
              <a:gd name="connsiteY6" fmla="*/ 155007 h 441320"/>
              <a:gd name="connsiteX7" fmla="*/ 291562 w 423202"/>
              <a:gd name="connsiteY7" fmla="*/ 208314 h 441320"/>
              <a:gd name="connsiteX8" fmla="*/ 320639 w 423202"/>
              <a:gd name="connsiteY8" fmla="*/ 107594 h 441320"/>
              <a:gd name="connsiteX9" fmla="*/ 258163 w 423202"/>
              <a:gd name="connsiteY9" fmla="*/ 5302 h 441320"/>
              <a:gd name="connsiteX10" fmla="*/ 187830 w 423202"/>
              <a:gd name="connsiteY10" fmla="*/ 6219 h 441320"/>
              <a:gd name="connsiteX11" fmla="*/ 121818 w 423202"/>
              <a:gd name="connsiteY11" fmla="*/ 153305 h 441320"/>
              <a:gd name="connsiteX12" fmla="*/ 165564 w 423202"/>
              <a:gd name="connsiteY12" fmla="*/ 212505 h 441320"/>
              <a:gd name="connsiteX13" fmla="*/ 177613 w 423202"/>
              <a:gd name="connsiteY13" fmla="*/ 221019 h 441320"/>
              <a:gd name="connsiteX14" fmla="*/ 172898 w 423202"/>
              <a:gd name="connsiteY14" fmla="*/ 246821 h 441320"/>
              <a:gd name="connsiteX15" fmla="*/ 154824 w 423202"/>
              <a:gd name="connsiteY15" fmla="*/ 268301 h 441320"/>
              <a:gd name="connsiteX16" fmla="*/ 49781 w 423202"/>
              <a:gd name="connsiteY16" fmla="*/ 307201 h 441320"/>
              <a:gd name="connsiteX17" fmla="*/ 22014 w 423202"/>
              <a:gd name="connsiteY17" fmla="*/ 335492 h 441320"/>
              <a:gd name="connsiteX18" fmla="*/ 2106 w 423202"/>
              <a:gd name="connsiteY18" fmla="*/ 392597 h 441320"/>
              <a:gd name="connsiteX19" fmla="*/ 36684 w 423202"/>
              <a:gd name="connsiteY19" fmla="*/ 441320 h 441320"/>
              <a:gd name="connsiteX20" fmla="*/ 152466 w 423202"/>
              <a:gd name="connsiteY20" fmla="*/ 441320 h 441320"/>
              <a:gd name="connsiteX21" fmla="*/ 129545 w 423202"/>
              <a:gd name="connsiteY21" fmla="*/ 348720 h 441320"/>
              <a:gd name="connsiteX22" fmla="*/ 298504 w 423202"/>
              <a:gd name="connsiteY22" fmla="*/ 348720 h 441320"/>
              <a:gd name="connsiteX23" fmla="*/ 269820 w 423202"/>
              <a:gd name="connsiteY23" fmla="*/ 441320 h 441320"/>
              <a:gd name="connsiteX24" fmla="*/ 386389 w 423202"/>
              <a:gd name="connsiteY24" fmla="*/ 441320 h 441320"/>
              <a:gd name="connsiteX25" fmla="*/ 421097 w 423202"/>
              <a:gd name="connsiteY25" fmla="*/ 392728 h 441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423202" h="441320">
                <a:moveTo>
                  <a:pt x="421097" y="392728"/>
                </a:moveTo>
                <a:lnTo>
                  <a:pt x="401189" y="335622"/>
                </a:lnTo>
                <a:cubicBezTo>
                  <a:pt x="396605" y="322525"/>
                  <a:pt x="386520" y="312047"/>
                  <a:pt x="373422" y="307332"/>
                </a:cubicBezTo>
                <a:lnTo>
                  <a:pt x="268380" y="268432"/>
                </a:lnTo>
                <a:cubicBezTo>
                  <a:pt x="259080" y="264896"/>
                  <a:pt x="252139" y="256775"/>
                  <a:pt x="250436" y="246952"/>
                </a:cubicBezTo>
                <a:lnTo>
                  <a:pt x="245721" y="221412"/>
                </a:lnTo>
                <a:cubicBezTo>
                  <a:pt x="285144" y="208707"/>
                  <a:pt x="295884" y="145970"/>
                  <a:pt x="296801" y="155007"/>
                </a:cubicBezTo>
                <a:cubicBezTo>
                  <a:pt x="297718" y="165092"/>
                  <a:pt x="291562" y="208314"/>
                  <a:pt x="291562" y="208314"/>
                </a:cubicBezTo>
                <a:cubicBezTo>
                  <a:pt x="291562" y="208314"/>
                  <a:pt x="324568" y="164568"/>
                  <a:pt x="320639" y="107594"/>
                </a:cubicBezTo>
                <a:cubicBezTo>
                  <a:pt x="316710" y="50750"/>
                  <a:pt x="282656" y="17745"/>
                  <a:pt x="258163" y="5302"/>
                </a:cubicBezTo>
                <a:cubicBezTo>
                  <a:pt x="233671" y="-7141"/>
                  <a:pt x="187830" y="6219"/>
                  <a:pt x="187830" y="6219"/>
                </a:cubicBezTo>
                <a:cubicBezTo>
                  <a:pt x="125747" y="-9105"/>
                  <a:pt x="96016" y="104582"/>
                  <a:pt x="121818" y="153305"/>
                </a:cubicBezTo>
                <a:cubicBezTo>
                  <a:pt x="139107" y="185917"/>
                  <a:pt x="156133" y="204123"/>
                  <a:pt x="165564" y="212505"/>
                </a:cubicBezTo>
                <a:cubicBezTo>
                  <a:pt x="168052" y="214732"/>
                  <a:pt x="172112" y="218137"/>
                  <a:pt x="177613" y="221019"/>
                </a:cubicBezTo>
                <a:lnTo>
                  <a:pt x="172898" y="246821"/>
                </a:lnTo>
                <a:cubicBezTo>
                  <a:pt x="171065" y="256644"/>
                  <a:pt x="164123" y="264765"/>
                  <a:pt x="154824" y="268301"/>
                </a:cubicBezTo>
                <a:lnTo>
                  <a:pt x="49781" y="307201"/>
                </a:lnTo>
                <a:cubicBezTo>
                  <a:pt x="36815" y="312047"/>
                  <a:pt x="26468" y="322394"/>
                  <a:pt x="22014" y="335492"/>
                </a:cubicBezTo>
                <a:lnTo>
                  <a:pt x="2106" y="392597"/>
                </a:lnTo>
                <a:cubicBezTo>
                  <a:pt x="-6276" y="416304"/>
                  <a:pt x="11405" y="441320"/>
                  <a:pt x="36684" y="441320"/>
                </a:cubicBezTo>
                <a:lnTo>
                  <a:pt x="152466" y="441320"/>
                </a:lnTo>
                <a:lnTo>
                  <a:pt x="129545" y="348720"/>
                </a:lnTo>
                <a:cubicBezTo>
                  <a:pt x="129545" y="348720"/>
                  <a:pt x="225943" y="382119"/>
                  <a:pt x="298504" y="348720"/>
                </a:cubicBezTo>
                <a:lnTo>
                  <a:pt x="269820" y="441320"/>
                </a:lnTo>
                <a:lnTo>
                  <a:pt x="386389" y="441320"/>
                </a:lnTo>
                <a:cubicBezTo>
                  <a:pt x="411798" y="441451"/>
                  <a:pt x="429480" y="416566"/>
                  <a:pt x="421097" y="392728"/>
                </a:cubicBezTo>
                <a:close/>
              </a:path>
            </a:pathLst>
          </a:custGeom>
          <a:solidFill>
            <a:schemeClr val="accent6"/>
          </a:solidFill>
          <a:ln w="50800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165" name="Freeform: Shape 164">
            <a:extLst>
              <a:ext uri="{FF2B5EF4-FFF2-40B4-BE49-F238E27FC236}">
                <a16:creationId xmlns:a16="http://schemas.microsoft.com/office/drawing/2014/main" id="{789F12FB-B8C4-4816-8BD1-C9BB99FC9EF0}"/>
              </a:ext>
            </a:extLst>
          </p:cNvPr>
          <p:cNvSpPr/>
          <p:nvPr/>
        </p:nvSpPr>
        <p:spPr>
          <a:xfrm>
            <a:off x="8587569" y="3069554"/>
            <a:ext cx="363844" cy="379426"/>
          </a:xfrm>
          <a:custGeom>
            <a:avLst/>
            <a:gdLst>
              <a:gd name="connsiteX0" fmla="*/ 421097 w 423202"/>
              <a:gd name="connsiteY0" fmla="*/ 392728 h 441320"/>
              <a:gd name="connsiteX1" fmla="*/ 401189 w 423202"/>
              <a:gd name="connsiteY1" fmla="*/ 335622 h 441320"/>
              <a:gd name="connsiteX2" fmla="*/ 373422 w 423202"/>
              <a:gd name="connsiteY2" fmla="*/ 307332 h 441320"/>
              <a:gd name="connsiteX3" fmla="*/ 268380 w 423202"/>
              <a:gd name="connsiteY3" fmla="*/ 268432 h 441320"/>
              <a:gd name="connsiteX4" fmla="*/ 250436 w 423202"/>
              <a:gd name="connsiteY4" fmla="*/ 246952 h 441320"/>
              <a:gd name="connsiteX5" fmla="*/ 245721 w 423202"/>
              <a:gd name="connsiteY5" fmla="*/ 221412 h 441320"/>
              <a:gd name="connsiteX6" fmla="*/ 296801 w 423202"/>
              <a:gd name="connsiteY6" fmla="*/ 155007 h 441320"/>
              <a:gd name="connsiteX7" fmla="*/ 291562 w 423202"/>
              <a:gd name="connsiteY7" fmla="*/ 208314 h 441320"/>
              <a:gd name="connsiteX8" fmla="*/ 320639 w 423202"/>
              <a:gd name="connsiteY8" fmla="*/ 107594 h 441320"/>
              <a:gd name="connsiteX9" fmla="*/ 258163 w 423202"/>
              <a:gd name="connsiteY9" fmla="*/ 5302 h 441320"/>
              <a:gd name="connsiteX10" fmla="*/ 187830 w 423202"/>
              <a:gd name="connsiteY10" fmla="*/ 6219 h 441320"/>
              <a:gd name="connsiteX11" fmla="*/ 121818 w 423202"/>
              <a:gd name="connsiteY11" fmla="*/ 153305 h 441320"/>
              <a:gd name="connsiteX12" fmla="*/ 165564 w 423202"/>
              <a:gd name="connsiteY12" fmla="*/ 212505 h 441320"/>
              <a:gd name="connsiteX13" fmla="*/ 177613 w 423202"/>
              <a:gd name="connsiteY13" fmla="*/ 221019 h 441320"/>
              <a:gd name="connsiteX14" fmla="*/ 172898 w 423202"/>
              <a:gd name="connsiteY14" fmla="*/ 246821 h 441320"/>
              <a:gd name="connsiteX15" fmla="*/ 154824 w 423202"/>
              <a:gd name="connsiteY15" fmla="*/ 268301 h 441320"/>
              <a:gd name="connsiteX16" fmla="*/ 49781 w 423202"/>
              <a:gd name="connsiteY16" fmla="*/ 307201 h 441320"/>
              <a:gd name="connsiteX17" fmla="*/ 22014 w 423202"/>
              <a:gd name="connsiteY17" fmla="*/ 335492 h 441320"/>
              <a:gd name="connsiteX18" fmla="*/ 2106 w 423202"/>
              <a:gd name="connsiteY18" fmla="*/ 392597 h 441320"/>
              <a:gd name="connsiteX19" fmla="*/ 36684 w 423202"/>
              <a:gd name="connsiteY19" fmla="*/ 441320 h 441320"/>
              <a:gd name="connsiteX20" fmla="*/ 152466 w 423202"/>
              <a:gd name="connsiteY20" fmla="*/ 441320 h 441320"/>
              <a:gd name="connsiteX21" fmla="*/ 129545 w 423202"/>
              <a:gd name="connsiteY21" fmla="*/ 348720 h 441320"/>
              <a:gd name="connsiteX22" fmla="*/ 298504 w 423202"/>
              <a:gd name="connsiteY22" fmla="*/ 348720 h 441320"/>
              <a:gd name="connsiteX23" fmla="*/ 269820 w 423202"/>
              <a:gd name="connsiteY23" fmla="*/ 441320 h 441320"/>
              <a:gd name="connsiteX24" fmla="*/ 386389 w 423202"/>
              <a:gd name="connsiteY24" fmla="*/ 441320 h 441320"/>
              <a:gd name="connsiteX25" fmla="*/ 421097 w 423202"/>
              <a:gd name="connsiteY25" fmla="*/ 392728 h 441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423202" h="441320">
                <a:moveTo>
                  <a:pt x="421097" y="392728"/>
                </a:moveTo>
                <a:lnTo>
                  <a:pt x="401189" y="335622"/>
                </a:lnTo>
                <a:cubicBezTo>
                  <a:pt x="396605" y="322525"/>
                  <a:pt x="386520" y="312047"/>
                  <a:pt x="373422" y="307332"/>
                </a:cubicBezTo>
                <a:lnTo>
                  <a:pt x="268380" y="268432"/>
                </a:lnTo>
                <a:cubicBezTo>
                  <a:pt x="259080" y="264896"/>
                  <a:pt x="252139" y="256775"/>
                  <a:pt x="250436" y="246952"/>
                </a:cubicBezTo>
                <a:lnTo>
                  <a:pt x="245721" y="221412"/>
                </a:lnTo>
                <a:cubicBezTo>
                  <a:pt x="285144" y="208707"/>
                  <a:pt x="295884" y="145970"/>
                  <a:pt x="296801" y="155007"/>
                </a:cubicBezTo>
                <a:cubicBezTo>
                  <a:pt x="297718" y="165092"/>
                  <a:pt x="291562" y="208314"/>
                  <a:pt x="291562" y="208314"/>
                </a:cubicBezTo>
                <a:cubicBezTo>
                  <a:pt x="291562" y="208314"/>
                  <a:pt x="324568" y="164568"/>
                  <a:pt x="320639" y="107594"/>
                </a:cubicBezTo>
                <a:cubicBezTo>
                  <a:pt x="316710" y="50750"/>
                  <a:pt x="282656" y="17745"/>
                  <a:pt x="258163" y="5302"/>
                </a:cubicBezTo>
                <a:cubicBezTo>
                  <a:pt x="233671" y="-7141"/>
                  <a:pt x="187830" y="6219"/>
                  <a:pt x="187830" y="6219"/>
                </a:cubicBezTo>
                <a:cubicBezTo>
                  <a:pt x="125747" y="-9105"/>
                  <a:pt x="96016" y="104582"/>
                  <a:pt x="121818" y="153305"/>
                </a:cubicBezTo>
                <a:cubicBezTo>
                  <a:pt x="139107" y="185917"/>
                  <a:pt x="156133" y="204123"/>
                  <a:pt x="165564" y="212505"/>
                </a:cubicBezTo>
                <a:cubicBezTo>
                  <a:pt x="168052" y="214732"/>
                  <a:pt x="172112" y="218137"/>
                  <a:pt x="177613" y="221019"/>
                </a:cubicBezTo>
                <a:lnTo>
                  <a:pt x="172898" y="246821"/>
                </a:lnTo>
                <a:cubicBezTo>
                  <a:pt x="171065" y="256644"/>
                  <a:pt x="164123" y="264765"/>
                  <a:pt x="154824" y="268301"/>
                </a:cubicBezTo>
                <a:lnTo>
                  <a:pt x="49781" y="307201"/>
                </a:lnTo>
                <a:cubicBezTo>
                  <a:pt x="36815" y="312047"/>
                  <a:pt x="26468" y="322394"/>
                  <a:pt x="22014" y="335492"/>
                </a:cubicBezTo>
                <a:lnTo>
                  <a:pt x="2106" y="392597"/>
                </a:lnTo>
                <a:cubicBezTo>
                  <a:pt x="-6276" y="416304"/>
                  <a:pt x="11405" y="441320"/>
                  <a:pt x="36684" y="441320"/>
                </a:cubicBezTo>
                <a:lnTo>
                  <a:pt x="152466" y="441320"/>
                </a:lnTo>
                <a:lnTo>
                  <a:pt x="129545" y="348720"/>
                </a:lnTo>
                <a:cubicBezTo>
                  <a:pt x="129545" y="348720"/>
                  <a:pt x="225943" y="382119"/>
                  <a:pt x="298504" y="348720"/>
                </a:cubicBezTo>
                <a:lnTo>
                  <a:pt x="269820" y="441320"/>
                </a:lnTo>
                <a:lnTo>
                  <a:pt x="386389" y="441320"/>
                </a:lnTo>
                <a:cubicBezTo>
                  <a:pt x="411798" y="441451"/>
                  <a:pt x="429480" y="416566"/>
                  <a:pt x="421097" y="392728"/>
                </a:cubicBezTo>
                <a:close/>
              </a:path>
            </a:pathLst>
          </a:custGeom>
          <a:solidFill>
            <a:schemeClr val="accent5"/>
          </a:solidFill>
          <a:ln w="15553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166" name="Freeform: Shape 165">
            <a:extLst>
              <a:ext uri="{FF2B5EF4-FFF2-40B4-BE49-F238E27FC236}">
                <a16:creationId xmlns:a16="http://schemas.microsoft.com/office/drawing/2014/main" id="{6C4E2C4C-A188-4BDF-AD10-75F2FAC1F68C}"/>
              </a:ext>
            </a:extLst>
          </p:cNvPr>
          <p:cNvSpPr/>
          <p:nvPr/>
        </p:nvSpPr>
        <p:spPr>
          <a:xfrm>
            <a:off x="10575035" y="1135514"/>
            <a:ext cx="364082" cy="399674"/>
          </a:xfrm>
          <a:custGeom>
            <a:avLst/>
            <a:gdLst>
              <a:gd name="connsiteX0" fmla="*/ 189148 w 423482"/>
              <a:gd name="connsiteY0" fmla="*/ 26 h 464876"/>
              <a:gd name="connsiteX1" fmla="*/ 268192 w 423482"/>
              <a:gd name="connsiteY1" fmla="*/ 30429 h 464876"/>
              <a:gd name="connsiteX2" fmla="*/ 265965 w 423482"/>
              <a:gd name="connsiteY2" fmla="*/ 15105 h 464876"/>
              <a:gd name="connsiteX3" fmla="*/ 308401 w 423482"/>
              <a:gd name="connsiteY3" fmla="*/ 124339 h 464876"/>
              <a:gd name="connsiteX4" fmla="*/ 255430 w 423482"/>
              <a:gd name="connsiteY4" fmla="*/ 242843 h 464876"/>
              <a:gd name="connsiteX5" fmla="*/ 246136 w 423482"/>
              <a:gd name="connsiteY5" fmla="*/ 246512 h 464876"/>
              <a:gd name="connsiteX6" fmla="*/ 250510 w 423482"/>
              <a:gd name="connsiteY6" fmla="*/ 270246 h 464876"/>
              <a:gd name="connsiteX7" fmla="*/ 268584 w 423482"/>
              <a:gd name="connsiteY7" fmla="*/ 291726 h 464876"/>
              <a:gd name="connsiteX8" fmla="*/ 373758 w 423482"/>
              <a:gd name="connsiteY8" fmla="*/ 330626 h 464876"/>
              <a:gd name="connsiteX9" fmla="*/ 401525 w 423482"/>
              <a:gd name="connsiteY9" fmla="*/ 359047 h 464876"/>
              <a:gd name="connsiteX10" fmla="*/ 421433 w 423482"/>
              <a:gd name="connsiteY10" fmla="*/ 416153 h 464876"/>
              <a:gd name="connsiteX11" fmla="*/ 386724 w 423482"/>
              <a:gd name="connsiteY11" fmla="*/ 464876 h 464876"/>
              <a:gd name="connsiteX12" fmla="*/ 246319 w 423482"/>
              <a:gd name="connsiteY12" fmla="*/ 464876 h 464876"/>
              <a:gd name="connsiteX13" fmla="*/ 223398 w 423482"/>
              <a:gd name="connsiteY13" fmla="*/ 379741 h 464876"/>
              <a:gd name="connsiteX14" fmla="*/ 235448 w 423482"/>
              <a:gd name="connsiteY14" fmla="*/ 346866 h 464876"/>
              <a:gd name="connsiteX15" fmla="*/ 217111 w 423482"/>
              <a:gd name="connsiteY15" fmla="*/ 334948 h 464876"/>
              <a:gd name="connsiteX16" fmla="*/ 211872 w 423482"/>
              <a:gd name="connsiteY16" fmla="*/ 331542 h 464876"/>
              <a:gd name="connsiteX17" fmla="*/ 205978 w 423482"/>
              <a:gd name="connsiteY17" fmla="*/ 335340 h 464876"/>
              <a:gd name="connsiteX18" fmla="*/ 188296 w 423482"/>
              <a:gd name="connsiteY18" fmla="*/ 346866 h 464876"/>
              <a:gd name="connsiteX19" fmla="*/ 200346 w 423482"/>
              <a:gd name="connsiteY19" fmla="*/ 379741 h 464876"/>
              <a:gd name="connsiteX20" fmla="*/ 177163 w 423482"/>
              <a:gd name="connsiteY20" fmla="*/ 464876 h 464876"/>
              <a:gd name="connsiteX21" fmla="*/ 36758 w 423482"/>
              <a:gd name="connsiteY21" fmla="*/ 464876 h 464876"/>
              <a:gd name="connsiteX22" fmla="*/ 2049 w 423482"/>
              <a:gd name="connsiteY22" fmla="*/ 416153 h 464876"/>
              <a:gd name="connsiteX23" fmla="*/ 21957 w 423482"/>
              <a:gd name="connsiteY23" fmla="*/ 359047 h 464876"/>
              <a:gd name="connsiteX24" fmla="*/ 49724 w 423482"/>
              <a:gd name="connsiteY24" fmla="*/ 330626 h 464876"/>
              <a:gd name="connsiteX25" fmla="*/ 154898 w 423482"/>
              <a:gd name="connsiteY25" fmla="*/ 291726 h 464876"/>
              <a:gd name="connsiteX26" fmla="*/ 172972 w 423482"/>
              <a:gd name="connsiteY26" fmla="*/ 270246 h 464876"/>
              <a:gd name="connsiteX27" fmla="*/ 177721 w 423482"/>
              <a:gd name="connsiteY27" fmla="*/ 244478 h 464876"/>
              <a:gd name="connsiteX28" fmla="*/ 169240 w 423482"/>
              <a:gd name="connsiteY28" fmla="*/ 240186 h 464876"/>
              <a:gd name="connsiteX29" fmla="*/ 116915 w 423482"/>
              <a:gd name="connsiteY29" fmla="*/ 120540 h 464876"/>
              <a:gd name="connsiteX30" fmla="*/ 117439 w 423482"/>
              <a:gd name="connsiteY30" fmla="*/ 92381 h 464876"/>
              <a:gd name="connsiteX31" fmla="*/ 158434 w 423482"/>
              <a:gd name="connsiteY31" fmla="*/ 14843 h 464876"/>
              <a:gd name="connsiteX32" fmla="*/ 143110 w 423482"/>
              <a:gd name="connsiteY32" fmla="*/ 7246 h 464876"/>
              <a:gd name="connsiteX33" fmla="*/ 189148 w 423482"/>
              <a:gd name="connsiteY33" fmla="*/ 26 h 464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423482" h="464876">
                <a:moveTo>
                  <a:pt x="189148" y="26"/>
                </a:moveTo>
                <a:cubicBezTo>
                  <a:pt x="214918" y="-449"/>
                  <a:pt x="246188" y="5347"/>
                  <a:pt x="268192" y="30429"/>
                </a:cubicBezTo>
                <a:lnTo>
                  <a:pt x="265965" y="15105"/>
                </a:lnTo>
                <a:cubicBezTo>
                  <a:pt x="265965" y="15105"/>
                  <a:pt x="316522" y="72996"/>
                  <a:pt x="308401" y="124339"/>
                </a:cubicBezTo>
                <a:cubicBezTo>
                  <a:pt x="302606" y="160488"/>
                  <a:pt x="288927" y="215719"/>
                  <a:pt x="255430" y="242843"/>
                </a:cubicBezTo>
                <a:lnTo>
                  <a:pt x="246136" y="246512"/>
                </a:lnTo>
                <a:lnTo>
                  <a:pt x="250510" y="270246"/>
                </a:lnTo>
                <a:cubicBezTo>
                  <a:pt x="252344" y="280069"/>
                  <a:pt x="259154" y="288320"/>
                  <a:pt x="268584" y="291726"/>
                </a:cubicBezTo>
                <a:lnTo>
                  <a:pt x="373758" y="330626"/>
                </a:lnTo>
                <a:cubicBezTo>
                  <a:pt x="386724" y="335472"/>
                  <a:pt x="396941" y="345950"/>
                  <a:pt x="401525" y="359047"/>
                </a:cubicBezTo>
                <a:lnTo>
                  <a:pt x="421433" y="416153"/>
                </a:lnTo>
                <a:cubicBezTo>
                  <a:pt x="429684" y="439990"/>
                  <a:pt x="412003" y="464876"/>
                  <a:pt x="386724" y="464876"/>
                </a:cubicBezTo>
                <a:lnTo>
                  <a:pt x="246319" y="464876"/>
                </a:lnTo>
                <a:lnTo>
                  <a:pt x="223398" y="379741"/>
                </a:lnTo>
                <a:lnTo>
                  <a:pt x="235448" y="346866"/>
                </a:lnTo>
                <a:lnTo>
                  <a:pt x="217111" y="334948"/>
                </a:lnTo>
                <a:lnTo>
                  <a:pt x="211872" y="331542"/>
                </a:lnTo>
                <a:lnTo>
                  <a:pt x="205978" y="335340"/>
                </a:lnTo>
                <a:lnTo>
                  <a:pt x="188296" y="346866"/>
                </a:lnTo>
                <a:lnTo>
                  <a:pt x="200346" y="379741"/>
                </a:lnTo>
                <a:lnTo>
                  <a:pt x="177163" y="464876"/>
                </a:lnTo>
                <a:lnTo>
                  <a:pt x="36758" y="464876"/>
                </a:lnTo>
                <a:cubicBezTo>
                  <a:pt x="11479" y="464876"/>
                  <a:pt x="-6202" y="439990"/>
                  <a:pt x="2049" y="416153"/>
                </a:cubicBezTo>
                <a:lnTo>
                  <a:pt x="21957" y="359047"/>
                </a:lnTo>
                <a:cubicBezTo>
                  <a:pt x="26410" y="345819"/>
                  <a:pt x="36627" y="335472"/>
                  <a:pt x="49724" y="330626"/>
                </a:cubicBezTo>
                <a:lnTo>
                  <a:pt x="154898" y="291726"/>
                </a:lnTo>
                <a:cubicBezTo>
                  <a:pt x="164328" y="288189"/>
                  <a:pt x="171139" y="280069"/>
                  <a:pt x="172972" y="270246"/>
                </a:cubicBezTo>
                <a:lnTo>
                  <a:pt x="177721" y="244478"/>
                </a:lnTo>
                <a:lnTo>
                  <a:pt x="169240" y="240186"/>
                </a:lnTo>
                <a:cubicBezTo>
                  <a:pt x="145861" y="222439"/>
                  <a:pt x="121368" y="187862"/>
                  <a:pt x="116915" y="120540"/>
                </a:cubicBezTo>
                <a:lnTo>
                  <a:pt x="117439" y="92381"/>
                </a:lnTo>
                <a:cubicBezTo>
                  <a:pt x="117439" y="92381"/>
                  <a:pt x="122023" y="28988"/>
                  <a:pt x="158434" y="14843"/>
                </a:cubicBezTo>
                <a:lnTo>
                  <a:pt x="143110" y="7246"/>
                </a:lnTo>
                <a:cubicBezTo>
                  <a:pt x="143110" y="7246"/>
                  <a:pt x="163379" y="501"/>
                  <a:pt x="189148" y="26"/>
                </a:cubicBezTo>
                <a:close/>
              </a:path>
            </a:pathLst>
          </a:custGeom>
          <a:solidFill>
            <a:schemeClr val="accent6"/>
          </a:solidFill>
          <a:ln w="13072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167" name="Freeform: Shape 166">
            <a:extLst>
              <a:ext uri="{FF2B5EF4-FFF2-40B4-BE49-F238E27FC236}">
                <a16:creationId xmlns:a16="http://schemas.microsoft.com/office/drawing/2014/main" id="{4BCE2DA4-D9DF-4361-8227-D593397A5F1F}"/>
              </a:ext>
            </a:extLst>
          </p:cNvPr>
          <p:cNvSpPr/>
          <p:nvPr/>
        </p:nvSpPr>
        <p:spPr>
          <a:xfrm>
            <a:off x="8587450" y="4990044"/>
            <a:ext cx="364082" cy="399674"/>
          </a:xfrm>
          <a:custGeom>
            <a:avLst/>
            <a:gdLst>
              <a:gd name="connsiteX0" fmla="*/ 189148 w 423482"/>
              <a:gd name="connsiteY0" fmla="*/ 26 h 464876"/>
              <a:gd name="connsiteX1" fmla="*/ 268192 w 423482"/>
              <a:gd name="connsiteY1" fmla="*/ 30429 h 464876"/>
              <a:gd name="connsiteX2" fmla="*/ 265965 w 423482"/>
              <a:gd name="connsiteY2" fmla="*/ 15105 h 464876"/>
              <a:gd name="connsiteX3" fmla="*/ 308401 w 423482"/>
              <a:gd name="connsiteY3" fmla="*/ 124339 h 464876"/>
              <a:gd name="connsiteX4" fmla="*/ 255430 w 423482"/>
              <a:gd name="connsiteY4" fmla="*/ 242843 h 464876"/>
              <a:gd name="connsiteX5" fmla="*/ 246136 w 423482"/>
              <a:gd name="connsiteY5" fmla="*/ 246512 h 464876"/>
              <a:gd name="connsiteX6" fmla="*/ 250510 w 423482"/>
              <a:gd name="connsiteY6" fmla="*/ 270246 h 464876"/>
              <a:gd name="connsiteX7" fmla="*/ 268584 w 423482"/>
              <a:gd name="connsiteY7" fmla="*/ 291726 h 464876"/>
              <a:gd name="connsiteX8" fmla="*/ 373758 w 423482"/>
              <a:gd name="connsiteY8" fmla="*/ 330626 h 464876"/>
              <a:gd name="connsiteX9" fmla="*/ 401525 w 423482"/>
              <a:gd name="connsiteY9" fmla="*/ 359047 h 464876"/>
              <a:gd name="connsiteX10" fmla="*/ 421433 w 423482"/>
              <a:gd name="connsiteY10" fmla="*/ 416153 h 464876"/>
              <a:gd name="connsiteX11" fmla="*/ 386724 w 423482"/>
              <a:gd name="connsiteY11" fmla="*/ 464876 h 464876"/>
              <a:gd name="connsiteX12" fmla="*/ 246319 w 423482"/>
              <a:gd name="connsiteY12" fmla="*/ 464876 h 464876"/>
              <a:gd name="connsiteX13" fmla="*/ 223398 w 423482"/>
              <a:gd name="connsiteY13" fmla="*/ 379741 h 464876"/>
              <a:gd name="connsiteX14" fmla="*/ 235448 w 423482"/>
              <a:gd name="connsiteY14" fmla="*/ 346866 h 464876"/>
              <a:gd name="connsiteX15" fmla="*/ 217111 w 423482"/>
              <a:gd name="connsiteY15" fmla="*/ 334948 h 464876"/>
              <a:gd name="connsiteX16" fmla="*/ 211872 w 423482"/>
              <a:gd name="connsiteY16" fmla="*/ 331542 h 464876"/>
              <a:gd name="connsiteX17" fmla="*/ 205978 w 423482"/>
              <a:gd name="connsiteY17" fmla="*/ 335340 h 464876"/>
              <a:gd name="connsiteX18" fmla="*/ 188296 w 423482"/>
              <a:gd name="connsiteY18" fmla="*/ 346866 h 464876"/>
              <a:gd name="connsiteX19" fmla="*/ 200346 w 423482"/>
              <a:gd name="connsiteY19" fmla="*/ 379741 h 464876"/>
              <a:gd name="connsiteX20" fmla="*/ 177163 w 423482"/>
              <a:gd name="connsiteY20" fmla="*/ 464876 h 464876"/>
              <a:gd name="connsiteX21" fmla="*/ 36758 w 423482"/>
              <a:gd name="connsiteY21" fmla="*/ 464876 h 464876"/>
              <a:gd name="connsiteX22" fmla="*/ 2049 w 423482"/>
              <a:gd name="connsiteY22" fmla="*/ 416153 h 464876"/>
              <a:gd name="connsiteX23" fmla="*/ 21957 w 423482"/>
              <a:gd name="connsiteY23" fmla="*/ 359047 h 464876"/>
              <a:gd name="connsiteX24" fmla="*/ 49724 w 423482"/>
              <a:gd name="connsiteY24" fmla="*/ 330626 h 464876"/>
              <a:gd name="connsiteX25" fmla="*/ 154898 w 423482"/>
              <a:gd name="connsiteY25" fmla="*/ 291726 h 464876"/>
              <a:gd name="connsiteX26" fmla="*/ 172972 w 423482"/>
              <a:gd name="connsiteY26" fmla="*/ 270246 h 464876"/>
              <a:gd name="connsiteX27" fmla="*/ 177721 w 423482"/>
              <a:gd name="connsiteY27" fmla="*/ 244478 h 464876"/>
              <a:gd name="connsiteX28" fmla="*/ 169240 w 423482"/>
              <a:gd name="connsiteY28" fmla="*/ 240186 h 464876"/>
              <a:gd name="connsiteX29" fmla="*/ 116915 w 423482"/>
              <a:gd name="connsiteY29" fmla="*/ 120540 h 464876"/>
              <a:gd name="connsiteX30" fmla="*/ 117439 w 423482"/>
              <a:gd name="connsiteY30" fmla="*/ 92381 h 464876"/>
              <a:gd name="connsiteX31" fmla="*/ 158434 w 423482"/>
              <a:gd name="connsiteY31" fmla="*/ 14843 h 464876"/>
              <a:gd name="connsiteX32" fmla="*/ 143110 w 423482"/>
              <a:gd name="connsiteY32" fmla="*/ 7246 h 464876"/>
              <a:gd name="connsiteX33" fmla="*/ 189148 w 423482"/>
              <a:gd name="connsiteY33" fmla="*/ 26 h 464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423482" h="464876">
                <a:moveTo>
                  <a:pt x="189148" y="26"/>
                </a:moveTo>
                <a:cubicBezTo>
                  <a:pt x="214918" y="-449"/>
                  <a:pt x="246188" y="5347"/>
                  <a:pt x="268192" y="30429"/>
                </a:cubicBezTo>
                <a:lnTo>
                  <a:pt x="265965" y="15105"/>
                </a:lnTo>
                <a:cubicBezTo>
                  <a:pt x="265965" y="15105"/>
                  <a:pt x="316522" y="72996"/>
                  <a:pt x="308401" y="124339"/>
                </a:cubicBezTo>
                <a:cubicBezTo>
                  <a:pt x="302606" y="160488"/>
                  <a:pt x="288927" y="215719"/>
                  <a:pt x="255430" y="242843"/>
                </a:cubicBezTo>
                <a:lnTo>
                  <a:pt x="246136" y="246512"/>
                </a:lnTo>
                <a:lnTo>
                  <a:pt x="250510" y="270246"/>
                </a:lnTo>
                <a:cubicBezTo>
                  <a:pt x="252344" y="280069"/>
                  <a:pt x="259154" y="288320"/>
                  <a:pt x="268584" y="291726"/>
                </a:cubicBezTo>
                <a:lnTo>
                  <a:pt x="373758" y="330626"/>
                </a:lnTo>
                <a:cubicBezTo>
                  <a:pt x="386724" y="335472"/>
                  <a:pt x="396941" y="345950"/>
                  <a:pt x="401525" y="359047"/>
                </a:cubicBezTo>
                <a:lnTo>
                  <a:pt x="421433" y="416153"/>
                </a:lnTo>
                <a:cubicBezTo>
                  <a:pt x="429684" y="439990"/>
                  <a:pt x="412003" y="464876"/>
                  <a:pt x="386724" y="464876"/>
                </a:cubicBezTo>
                <a:lnTo>
                  <a:pt x="246319" y="464876"/>
                </a:lnTo>
                <a:lnTo>
                  <a:pt x="223398" y="379741"/>
                </a:lnTo>
                <a:lnTo>
                  <a:pt x="235448" y="346866"/>
                </a:lnTo>
                <a:lnTo>
                  <a:pt x="217111" y="334948"/>
                </a:lnTo>
                <a:lnTo>
                  <a:pt x="211872" y="331542"/>
                </a:lnTo>
                <a:lnTo>
                  <a:pt x="205978" y="335340"/>
                </a:lnTo>
                <a:lnTo>
                  <a:pt x="188296" y="346866"/>
                </a:lnTo>
                <a:lnTo>
                  <a:pt x="200346" y="379741"/>
                </a:lnTo>
                <a:lnTo>
                  <a:pt x="177163" y="464876"/>
                </a:lnTo>
                <a:lnTo>
                  <a:pt x="36758" y="464876"/>
                </a:lnTo>
                <a:cubicBezTo>
                  <a:pt x="11479" y="464876"/>
                  <a:pt x="-6202" y="439990"/>
                  <a:pt x="2049" y="416153"/>
                </a:cubicBezTo>
                <a:lnTo>
                  <a:pt x="21957" y="359047"/>
                </a:lnTo>
                <a:cubicBezTo>
                  <a:pt x="26410" y="345819"/>
                  <a:pt x="36627" y="335472"/>
                  <a:pt x="49724" y="330626"/>
                </a:cubicBezTo>
                <a:lnTo>
                  <a:pt x="154898" y="291726"/>
                </a:lnTo>
                <a:cubicBezTo>
                  <a:pt x="164328" y="288189"/>
                  <a:pt x="171139" y="280069"/>
                  <a:pt x="172972" y="270246"/>
                </a:cubicBezTo>
                <a:lnTo>
                  <a:pt x="177721" y="244478"/>
                </a:lnTo>
                <a:lnTo>
                  <a:pt x="169240" y="240186"/>
                </a:lnTo>
                <a:cubicBezTo>
                  <a:pt x="145861" y="222439"/>
                  <a:pt x="121368" y="187862"/>
                  <a:pt x="116915" y="120540"/>
                </a:cubicBezTo>
                <a:lnTo>
                  <a:pt x="117439" y="92381"/>
                </a:lnTo>
                <a:cubicBezTo>
                  <a:pt x="117439" y="92381"/>
                  <a:pt x="122023" y="28988"/>
                  <a:pt x="158434" y="14843"/>
                </a:cubicBezTo>
                <a:lnTo>
                  <a:pt x="143110" y="7246"/>
                </a:lnTo>
                <a:cubicBezTo>
                  <a:pt x="143110" y="7246"/>
                  <a:pt x="163379" y="501"/>
                  <a:pt x="189148" y="26"/>
                </a:cubicBezTo>
                <a:close/>
              </a:path>
            </a:pathLst>
          </a:custGeom>
          <a:solidFill>
            <a:schemeClr val="accent4"/>
          </a:solidFill>
          <a:ln w="13072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168" name="Freeform: Shape 167">
            <a:extLst>
              <a:ext uri="{FF2B5EF4-FFF2-40B4-BE49-F238E27FC236}">
                <a16:creationId xmlns:a16="http://schemas.microsoft.com/office/drawing/2014/main" id="{6F0E81D7-1416-465C-95BA-BA6FE9A39756}"/>
              </a:ext>
            </a:extLst>
          </p:cNvPr>
          <p:cNvSpPr/>
          <p:nvPr/>
        </p:nvSpPr>
        <p:spPr>
          <a:xfrm>
            <a:off x="6532173" y="1126810"/>
            <a:ext cx="363844" cy="379426"/>
          </a:xfrm>
          <a:custGeom>
            <a:avLst/>
            <a:gdLst>
              <a:gd name="connsiteX0" fmla="*/ 421097 w 423202"/>
              <a:gd name="connsiteY0" fmla="*/ 392728 h 441320"/>
              <a:gd name="connsiteX1" fmla="*/ 401189 w 423202"/>
              <a:gd name="connsiteY1" fmla="*/ 335622 h 441320"/>
              <a:gd name="connsiteX2" fmla="*/ 373422 w 423202"/>
              <a:gd name="connsiteY2" fmla="*/ 307332 h 441320"/>
              <a:gd name="connsiteX3" fmla="*/ 268380 w 423202"/>
              <a:gd name="connsiteY3" fmla="*/ 268432 h 441320"/>
              <a:gd name="connsiteX4" fmla="*/ 250436 w 423202"/>
              <a:gd name="connsiteY4" fmla="*/ 246952 h 441320"/>
              <a:gd name="connsiteX5" fmla="*/ 245721 w 423202"/>
              <a:gd name="connsiteY5" fmla="*/ 221412 h 441320"/>
              <a:gd name="connsiteX6" fmla="*/ 296801 w 423202"/>
              <a:gd name="connsiteY6" fmla="*/ 155007 h 441320"/>
              <a:gd name="connsiteX7" fmla="*/ 291562 w 423202"/>
              <a:gd name="connsiteY7" fmla="*/ 208314 h 441320"/>
              <a:gd name="connsiteX8" fmla="*/ 320639 w 423202"/>
              <a:gd name="connsiteY8" fmla="*/ 107594 h 441320"/>
              <a:gd name="connsiteX9" fmla="*/ 258163 w 423202"/>
              <a:gd name="connsiteY9" fmla="*/ 5302 h 441320"/>
              <a:gd name="connsiteX10" fmla="*/ 187830 w 423202"/>
              <a:gd name="connsiteY10" fmla="*/ 6219 h 441320"/>
              <a:gd name="connsiteX11" fmla="*/ 121818 w 423202"/>
              <a:gd name="connsiteY11" fmla="*/ 153305 h 441320"/>
              <a:gd name="connsiteX12" fmla="*/ 165564 w 423202"/>
              <a:gd name="connsiteY12" fmla="*/ 212505 h 441320"/>
              <a:gd name="connsiteX13" fmla="*/ 177613 w 423202"/>
              <a:gd name="connsiteY13" fmla="*/ 221019 h 441320"/>
              <a:gd name="connsiteX14" fmla="*/ 172898 w 423202"/>
              <a:gd name="connsiteY14" fmla="*/ 246821 h 441320"/>
              <a:gd name="connsiteX15" fmla="*/ 154824 w 423202"/>
              <a:gd name="connsiteY15" fmla="*/ 268301 h 441320"/>
              <a:gd name="connsiteX16" fmla="*/ 49781 w 423202"/>
              <a:gd name="connsiteY16" fmla="*/ 307201 h 441320"/>
              <a:gd name="connsiteX17" fmla="*/ 22014 w 423202"/>
              <a:gd name="connsiteY17" fmla="*/ 335492 h 441320"/>
              <a:gd name="connsiteX18" fmla="*/ 2106 w 423202"/>
              <a:gd name="connsiteY18" fmla="*/ 392597 h 441320"/>
              <a:gd name="connsiteX19" fmla="*/ 36684 w 423202"/>
              <a:gd name="connsiteY19" fmla="*/ 441320 h 441320"/>
              <a:gd name="connsiteX20" fmla="*/ 152466 w 423202"/>
              <a:gd name="connsiteY20" fmla="*/ 441320 h 441320"/>
              <a:gd name="connsiteX21" fmla="*/ 129545 w 423202"/>
              <a:gd name="connsiteY21" fmla="*/ 348720 h 441320"/>
              <a:gd name="connsiteX22" fmla="*/ 298504 w 423202"/>
              <a:gd name="connsiteY22" fmla="*/ 348720 h 441320"/>
              <a:gd name="connsiteX23" fmla="*/ 269820 w 423202"/>
              <a:gd name="connsiteY23" fmla="*/ 441320 h 441320"/>
              <a:gd name="connsiteX24" fmla="*/ 386389 w 423202"/>
              <a:gd name="connsiteY24" fmla="*/ 441320 h 441320"/>
              <a:gd name="connsiteX25" fmla="*/ 421097 w 423202"/>
              <a:gd name="connsiteY25" fmla="*/ 392728 h 441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423202" h="441320">
                <a:moveTo>
                  <a:pt x="421097" y="392728"/>
                </a:moveTo>
                <a:lnTo>
                  <a:pt x="401189" y="335622"/>
                </a:lnTo>
                <a:cubicBezTo>
                  <a:pt x="396605" y="322525"/>
                  <a:pt x="386520" y="312047"/>
                  <a:pt x="373422" y="307332"/>
                </a:cubicBezTo>
                <a:lnTo>
                  <a:pt x="268380" y="268432"/>
                </a:lnTo>
                <a:cubicBezTo>
                  <a:pt x="259080" y="264896"/>
                  <a:pt x="252139" y="256775"/>
                  <a:pt x="250436" y="246952"/>
                </a:cubicBezTo>
                <a:lnTo>
                  <a:pt x="245721" y="221412"/>
                </a:lnTo>
                <a:cubicBezTo>
                  <a:pt x="285144" y="208707"/>
                  <a:pt x="295884" y="145970"/>
                  <a:pt x="296801" y="155007"/>
                </a:cubicBezTo>
                <a:cubicBezTo>
                  <a:pt x="297718" y="165092"/>
                  <a:pt x="291562" y="208314"/>
                  <a:pt x="291562" y="208314"/>
                </a:cubicBezTo>
                <a:cubicBezTo>
                  <a:pt x="291562" y="208314"/>
                  <a:pt x="324568" y="164568"/>
                  <a:pt x="320639" y="107594"/>
                </a:cubicBezTo>
                <a:cubicBezTo>
                  <a:pt x="316710" y="50750"/>
                  <a:pt x="282656" y="17745"/>
                  <a:pt x="258163" y="5302"/>
                </a:cubicBezTo>
                <a:cubicBezTo>
                  <a:pt x="233671" y="-7141"/>
                  <a:pt x="187830" y="6219"/>
                  <a:pt x="187830" y="6219"/>
                </a:cubicBezTo>
                <a:cubicBezTo>
                  <a:pt x="125747" y="-9105"/>
                  <a:pt x="96016" y="104582"/>
                  <a:pt x="121818" y="153305"/>
                </a:cubicBezTo>
                <a:cubicBezTo>
                  <a:pt x="139107" y="185917"/>
                  <a:pt x="156133" y="204123"/>
                  <a:pt x="165564" y="212505"/>
                </a:cubicBezTo>
                <a:cubicBezTo>
                  <a:pt x="168052" y="214732"/>
                  <a:pt x="172112" y="218137"/>
                  <a:pt x="177613" y="221019"/>
                </a:cubicBezTo>
                <a:lnTo>
                  <a:pt x="172898" y="246821"/>
                </a:lnTo>
                <a:cubicBezTo>
                  <a:pt x="171065" y="256644"/>
                  <a:pt x="164123" y="264765"/>
                  <a:pt x="154824" y="268301"/>
                </a:cubicBezTo>
                <a:lnTo>
                  <a:pt x="49781" y="307201"/>
                </a:lnTo>
                <a:cubicBezTo>
                  <a:pt x="36815" y="312047"/>
                  <a:pt x="26468" y="322394"/>
                  <a:pt x="22014" y="335492"/>
                </a:cubicBezTo>
                <a:lnTo>
                  <a:pt x="2106" y="392597"/>
                </a:lnTo>
                <a:cubicBezTo>
                  <a:pt x="-6276" y="416304"/>
                  <a:pt x="11405" y="441320"/>
                  <a:pt x="36684" y="441320"/>
                </a:cubicBezTo>
                <a:lnTo>
                  <a:pt x="152466" y="441320"/>
                </a:lnTo>
                <a:lnTo>
                  <a:pt x="129545" y="348720"/>
                </a:lnTo>
                <a:cubicBezTo>
                  <a:pt x="129545" y="348720"/>
                  <a:pt x="225943" y="382119"/>
                  <a:pt x="298504" y="348720"/>
                </a:cubicBezTo>
                <a:lnTo>
                  <a:pt x="269820" y="441320"/>
                </a:lnTo>
                <a:lnTo>
                  <a:pt x="386389" y="441320"/>
                </a:lnTo>
                <a:cubicBezTo>
                  <a:pt x="411798" y="441451"/>
                  <a:pt x="429480" y="416566"/>
                  <a:pt x="421097" y="392728"/>
                </a:cubicBezTo>
                <a:close/>
              </a:path>
            </a:pathLst>
          </a:custGeom>
          <a:solidFill>
            <a:schemeClr val="accent1"/>
          </a:solidFill>
          <a:ln w="15553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169" name="Freeform: Shape 168">
            <a:extLst>
              <a:ext uri="{FF2B5EF4-FFF2-40B4-BE49-F238E27FC236}">
                <a16:creationId xmlns:a16="http://schemas.microsoft.com/office/drawing/2014/main" id="{BF4AD30D-0D53-40C5-9B13-1C33542B398E}"/>
              </a:ext>
            </a:extLst>
          </p:cNvPr>
          <p:cNvSpPr/>
          <p:nvPr/>
        </p:nvSpPr>
        <p:spPr>
          <a:xfrm>
            <a:off x="6532054" y="3059430"/>
            <a:ext cx="364082" cy="399674"/>
          </a:xfrm>
          <a:custGeom>
            <a:avLst/>
            <a:gdLst>
              <a:gd name="connsiteX0" fmla="*/ 189148 w 423482"/>
              <a:gd name="connsiteY0" fmla="*/ 26 h 464876"/>
              <a:gd name="connsiteX1" fmla="*/ 268192 w 423482"/>
              <a:gd name="connsiteY1" fmla="*/ 30429 h 464876"/>
              <a:gd name="connsiteX2" fmla="*/ 265965 w 423482"/>
              <a:gd name="connsiteY2" fmla="*/ 15105 h 464876"/>
              <a:gd name="connsiteX3" fmla="*/ 308401 w 423482"/>
              <a:gd name="connsiteY3" fmla="*/ 124339 h 464876"/>
              <a:gd name="connsiteX4" fmla="*/ 255430 w 423482"/>
              <a:gd name="connsiteY4" fmla="*/ 242843 h 464876"/>
              <a:gd name="connsiteX5" fmla="*/ 246136 w 423482"/>
              <a:gd name="connsiteY5" fmla="*/ 246512 h 464876"/>
              <a:gd name="connsiteX6" fmla="*/ 250510 w 423482"/>
              <a:gd name="connsiteY6" fmla="*/ 270246 h 464876"/>
              <a:gd name="connsiteX7" fmla="*/ 268584 w 423482"/>
              <a:gd name="connsiteY7" fmla="*/ 291726 h 464876"/>
              <a:gd name="connsiteX8" fmla="*/ 373758 w 423482"/>
              <a:gd name="connsiteY8" fmla="*/ 330626 h 464876"/>
              <a:gd name="connsiteX9" fmla="*/ 401525 w 423482"/>
              <a:gd name="connsiteY9" fmla="*/ 359047 h 464876"/>
              <a:gd name="connsiteX10" fmla="*/ 421433 w 423482"/>
              <a:gd name="connsiteY10" fmla="*/ 416153 h 464876"/>
              <a:gd name="connsiteX11" fmla="*/ 386724 w 423482"/>
              <a:gd name="connsiteY11" fmla="*/ 464876 h 464876"/>
              <a:gd name="connsiteX12" fmla="*/ 246319 w 423482"/>
              <a:gd name="connsiteY12" fmla="*/ 464876 h 464876"/>
              <a:gd name="connsiteX13" fmla="*/ 223398 w 423482"/>
              <a:gd name="connsiteY13" fmla="*/ 379741 h 464876"/>
              <a:gd name="connsiteX14" fmla="*/ 235448 w 423482"/>
              <a:gd name="connsiteY14" fmla="*/ 346866 h 464876"/>
              <a:gd name="connsiteX15" fmla="*/ 217111 w 423482"/>
              <a:gd name="connsiteY15" fmla="*/ 334948 h 464876"/>
              <a:gd name="connsiteX16" fmla="*/ 211872 w 423482"/>
              <a:gd name="connsiteY16" fmla="*/ 331542 h 464876"/>
              <a:gd name="connsiteX17" fmla="*/ 205978 w 423482"/>
              <a:gd name="connsiteY17" fmla="*/ 335340 h 464876"/>
              <a:gd name="connsiteX18" fmla="*/ 188296 w 423482"/>
              <a:gd name="connsiteY18" fmla="*/ 346866 h 464876"/>
              <a:gd name="connsiteX19" fmla="*/ 200346 w 423482"/>
              <a:gd name="connsiteY19" fmla="*/ 379741 h 464876"/>
              <a:gd name="connsiteX20" fmla="*/ 177163 w 423482"/>
              <a:gd name="connsiteY20" fmla="*/ 464876 h 464876"/>
              <a:gd name="connsiteX21" fmla="*/ 36758 w 423482"/>
              <a:gd name="connsiteY21" fmla="*/ 464876 h 464876"/>
              <a:gd name="connsiteX22" fmla="*/ 2049 w 423482"/>
              <a:gd name="connsiteY22" fmla="*/ 416153 h 464876"/>
              <a:gd name="connsiteX23" fmla="*/ 21957 w 423482"/>
              <a:gd name="connsiteY23" fmla="*/ 359047 h 464876"/>
              <a:gd name="connsiteX24" fmla="*/ 49724 w 423482"/>
              <a:gd name="connsiteY24" fmla="*/ 330626 h 464876"/>
              <a:gd name="connsiteX25" fmla="*/ 154898 w 423482"/>
              <a:gd name="connsiteY25" fmla="*/ 291726 h 464876"/>
              <a:gd name="connsiteX26" fmla="*/ 172972 w 423482"/>
              <a:gd name="connsiteY26" fmla="*/ 270246 h 464876"/>
              <a:gd name="connsiteX27" fmla="*/ 177721 w 423482"/>
              <a:gd name="connsiteY27" fmla="*/ 244478 h 464876"/>
              <a:gd name="connsiteX28" fmla="*/ 169240 w 423482"/>
              <a:gd name="connsiteY28" fmla="*/ 240186 h 464876"/>
              <a:gd name="connsiteX29" fmla="*/ 116915 w 423482"/>
              <a:gd name="connsiteY29" fmla="*/ 120540 h 464876"/>
              <a:gd name="connsiteX30" fmla="*/ 117439 w 423482"/>
              <a:gd name="connsiteY30" fmla="*/ 92381 h 464876"/>
              <a:gd name="connsiteX31" fmla="*/ 158434 w 423482"/>
              <a:gd name="connsiteY31" fmla="*/ 14843 h 464876"/>
              <a:gd name="connsiteX32" fmla="*/ 143110 w 423482"/>
              <a:gd name="connsiteY32" fmla="*/ 7246 h 464876"/>
              <a:gd name="connsiteX33" fmla="*/ 189148 w 423482"/>
              <a:gd name="connsiteY33" fmla="*/ 26 h 464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423482" h="464876">
                <a:moveTo>
                  <a:pt x="189148" y="26"/>
                </a:moveTo>
                <a:cubicBezTo>
                  <a:pt x="214918" y="-449"/>
                  <a:pt x="246188" y="5347"/>
                  <a:pt x="268192" y="30429"/>
                </a:cubicBezTo>
                <a:lnTo>
                  <a:pt x="265965" y="15105"/>
                </a:lnTo>
                <a:cubicBezTo>
                  <a:pt x="265965" y="15105"/>
                  <a:pt x="316522" y="72996"/>
                  <a:pt x="308401" y="124339"/>
                </a:cubicBezTo>
                <a:cubicBezTo>
                  <a:pt x="302606" y="160488"/>
                  <a:pt x="288927" y="215719"/>
                  <a:pt x="255430" y="242843"/>
                </a:cubicBezTo>
                <a:lnTo>
                  <a:pt x="246136" y="246512"/>
                </a:lnTo>
                <a:lnTo>
                  <a:pt x="250510" y="270246"/>
                </a:lnTo>
                <a:cubicBezTo>
                  <a:pt x="252344" y="280069"/>
                  <a:pt x="259154" y="288320"/>
                  <a:pt x="268584" y="291726"/>
                </a:cubicBezTo>
                <a:lnTo>
                  <a:pt x="373758" y="330626"/>
                </a:lnTo>
                <a:cubicBezTo>
                  <a:pt x="386724" y="335472"/>
                  <a:pt x="396941" y="345950"/>
                  <a:pt x="401525" y="359047"/>
                </a:cubicBezTo>
                <a:lnTo>
                  <a:pt x="421433" y="416153"/>
                </a:lnTo>
                <a:cubicBezTo>
                  <a:pt x="429684" y="439990"/>
                  <a:pt x="412003" y="464876"/>
                  <a:pt x="386724" y="464876"/>
                </a:cubicBezTo>
                <a:lnTo>
                  <a:pt x="246319" y="464876"/>
                </a:lnTo>
                <a:lnTo>
                  <a:pt x="223398" y="379741"/>
                </a:lnTo>
                <a:lnTo>
                  <a:pt x="235448" y="346866"/>
                </a:lnTo>
                <a:lnTo>
                  <a:pt x="217111" y="334948"/>
                </a:lnTo>
                <a:lnTo>
                  <a:pt x="211872" y="331542"/>
                </a:lnTo>
                <a:lnTo>
                  <a:pt x="205978" y="335340"/>
                </a:lnTo>
                <a:lnTo>
                  <a:pt x="188296" y="346866"/>
                </a:lnTo>
                <a:lnTo>
                  <a:pt x="200346" y="379741"/>
                </a:lnTo>
                <a:lnTo>
                  <a:pt x="177163" y="464876"/>
                </a:lnTo>
                <a:lnTo>
                  <a:pt x="36758" y="464876"/>
                </a:lnTo>
                <a:cubicBezTo>
                  <a:pt x="11479" y="464876"/>
                  <a:pt x="-6202" y="439990"/>
                  <a:pt x="2049" y="416153"/>
                </a:cubicBezTo>
                <a:lnTo>
                  <a:pt x="21957" y="359047"/>
                </a:lnTo>
                <a:cubicBezTo>
                  <a:pt x="26410" y="345819"/>
                  <a:pt x="36627" y="335472"/>
                  <a:pt x="49724" y="330626"/>
                </a:cubicBezTo>
                <a:lnTo>
                  <a:pt x="154898" y="291726"/>
                </a:lnTo>
                <a:cubicBezTo>
                  <a:pt x="164328" y="288189"/>
                  <a:pt x="171139" y="280069"/>
                  <a:pt x="172972" y="270246"/>
                </a:cubicBezTo>
                <a:lnTo>
                  <a:pt x="177721" y="244478"/>
                </a:lnTo>
                <a:lnTo>
                  <a:pt x="169240" y="240186"/>
                </a:lnTo>
                <a:cubicBezTo>
                  <a:pt x="145861" y="222439"/>
                  <a:pt x="121368" y="187862"/>
                  <a:pt x="116915" y="120540"/>
                </a:cubicBezTo>
                <a:lnTo>
                  <a:pt x="117439" y="92381"/>
                </a:lnTo>
                <a:cubicBezTo>
                  <a:pt x="117439" y="92381"/>
                  <a:pt x="122023" y="28988"/>
                  <a:pt x="158434" y="14843"/>
                </a:cubicBezTo>
                <a:lnTo>
                  <a:pt x="143110" y="7246"/>
                </a:lnTo>
                <a:cubicBezTo>
                  <a:pt x="143110" y="7246"/>
                  <a:pt x="163379" y="501"/>
                  <a:pt x="189148" y="26"/>
                </a:cubicBezTo>
                <a:close/>
              </a:path>
            </a:pathLst>
          </a:custGeom>
          <a:solidFill>
            <a:schemeClr val="accent2"/>
          </a:solidFill>
          <a:ln w="13072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170" name="Freeform: Shape 169">
            <a:extLst>
              <a:ext uri="{FF2B5EF4-FFF2-40B4-BE49-F238E27FC236}">
                <a16:creationId xmlns:a16="http://schemas.microsoft.com/office/drawing/2014/main" id="{407E1DD1-F15B-485E-BCA0-2B3EBF10D04A}"/>
              </a:ext>
            </a:extLst>
          </p:cNvPr>
          <p:cNvSpPr/>
          <p:nvPr/>
        </p:nvSpPr>
        <p:spPr>
          <a:xfrm>
            <a:off x="8587450" y="1135509"/>
            <a:ext cx="364082" cy="399674"/>
          </a:xfrm>
          <a:custGeom>
            <a:avLst/>
            <a:gdLst>
              <a:gd name="connsiteX0" fmla="*/ 189148 w 423482"/>
              <a:gd name="connsiteY0" fmla="*/ 26 h 464876"/>
              <a:gd name="connsiteX1" fmla="*/ 268192 w 423482"/>
              <a:gd name="connsiteY1" fmla="*/ 30429 h 464876"/>
              <a:gd name="connsiteX2" fmla="*/ 265965 w 423482"/>
              <a:gd name="connsiteY2" fmla="*/ 15105 h 464876"/>
              <a:gd name="connsiteX3" fmla="*/ 308401 w 423482"/>
              <a:gd name="connsiteY3" fmla="*/ 124339 h 464876"/>
              <a:gd name="connsiteX4" fmla="*/ 255430 w 423482"/>
              <a:gd name="connsiteY4" fmla="*/ 242843 h 464876"/>
              <a:gd name="connsiteX5" fmla="*/ 246136 w 423482"/>
              <a:gd name="connsiteY5" fmla="*/ 246512 h 464876"/>
              <a:gd name="connsiteX6" fmla="*/ 250510 w 423482"/>
              <a:gd name="connsiteY6" fmla="*/ 270246 h 464876"/>
              <a:gd name="connsiteX7" fmla="*/ 268584 w 423482"/>
              <a:gd name="connsiteY7" fmla="*/ 291726 h 464876"/>
              <a:gd name="connsiteX8" fmla="*/ 373758 w 423482"/>
              <a:gd name="connsiteY8" fmla="*/ 330626 h 464876"/>
              <a:gd name="connsiteX9" fmla="*/ 401525 w 423482"/>
              <a:gd name="connsiteY9" fmla="*/ 359047 h 464876"/>
              <a:gd name="connsiteX10" fmla="*/ 421433 w 423482"/>
              <a:gd name="connsiteY10" fmla="*/ 416153 h 464876"/>
              <a:gd name="connsiteX11" fmla="*/ 386724 w 423482"/>
              <a:gd name="connsiteY11" fmla="*/ 464876 h 464876"/>
              <a:gd name="connsiteX12" fmla="*/ 246319 w 423482"/>
              <a:gd name="connsiteY12" fmla="*/ 464876 h 464876"/>
              <a:gd name="connsiteX13" fmla="*/ 223398 w 423482"/>
              <a:gd name="connsiteY13" fmla="*/ 379741 h 464876"/>
              <a:gd name="connsiteX14" fmla="*/ 235448 w 423482"/>
              <a:gd name="connsiteY14" fmla="*/ 346866 h 464876"/>
              <a:gd name="connsiteX15" fmla="*/ 217111 w 423482"/>
              <a:gd name="connsiteY15" fmla="*/ 334948 h 464876"/>
              <a:gd name="connsiteX16" fmla="*/ 211872 w 423482"/>
              <a:gd name="connsiteY16" fmla="*/ 331542 h 464876"/>
              <a:gd name="connsiteX17" fmla="*/ 205978 w 423482"/>
              <a:gd name="connsiteY17" fmla="*/ 335340 h 464876"/>
              <a:gd name="connsiteX18" fmla="*/ 188296 w 423482"/>
              <a:gd name="connsiteY18" fmla="*/ 346866 h 464876"/>
              <a:gd name="connsiteX19" fmla="*/ 200346 w 423482"/>
              <a:gd name="connsiteY19" fmla="*/ 379741 h 464876"/>
              <a:gd name="connsiteX20" fmla="*/ 177163 w 423482"/>
              <a:gd name="connsiteY20" fmla="*/ 464876 h 464876"/>
              <a:gd name="connsiteX21" fmla="*/ 36758 w 423482"/>
              <a:gd name="connsiteY21" fmla="*/ 464876 h 464876"/>
              <a:gd name="connsiteX22" fmla="*/ 2049 w 423482"/>
              <a:gd name="connsiteY22" fmla="*/ 416153 h 464876"/>
              <a:gd name="connsiteX23" fmla="*/ 21957 w 423482"/>
              <a:gd name="connsiteY23" fmla="*/ 359047 h 464876"/>
              <a:gd name="connsiteX24" fmla="*/ 49724 w 423482"/>
              <a:gd name="connsiteY24" fmla="*/ 330626 h 464876"/>
              <a:gd name="connsiteX25" fmla="*/ 154898 w 423482"/>
              <a:gd name="connsiteY25" fmla="*/ 291726 h 464876"/>
              <a:gd name="connsiteX26" fmla="*/ 172972 w 423482"/>
              <a:gd name="connsiteY26" fmla="*/ 270246 h 464876"/>
              <a:gd name="connsiteX27" fmla="*/ 177721 w 423482"/>
              <a:gd name="connsiteY27" fmla="*/ 244478 h 464876"/>
              <a:gd name="connsiteX28" fmla="*/ 169240 w 423482"/>
              <a:gd name="connsiteY28" fmla="*/ 240186 h 464876"/>
              <a:gd name="connsiteX29" fmla="*/ 116915 w 423482"/>
              <a:gd name="connsiteY29" fmla="*/ 120540 h 464876"/>
              <a:gd name="connsiteX30" fmla="*/ 117439 w 423482"/>
              <a:gd name="connsiteY30" fmla="*/ 92381 h 464876"/>
              <a:gd name="connsiteX31" fmla="*/ 158434 w 423482"/>
              <a:gd name="connsiteY31" fmla="*/ 14843 h 464876"/>
              <a:gd name="connsiteX32" fmla="*/ 143110 w 423482"/>
              <a:gd name="connsiteY32" fmla="*/ 7246 h 464876"/>
              <a:gd name="connsiteX33" fmla="*/ 189148 w 423482"/>
              <a:gd name="connsiteY33" fmla="*/ 26 h 464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423482" h="464876">
                <a:moveTo>
                  <a:pt x="189148" y="26"/>
                </a:moveTo>
                <a:cubicBezTo>
                  <a:pt x="214918" y="-449"/>
                  <a:pt x="246188" y="5347"/>
                  <a:pt x="268192" y="30429"/>
                </a:cubicBezTo>
                <a:lnTo>
                  <a:pt x="265965" y="15105"/>
                </a:lnTo>
                <a:cubicBezTo>
                  <a:pt x="265965" y="15105"/>
                  <a:pt x="316522" y="72996"/>
                  <a:pt x="308401" y="124339"/>
                </a:cubicBezTo>
                <a:cubicBezTo>
                  <a:pt x="302606" y="160488"/>
                  <a:pt x="288927" y="215719"/>
                  <a:pt x="255430" y="242843"/>
                </a:cubicBezTo>
                <a:lnTo>
                  <a:pt x="246136" y="246512"/>
                </a:lnTo>
                <a:lnTo>
                  <a:pt x="250510" y="270246"/>
                </a:lnTo>
                <a:cubicBezTo>
                  <a:pt x="252344" y="280069"/>
                  <a:pt x="259154" y="288320"/>
                  <a:pt x="268584" y="291726"/>
                </a:cubicBezTo>
                <a:lnTo>
                  <a:pt x="373758" y="330626"/>
                </a:lnTo>
                <a:cubicBezTo>
                  <a:pt x="386724" y="335472"/>
                  <a:pt x="396941" y="345950"/>
                  <a:pt x="401525" y="359047"/>
                </a:cubicBezTo>
                <a:lnTo>
                  <a:pt x="421433" y="416153"/>
                </a:lnTo>
                <a:cubicBezTo>
                  <a:pt x="429684" y="439990"/>
                  <a:pt x="412003" y="464876"/>
                  <a:pt x="386724" y="464876"/>
                </a:cubicBezTo>
                <a:lnTo>
                  <a:pt x="246319" y="464876"/>
                </a:lnTo>
                <a:lnTo>
                  <a:pt x="223398" y="379741"/>
                </a:lnTo>
                <a:lnTo>
                  <a:pt x="235448" y="346866"/>
                </a:lnTo>
                <a:lnTo>
                  <a:pt x="217111" y="334948"/>
                </a:lnTo>
                <a:lnTo>
                  <a:pt x="211872" y="331542"/>
                </a:lnTo>
                <a:lnTo>
                  <a:pt x="205978" y="335340"/>
                </a:lnTo>
                <a:lnTo>
                  <a:pt x="188296" y="346866"/>
                </a:lnTo>
                <a:lnTo>
                  <a:pt x="200346" y="379741"/>
                </a:lnTo>
                <a:lnTo>
                  <a:pt x="177163" y="464876"/>
                </a:lnTo>
                <a:lnTo>
                  <a:pt x="36758" y="464876"/>
                </a:lnTo>
                <a:cubicBezTo>
                  <a:pt x="11479" y="464876"/>
                  <a:pt x="-6202" y="439990"/>
                  <a:pt x="2049" y="416153"/>
                </a:cubicBezTo>
                <a:lnTo>
                  <a:pt x="21957" y="359047"/>
                </a:lnTo>
                <a:cubicBezTo>
                  <a:pt x="26410" y="345819"/>
                  <a:pt x="36627" y="335472"/>
                  <a:pt x="49724" y="330626"/>
                </a:cubicBezTo>
                <a:lnTo>
                  <a:pt x="154898" y="291726"/>
                </a:lnTo>
                <a:cubicBezTo>
                  <a:pt x="164328" y="288189"/>
                  <a:pt x="171139" y="280069"/>
                  <a:pt x="172972" y="270246"/>
                </a:cubicBezTo>
                <a:lnTo>
                  <a:pt x="177721" y="244478"/>
                </a:lnTo>
                <a:lnTo>
                  <a:pt x="169240" y="240186"/>
                </a:lnTo>
                <a:cubicBezTo>
                  <a:pt x="145861" y="222439"/>
                  <a:pt x="121368" y="187862"/>
                  <a:pt x="116915" y="120540"/>
                </a:cubicBezTo>
                <a:lnTo>
                  <a:pt x="117439" y="92381"/>
                </a:lnTo>
                <a:cubicBezTo>
                  <a:pt x="117439" y="92381"/>
                  <a:pt x="122023" y="28988"/>
                  <a:pt x="158434" y="14843"/>
                </a:cubicBezTo>
                <a:lnTo>
                  <a:pt x="143110" y="7246"/>
                </a:lnTo>
                <a:cubicBezTo>
                  <a:pt x="143110" y="7246"/>
                  <a:pt x="163379" y="501"/>
                  <a:pt x="189148" y="26"/>
                </a:cubicBezTo>
                <a:close/>
              </a:path>
            </a:pathLst>
          </a:custGeom>
          <a:solidFill>
            <a:schemeClr val="accent4"/>
          </a:solidFill>
          <a:ln w="13072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171" name="Freeform: Shape 170">
            <a:extLst>
              <a:ext uri="{FF2B5EF4-FFF2-40B4-BE49-F238E27FC236}">
                <a16:creationId xmlns:a16="http://schemas.microsoft.com/office/drawing/2014/main" id="{0037E01B-FC9A-4331-B508-9E9F8AB0A92D}"/>
              </a:ext>
            </a:extLst>
          </p:cNvPr>
          <p:cNvSpPr/>
          <p:nvPr/>
        </p:nvSpPr>
        <p:spPr>
          <a:xfrm>
            <a:off x="6532173" y="5000185"/>
            <a:ext cx="363844" cy="379426"/>
          </a:xfrm>
          <a:custGeom>
            <a:avLst/>
            <a:gdLst>
              <a:gd name="connsiteX0" fmla="*/ 421097 w 423202"/>
              <a:gd name="connsiteY0" fmla="*/ 392728 h 441320"/>
              <a:gd name="connsiteX1" fmla="*/ 401189 w 423202"/>
              <a:gd name="connsiteY1" fmla="*/ 335622 h 441320"/>
              <a:gd name="connsiteX2" fmla="*/ 373422 w 423202"/>
              <a:gd name="connsiteY2" fmla="*/ 307332 h 441320"/>
              <a:gd name="connsiteX3" fmla="*/ 268380 w 423202"/>
              <a:gd name="connsiteY3" fmla="*/ 268432 h 441320"/>
              <a:gd name="connsiteX4" fmla="*/ 250436 w 423202"/>
              <a:gd name="connsiteY4" fmla="*/ 246952 h 441320"/>
              <a:gd name="connsiteX5" fmla="*/ 245721 w 423202"/>
              <a:gd name="connsiteY5" fmla="*/ 221412 h 441320"/>
              <a:gd name="connsiteX6" fmla="*/ 296801 w 423202"/>
              <a:gd name="connsiteY6" fmla="*/ 155007 h 441320"/>
              <a:gd name="connsiteX7" fmla="*/ 291562 w 423202"/>
              <a:gd name="connsiteY7" fmla="*/ 208314 h 441320"/>
              <a:gd name="connsiteX8" fmla="*/ 320639 w 423202"/>
              <a:gd name="connsiteY8" fmla="*/ 107594 h 441320"/>
              <a:gd name="connsiteX9" fmla="*/ 258163 w 423202"/>
              <a:gd name="connsiteY9" fmla="*/ 5302 h 441320"/>
              <a:gd name="connsiteX10" fmla="*/ 187830 w 423202"/>
              <a:gd name="connsiteY10" fmla="*/ 6219 h 441320"/>
              <a:gd name="connsiteX11" fmla="*/ 121818 w 423202"/>
              <a:gd name="connsiteY11" fmla="*/ 153305 h 441320"/>
              <a:gd name="connsiteX12" fmla="*/ 165564 w 423202"/>
              <a:gd name="connsiteY12" fmla="*/ 212505 h 441320"/>
              <a:gd name="connsiteX13" fmla="*/ 177613 w 423202"/>
              <a:gd name="connsiteY13" fmla="*/ 221019 h 441320"/>
              <a:gd name="connsiteX14" fmla="*/ 172898 w 423202"/>
              <a:gd name="connsiteY14" fmla="*/ 246821 h 441320"/>
              <a:gd name="connsiteX15" fmla="*/ 154824 w 423202"/>
              <a:gd name="connsiteY15" fmla="*/ 268301 h 441320"/>
              <a:gd name="connsiteX16" fmla="*/ 49781 w 423202"/>
              <a:gd name="connsiteY16" fmla="*/ 307201 h 441320"/>
              <a:gd name="connsiteX17" fmla="*/ 22014 w 423202"/>
              <a:gd name="connsiteY17" fmla="*/ 335492 h 441320"/>
              <a:gd name="connsiteX18" fmla="*/ 2106 w 423202"/>
              <a:gd name="connsiteY18" fmla="*/ 392597 h 441320"/>
              <a:gd name="connsiteX19" fmla="*/ 36684 w 423202"/>
              <a:gd name="connsiteY19" fmla="*/ 441320 h 441320"/>
              <a:gd name="connsiteX20" fmla="*/ 152466 w 423202"/>
              <a:gd name="connsiteY20" fmla="*/ 441320 h 441320"/>
              <a:gd name="connsiteX21" fmla="*/ 129545 w 423202"/>
              <a:gd name="connsiteY21" fmla="*/ 348720 h 441320"/>
              <a:gd name="connsiteX22" fmla="*/ 298504 w 423202"/>
              <a:gd name="connsiteY22" fmla="*/ 348720 h 441320"/>
              <a:gd name="connsiteX23" fmla="*/ 269820 w 423202"/>
              <a:gd name="connsiteY23" fmla="*/ 441320 h 441320"/>
              <a:gd name="connsiteX24" fmla="*/ 386389 w 423202"/>
              <a:gd name="connsiteY24" fmla="*/ 441320 h 441320"/>
              <a:gd name="connsiteX25" fmla="*/ 421097 w 423202"/>
              <a:gd name="connsiteY25" fmla="*/ 392728 h 441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423202" h="441320">
                <a:moveTo>
                  <a:pt x="421097" y="392728"/>
                </a:moveTo>
                <a:lnTo>
                  <a:pt x="401189" y="335622"/>
                </a:lnTo>
                <a:cubicBezTo>
                  <a:pt x="396605" y="322525"/>
                  <a:pt x="386520" y="312047"/>
                  <a:pt x="373422" y="307332"/>
                </a:cubicBezTo>
                <a:lnTo>
                  <a:pt x="268380" y="268432"/>
                </a:lnTo>
                <a:cubicBezTo>
                  <a:pt x="259080" y="264896"/>
                  <a:pt x="252139" y="256775"/>
                  <a:pt x="250436" y="246952"/>
                </a:cubicBezTo>
                <a:lnTo>
                  <a:pt x="245721" y="221412"/>
                </a:lnTo>
                <a:cubicBezTo>
                  <a:pt x="285144" y="208707"/>
                  <a:pt x="295884" y="145970"/>
                  <a:pt x="296801" y="155007"/>
                </a:cubicBezTo>
                <a:cubicBezTo>
                  <a:pt x="297718" y="165092"/>
                  <a:pt x="291562" y="208314"/>
                  <a:pt x="291562" y="208314"/>
                </a:cubicBezTo>
                <a:cubicBezTo>
                  <a:pt x="291562" y="208314"/>
                  <a:pt x="324568" y="164568"/>
                  <a:pt x="320639" y="107594"/>
                </a:cubicBezTo>
                <a:cubicBezTo>
                  <a:pt x="316710" y="50750"/>
                  <a:pt x="282656" y="17745"/>
                  <a:pt x="258163" y="5302"/>
                </a:cubicBezTo>
                <a:cubicBezTo>
                  <a:pt x="233671" y="-7141"/>
                  <a:pt x="187830" y="6219"/>
                  <a:pt x="187830" y="6219"/>
                </a:cubicBezTo>
                <a:cubicBezTo>
                  <a:pt x="125747" y="-9105"/>
                  <a:pt x="96016" y="104582"/>
                  <a:pt x="121818" y="153305"/>
                </a:cubicBezTo>
                <a:cubicBezTo>
                  <a:pt x="139107" y="185917"/>
                  <a:pt x="156133" y="204123"/>
                  <a:pt x="165564" y="212505"/>
                </a:cubicBezTo>
                <a:cubicBezTo>
                  <a:pt x="168052" y="214732"/>
                  <a:pt x="172112" y="218137"/>
                  <a:pt x="177613" y="221019"/>
                </a:cubicBezTo>
                <a:lnTo>
                  <a:pt x="172898" y="246821"/>
                </a:lnTo>
                <a:cubicBezTo>
                  <a:pt x="171065" y="256644"/>
                  <a:pt x="164123" y="264765"/>
                  <a:pt x="154824" y="268301"/>
                </a:cubicBezTo>
                <a:lnTo>
                  <a:pt x="49781" y="307201"/>
                </a:lnTo>
                <a:cubicBezTo>
                  <a:pt x="36815" y="312047"/>
                  <a:pt x="26468" y="322394"/>
                  <a:pt x="22014" y="335492"/>
                </a:cubicBezTo>
                <a:lnTo>
                  <a:pt x="2106" y="392597"/>
                </a:lnTo>
                <a:cubicBezTo>
                  <a:pt x="-6276" y="416304"/>
                  <a:pt x="11405" y="441320"/>
                  <a:pt x="36684" y="441320"/>
                </a:cubicBezTo>
                <a:lnTo>
                  <a:pt x="152466" y="441320"/>
                </a:lnTo>
                <a:lnTo>
                  <a:pt x="129545" y="348720"/>
                </a:lnTo>
                <a:cubicBezTo>
                  <a:pt x="129545" y="348720"/>
                  <a:pt x="225943" y="382119"/>
                  <a:pt x="298504" y="348720"/>
                </a:cubicBezTo>
                <a:lnTo>
                  <a:pt x="269820" y="441320"/>
                </a:lnTo>
                <a:lnTo>
                  <a:pt x="386389" y="441320"/>
                </a:lnTo>
                <a:cubicBezTo>
                  <a:pt x="411798" y="441451"/>
                  <a:pt x="429480" y="416566"/>
                  <a:pt x="421097" y="392728"/>
                </a:cubicBezTo>
                <a:close/>
              </a:path>
            </a:pathLst>
          </a:custGeom>
          <a:solidFill>
            <a:schemeClr val="accent3"/>
          </a:solidFill>
          <a:ln w="15553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172" name="Freeform: Shape 171">
            <a:extLst>
              <a:ext uri="{FF2B5EF4-FFF2-40B4-BE49-F238E27FC236}">
                <a16:creationId xmlns:a16="http://schemas.microsoft.com/office/drawing/2014/main" id="{3BC448E6-701B-4659-A776-B0EC17D4B888}"/>
              </a:ext>
            </a:extLst>
          </p:cNvPr>
          <p:cNvSpPr/>
          <p:nvPr/>
        </p:nvSpPr>
        <p:spPr>
          <a:xfrm>
            <a:off x="10575154" y="5000166"/>
            <a:ext cx="363844" cy="379426"/>
          </a:xfrm>
          <a:custGeom>
            <a:avLst/>
            <a:gdLst>
              <a:gd name="connsiteX0" fmla="*/ 421097 w 423202"/>
              <a:gd name="connsiteY0" fmla="*/ 392728 h 441320"/>
              <a:gd name="connsiteX1" fmla="*/ 401189 w 423202"/>
              <a:gd name="connsiteY1" fmla="*/ 335622 h 441320"/>
              <a:gd name="connsiteX2" fmla="*/ 373422 w 423202"/>
              <a:gd name="connsiteY2" fmla="*/ 307332 h 441320"/>
              <a:gd name="connsiteX3" fmla="*/ 268380 w 423202"/>
              <a:gd name="connsiteY3" fmla="*/ 268432 h 441320"/>
              <a:gd name="connsiteX4" fmla="*/ 250436 w 423202"/>
              <a:gd name="connsiteY4" fmla="*/ 246952 h 441320"/>
              <a:gd name="connsiteX5" fmla="*/ 245721 w 423202"/>
              <a:gd name="connsiteY5" fmla="*/ 221412 h 441320"/>
              <a:gd name="connsiteX6" fmla="*/ 296801 w 423202"/>
              <a:gd name="connsiteY6" fmla="*/ 155007 h 441320"/>
              <a:gd name="connsiteX7" fmla="*/ 291562 w 423202"/>
              <a:gd name="connsiteY7" fmla="*/ 208314 h 441320"/>
              <a:gd name="connsiteX8" fmla="*/ 320639 w 423202"/>
              <a:gd name="connsiteY8" fmla="*/ 107594 h 441320"/>
              <a:gd name="connsiteX9" fmla="*/ 258163 w 423202"/>
              <a:gd name="connsiteY9" fmla="*/ 5302 h 441320"/>
              <a:gd name="connsiteX10" fmla="*/ 187830 w 423202"/>
              <a:gd name="connsiteY10" fmla="*/ 6219 h 441320"/>
              <a:gd name="connsiteX11" fmla="*/ 121818 w 423202"/>
              <a:gd name="connsiteY11" fmla="*/ 153305 h 441320"/>
              <a:gd name="connsiteX12" fmla="*/ 165564 w 423202"/>
              <a:gd name="connsiteY12" fmla="*/ 212505 h 441320"/>
              <a:gd name="connsiteX13" fmla="*/ 177613 w 423202"/>
              <a:gd name="connsiteY13" fmla="*/ 221019 h 441320"/>
              <a:gd name="connsiteX14" fmla="*/ 172898 w 423202"/>
              <a:gd name="connsiteY14" fmla="*/ 246821 h 441320"/>
              <a:gd name="connsiteX15" fmla="*/ 154824 w 423202"/>
              <a:gd name="connsiteY15" fmla="*/ 268301 h 441320"/>
              <a:gd name="connsiteX16" fmla="*/ 49781 w 423202"/>
              <a:gd name="connsiteY16" fmla="*/ 307201 h 441320"/>
              <a:gd name="connsiteX17" fmla="*/ 22014 w 423202"/>
              <a:gd name="connsiteY17" fmla="*/ 335492 h 441320"/>
              <a:gd name="connsiteX18" fmla="*/ 2106 w 423202"/>
              <a:gd name="connsiteY18" fmla="*/ 392597 h 441320"/>
              <a:gd name="connsiteX19" fmla="*/ 36684 w 423202"/>
              <a:gd name="connsiteY19" fmla="*/ 441320 h 441320"/>
              <a:gd name="connsiteX20" fmla="*/ 152466 w 423202"/>
              <a:gd name="connsiteY20" fmla="*/ 441320 h 441320"/>
              <a:gd name="connsiteX21" fmla="*/ 129545 w 423202"/>
              <a:gd name="connsiteY21" fmla="*/ 348720 h 441320"/>
              <a:gd name="connsiteX22" fmla="*/ 298504 w 423202"/>
              <a:gd name="connsiteY22" fmla="*/ 348720 h 441320"/>
              <a:gd name="connsiteX23" fmla="*/ 269820 w 423202"/>
              <a:gd name="connsiteY23" fmla="*/ 441320 h 441320"/>
              <a:gd name="connsiteX24" fmla="*/ 386389 w 423202"/>
              <a:gd name="connsiteY24" fmla="*/ 441320 h 441320"/>
              <a:gd name="connsiteX25" fmla="*/ 421097 w 423202"/>
              <a:gd name="connsiteY25" fmla="*/ 392728 h 441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423202" h="441320">
                <a:moveTo>
                  <a:pt x="421097" y="392728"/>
                </a:moveTo>
                <a:lnTo>
                  <a:pt x="401189" y="335622"/>
                </a:lnTo>
                <a:cubicBezTo>
                  <a:pt x="396605" y="322525"/>
                  <a:pt x="386520" y="312047"/>
                  <a:pt x="373422" y="307332"/>
                </a:cubicBezTo>
                <a:lnTo>
                  <a:pt x="268380" y="268432"/>
                </a:lnTo>
                <a:cubicBezTo>
                  <a:pt x="259080" y="264896"/>
                  <a:pt x="252139" y="256775"/>
                  <a:pt x="250436" y="246952"/>
                </a:cubicBezTo>
                <a:lnTo>
                  <a:pt x="245721" y="221412"/>
                </a:lnTo>
                <a:cubicBezTo>
                  <a:pt x="285144" y="208707"/>
                  <a:pt x="295884" y="145970"/>
                  <a:pt x="296801" y="155007"/>
                </a:cubicBezTo>
                <a:cubicBezTo>
                  <a:pt x="297718" y="165092"/>
                  <a:pt x="291562" y="208314"/>
                  <a:pt x="291562" y="208314"/>
                </a:cubicBezTo>
                <a:cubicBezTo>
                  <a:pt x="291562" y="208314"/>
                  <a:pt x="324568" y="164568"/>
                  <a:pt x="320639" y="107594"/>
                </a:cubicBezTo>
                <a:cubicBezTo>
                  <a:pt x="316710" y="50750"/>
                  <a:pt x="282656" y="17745"/>
                  <a:pt x="258163" y="5302"/>
                </a:cubicBezTo>
                <a:cubicBezTo>
                  <a:pt x="233671" y="-7141"/>
                  <a:pt x="187830" y="6219"/>
                  <a:pt x="187830" y="6219"/>
                </a:cubicBezTo>
                <a:cubicBezTo>
                  <a:pt x="125747" y="-9105"/>
                  <a:pt x="96016" y="104582"/>
                  <a:pt x="121818" y="153305"/>
                </a:cubicBezTo>
                <a:cubicBezTo>
                  <a:pt x="139107" y="185917"/>
                  <a:pt x="156133" y="204123"/>
                  <a:pt x="165564" y="212505"/>
                </a:cubicBezTo>
                <a:cubicBezTo>
                  <a:pt x="168052" y="214732"/>
                  <a:pt x="172112" y="218137"/>
                  <a:pt x="177613" y="221019"/>
                </a:cubicBezTo>
                <a:lnTo>
                  <a:pt x="172898" y="246821"/>
                </a:lnTo>
                <a:cubicBezTo>
                  <a:pt x="171065" y="256644"/>
                  <a:pt x="164123" y="264765"/>
                  <a:pt x="154824" y="268301"/>
                </a:cubicBezTo>
                <a:lnTo>
                  <a:pt x="49781" y="307201"/>
                </a:lnTo>
                <a:cubicBezTo>
                  <a:pt x="36815" y="312047"/>
                  <a:pt x="26468" y="322394"/>
                  <a:pt x="22014" y="335492"/>
                </a:cubicBezTo>
                <a:lnTo>
                  <a:pt x="2106" y="392597"/>
                </a:lnTo>
                <a:cubicBezTo>
                  <a:pt x="-6276" y="416304"/>
                  <a:pt x="11405" y="441320"/>
                  <a:pt x="36684" y="441320"/>
                </a:cubicBezTo>
                <a:lnTo>
                  <a:pt x="152466" y="441320"/>
                </a:lnTo>
                <a:lnTo>
                  <a:pt x="129545" y="348720"/>
                </a:lnTo>
                <a:cubicBezTo>
                  <a:pt x="129545" y="348720"/>
                  <a:pt x="225943" y="382119"/>
                  <a:pt x="298504" y="348720"/>
                </a:cubicBezTo>
                <a:lnTo>
                  <a:pt x="269820" y="441320"/>
                </a:lnTo>
                <a:lnTo>
                  <a:pt x="386389" y="441320"/>
                </a:lnTo>
                <a:cubicBezTo>
                  <a:pt x="411798" y="441451"/>
                  <a:pt x="429480" y="416566"/>
                  <a:pt x="421097" y="392728"/>
                </a:cubicBezTo>
                <a:close/>
              </a:path>
            </a:pathLst>
          </a:custGeom>
          <a:solidFill>
            <a:schemeClr val="accent6"/>
          </a:solidFill>
          <a:ln w="15553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3ECAEE71-6CE0-4CAA-AC8D-B572BF7FF4A1}"/>
              </a:ext>
            </a:extLst>
          </p:cNvPr>
          <p:cNvSpPr txBox="1"/>
          <p:nvPr/>
        </p:nvSpPr>
        <p:spPr>
          <a:xfrm>
            <a:off x="3502492" y="4105634"/>
            <a:ext cx="11079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1400" spc="0" baseline="0" dirty="0">
                <a:solidFill>
                  <a:srgbClr val="000000"/>
                </a:solidFill>
                <a:latin typeface="+mj-lt"/>
                <a:cs typeface="Arial"/>
                <a:sym typeface="Arial"/>
                <a:rtl val="0"/>
              </a:rPr>
              <a:t>Nick Name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9105D00A-EFA6-4BCF-8AB3-1A98786D4D0C}"/>
              </a:ext>
            </a:extLst>
          </p:cNvPr>
          <p:cNvSpPr txBox="1"/>
          <p:nvPr/>
        </p:nvSpPr>
        <p:spPr>
          <a:xfrm>
            <a:off x="3613100" y="4318271"/>
            <a:ext cx="88678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1000" spc="0" baseline="0">
                <a:solidFill>
                  <a:schemeClr val="tx1">
                    <a:lumMod val="75000"/>
                    <a:lumOff val="25000"/>
                  </a:schemeClr>
                </a:solidFill>
                <a:cs typeface="Arial"/>
                <a:sym typeface="Arial"/>
                <a:rtl val="0"/>
              </a:rPr>
              <a:t>Job Position</a:t>
            </a:r>
          </a:p>
        </p:txBody>
      </p:sp>
      <p:grpSp>
        <p:nvGrpSpPr>
          <p:cNvPr id="42" name="Group 41">
            <a:extLst>
              <a:ext uri="{FF2B5EF4-FFF2-40B4-BE49-F238E27FC236}">
                <a16:creationId xmlns:a16="http://schemas.microsoft.com/office/drawing/2014/main" id="{6BDA0EAB-ED98-4CAD-A6DD-6AC999B00BA0}"/>
              </a:ext>
            </a:extLst>
          </p:cNvPr>
          <p:cNvGrpSpPr/>
          <p:nvPr/>
        </p:nvGrpSpPr>
        <p:grpSpPr>
          <a:xfrm>
            <a:off x="3882201" y="4602333"/>
            <a:ext cx="348579" cy="100553"/>
            <a:chOff x="5908981" y="2221769"/>
            <a:chExt cx="348579" cy="100553"/>
          </a:xfrm>
        </p:grpSpPr>
        <p:sp>
          <p:nvSpPr>
            <p:cNvPr id="43" name="Star: 5 Points 42">
              <a:extLst>
                <a:ext uri="{FF2B5EF4-FFF2-40B4-BE49-F238E27FC236}">
                  <a16:creationId xmlns:a16="http://schemas.microsoft.com/office/drawing/2014/main" id="{1A281AFD-303F-459C-AFEC-35953C0F724D}"/>
                </a:ext>
              </a:extLst>
            </p:cNvPr>
            <p:cNvSpPr/>
            <p:nvPr/>
          </p:nvSpPr>
          <p:spPr>
            <a:xfrm>
              <a:off x="5908981" y="2221769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44" name="Star: 5 Points 43">
              <a:extLst>
                <a:ext uri="{FF2B5EF4-FFF2-40B4-BE49-F238E27FC236}">
                  <a16:creationId xmlns:a16="http://schemas.microsoft.com/office/drawing/2014/main" id="{2A8525EC-05E2-402C-AD9F-51ECDC2BD2CD}"/>
                </a:ext>
              </a:extLst>
            </p:cNvPr>
            <p:cNvSpPr/>
            <p:nvPr/>
          </p:nvSpPr>
          <p:spPr>
            <a:xfrm>
              <a:off x="6032994" y="2221769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45" name="Star: 5 Points 44">
              <a:extLst>
                <a:ext uri="{FF2B5EF4-FFF2-40B4-BE49-F238E27FC236}">
                  <a16:creationId xmlns:a16="http://schemas.microsoft.com/office/drawing/2014/main" id="{7D3479D6-0D2A-4A69-9BD7-250331D0BB7B}"/>
                </a:ext>
              </a:extLst>
            </p:cNvPr>
            <p:cNvSpPr/>
            <p:nvPr/>
          </p:nvSpPr>
          <p:spPr>
            <a:xfrm>
              <a:off x="6157007" y="2221769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47" name="TextBox 46">
            <a:extLst>
              <a:ext uri="{FF2B5EF4-FFF2-40B4-BE49-F238E27FC236}">
                <a16:creationId xmlns:a16="http://schemas.microsoft.com/office/drawing/2014/main" id="{C2A2936D-2C62-4BCC-A9A0-BDEA3DD9E92D}"/>
              </a:ext>
            </a:extLst>
          </p:cNvPr>
          <p:cNvSpPr txBox="1"/>
          <p:nvPr/>
        </p:nvSpPr>
        <p:spPr>
          <a:xfrm>
            <a:off x="6160097" y="3861097"/>
            <a:ext cx="11079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1400" spc="0" baseline="0" dirty="0">
                <a:solidFill>
                  <a:srgbClr val="000000"/>
                </a:solidFill>
                <a:latin typeface="+mj-lt"/>
                <a:cs typeface="Arial"/>
                <a:sym typeface="Arial"/>
                <a:rtl val="0"/>
              </a:rPr>
              <a:t>Nick Name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346715D5-6A64-4E0F-86E2-D7F8FF478895}"/>
              </a:ext>
            </a:extLst>
          </p:cNvPr>
          <p:cNvSpPr txBox="1"/>
          <p:nvPr/>
        </p:nvSpPr>
        <p:spPr>
          <a:xfrm>
            <a:off x="6270705" y="4073734"/>
            <a:ext cx="88678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1000" spc="0" baseline="0">
                <a:solidFill>
                  <a:schemeClr val="tx1">
                    <a:lumMod val="75000"/>
                    <a:lumOff val="25000"/>
                  </a:schemeClr>
                </a:solidFill>
                <a:cs typeface="Arial"/>
                <a:sym typeface="Arial"/>
                <a:rtl val="0"/>
              </a:rPr>
              <a:t>Job Position</a:t>
            </a:r>
          </a:p>
        </p:txBody>
      </p:sp>
      <p:grpSp>
        <p:nvGrpSpPr>
          <p:cNvPr id="50" name="Group 49">
            <a:extLst>
              <a:ext uri="{FF2B5EF4-FFF2-40B4-BE49-F238E27FC236}">
                <a16:creationId xmlns:a16="http://schemas.microsoft.com/office/drawing/2014/main" id="{E90E2BA9-B176-491F-96A6-30F5645B338F}"/>
              </a:ext>
            </a:extLst>
          </p:cNvPr>
          <p:cNvGrpSpPr/>
          <p:nvPr/>
        </p:nvGrpSpPr>
        <p:grpSpPr>
          <a:xfrm>
            <a:off x="6539806" y="4357796"/>
            <a:ext cx="348579" cy="100553"/>
            <a:chOff x="5908981" y="2221769"/>
            <a:chExt cx="348579" cy="100553"/>
          </a:xfrm>
        </p:grpSpPr>
        <p:sp>
          <p:nvSpPr>
            <p:cNvPr id="51" name="Star: 5 Points 50">
              <a:extLst>
                <a:ext uri="{FF2B5EF4-FFF2-40B4-BE49-F238E27FC236}">
                  <a16:creationId xmlns:a16="http://schemas.microsoft.com/office/drawing/2014/main" id="{37B3E528-9AC5-41D0-97B5-93054D252410}"/>
                </a:ext>
              </a:extLst>
            </p:cNvPr>
            <p:cNvSpPr/>
            <p:nvPr/>
          </p:nvSpPr>
          <p:spPr>
            <a:xfrm>
              <a:off x="5908981" y="2221769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52" name="Star: 5 Points 51">
              <a:extLst>
                <a:ext uri="{FF2B5EF4-FFF2-40B4-BE49-F238E27FC236}">
                  <a16:creationId xmlns:a16="http://schemas.microsoft.com/office/drawing/2014/main" id="{E194594E-D35C-4A37-B036-FB7259FED2D3}"/>
                </a:ext>
              </a:extLst>
            </p:cNvPr>
            <p:cNvSpPr/>
            <p:nvPr/>
          </p:nvSpPr>
          <p:spPr>
            <a:xfrm>
              <a:off x="6032994" y="2221769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53" name="Star: 5 Points 52">
              <a:extLst>
                <a:ext uri="{FF2B5EF4-FFF2-40B4-BE49-F238E27FC236}">
                  <a16:creationId xmlns:a16="http://schemas.microsoft.com/office/drawing/2014/main" id="{CB1AF1A6-FA50-4571-BFD9-C3AA0EBF6AC8}"/>
                </a:ext>
              </a:extLst>
            </p:cNvPr>
            <p:cNvSpPr/>
            <p:nvPr/>
          </p:nvSpPr>
          <p:spPr>
            <a:xfrm>
              <a:off x="6157007" y="2221769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54" name="TextBox 53">
            <a:extLst>
              <a:ext uri="{FF2B5EF4-FFF2-40B4-BE49-F238E27FC236}">
                <a16:creationId xmlns:a16="http://schemas.microsoft.com/office/drawing/2014/main" id="{4A3E7741-EDE3-4D28-83DF-ACC52F58225D}"/>
              </a:ext>
            </a:extLst>
          </p:cNvPr>
          <p:cNvSpPr txBox="1"/>
          <p:nvPr/>
        </p:nvSpPr>
        <p:spPr>
          <a:xfrm>
            <a:off x="8215493" y="3801985"/>
            <a:ext cx="11079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1400" spc="0" baseline="0" dirty="0">
                <a:solidFill>
                  <a:srgbClr val="000000"/>
                </a:solidFill>
                <a:latin typeface="+mj-lt"/>
                <a:cs typeface="Arial"/>
                <a:sym typeface="Arial"/>
                <a:rtl val="0"/>
              </a:rPr>
              <a:t>Nick Name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3E5B3A40-AA12-4687-8599-58B0CE5C2411}"/>
              </a:ext>
            </a:extLst>
          </p:cNvPr>
          <p:cNvSpPr txBox="1"/>
          <p:nvPr/>
        </p:nvSpPr>
        <p:spPr>
          <a:xfrm>
            <a:off x="8326101" y="4014622"/>
            <a:ext cx="88678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1000" spc="0" baseline="0">
                <a:solidFill>
                  <a:schemeClr val="tx1">
                    <a:lumMod val="75000"/>
                    <a:lumOff val="25000"/>
                  </a:schemeClr>
                </a:solidFill>
                <a:cs typeface="Arial"/>
                <a:sym typeface="Arial"/>
                <a:rtl val="0"/>
              </a:rPr>
              <a:t>Job Position</a:t>
            </a:r>
          </a:p>
        </p:txBody>
      </p:sp>
      <p:grpSp>
        <p:nvGrpSpPr>
          <p:cNvPr id="56" name="Group 55">
            <a:extLst>
              <a:ext uri="{FF2B5EF4-FFF2-40B4-BE49-F238E27FC236}">
                <a16:creationId xmlns:a16="http://schemas.microsoft.com/office/drawing/2014/main" id="{34A5DD07-C8C8-4D8A-A225-A6CFECDC976F}"/>
              </a:ext>
            </a:extLst>
          </p:cNvPr>
          <p:cNvGrpSpPr/>
          <p:nvPr/>
        </p:nvGrpSpPr>
        <p:grpSpPr>
          <a:xfrm>
            <a:off x="8595202" y="4298684"/>
            <a:ext cx="348579" cy="100553"/>
            <a:chOff x="5908981" y="2221769"/>
            <a:chExt cx="348579" cy="100553"/>
          </a:xfrm>
        </p:grpSpPr>
        <p:sp>
          <p:nvSpPr>
            <p:cNvPr id="57" name="Star: 5 Points 56">
              <a:extLst>
                <a:ext uri="{FF2B5EF4-FFF2-40B4-BE49-F238E27FC236}">
                  <a16:creationId xmlns:a16="http://schemas.microsoft.com/office/drawing/2014/main" id="{AD594E5E-2C4E-4CD7-9E09-A3F1103DC240}"/>
                </a:ext>
              </a:extLst>
            </p:cNvPr>
            <p:cNvSpPr/>
            <p:nvPr/>
          </p:nvSpPr>
          <p:spPr>
            <a:xfrm>
              <a:off x="5908981" y="2221769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59" name="Star: 5 Points 58">
              <a:extLst>
                <a:ext uri="{FF2B5EF4-FFF2-40B4-BE49-F238E27FC236}">
                  <a16:creationId xmlns:a16="http://schemas.microsoft.com/office/drawing/2014/main" id="{90C5ADA7-C543-4821-8143-588D428D507D}"/>
                </a:ext>
              </a:extLst>
            </p:cNvPr>
            <p:cNvSpPr/>
            <p:nvPr/>
          </p:nvSpPr>
          <p:spPr>
            <a:xfrm>
              <a:off x="6032994" y="2221769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60" name="Star: 5 Points 59">
              <a:extLst>
                <a:ext uri="{FF2B5EF4-FFF2-40B4-BE49-F238E27FC236}">
                  <a16:creationId xmlns:a16="http://schemas.microsoft.com/office/drawing/2014/main" id="{90B38E18-B5B3-4D04-B35C-C9113823B20E}"/>
                </a:ext>
              </a:extLst>
            </p:cNvPr>
            <p:cNvSpPr/>
            <p:nvPr/>
          </p:nvSpPr>
          <p:spPr>
            <a:xfrm>
              <a:off x="6157007" y="2221769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62" name="TextBox 61">
            <a:extLst>
              <a:ext uri="{FF2B5EF4-FFF2-40B4-BE49-F238E27FC236}">
                <a16:creationId xmlns:a16="http://schemas.microsoft.com/office/drawing/2014/main" id="{E2A35F47-43F0-4B36-9AC6-034F840F2150}"/>
              </a:ext>
            </a:extLst>
          </p:cNvPr>
          <p:cNvSpPr txBox="1"/>
          <p:nvPr/>
        </p:nvSpPr>
        <p:spPr>
          <a:xfrm>
            <a:off x="6160097" y="1964203"/>
            <a:ext cx="11079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1400" spc="0" baseline="0" dirty="0">
                <a:solidFill>
                  <a:srgbClr val="000000"/>
                </a:solidFill>
                <a:latin typeface="+mj-lt"/>
                <a:cs typeface="Arial"/>
                <a:sym typeface="Arial"/>
                <a:rtl val="0"/>
              </a:rPr>
              <a:t>Nick Name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4372BC97-E0D8-443C-838C-B244F187524C}"/>
              </a:ext>
            </a:extLst>
          </p:cNvPr>
          <p:cNvSpPr txBox="1"/>
          <p:nvPr/>
        </p:nvSpPr>
        <p:spPr>
          <a:xfrm>
            <a:off x="6270705" y="2176840"/>
            <a:ext cx="88678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1000" spc="0" baseline="0">
                <a:solidFill>
                  <a:schemeClr val="tx1">
                    <a:lumMod val="75000"/>
                    <a:lumOff val="25000"/>
                  </a:schemeClr>
                </a:solidFill>
                <a:cs typeface="Arial"/>
                <a:sym typeface="Arial"/>
                <a:rtl val="0"/>
              </a:rPr>
              <a:t>Job Position</a:t>
            </a:r>
          </a:p>
        </p:txBody>
      </p:sp>
      <p:grpSp>
        <p:nvGrpSpPr>
          <p:cNvPr id="64" name="Group 63">
            <a:extLst>
              <a:ext uri="{FF2B5EF4-FFF2-40B4-BE49-F238E27FC236}">
                <a16:creationId xmlns:a16="http://schemas.microsoft.com/office/drawing/2014/main" id="{EF007073-57BD-45D9-848E-E83C3A180DC0}"/>
              </a:ext>
            </a:extLst>
          </p:cNvPr>
          <p:cNvGrpSpPr/>
          <p:nvPr/>
        </p:nvGrpSpPr>
        <p:grpSpPr>
          <a:xfrm>
            <a:off x="6539806" y="2460902"/>
            <a:ext cx="348579" cy="100553"/>
            <a:chOff x="5908981" y="2221769"/>
            <a:chExt cx="348579" cy="100553"/>
          </a:xfrm>
        </p:grpSpPr>
        <p:sp>
          <p:nvSpPr>
            <p:cNvPr id="65" name="Star: 5 Points 64">
              <a:extLst>
                <a:ext uri="{FF2B5EF4-FFF2-40B4-BE49-F238E27FC236}">
                  <a16:creationId xmlns:a16="http://schemas.microsoft.com/office/drawing/2014/main" id="{600E5494-CBDF-4D43-8AFF-D008B42A5463}"/>
                </a:ext>
              </a:extLst>
            </p:cNvPr>
            <p:cNvSpPr/>
            <p:nvPr/>
          </p:nvSpPr>
          <p:spPr>
            <a:xfrm>
              <a:off x="5908981" y="2221769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66" name="Star: 5 Points 65">
              <a:extLst>
                <a:ext uri="{FF2B5EF4-FFF2-40B4-BE49-F238E27FC236}">
                  <a16:creationId xmlns:a16="http://schemas.microsoft.com/office/drawing/2014/main" id="{76C430D8-3AAA-4487-8286-A11C2CB2C005}"/>
                </a:ext>
              </a:extLst>
            </p:cNvPr>
            <p:cNvSpPr/>
            <p:nvPr/>
          </p:nvSpPr>
          <p:spPr>
            <a:xfrm>
              <a:off x="6032994" y="2221769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67" name="Star: 5 Points 66">
              <a:extLst>
                <a:ext uri="{FF2B5EF4-FFF2-40B4-BE49-F238E27FC236}">
                  <a16:creationId xmlns:a16="http://schemas.microsoft.com/office/drawing/2014/main" id="{A45AB6A6-3303-4F8B-B12D-FDD3239CE335}"/>
                </a:ext>
              </a:extLst>
            </p:cNvPr>
            <p:cNvSpPr/>
            <p:nvPr/>
          </p:nvSpPr>
          <p:spPr>
            <a:xfrm>
              <a:off x="6157007" y="2221769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68" name="TextBox 67">
            <a:extLst>
              <a:ext uri="{FF2B5EF4-FFF2-40B4-BE49-F238E27FC236}">
                <a16:creationId xmlns:a16="http://schemas.microsoft.com/office/drawing/2014/main" id="{D0D5F352-9E41-4273-9496-66076DBECE91}"/>
              </a:ext>
            </a:extLst>
          </p:cNvPr>
          <p:cNvSpPr txBox="1"/>
          <p:nvPr/>
        </p:nvSpPr>
        <p:spPr>
          <a:xfrm>
            <a:off x="8215493" y="1905091"/>
            <a:ext cx="11079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1400" spc="0" baseline="0" dirty="0">
                <a:solidFill>
                  <a:srgbClr val="000000"/>
                </a:solidFill>
                <a:latin typeface="+mj-lt"/>
                <a:cs typeface="Arial"/>
                <a:sym typeface="Arial"/>
                <a:rtl val="0"/>
              </a:rPr>
              <a:t>Nick Name</a:t>
            </a: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7FC8CEA2-922B-4B0F-90BA-14C82C9733BC}"/>
              </a:ext>
            </a:extLst>
          </p:cNvPr>
          <p:cNvSpPr txBox="1"/>
          <p:nvPr/>
        </p:nvSpPr>
        <p:spPr>
          <a:xfrm>
            <a:off x="8326101" y="2117728"/>
            <a:ext cx="88678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1000" spc="0" baseline="0">
                <a:solidFill>
                  <a:schemeClr val="tx1">
                    <a:lumMod val="75000"/>
                    <a:lumOff val="25000"/>
                  </a:schemeClr>
                </a:solidFill>
                <a:cs typeface="Arial"/>
                <a:sym typeface="Arial"/>
                <a:rtl val="0"/>
              </a:rPr>
              <a:t>Job Position</a:t>
            </a:r>
          </a:p>
        </p:txBody>
      </p:sp>
      <p:grpSp>
        <p:nvGrpSpPr>
          <p:cNvPr id="71" name="Group 70">
            <a:extLst>
              <a:ext uri="{FF2B5EF4-FFF2-40B4-BE49-F238E27FC236}">
                <a16:creationId xmlns:a16="http://schemas.microsoft.com/office/drawing/2014/main" id="{8BC5C67A-CB26-4EB5-AF1D-61C2DAF9FEF5}"/>
              </a:ext>
            </a:extLst>
          </p:cNvPr>
          <p:cNvGrpSpPr/>
          <p:nvPr/>
        </p:nvGrpSpPr>
        <p:grpSpPr>
          <a:xfrm>
            <a:off x="8595202" y="2401790"/>
            <a:ext cx="348579" cy="100553"/>
            <a:chOff x="5908981" y="2221769"/>
            <a:chExt cx="348579" cy="100553"/>
          </a:xfrm>
        </p:grpSpPr>
        <p:sp>
          <p:nvSpPr>
            <p:cNvPr id="72" name="Star: 5 Points 71">
              <a:extLst>
                <a:ext uri="{FF2B5EF4-FFF2-40B4-BE49-F238E27FC236}">
                  <a16:creationId xmlns:a16="http://schemas.microsoft.com/office/drawing/2014/main" id="{D850F38C-54B9-4162-8F82-DDA5C2305E6E}"/>
                </a:ext>
              </a:extLst>
            </p:cNvPr>
            <p:cNvSpPr/>
            <p:nvPr/>
          </p:nvSpPr>
          <p:spPr>
            <a:xfrm>
              <a:off x="5908981" y="2221769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73" name="Star: 5 Points 72">
              <a:extLst>
                <a:ext uri="{FF2B5EF4-FFF2-40B4-BE49-F238E27FC236}">
                  <a16:creationId xmlns:a16="http://schemas.microsoft.com/office/drawing/2014/main" id="{A6358B41-75DE-40C2-B361-9D6BD6D8F771}"/>
                </a:ext>
              </a:extLst>
            </p:cNvPr>
            <p:cNvSpPr/>
            <p:nvPr/>
          </p:nvSpPr>
          <p:spPr>
            <a:xfrm>
              <a:off x="6032994" y="2221769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74" name="Star: 5 Points 73">
              <a:extLst>
                <a:ext uri="{FF2B5EF4-FFF2-40B4-BE49-F238E27FC236}">
                  <a16:creationId xmlns:a16="http://schemas.microsoft.com/office/drawing/2014/main" id="{B5F59F37-CCF1-4717-85FD-2FD8A8EA62DE}"/>
                </a:ext>
              </a:extLst>
            </p:cNvPr>
            <p:cNvSpPr/>
            <p:nvPr/>
          </p:nvSpPr>
          <p:spPr>
            <a:xfrm>
              <a:off x="6157007" y="2221769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75" name="TextBox 74">
            <a:extLst>
              <a:ext uri="{FF2B5EF4-FFF2-40B4-BE49-F238E27FC236}">
                <a16:creationId xmlns:a16="http://schemas.microsoft.com/office/drawing/2014/main" id="{EC727DD9-D130-4175-93AD-3FF588AE1C31}"/>
              </a:ext>
            </a:extLst>
          </p:cNvPr>
          <p:cNvSpPr txBox="1"/>
          <p:nvPr/>
        </p:nvSpPr>
        <p:spPr>
          <a:xfrm>
            <a:off x="6160097" y="5806629"/>
            <a:ext cx="11079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1400" spc="0" baseline="0" dirty="0">
                <a:solidFill>
                  <a:srgbClr val="000000"/>
                </a:solidFill>
                <a:latin typeface="+mj-lt"/>
                <a:cs typeface="Arial"/>
                <a:sym typeface="Arial"/>
                <a:rtl val="0"/>
              </a:rPr>
              <a:t>Nick Name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4C2F6F51-DF8D-4F76-9728-9E0B46187E04}"/>
              </a:ext>
            </a:extLst>
          </p:cNvPr>
          <p:cNvSpPr txBox="1"/>
          <p:nvPr/>
        </p:nvSpPr>
        <p:spPr>
          <a:xfrm>
            <a:off x="6270705" y="6019266"/>
            <a:ext cx="88678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1000" spc="0" baseline="0">
                <a:solidFill>
                  <a:schemeClr val="tx1">
                    <a:lumMod val="75000"/>
                    <a:lumOff val="25000"/>
                  </a:schemeClr>
                </a:solidFill>
                <a:cs typeface="Arial"/>
                <a:sym typeface="Arial"/>
                <a:rtl val="0"/>
              </a:rPr>
              <a:t>Job Position</a:t>
            </a:r>
          </a:p>
        </p:txBody>
      </p:sp>
      <p:grpSp>
        <p:nvGrpSpPr>
          <p:cNvPr id="77" name="Group 76">
            <a:extLst>
              <a:ext uri="{FF2B5EF4-FFF2-40B4-BE49-F238E27FC236}">
                <a16:creationId xmlns:a16="http://schemas.microsoft.com/office/drawing/2014/main" id="{A2D3BEFE-D22F-49FE-995F-5E264673D3E1}"/>
              </a:ext>
            </a:extLst>
          </p:cNvPr>
          <p:cNvGrpSpPr/>
          <p:nvPr/>
        </p:nvGrpSpPr>
        <p:grpSpPr>
          <a:xfrm>
            <a:off x="6539806" y="6303328"/>
            <a:ext cx="348579" cy="100553"/>
            <a:chOff x="5908981" y="2221769"/>
            <a:chExt cx="348579" cy="100553"/>
          </a:xfrm>
        </p:grpSpPr>
        <p:sp>
          <p:nvSpPr>
            <p:cNvPr id="79" name="Star: 5 Points 78">
              <a:extLst>
                <a:ext uri="{FF2B5EF4-FFF2-40B4-BE49-F238E27FC236}">
                  <a16:creationId xmlns:a16="http://schemas.microsoft.com/office/drawing/2014/main" id="{99618E68-1BDF-4B6F-AF97-FE575D7DD4A3}"/>
                </a:ext>
              </a:extLst>
            </p:cNvPr>
            <p:cNvSpPr/>
            <p:nvPr/>
          </p:nvSpPr>
          <p:spPr>
            <a:xfrm>
              <a:off x="5908981" y="2221769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80" name="Star: 5 Points 79">
              <a:extLst>
                <a:ext uri="{FF2B5EF4-FFF2-40B4-BE49-F238E27FC236}">
                  <a16:creationId xmlns:a16="http://schemas.microsoft.com/office/drawing/2014/main" id="{DA5D08F2-0923-499B-BDF2-B72D5A803E74}"/>
                </a:ext>
              </a:extLst>
            </p:cNvPr>
            <p:cNvSpPr/>
            <p:nvPr/>
          </p:nvSpPr>
          <p:spPr>
            <a:xfrm>
              <a:off x="6032994" y="2221769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82" name="Star: 5 Points 81">
              <a:extLst>
                <a:ext uri="{FF2B5EF4-FFF2-40B4-BE49-F238E27FC236}">
                  <a16:creationId xmlns:a16="http://schemas.microsoft.com/office/drawing/2014/main" id="{5FB5C8B2-8A03-45FB-B362-0AD647D0564B}"/>
                </a:ext>
              </a:extLst>
            </p:cNvPr>
            <p:cNvSpPr/>
            <p:nvPr/>
          </p:nvSpPr>
          <p:spPr>
            <a:xfrm>
              <a:off x="6157007" y="2221769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83" name="TextBox 82">
            <a:extLst>
              <a:ext uri="{FF2B5EF4-FFF2-40B4-BE49-F238E27FC236}">
                <a16:creationId xmlns:a16="http://schemas.microsoft.com/office/drawing/2014/main" id="{3980315B-4B88-4979-9BC9-21CE297D54E5}"/>
              </a:ext>
            </a:extLst>
          </p:cNvPr>
          <p:cNvSpPr txBox="1"/>
          <p:nvPr/>
        </p:nvSpPr>
        <p:spPr>
          <a:xfrm>
            <a:off x="8215493" y="5747517"/>
            <a:ext cx="11079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1400" spc="0" baseline="0" dirty="0">
                <a:solidFill>
                  <a:srgbClr val="000000"/>
                </a:solidFill>
                <a:latin typeface="+mj-lt"/>
                <a:cs typeface="Arial"/>
                <a:sym typeface="Arial"/>
                <a:rtl val="0"/>
              </a:rPr>
              <a:t>Nick Name</a:t>
            </a: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738B51E7-6CDA-4196-98D8-A586AE712913}"/>
              </a:ext>
            </a:extLst>
          </p:cNvPr>
          <p:cNvSpPr txBox="1"/>
          <p:nvPr/>
        </p:nvSpPr>
        <p:spPr>
          <a:xfrm>
            <a:off x="8326101" y="5960154"/>
            <a:ext cx="88678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1000" spc="0" baseline="0">
                <a:solidFill>
                  <a:schemeClr val="tx1">
                    <a:lumMod val="75000"/>
                    <a:lumOff val="25000"/>
                  </a:schemeClr>
                </a:solidFill>
                <a:cs typeface="Arial"/>
                <a:sym typeface="Arial"/>
                <a:rtl val="0"/>
              </a:rPr>
              <a:t>Job Position</a:t>
            </a:r>
          </a:p>
        </p:txBody>
      </p:sp>
      <p:grpSp>
        <p:nvGrpSpPr>
          <p:cNvPr id="85" name="Group 84">
            <a:extLst>
              <a:ext uri="{FF2B5EF4-FFF2-40B4-BE49-F238E27FC236}">
                <a16:creationId xmlns:a16="http://schemas.microsoft.com/office/drawing/2014/main" id="{188E19B7-29D4-4CE7-BC64-325D6FF20CD4}"/>
              </a:ext>
            </a:extLst>
          </p:cNvPr>
          <p:cNvGrpSpPr/>
          <p:nvPr/>
        </p:nvGrpSpPr>
        <p:grpSpPr>
          <a:xfrm>
            <a:off x="8595202" y="6244216"/>
            <a:ext cx="348579" cy="100553"/>
            <a:chOff x="5908981" y="2221769"/>
            <a:chExt cx="348579" cy="100553"/>
          </a:xfrm>
        </p:grpSpPr>
        <p:sp>
          <p:nvSpPr>
            <p:cNvPr id="86" name="Star: 5 Points 85">
              <a:extLst>
                <a:ext uri="{FF2B5EF4-FFF2-40B4-BE49-F238E27FC236}">
                  <a16:creationId xmlns:a16="http://schemas.microsoft.com/office/drawing/2014/main" id="{F2B88AE9-525C-47AC-9E46-C28DF927ABB4}"/>
                </a:ext>
              </a:extLst>
            </p:cNvPr>
            <p:cNvSpPr/>
            <p:nvPr/>
          </p:nvSpPr>
          <p:spPr>
            <a:xfrm>
              <a:off x="5908981" y="2221769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87" name="Star: 5 Points 86">
              <a:extLst>
                <a:ext uri="{FF2B5EF4-FFF2-40B4-BE49-F238E27FC236}">
                  <a16:creationId xmlns:a16="http://schemas.microsoft.com/office/drawing/2014/main" id="{060E63BD-583E-42AE-9FBC-803B589C7EF2}"/>
                </a:ext>
              </a:extLst>
            </p:cNvPr>
            <p:cNvSpPr/>
            <p:nvPr/>
          </p:nvSpPr>
          <p:spPr>
            <a:xfrm>
              <a:off x="6032994" y="2221769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88" name="Star: 5 Points 87">
              <a:extLst>
                <a:ext uri="{FF2B5EF4-FFF2-40B4-BE49-F238E27FC236}">
                  <a16:creationId xmlns:a16="http://schemas.microsoft.com/office/drawing/2014/main" id="{F99CE1CB-C6B8-48D6-A6E5-3A1C8BA36460}"/>
                </a:ext>
              </a:extLst>
            </p:cNvPr>
            <p:cNvSpPr/>
            <p:nvPr/>
          </p:nvSpPr>
          <p:spPr>
            <a:xfrm>
              <a:off x="6157007" y="2221769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90" name="TextBox 89">
            <a:extLst>
              <a:ext uri="{FF2B5EF4-FFF2-40B4-BE49-F238E27FC236}">
                <a16:creationId xmlns:a16="http://schemas.microsoft.com/office/drawing/2014/main" id="{A4967D0A-4DB2-4CCE-944C-7E8348297098}"/>
              </a:ext>
            </a:extLst>
          </p:cNvPr>
          <p:cNvSpPr txBox="1"/>
          <p:nvPr/>
        </p:nvSpPr>
        <p:spPr>
          <a:xfrm>
            <a:off x="10203078" y="1905091"/>
            <a:ext cx="11079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1400" spc="0" baseline="0" dirty="0">
                <a:solidFill>
                  <a:srgbClr val="000000"/>
                </a:solidFill>
                <a:latin typeface="+mj-lt"/>
                <a:cs typeface="Arial"/>
                <a:sym typeface="Arial"/>
                <a:rtl val="0"/>
              </a:rPr>
              <a:t>Nick Name</a:t>
            </a:r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DC2F0543-4D1E-455C-A974-7437F3DA2338}"/>
              </a:ext>
            </a:extLst>
          </p:cNvPr>
          <p:cNvSpPr txBox="1"/>
          <p:nvPr/>
        </p:nvSpPr>
        <p:spPr>
          <a:xfrm>
            <a:off x="10313686" y="2117728"/>
            <a:ext cx="88678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1000" spc="0" baseline="0">
                <a:solidFill>
                  <a:schemeClr val="tx1">
                    <a:lumMod val="75000"/>
                    <a:lumOff val="25000"/>
                  </a:schemeClr>
                </a:solidFill>
                <a:cs typeface="Arial"/>
                <a:sym typeface="Arial"/>
                <a:rtl val="0"/>
              </a:rPr>
              <a:t>Job Position</a:t>
            </a:r>
          </a:p>
        </p:txBody>
      </p:sp>
      <p:grpSp>
        <p:nvGrpSpPr>
          <p:cNvPr id="93" name="Group 92">
            <a:extLst>
              <a:ext uri="{FF2B5EF4-FFF2-40B4-BE49-F238E27FC236}">
                <a16:creationId xmlns:a16="http://schemas.microsoft.com/office/drawing/2014/main" id="{A9EE39A7-29FC-4FCC-BC3A-6DEE5EEDADEE}"/>
              </a:ext>
            </a:extLst>
          </p:cNvPr>
          <p:cNvGrpSpPr/>
          <p:nvPr/>
        </p:nvGrpSpPr>
        <p:grpSpPr>
          <a:xfrm>
            <a:off x="10582787" y="2401790"/>
            <a:ext cx="348579" cy="100553"/>
            <a:chOff x="5908981" y="2221769"/>
            <a:chExt cx="348579" cy="100553"/>
          </a:xfrm>
        </p:grpSpPr>
        <p:sp>
          <p:nvSpPr>
            <p:cNvPr id="94" name="Star: 5 Points 93">
              <a:extLst>
                <a:ext uri="{FF2B5EF4-FFF2-40B4-BE49-F238E27FC236}">
                  <a16:creationId xmlns:a16="http://schemas.microsoft.com/office/drawing/2014/main" id="{9A0107E9-F0FE-4C02-87CB-8D8F548529E9}"/>
                </a:ext>
              </a:extLst>
            </p:cNvPr>
            <p:cNvSpPr/>
            <p:nvPr/>
          </p:nvSpPr>
          <p:spPr>
            <a:xfrm>
              <a:off x="5908981" y="2221769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95" name="Star: 5 Points 94">
              <a:extLst>
                <a:ext uri="{FF2B5EF4-FFF2-40B4-BE49-F238E27FC236}">
                  <a16:creationId xmlns:a16="http://schemas.microsoft.com/office/drawing/2014/main" id="{117B8882-4B4C-4FC8-B99D-9E8EAADEA29E}"/>
                </a:ext>
              </a:extLst>
            </p:cNvPr>
            <p:cNvSpPr/>
            <p:nvPr/>
          </p:nvSpPr>
          <p:spPr>
            <a:xfrm>
              <a:off x="6032994" y="2221769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96" name="Star: 5 Points 95">
              <a:extLst>
                <a:ext uri="{FF2B5EF4-FFF2-40B4-BE49-F238E27FC236}">
                  <a16:creationId xmlns:a16="http://schemas.microsoft.com/office/drawing/2014/main" id="{D9BA6B1A-5604-4A9C-8B85-B203C57A3628}"/>
                </a:ext>
              </a:extLst>
            </p:cNvPr>
            <p:cNvSpPr/>
            <p:nvPr/>
          </p:nvSpPr>
          <p:spPr>
            <a:xfrm>
              <a:off x="6157007" y="2221769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105" name="TextBox 104">
            <a:extLst>
              <a:ext uri="{FF2B5EF4-FFF2-40B4-BE49-F238E27FC236}">
                <a16:creationId xmlns:a16="http://schemas.microsoft.com/office/drawing/2014/main" id="{0F256B92-C570-4F40-A93C-B59BB69311EE}"/>
              </a:ext>
            </a:extLst>
          </p:cNvPr>
          <p:cNvSpPr txBox="1"/>
          <p:nvPr/>
        </p:nvSpPr>
        <p:spPr>
          <a:xfrm>
            <a:off x="10203078" y="5747517"/>
            <a:ext cx="11079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1400" spc="0" baseline="0" dirty="0">
                <a:solidFill>
                  <a:srgbClr val="000000"/>
                </a:solidFill>
                <a:latin typeface="+mj-lt"/>
                <a:cs typeface="Arial"/>
                <a:sym typeface="Arial"/>
                <a:rtl val="0"/>
              </a:rPr>
              <a:t>Nick Name</a:t>
            </a:r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A27E5CE9-DFA0-4BD4-B3F0-457E6186EDCC}"/>
              </a:ext>
            </a:extLst>
          </p:cNvPr>
          <p:cNvSpPr txBox="1"/>
          <p:nvPr/>
        </p:nvSpPr>
        <p:spPr>
          <a:xfrm>
            <a:off x="10313686" y="5960154"/>
            <a:ext cx="88678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1000" spc="0" baseline="0">
                <a:solidFill>
                  <a:schemeClr val="tx1">
                    <a:lumMod val="75000"/>
                    <a:lumOff val="25000"/>
                  </a:schemeClr>
                </a:solidFill>
                <a:cs typeface="Arial"/>
                <a:sym typeface="Arial"/>
                <a:rtl val="0"/>
              </a:rPr>
              <a:t>Job Position</a:t>
            </a:r>
          </a:p>
        </p:txBody>
      </p:sp>
      <p:grpSp>
        <p:nvGrpSpPr>
          <p:cNvPr id="107" name="Group 106">
            <a:extLst>
              <a:ext uri="{FF2B5EF4-FFF2-40B4-BE49-F238E27FC236}">
                <a16:creationId xmlns:a16="http://schemas.microsoft.com/office/drawing/2014/main" id="{AA50233F-4310-44CA-B0CA-18DF136186A1}"/>
              </a:ext>
            </a:extLst>
          </p:cNvPr>
          <p:cNvGrpSpPr/>
          <p:nvPr/>
        </p:nvGrpSpPr>
        <p:grpSpPr>
          <a:xfrm>
            <a:off x="10582787" y="6244216"/>
            <a:ext cx="348579" cy="100553"/>
            <a:chOff x="5908981" y="2221769"/>
            <a:chExt cx="348579" cy="100553"/>
          </a:xfrm>
        </p:grpSpPr>
        <p:sp>
          <p:nvSpPr>
            <p:cNvPr id="108" name="Star: 5 Points 107">
              <a:extLst>
                <a:ext uri="{FF2B5EF4-FFF2-40B4-BE49-F238E27FC236}">
                  <a16:creationId xmlns:a16="http://schemas.microsoft.com/office/drawing/2014/main" id="{5A1AD0FE-A944-4FF4-A80D-DDB0B9DE2C8D}"/>
                </a:ext>
              </a:extLst>
            </p:cNvPr>
            <p:cNvSpPr/>
            <p:nvPr/>
          </p:nvSpPr>
          <p:spPr>
            <a:xfrm>
              <a:off x="5908981" y="2221769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09" name="Star: 5 Points 108">
              <a:extLst>
                <a:ext uri="{FF2B5EF4-FFF2-40B4-BE49-F238E27FC236}">
                  <a16:creationId xmlns:a16="http://schemas.microsoft.com/office/drawing/2014/main" id="{5AF9F9E8-6F9C-4E44-88CA-1E04C61EC223}"/>
                </a:ext>
              </a:extLst>
            </p:cNvPr>
            <p:cNvSpPr/>
            <p:nvPr/>
          </p:nvSpPr>
          <p:spPr>
            <a:xfrm>
              <a:off x="6032994" y="2221769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10" name="Star: 5 Points 109">
              <a:extLst>
                <a:ext uri="{FF2B5EF4-FFF2-40B4-BE49-F238E27FC236}">
                  <a16:creationId xmlns:a16="http://schemas.microsoft.com/office/drawing/2014/main" id="{7FD349B9-D6DA-4992-AFAE-4BDEAAC6DB19}"/>
                </a:ext>
              </a:extLst>
            </p:cNvPr>
            <p:cNvSpPr/>
            <p:nvPr/>
          </p:nvSpPr>
          <p:spPr>
            <a:xfrm>
              <a:off x="6157007" y="2221769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403184452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raphic 2">
            <a:extLst>
              <a:ext uri="{FF2B5EF4-FFF2-40B4-BE49-F238E27FC236}">
                <a16:creationId xmlns:a16="http://schemas.microsoft.com/office/drawing/2014/main" id="{EB80EA0F-E5CE-4FE8-8FD3-86D640648EBE}"/>
              </a:ext>
            </a:extLst>
          </p:cNvPr>
          <p:cNvSpPr/>
          <p:nvPr/>
        </p:nvSpPr>
        <p:spPr>
          <a:xfrm>
            <a:off x="5249937" y="620821"/>
            <a:ext cx="545224" cy="1090448"/>
          </a:xfrm>
          <a:custGeom>
            <a:avLst/>
            <a:gdLst>
              <a:gd name="connsiteX0" fmla="*/ 545224 w 545224"/>
              <a:gd name="connsiteY0" fmla="*/ 1090449 h 1090448"/>
              <a:gd name="connsiteX1" fmla="*/ 0 w 545224"/>
              <a:gd name="connsiteY1" fmla="*/ 545224 h 1090448"/>
              <a:gd name="connsiteX2" fmla="*/ 545224 w 545224"/>
              <a:gd name="connsiteY2" fmla="*/ 0 h 10904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45224" h="1090448">
                <a:moveTo>
                  <a:pt x="545224" y="1090449"/>
                </a:moveTo>
                <a:cubicBezTo>
                  <a:pt x="244068" y="1090449"/>
                  <a:pt x="0" y="846381"/>
                  <a:pt x="0" y="545224"/>
                </a:cubicBezTo>
                <a:cubicBezTo>
                  <a:pt x="0" y="244067"/>
                  <a:pt x="244068" y="0"/>
                  <a:pt x="545224" y="0"/>
                </a:cubicBezTo>
              </a:path>
            </a:pathLst>
          </a:custGeom>
          <a:noFill/>
          <a:ln w="22401" cap="rnd">
            <a:solidFill>
              <a:schemeClr val="accent1"/>
            </a:solidFill>
            <a:custDash>
              <a:ds d="299430" sp="299430"/>
            </a:custDash>
            <a:round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4" name="Graphic 2">
            <a:extLst>
              <a:ext uri="{FF2B5EF4-FFF2-40B4-BE49-F238E27FC236}">
                <a16:creationId xmlns:a16="http://schemas.microsoft.com/office/drawing/2014/main" id="{EB80EA0F-E5CE-4FE8-8FD3-86D640648EBE}"/>
              </a:ext>
            </a:extLst>
          </p:cNvPr>
          <p:cNvSpPr/>
          <p:nvPr/>
        </p:nvSpPr>
        <p:spPr>
          <a:xfrm>
            <a:off x="5795161" y="620821"/>
            <a:ext cx="545224" cy="1090448"/>
          </a:xfrm>
          <a:custGeom>
            <a:avLst/>
            <a:gdLst>
              <a:gd name="connsiteX0" fmla="*/ 0 w 545224"/>
              <a:gd name="connsiteY0" fmla="*/ 0 h 1090448"/>
              <a:gd name="connsiteX1" fmla="*/ 545224 w 545224"/>
              <a:gd name="connsiteY1" fmla="*/ 545224 h 1090448"/>
              <a:gd name="connsiteX2" fmla="*/ 0 w 545224"/>
              <a:gd name="connsiteY2" fmla="*/ 1090449 h 10904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45224" h="1090448">
                <a:moveTo>
                  <a:pt x="0" y="0"/>
                </a:moveTo>
                <a:cubicBezTo>
                  <a:pt x="301157" y="0"/>
                  <a:pt x="545224" y="244067"/>
                  <a:pt x="545224" y="545224"/>
                </a:cubicBezTo>
                <a:cubicBezTo>
                  <a:pt x="545224" y="846381"/>
                  <a:pt x="301157" y="1090449"/>
                  <a:pt x="0" y="1090449"/>
                </a:cubicBezTo>
              </a:path>
            </a:pathLst>
          </a:custGeom>
          <a:noFill/>
          <a:ln w="22401" cap="rnd">
            <a:solidFill>
              <a:schemeClr val="accent1"/>
            </a:solidFill>
            <a:prstDash val="solid"/>
            <a:round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27" name="Graphic 2">
            <a:extLst>
              <a:ext uri="{FF2B5EF4-FFF2-40B4-BE49-F238E27FC236}">
                <a16:creationId xmlns:a16="http://schemas.microsoft.com/office/drawing/2014/main" id="{71F12519-2111-4453-AACD-F9AA81E7AFF9}"/>
              </a:ext>
            </a:extLst>
          </p:cNvPr>
          <p:cNvSpPr/>
          <p:nvPr/>
        </p:nvSpPr>
        <p:spPr>
          <a:xfrm>
            <a:off x="5782958" y="1711270"/>
            <a:ext cx="1839903" cy="14026"/>
          </a:xfrm>
          <a:custGeom>
            <a:avLst/>
            <a:gdLst>
              <a:gd name="connsiteX0" fmla="*/ 1839904 w 1839903"/>
              <a:gd name="connsiteY0" fmla="*/ 0 h 14026"/>
              <a:gd name="connsiteX1" fmla="*/ 0 w 1839903"/>
              <a:gd name="connsiteY1" fmla="*/ 0 h 140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39903" h="14026">
                <a:moveTo>
                  <a:pt x="1839904" y="0"/>
                </a:moveTo>
                <a:lnTo>
                  <a:pt x="0" y="0"/>
                </a:lnTo>
              </a:path>
            </a:pathLst>
          </a:custGeom>
          <a:ln w="22401" cap="rnd">
            <a:solidFill>
              <a:schemeClr val="accent1"/>
            </a:solidFill>
            <a:prstDash val="solid"/>
            <a:round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32" name="Graphic 2">
            <a:extLst>
              <a:ext uri="{FF2B5EF4-FFF2-40B4-BE49-F238E27FC236}">
                <a16:creationId xmlns:a16="http://schemas.microsoft.com/office/drawing/2014/main" id="{B15E440F-297F-44A1-A833-C5E29426322C}"/>
              </a:ext>
            </a:extLst>
          </p:cNvPr>
          <p:cNvSpPr/>
          <p:nvPr/>
        </p:nvSpPr>
        <p:spPr>
          <a:xfrm>
            <a:off x="5782958" y="620821"/>
            <a:ext cx="1839903" cy="561"/>
          </a:xfrm>
          <a:custGeom>
            <a:avLst/>
            <a:gdLst>
              <a:gd name="connsiteX0" fmla="*/ 0 w 1839903"/>
              <a:gd name="connsiteY0" fmla="*/ 0 h 561"/>
              <a:gd name="connsiteX1" fmla="*/ 1839904 w 1839903"/>
              <a:gd name="connsiteY1" fmla="*/ 561 h 5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39903" h="561">
                <a:moveTo>
                  <a:pt x="0" y="0"/>
                </a:moveTo>
                <a:lnTo>
                  <a:pt x="1839904" y="561"/>
                </a:lnTo>
              </a:path>
            </a:pathLst>
          </a:custGeom>
          <a:ln w="22401" cap="rnd">
            <a:solidFill>
              <a:schemeClr val="accent1"/>
            </a:solidFill>
            <a:prstDash val="solid"/>
            <a:round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47" name="Graphic 2">
            <a:extLst>
              <a:ext uri="{FF2B5EF4-FFF2-40B4-BE49-F238E27FC236}">
                <a16:creationId xmlns:a16="http://schemas.microsoft.com/office/drawing/2014/main" id="{820BBF74-C98B-4C99-9CC9-F5BA54E03E4A}"/>
              </a:ext>
            </a:extLst>
          </p:cNvPr>
          <p:cNvSpPr/>
          <p:nvPr/>
        </p:nvSpPr>
        <p:spPr>
          <a:xfrm>
            <a:off x="6304757" y="971633"/>
            <a:ext cx="1827139" cy="14026"/>
          </a:xfrm>
          <a:custGeom>
            <a:avLst/>
            <a:gdLst>
              <a:gd name="connsiteX0" fmla="*/ 0 w 1827139"/>
              <a:gd name="connsiteY0" fmla="*/ 0 h 14026"/>
              <a:gd name="connsiteX1" fmla="*/ 1827139 w 1827139"/>
              <a:gd name="connsiteY1" fmla="*/ 0 h 140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27139" h="14026">
                <a:moveTo>
                  <a:pt x="0" y="0"/>
                </a:moveTo>
                <a:lnTo>
                  <a:pt x="1827139" y="0"/>
                </a:lnTo>
              </a:path>
            </a:pathLst>
          </a:custGeom>
          <a:ln w="22401" cap="rnd">
            <a:solidFill>
              <a:schemeClr val="accent1"/>
            </a:solidFill>
            <a:prstDash val="solid"/>
            <a:round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48" name="Graphic 2">
            <a:extLst>
              <a:ext uri="{FF2B5EF4-FFF2-40B4-BE49-F238E27FC236}">
                <a16:creationId xmlns:a16="http://schemas.microsoft.com/office/drawing/2014/main" id="{C8E45171-2F5B-4B56-BAF8-8E35D36C2472}"/>
              </a:ext>
            </a:extLst>
          </p:cNvPr>
          <p:cNvSpPr/>
          <p:nvPr/>
        </p:nvSpPr>
        <p:spPr>
          <a:xfrm>
            <a:off x="3155165" y="5139436"/>
            <a:ext cx="545224" cy="1090448"/>
          </a:xfrm>
          <a:custGeom>
            <a:avLst/>
            <a:gdLst>
              <a:gd name="connsiteX0" fmla="*/ 545224 w 545224"/>
              <a:gd name="connsiteY0" fmla="*/ 1090448 h 1090448"/>
              <a:gd name="connsiteX1" fmla="*/ 0 w 545224"/>
              <a:gd name="connsiteY1" fmla="*/ 545224 h 1090448"/>
              <a:gd name="connsiteX2" fmla="*/ 545224 w 545224"/>
              <a:gd name="connsiteY2" fmla="*/ 0 h 10904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45224" h="1090448">
                <a:moveTo>
                  <a:pt x="545224" y="1090448"/>
                </a:moveTo>
                <a:cubicBezTo>
                  <a:pt x="244067" y="1090448"/>
                  <a:pt x="0" y="846381"/>
                  <a:pt x="0" y="545224"/>
                </a:cubicBezTo>
                <a:cubicBezTo>
                  <a:pt x="0" y="244067"/>
                  <a:pt x="244067" y="0"/>
                  <a:pt x="545224" y="0"/>
                </a:cubicBezTo>
              </a:path>
            </a:pathLst>
          </a:custGeom>
          <a:noFill/>
          <a:ln w="22401" cap="rnd">
            <a:solidFill>
              <a:schemeClr val="accent2"/>
            </a:solidFill>
            <a:custDash>
              <a:ds d="299430" sp="299430"/>
            </a:custDash>
            <a:round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49" name="Graphic 2">
            <a:extLst>
              <a:ext uri="{FF2B5EF4-FFF2-40B4-BE49-F238E27FC236}">
                <a16:creationId xmlns:a16="http://schemas.microsoft.com/office/drawing/2014/main" id="{116CA6B7-3F16-4DCD-87C9-C57B637DD8F4}"/>
              </a:ext>
            </a:extLst>
          </p:cNvPr>
          <p:cNvSpPr/>
          <p:nvPr/>
        </p:nvSpPr>
        <p:spPr>
          <a:xfrm>
            <a:off x="3700389" y="5139295"/>
            <a:ext cx="545224" cy="1090448"/>
          </a:xfrm>
          <a:custGeom>
            <a:avLst/>
            <a:gdLst>
              <a:gd name="connsiteX0" fmla="*/ 0 w 545224"/>
              <a:gd name="connsiteY0" fmla="*/ 0 h 1090448"/>
              <a:gd name="connsiteX1" fmla="*/ 545224 w 545224"/>
              <a:gd name="connsiteY1" fmla="*/ 545224 h 1090448"/>
              <a:gd name="connsiteX2" fmla="*/ 0 w 545224"/>
              <a:gd name="connsiteY2" fmla="*/ 1090449 h 10904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45224" h="1090448">
                <a:moveTo>
                  <a:pt x="0" y="0"/>
                </a:moveTo>
                <a:cubicBezTo>
                  <a:pt x="301157" y="0"/>
                  <a:pt x="545224" y="244067"/>
                  <a:pt x="545224" y="545224"/>
                </a:cubicBezTo>
                <a:cubicBezTo>
                  <a:pt x="545224" y="846381"/>
                  <a:pt x="301157" y="1090449"/>
                  <a:pt x="0" y="1090449"/>
                </a:cubicBezTo>
              </a:path>
            </a:pathLst>
          </a:custGeom>
          <a:noFill/>
          <a:ln w="22401" cap="rnd">
            <a:solidFill>
              <a:schemeClr val="accent2"/>
            </a:solidFill>
            <a:prstDash val="solid"/>
            <a:round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273" name="Graphic 2">
            <a:extLst>
              <a:ext uri="{FF2B5EF4-FFF2-40B4-BE49-F238E27FC236}">
                <a16:creationId xmlns:a16="http://schemas.microsoft.com/office/drawing/2014/main" id="{AFEFBAD4-769A-417D-897B-503203954C11}"/>
              </a:ext>
            </a:extLst>
          </p:cNvPr>
          <p:cNvSpPr/>
          <p:nvPr/>
        </p:nvSpPr>
        <p:spPr>
          <a:xfrm>
            <a:off x="3688186" y="6229884"/>
            <a:ext cx="1839903" cy="14026"/>
          </a:xfrm>
          <a:custGeom>
            <a:avLst/>
            <a:gdLst>
              <a:gd name="connsiteX0" fmla="*/ 1839904 w 1839903"/>
              <a:gd name="connsiteY0" fmla="*/ 0 h 14026"/>
              <a:gd name="connsiteX1" fmla="*/ 0 w 1839903"/>
              <a:gd name="connsiteY1" fmla="*/ 0 h 140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39903" h="14026">
                <a:moveTo>
                  <a:pt x="1839904" y="0"/>
                </a:moveTo>
                <a:lnTo>
                  <a:pt x="0" y="0"/>
                </a:lnTo>
              </a:path>
            </a:pathLst>
          </a:custGeom>
          <a:ln w="22401" cap="rnd">
            <a:solidFill>
              <a:schemeClr val="accent2"/>
            </a:solidFill>
            <a:prstDash val="solid"/>
            <a:round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278" name="Graphic 2">
            <a:extLst>
              <a:ext uri="{FF2B5EF4-FFF2-40B4-BE49-F238E27FC236}">
                <a16:creationId xmlns:a16="http://schemas.microsoft.com/office/drawing/2014/main" id="{D0B0DF9B-0A6A-4532-B0B8-B308D0D2EBE7}"/>
              </a:ext>
            </a:extLst>
          </p:cNvPr>
          <p:cNvSpPr/>
          <p:nvPr/>
        </p:nvSpPr>
        <p:spPr>
          <a:xfrm>
            <a:off x="3688186" y="5139295"/>
            <a:ext cx="1839903" cy="561"/>
          </a:xfrm>
          <a:custGeom>
            <a:avLst/>
            <a:gdLst>
              <a:gd name="connsiteX0" fmla="*/ 0 w 1839903"/>
              <a:gd name="connsiteY0" fmla="*/ 0 h 561"/>
              <a:gd name="connsiteX1" fmla="*/ 1839904 w 1839903"/>
              <a:gd name="connsiteY1" fmla="*/ 561 h 5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39903" h="561">
                <a:moveTo>
                  <a:pt x="0" y="0"/>
                </a:moveTo>
                <a:lnTo>
                  <a:pt x="1839904" y="561"/>
                </a:lnTo>
              </a:path>
            </a:pathLst>
          </a:custGeom>
          <a:ln w="22401" cap="rnd">
            <a:solidFill>
              <a:schemeClr val="accent2"/>
            </a:solidFill>
            <a:prstDash val="solid"/>
            <a:round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295" name="Graphic 2">
            <a:extLst>
              <a:ext uri="{FF2B5EF4-FFF2-40B4-BE49-F238E27FC236}">
                <a16:creationId xmlns:a16="http://schemas.microsoft.com/office/drawing/2014/main" id="{56D5FD98-2D3E-4A05-8D5A-AC645E46EF91}"/>
              </a:ext>
            </a:extLst>
          </p:cNvPr>
          <p:cNvSpPr/>
          <p:nvPr/>
        </p:nvSpPr>
        <p:spPr>
          <a:xfrm>
            <a:off x="4204094" y="5475519"/>
            <a:ext cx="1827279" cy="14026"/>
          </a:xfrm>
          <a:custGeom>
            <a:avLst/>
            <a:gdLst>
              <a:gd name="connsiteX0" fmla="*/ 1827280 w 1827279"/>
              <a:gd name="connsiteY0" fmla="*/ 0 h 14026"/>
              <a:gd name="connsiteX1" fmla="*/ 0 w 1827279"/>
              <a:gd name="connsiteY1" fmla="*/ 0 h 140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27279" h="14026">
                <a:moveTo>
                  <a:pt x="1827280" y="0"/>
                </a:moveTo>
                <a:lnTo>
                  <a:pt x="0" y="0"/>
                </a:lnTo>
              </a:path>
            </a:pathLst>
          </a:custGeom>
          <a:ln w="22401" cap="rnd">
            <a:solidFill>
              <a:schemeClr val="accent2"/>
            </a:solidFill>
            <a:prstDash val="solid"/>
            <a:round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296" name="Graphic 2">
            <a:extLst>
              <a:ext uri="{FF2B5EF4-FFF2-40B4-BE49-F238E27FC236}">
                <a16:creationId xmlns:a16="http://schemas.microsoft.com/office/drawing/2014/main" id="{7CC77025-CC9A-4DF5-8F95-84813286F3BD}"/>
              </a:ext>
            </a:extLst>
          </p:cNvPr>
          <p:cNvSpPr/>
          <p:nvPr/>
        </p:nvSpPr>
        <p:spPr>
          <a:xfrm>
            <a:off x="7344709" y="5139716"/>
            <a:ext cx="545224" cy="1090448"/>
          </a:xfrm>
          <a:custGeom>
            <a:avLst/>
            <a:gdLst>
              <a:gd name="connsiteX0" fmla="*/ 545224 w 545224"/>
              <a:gd name="connsiteY0" fmla="*/ 1090449 h 1090448"/>
              <a:gd name="connsiteX1" fmla="*/ 0 w 545224"/>
              <a:gd name="connsiteY1" fmla="*/ 545224 h 1090448"/>
              <a:gd name="connsiteX2" fmla="*/ 545224 w 545224"/>
              <a:gd name="connsiteY2" fmla="*/ 0 h 10904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45224" h="1090448">
                <a:moveTo>
                  <a:pt x="545224" y="1090449"/>
                </a:moveTo>
                <a:cubicBezTo>
                  <a:pt x="244067" y="1090449"/>
                  <a:pt x="0" y="846381"/>
                  <a:pt x="0" y="545224"/>
                </a:cubicBezTo>
                <a:cubicBezTo>
                  <a:pt x="0" y="244067"/>
                  <a:pt x="244067" y="0"/>
                  <a:pt x="545224" y="0"/>
                </a:cubicBezTo>
              </a:path>
            </a:pathLst>
          </a:custGeom>
          <a:noFill/>
          <a:ln w="22401" cap="rnd">
            <a:solidFill>
              <a:schemeClr val="accent1"/>
            </a:solidFill>
            <a:custDash>
              <a:ds d="299430" sp="299430"/>
            </a:custDash>
            <a:round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297" name="Graphic 2">
            <a:extLst>
              <a:ext uri="{FF2B5EF4-FFF2-40B4-BE49-F238E27FC236}">
                <a16:creationId xmlns:a16="http://schemas.microsoft.com/office/drawing/2014/main" id="{5DE4987A-685E-4962-923E-6EC0DD884E27}"/>
              </a:ext>
            </a:extLst>
          </p:cNvPr>
          <p:cNvSpPr/>
          <p:nvPr/>
        </p:nvSpPr>
        <p:spPr>
          <a:xfrm>
            <a:off x="7889933" y="5139576"/>
            <a:ext cx="545224" cy="1090448"/>
          </a:xfrm>
          <a:custGeom>
            <a:avLst/>
            <a:gdLst>
              <a:gd name="connsiteX0" fmla="*/ 0 w 545224"/>
              <a:gd name="connsiteY0" fmla="*/ 0 h 1090448"/>
              <a:gd name="connsiteX1" fmla="*/ 545224 w 545224"/>
              <a:gd name="connsiteY1" fmla="*/ 545224 h 1090448"/>
              <a:gd name="connsiteX2" fmla="*/ 0 w 545224"/>
              <a:gd name="connsiteY2" fmla="*/ 1090448 h 10904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45224" h="1090448">
                <a:moveTo>
                  <a:pt x="0" y="0"/>
                </a:moveTo>
                <a:cubicBezTo>
                  <a:pt x="301157" y="0"/>
                  <a:pt x="545224" y="244067"/>
                  <a:pt x="545224" y="545224"/>
                </a:cubicBezTo>
                <a:cubicBezTo>
                  <a:pt x="545224" y="846381"/>
                  <a:pt x="301157" y="1090448"/>
                  <a:pt x="0" y="1090448"/>
                </a:cubicBezTo>
              </a:path>
            </a:pathLst>
          </a:custGeom>
          <a:noFill/>
          <a:ln w="22401" cap="rnd">
            <a:solidFill>
              <a:schemeClr val="accent1"/>
            </a:solidFill>
            <a:prstDash val="solid"/>
            <a:round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421" name="Graphic 2">
            <a:extLst>
              <a:ext uri="{FF2B5EF4-FFF2-40B4-BE49-F238E27FC236}">
                <a16:creationId xmlns:a16="http://schemas.microsoft.com/office/drawing/2014/main" id="{B74EDDBA-4D54-44D0-8E9A-CDCA2B0C3F8C}"/>
              </a:ext>
            </a:extLst>
          </p:cNvPr>
          <p:cNvSpPr/>
          <p:nvPr/>
        </p:nvSpPr>
        <p:spPr>
          <a:xfrm>
            <a:off x="7877730" y="6230165"/>
            <a:ext cx="1839903" cy="14026"/>
          </a:xfrm>
          <a:custGeom>
            <a:avLst/>
            <a:gdLst>
              <a:gd name="connsiteX0" fmla="*/ 1839904 w 1839903"/>
              <a:gd name="connsiteY0" fmla="*/ 0 h 14026"/>
              <a:gd name="connsiteX1" fmla="*/ 0 w 1839903"/>
              <a:gd name="connsiteY1" fmla="*/ 0 h 140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39903" h="14026">
                <a:moveTo>
                  <a:pt x="1839904" y="0"/>
                </a:moveTo>
                <a:lnTo>
                  <a:pt x="0" y="0"/>
                </a:lnTo>
              </a:path>
            </a:pathLst>
          </a:custGeom>
          <a:ln w="22401" cap="rnd">
            <a:solidFill>
              <a:schemeClr val="accent1"/>
            </a:solidFill>
            <a:prstDash val="solid"/>
            <a:round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426" name="Graphic 2">
            <a:extLst>
              <a:ext uri="{FF2B5EF4-FFF2-40B4-BE49-F238E27FC236}">
                <a16:creationId xmlns:a16="http://schemas.microsoft.com/office/drawing/2014/main" id="{2525A9D6-CD13-4FD9-88D0-7319D4C2BDF5}"/>
              </a:ext>
            </a:extLst>
          </p:cNvPr>
          <p:cNvSpPr/>
          <p:nvPr/>
        </p:nvSpPr>
        <p:spPr>
          <a:xfrm>
            <a:off x="7877730" y="5139576"/>
            <a:ext cx="1839903" cy="561"/>
          </a:xfrm>
          <a:custGeom>
            <a:avLst/>
            <a:gdLst>
              <a:gd name="connsiteX0" fmla="*/ 0 w 1839903"/>
              <a:gd name="connsiteY0" fmla="*/ 0 h 561"/>
              <a:gd name="connsiteX1" fmla="*/ 1839904 w 1839903"/>
              <a:gd name="connsiteY1" fmla="*/ 561 h 5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39903" h="561">
                <a:moveTo>
                  <a:pt x="0" y="0"/>
                </a:moveTo>
                <a:lnTo>
                  <a:pt x="1839904" y="561"/>
                </a:lnTo>
              </a:path>
            </a:pathLst>
          </a:custGeom>
          <a:ln w="22401" cap="rnd">
            <a:solidFill>
              <a:schemeClr val="accent1"/>
            </a:solidFill>
            <a:prstDash val="solid"/>
            <a:round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443" name="Graphic 2">
            <a:extLst>
              <a:ext uri="{FF2B5EF4-FFF2-40B4-BE49-F238E27FC236}">
                <a16:creationId xmlns:a16="http://schemas.microsoft.com/office/drawing/2014/main" id="{2E9B1867-EAE9-4434-AEEB-C0BFE2D11BA5}"/>
              </a:ext>
            </a:extLst>
          </p:cNvPr>
          <p:cNvSpPr/>
          <p:nvPr/>
        </p:nvSpPr>
        <p:spPr>
          <a:xfrm>
            <a:off x="8399529" y="5490388"/>
            <a:ext cx="1827139" cy="14026"/>
          </a:xfrm>
          <a:custGeom>
            <a:avLst/>
            <a:gdLst>
              <a:gd name="connsiteX0" fmla="*/ 1827140 w 1827139"/>
              <a:gd name="connsiteY0" fmla="*/ 0 h 14026"/>
              <a:gd name="connsiteX1" fmla="*/ 0 w 1827139"/>
              <a:gd name="connsiteY1" fmla="*/ 0 h 140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27139" h="14026">
                <a:moveTo>
                  <a:pt x="1827140" y="0"/>
                </a:moveTo>
                <a:lnTo>
                  <a:pt x="0" y="0"/>
                </a:lnTo>
              </a:path>
            </a:pathLst>
          </a:custGeom>
          <a:ln w="22401" cap="rnd">
            <a:solidFill>
              <a:schemeClr val="accent1"/>
            </a:solidFill>
            <a:prstDash val="solid"/>
            <a:round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444" name="Graphic 2">
            <a:extLst>
              <a:ext uri="{FF2B5EF4-FFF2-40B4-BE49-F238E27FC236}">
                <a16:creationId xmlns:a16="http://schemas.microsoft.com/office/drawing/2014/main" id="{2A0BB01A-B4D3-4056-9D4C-F4FD3CD5E7A3}"/>
              </a:ext>
            </a:extLst>
          </p:cNvPr>
          <p:cNvSpPr/>
          <p:nvPr/>
        </p:nvSpPr>
        <p:spPr>
          <a:xfrm>
            <a:off x="1951099" y="3633371"/>
            <a:ext cx="545224" cy="1090448"/>
          </a:xfrm>
          <a:custGeom>
            <a:avLst/>
            <a:gdLst>
              <a:gd name="connsiteX0" fmla="*/ 545224 w 545224"/>
              <a:gd name="connsiteY0" fmla="*/ 1090448 h 1090448"/>
              <a:gd name="connsiteX1" fmla="*/ 0 w 545224"/>
              <a:gd name="connsiteY1" fmla="*/ 545224 h 1090448"/>
              <a:gd name="connsiteX2" fmla="*/ 545224 w 545224"/>
              <a:gd name="connsiteY2" fmla="*/ 0 h 10904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45224" h="1090448">
                <a:moveTo>
                  <a:pt x="545224" y="1090448"/>
                </a:moveTo>
                <a:cubicBezTo>
                  <a:pt x="244067" y="1090448"/>
                  <a:pt x="0" y="846381"/>
                  <a:pt x="0" y="545224"/>
                </a:cubicBezTo>
                <a:cubicBezTo>
                  <a:pt x="0" y="244067"/>
                  <a:pt x="244067" y="0"/>
                  <a:pt x="545224" y="0"/>
                </a:cubicBezTo>
              </a:path>
            </a:pathLst>
          </a:custGeom>
          <a:noFill/>
          <a:ln w="22401" cap="rnd">
            <a:solidFill>
              <a:schemeClr val="accent4"/>
            </a:solidFill>
            <a:custDash>
              <a:ds d="299430" sp="299430"/>
            </a:custDash>
            <a:round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445" name="Graphic 2">
            <a:extLst>
              <a:ext uri="{FF2B5EF4-FFF2-40B4-BE49-F238E27FC236}">
                <a16:creationId xmlns:a16="http://schemas.microsoft.com/office/drawing/2014/main" id="{799AB294-806A-46F1-B9CA-4C9458E2B2F0}"/>
              </a:ext>
            </a:extLst>
          </p:cNvPr>
          <p:cNvSpPr/>
          <p:nvPr/>
        </p:nvSpPr>
        <p:spPr>
          <a:xfrm>
            <a:off x="2496323" y="3633231"/>
            <a:ext cx="545224" cy="1090448"/>
          </a:xfrm>
          <a:custGeom>
            <a:avLst/>
            <a:gdLst>
              <a:gd name="connsiteX0" fmla="*/ 0 w 545224"/>
              <a:gd name="connsiteY0" fmla="*/ 0 h 1090448"/>
              <a:gd name="connsiteX1" fmla="*/ 545224 w 545224"/>
              <a:gd name="connsiteY1" fmla="*/ 545224 h 1090448"/>
              <a:gd name="connsiteX2" fmla="*/ 0 w 545224"/>
              <a:gd name="connsiteY2" fmla="*/ 1090448 h 10904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45224" h="1090448">
                <a:moveTo>
                  <a:pt x="0" y="0"/>
                </a:moveTo>
                <a:cubicBezTo>
                  <a:pt x="301157" y="0"/>
                  <a:pt x="545224" y="244068"/>
                  <a:pt x="545224" y="545224"/>
                </a:cubicBezTo>
                <a:cubicBezTo>
                  <a:pt x="545224" y="846381"/>
                  <a:pt x="301157" y="1090448"/>
                  <a:pt x="0" y="1090448"/>
                </a:cubicBezTo>
              </a:path>
            </a:pathLst>
          </a:custGeom>
          <a:noFill/>
          <a:ln w="22401" cap="rnd">
            <a:solidFill>
              <a:schemeClr val="accent4"/>
            </a:solidFill>
            <a:prstDash val="solid"/>
            <a:round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569" name="Graphic 2">
            <a:extLst>
              <a:ext uri="{FF2B5EF4-FFF2-40B4-BE49-F238E27FC236}">
                <a16:creationId xmlns:a16="http://schemas.microsoft.com/office/drawing/2014/main" id="{7DFDC8FD-8A35-4EDF-AB21-58A1A0914A0B}"/>
              </a:ext>
            </a:extLst>
          </p:cNvPr>
          <p:cNvSpPr/>
          <p:nvPr/>
        </p:nvSpPr>
        <p:spPr>
          <a:xfrm>
            <a:off x="2484120" y="4723819"/>
            <a:ext cx="1839903" cy="14026"/>
          </a:xfrm>
          <a:custGeom>
            <a:avLst/>
            <a:gdLst>
              <a:gd name="connsiteX0" fmla="*/ 1839904 w 1839903"/>
              <a:gd name="connsiteY0" fmla="*/ 0 h 14026"/>
              <a:gd name="connsiteX1" fmla="*/ 0 w 1839903"/>
              <a:gd name="connsiteY1" fmla="*/ 0 h 140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39903" h="14026">
                <a:moveTo>
                  <a:pt x="1839904" y="0"/>
                </a:moveTo>
                <a:lnTo>
                  <a:pt x="0" y="0"/>
                </a:lnTo>
              </a:path>
            </a:pathLst>
          </a:custGeom>
          <a:ln w="22401" cap="rnd">
            <a:solidFill>
              <a:schemeClr val="accent4"/>
            </a:solidFill>
            <a:prstDash val="solid"/>
            <a:round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574" name="Graphic 2">
            <a:extLst>
              <a:ext uri="{FF2B5EF4-FFF2-40B4-BE49-F238E27FC236}">
                <a16:creationId xmlns:a16="http://schemas.microsoft.com/office/drawing/2014/main" id="{B1B5A4B6-3830-42D3-A9F4-84DA2107C1A9}"/>
              </a:ext>
            </a:extLst>
          </p:cNvPr>
          <p:cNvSpPr/>
          <p:nvPr/>
        </p:nvSpPr>
        <p:spPr>
          <a:xfrm>
            <a:off x="2484120" y="3633231"/>
            <a:ext cx="1839903" cy="561"/>
          </a:xfrm>
          <a:custGeom>
            <a:avLst/>
            <a:gdLst>
              <a:gd name="connsiteX0" fmla="*/ 0 w 1839903"/>
              <a:gd name="connsiteY0" fmla="*/ 0 h 561"/>
              <a:gd name="connsiteX1" fmla="*/ 1839904 w 1839903"/>
              <a:gd name="connsiteY1" fmla="*/ 561 h 5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39903" h="561">
                <a:moveTo>
                  <a:pt x="0" y="0"/>
                </a:moveTo>
                <a:lnTo>
                  <a:pt x="1839904" y="561"/>
                </a:lnTo>
              </a:path>
            </a:pathLst>
          </a:custGeom>
          <a:ln w="22401" cap="rnd">
            <a:solidFill>
              <a:schemeClr val="accent4"/>
            </a:solidFill>
            <a:prstDash val="solid"/>
            <a:round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591" name="Graphic 2">
            <a:extLst>
              <a:ext uri="{FF2B5EF4-FFF2-40B4-BE49-F238E27FC236}">
                <a16:creationId xmlns:a16="http://schemas.microsoft.com/office/drawing/2014/main" id="{35F5B7E1-7E6D-48B7-81C3-418431DFA28F}"/>
              </a:ext>
            </a:extLst>
          </p:cNvPr>
          <p:cNvSpPr/>
          <p:nvPr/>
        </p:nvSpPr>
        <p:spPr>
          <a:xfrm>
            <a:off x="3000308" y="3970016"/>
            <a:ext cx="1827279" cy="14026"/>
          </a:xfrm>
          <a:custGeom>
            <a:avLst/>
            <a:gdLst>
              <a:gd name="connsiteX0" fmla="*/ 1827280 w 1827279"/>
              <a:gd name="connsiteY0" fmla="*/ 0 h 14026"/>
              <a:gd name="connsiteX1" fmla="*/ 0 w 1827279"/>
              <a:gd name="connsiteY1" fmla="*/ 0 h 140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27279" h="14026">
                <a:moveTo>
                  <a:pt x="1827280" y="0"/>
                </a:moveTo>
                <a:lnTo>
                  <a:pt x="0" y="0"/>
                </a:lnTo>
              </a:path>
            </a:pathLst>
          </a:custGeom>
          <a:ln w="22401" cap="rnd">
            <a:solidFill>
              <a:schemeClr val="accent4"/>
            </a:solidFill>
            <a:prstDash val="solid"/>
            <a:round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592" name="Graphic 2">
            <a:extLst>
              <a:ext uri="{FF2B5EF4-FFF2-40B4-BE49-F238E27FC236}">
                <a16:creationId xmlns:a16="http://schemas.microsoft.com/office/drawing/2014/main" id="{2B9A98E8-071F-4918-BD7C-5DBD839F6F4F}"/>
              </a:ext>
            </a:extLst>
          </p:cNvPr>
          <p:cNvSpPr/>
          <p:nvPr/>
        </p:nvSpPr>
        <p:spPr>
          <a:xfrm>
            <a:off x="5249937" y="3633371"/>
            <a:ext cx="545224" cy="1090448"/>
          </a:xfrm>
          <a:custGeom>
            <a:avLst/>
            <a:gdLst>
              <a:gd name="connsiteX0" fmla="*/ 545224 w 545224"/>
              <a:gd name="connsiteY0" fmla="*/ 1090448 h 1090448"/>
              <a:gd name="connsiteX1" fmla="*/ 0 w 545224"/>
              <a:gd name="connsiteY1" fmla="*/ 545224 h 1090448"/>
              <a:gd name="connsiteX2" fmla="*/ 545224 w 545224"/>
              <a:gd name="connsiteY2" fmla="*/ 0 h 10904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45224" h="1090448">
                <a:moveTo>
                  <a:pt x="545224" y="1090448"/>
                </a:moveTo>
                <a:cubicBezTo>
                  <a:pt x="244068" y="1090448"/>
                  <a:pt x="0" y="846381"/>
                  <a:pt x="0" y="545224"/>
                </a:cubicBezTo>
                <a:cubicBezTo>
                  <a:pt x="0" y="244067"/>
                  <a:pt x="244068" y="0"/>
                  <a:pt x="545224" y="0"/>
                </a:cubicBezTo>
              </a:path>
            </a:pathLst>
          </a:custGeom>
          <a:noFill/>
          <a:ln w="22401" cap="rnd">
            <a:solidFill>
              <a:schemeClr val="accent5"/>
            </a:solidFill>
            <a:custDash>
              <a:ds d="299430" sp="299430"/>
            </a:custDash>
            <a:round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593" name="Graphic 2">
            <a:extLst>
              <a:ext uri="{FF2B5EF4-FFF2-40B4-BE49-F238E27FC236}">
                <a16:creationId xmlns:a16="http://schemas.microsoft.com/office/drawing/2014/main" id="{89CD393A-1C8F-4AA0-91F4-E4E27B33447D}"/>
              </a:ext>
            </a:extLst>
          </p:cNvPr>
          <p:cNvSpPr/>
          <p:nvPr/>
        </p:nvSpPr>
        <p:spPr>
          <a:xfrm>
            <a:off x="5795161" y="3633231"/>
            <a:ext cx="545224" cy="1090448"/>
          </a:xfrm>
          <a:custGeom>
            <a:avLst/>
            <a:gdLst>
              <a:gd name="connsiteX0" fmla="*/ 0 w 545224"/>
              <a:gd name="connsiteY0" fmla="*/ 0 h 1090448"/>
              <a:gd name="connsiteX1" fmla="*/ 545224 w 545224"/>
              <a:gd name="connsiteY1" fmla="*/ 545224 h 1090448"/>
              <a:gd name="connsiteX2" fmla="*/ 0 w 545224"/>
              <a:gd name="connsiteY2" fmla="*/ 1090448 h 10904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45224" h="1090448">
                <a:moveTo>
                  <a:pt x="0" y="0"/>
                </a:moveTo>
                <a:cubicBezTo>
                  <a:pt x="301157" y="0"/>
                  <a:pt x="545224" y="244068"/>
                  <a:pt x="545224" y="545224"/>
                </a:cubicBezTo>
                <a:cubicBezTo>
                  <a:pt x="545224" y="846381"/>
                  <a:pt x="301157" y="1090448"/>
                  <a:pt x="0" y="1090448"/>
                </a:cubicBezTo>
              </a:path>
            </a:pathLst>
          </a:custGeom>
          <a:noFill/>
          <a:ln w="22401" cap="rnd">
            <a:solidFill>
              <a:schemeClr val="accent5"/>
            </a:solidFill>
            <a:prstDash val="solid"/>
            <a:round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717" name="Graphic 2">
            <a:extLst>
              <a:ext uri="{FF2B5EF4-FFF2-40B4-BE49-F238E27FC236}">
                <a16:creationId xmlns:a16="http://schemas.microsoft.com/office/drawing/2014/main" id="{4ED10721-76A1-47C3-B01A-301372D7CE6E}"/>
              </a:ext>
            </a:extLst>
          </p:cNvPr>
          <p:cNvSpPr/>
          <p:nvPr/>
        </p:nvSpPr>
        <p:spPr>
          <a:xfrm>
            <a:off x="5782958" y="4723819"/>
            <a:ext cx="1839903" cy="14026"/>
          </a:xfrm>
          <a:custGeom>
            <a:avLst/>
            <a:gdLst>
              <a:gd name="connsiteX0" fmla="*/ 1839904 w 1839903"/>
              <a:gd name="connsiteY0" fmla="*/ 0 h 14026"/>
              <a:gd name="connsiteX1" fmla="*/ 0 w 1839903"/>
              <a:gd name="connsiteY1" fmla="*/ 0 h 140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39903" h="14026">
                <a:moveTo>
                  <a:pt x="1839904" y="0"/>
                </a:moveTo>
                <a:lnTo>
                  <a:pt x="0" y="0"/>
                </a:lnTo>
              </a:path>
            </a:pathLst>
          </a:custGeom>
          <a:ln w="22401" cap="rnd">
            <a:solidFill>
              <a:schemeClr val="accent5"/>
            </a:solidFill>
            <a:prstDash val="solid"/>
            <a:round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722" name="Graphic 2">
            <a:extLst>
              <a:ext uri="{FF2B5EF4-FFF2-40B4-BE49-F238E27FC236}">
                <a16:creationId xmlns:a16="http://schemas.microsoft.com/office/drawing/2014/main" id="{75E61F60-68AD-46A5-A2D6-A76464639297}"/>
              </a:ext>
            </a:extLst>
          </p:cNvPr>
          <p:cNvSpPr/>
          <p:nvPr/>
        </p:nvSpPr>
        <p:spPr>
          <a:xfrm>
            <a:off x="5782958" y="3633231"/>
            <a:ext cx="1839903" cy="561"/>
          </a:xfrm>
          <a:custGeom>
            <a:avLst/>
            <a:gdLst>
              <a:gd name="connsiteX0" fmla="*/ 0 w 1839903"/>
              <a:gd name="connsiteY0" fmla="*/ 0 h 561"/>
              <a:gd name="connsiteX1" fmla="*/ 1839904 w 1839903"/>
              <a:gd name="connsiteY1" fmla="*/ 561 h 5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39903" h="561">
                <a:moveTo>
                  <a:pt x="0" y="0"/>
                </a:moveTo>
                <a:lnTo>
                  <a:pt x="1839904" y="561"/>
                </a:lnTo>
              </a:path>
            </a:pathLst>
          </a:custGeom>
          <a:ln w="22401" cap="rnd">
            <a:solidFill>
              <a:schemeClr val="accent5"/>
            </a:solidFill>
            <a:prstDash val="solid"/>
            <a:round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739" name="Graphic 2">
            <a:extLst>
              <a:ext uri="{FF2B5EF4-FFF2-40B4-BE49-F238E27FC236}">
                <a16:creationId xmlns:a16="http://schemas.microsoft.com/office/drawing/2014/main" id="{23EC37A2-C04A-44FB-A72F-4393866250E0}"/>
              </a:ext>
            </a:extLst>
          </p:cNvPr>
          <p:cNvSpPr/>
          <p:nvPr/>
        </p:nvSpPr>
        <p:spPr>
          <a:xfrm>
            <a:off x="6304757" y="3984183"/>
            <a:ext cx="1827279" cy="14026"/>
          </a:xfrm>
          <a:custGeom>
            <a:avLst/>
            <a:gdLst>
              <a:gd name="connsiteX0" fmla="*/ 0 w 1827279"/>
              <a:gd name="connsiteY0" fmla="*/ 0 h 14026"/>
              <a:gd name="connsiteX1" fmla="*/ 1827280 w 1827279"/>
              <a:gd name="connsiteY1" fmla="*/ 0 h 140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27279" h="14026">
                <a:moveTo>
                  <a:pt x="0" y="0"/>
                </a:moveTo>
                <a:lnTo>
                  <a:pt x="1827280" y="0"/>
                </a:lnTo>
              </a:path>
            </a:pathLst>
          </a:custGeom>
          <a:ln w="22401" cap="rnd">
            <a:solidFill>
              <a:schemeClr val="accent5"/>
            </a:solidFill>
            <a:prstDash val="solid"/>
            <a:round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741" name="Graphic 2">
            <a:extLst>
              <a:ext uri="{FF2B5EF4-FFF2-40B4-BE49-F238E27FC236}">
                <a16:creationId xmlns:a16="http://schemas.microsoft.com/office/drawing/2014/main" id="{4F670D28-6E57-4675-BC70-615893972FD8}"/>
              </a:ext>
            </a:extLst>
          </p:cNvPr>
          <p:cNvSpPr/>
          <p:nvPr/>
        </p:nvSpPr>
        <p:spPr>
          <a:xfrm>
            <a:off x="8548775" y="3633371"/>
            <a:ext cx="545224" cy="1090448"/>
          </a:xfrm>
          <a:custGeom>
            <a:avLst/>
            <a:gdLst>
              <a:gd name="connsiteX0" fmla="*/ 545224 w 545224"/>
              <a:gd name="connsiteY0" fmla="*/ 1090448 h 1090448"/>
              <a:gd name="connsiteX1" fmla="*/ 0 w 545224"/>
              <a:gd name="connsiteY1" fmla="*/ 545224 h 1090448"/>
              <a:gd name="connsiteX2" fmla="*/ 545224 w 545224"/>
              <a:gd name="connsiteY2" fmla="*/ 0 h 10904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45224" h="1090448">
                <a:moveTo>
                  <a:pt x="545224" y="1090448"/>
                </a:moveTo>
                <a:cubicBezTo>
                  <a:pt x="244067" y="1090448"/>
                  <a:pt x="0" y="846381"/>
                  <a:pt x="0" y="545224"/>
                </a:cubicBezTo>
                <a:cubicBezTo>
                  <a:pt x="0" y="244067"/>
                  <a:pt x="244067" y="0"/>
                  <a:pt x="545224" y="0"/>
                </a:cubicBezTo>
              </a:path>
            </a:pathLst>
          </a:custGeom>
          <a:noFill/>
          <a:ln w="22401" cap="rnd">
            <a:solidFill>
              <a:schemeClr val="accent6"/>
            </a:solidFill>
            <a:custDash>
              <a:ds d="299430" sp="299430"/>
            </a:custDash>
            <a:round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742" name="Graphic 2">
            <a:extLst>
              <a:ext uri="{FF2B5EF4-FFF2-40B4-BE49-F238E27FC236}">
                <a16:creationId xmlns:a16="http://schemas.microsoft.com/office/drawing/2014/main" id="{C2259FBF-136C-4411-9705-E2B62CC5DE99}"/>
              </a:ext>
            </a:extLst>
          </p:cNvPr>
          <p:cNvSpPr/>
          <p:nvPr/>
        </p:nvSpPr>
        <p:spPr>
          <a:xfrm>
            <a:off x="9093999" y="3633231"/>
            <a:ext cx="545224" cy="1090448"/>
          </a:xfrm>
          <a:custGeom>
            <a:avLst/>
            <a:gdLst>
              <a:gd name="connsiteX0" fmla="*/ 0 w 545224"/>
              <a:gd name="connsiteY0" fmla="*/ 0 h 1090448"/>
              <a:gd name="connsiteX1" fmla="*/ 545225 w 545224"/>
              <a:gd name="connsiteY1" fmla="*/ 545224 h 1090448"/>
              <a:gd name="connsiteX2" fmla="*/ 0 w 545224"/>
              <a:gd name="connsiteY2" fmla="*/ 1090448 h 10904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45224" h="1090448">
                <a:moveTo>
                  <a:pt x="0" y="0"/>
                </a:moveTo>
                <a:cubicBezTo>
                  <a:pt x="301157" y="0"/>
                  <a:pt x="545225" y="244068"/>
                  <a:pt x="545225" y="545224"/>
                </a:cubicBezTo>
                <a:cubicBezTo>
                  <a:pt x="545225" y="846381"/>
                  <a:pt x="301157" y="1090448"/>
                  <a:pt x="0" y="1090448"/>
                </a:cubicBezTo>
              </a:path>
            </a:pathLst>
          </a:custGeom>
          <a:noFill/>
          <a:ln w="22401" cap="rnd">
            <a:solidFill>
              <a:schemeClr val="accent6"/>
            </a:solidFill>
            <a:prstDash val="solid"/>
            <a:round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866" name="Graphic 2">
            <a:extLst>
              <a:ext uri="{FF2B5EF4-FFF2-40B4-BE49-F238E27FC236}">
                <a16:creationId xmlns:a16="http://schemas.microsoft.com/office/drawing/2014/main" id="{17BF903B-F55F-4BED-B346-234B62C5F2AB}"/>
              </a:ext>
            </a:extLst>
          </p:cNvPr>
          <p:cNvSpPr/>
          <p:nvPr/>
        </p:nvSpPr>
        <p:spPr>
          <a:xfrm>
            <a:off x="9081796" y="4723819"/>
            <a:ext cx="1839903" cy="14026"/>
          </a:xfrm>
          <a:custGeom>
            <a:avLst/>
            <a:gdLst>
              <a:gd name="connsiteX0" fmla="*/ 1839904 w 1839903"/>
              <a:gd name="connsiteY0" fmla="*/ 0 h 14026"/>
              <a:gd name="connsiteX1" fmla="*/ 0 w 1839903"/>
              <a:gd name="connsiteY1" fmla="*/ 0 h 140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39903" h="14026">
                <a:moveTo>
                  <a:pt x="1839904" y="0"/>
                </a:moveTo>
                <a:lnTo>
                  <a:pt x="0" y="0"/>
                </a:lnTo>
              </a:path>
            </a:pathLst>
          </a:custGeom>
          <a:ln w="22401" cap="rnd">
            <a:solidFill>
              <a:schemeClr val="accent6"/>
            </a:solidFill>
            <a:prstDash val="solid"/>
            <a:round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871" name="Graphic 2">
            <a:extLst>
              <a:ext uri="{FF2B5EF4-FFF2-40B4-BE49-F238E27FC236}">
                <a16:creationId xmlns:a16="http://schemas.microsoft.com/office/drawing/2014/main" id="{C0936D2C-246E-4128-8079-C3386F36F07D}"/>
              </a:ext>
            </a:extLst>
          </p:cNvPr>
          <p:cNvSpPr/>
          <p:nvPr/>
        </p:nvSpPr>
        <p:spPr>
          <a:xfrm>
            <a:off x="9081796" y="3633231"/>
            <a:ext cx="1839903" cy="561"/>
          </a:xfrm>
          <a:custGeom>
            <a:avLst/>
            <a:gdLst>
              <a:gd name="connsiteX0" fmla="*/ 0 w 1839903"/>
              <a:gd name="connsiteY0" fmla="*/ 0 h 561"/>
              <a:gd name="connsiteX1" fmla="*/ 1839904 w 1839903"/>
              <a:gd name="connsiteY1" fmla="*/ 561 h 5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39903" h="561">
                <a:moveTo>
                  <a:pt x="0" y="0"/>
                </a:moveTo>
                <a:lnTo>
                  <a:pt x="1839904" y="561"/>
                </a:lnTo>
              </a:path>
            </a:pathLst>
          </a:custGeom>
          <a:ln w="22401" cap="rnd">
            <a:solidFill>
              <a:schemeClr val="accent6"/>
            </a:solidFill>
            <a:prstDash val="solid"/>
            <a:round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888" name="Graphic 2">
            <a:extLst>
              <a:ext uri="{FF2B5EF4-FFF2-40B4-BE49-F238E27FC236}">
                <a16:creationId xmlns:a16="http://schemas.microsoft.com/office/drawing/2014/main" id="{66959737-9668-450D-9F06-82A6BC8EDDB9}"/>
              </a:ext>
            </a:extLst>
          </p:cNvPr>
          <p:cNvSpPr/>
          <p:nvPr/>
        </p:nvSpPr>
        <p:spPr>
          <a:xfrm>
            <a:off x="9603595" y="3970016"/>
            <a:ext cx="1821668" cy="14026"/>
          </a:xfrm>
          <a:custGeom>
            <a:avLst/>
            <a:gdLst>
              <a:gd name="connsiteX0" fmla="*/ 1821669 w 1821668"/>
              <a:gd name="connsiteY0" fmla="*/ 0 h 14026"/>
              <a:gd name="connsiteX1" fmla="*/ 0 w 1821668"/>
              <a:gd name="connsiteY1" fmla="*/ 0 h 140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21668" h="14026">
                <a:moveTo>
                  <a:pt x="1821669" y="0"/>
                </a:moveTo>
                <a:lnTo>
                  <a:pt x="0" y="0"/>
                </a:lnTo>
              </a:path>
            </a:pathLst>
          </a:custGeom>
          <a:ln w="22401" cap="rnd">
            <a:solidFill>
              <a:schemeClr val="accent6"/>
            </a:solidFill>
            <a:prstDash val="solid"/>
            <a:round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889" name="Graphic 2">
            <a:extLst>
              <a:ext uri="{FF2B5EF4-FFF2-40B4-BE49-F238E27FC236}">
                <a16:creationId xmlns:a16="http://schemas.microsoft.com/office/drawing/2014/main" id="{9DAC0B69-EF5C-406B-A332-7C19EC06CD9F}"/>
              </a:ext>
            </a:extLst>
          </p:cNvPr>
          <p:cNvSpPr/>
          <p:nvPr/>
        </p:nvSpPr>
        <p:spPr>
          <a:xfrm>
            <a:off x="3155165" y="2127026"/>
            <a:ext cx="545224" cy="1090448"/>
          </a:xfrm>
          <a:custGeom>
            <a:avLst/>
            <a:gdLst>
              <a:gd name="connsiteX0" fmla="*/ 545224 w 545224"/>
              <a:gd name="connsiteY0" fmla="*/ 1090449 h 1090448"/>
              <a:gd name="connsiteX1" fmla="*/ 0 w 545224"/>
              <a:gd name="connsiteY1" fmla="*/ 545224 h 1090448"/>
              <a:gd name="connsiteX2" fmla="*/ 545224 w 545224"/>
              <a:gd name="connsiteY2" fmla="*/ 0 h 10904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45224" h="1090448">
                <a:moveTo>
                  <a:pt x="545224" y="1090449"/>
                </a:moveTo>
                <a:cubicBezTo>
                  <a:pt x="244067" y="1090449"/>
                  <a:pt x="0" y="846381"/>
                  <a:pt x="0" y="545224"/>
                </a:cubicBezTo>
                <a:cubicBezTo>
                  <a:pt x="0" y="244067"/>
                  <a:pt x="244067" y="0"/>
                  <a:pt x="545224" y="0"/>
                </a:cubicBezTo>
              </a:path>
            </a:pathLst>
          </a:custGeom>
          <a:noFill/>
          <a:ln w="22401" cap="rnd">
            <a:solidFill>
              <a:schemeClr val="accent2"/>
            </a:solidFill>
            <a:custDash>
              <a:ds d="299430" sp="299430"/>
            </a:custDash>
            <a:round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890" name="Graphic 2">
            <a:extLst>
              <a:ext uri="{FF2B5EF4-FFF2-40B4-BE49-F238E27FC236}">
                <a16:creationId xmlns:a16="http://schemas.microsoft.com/office/drawing/2014/main" id="{65AD5238-883C-4EF0-BAA8-A362FB6127F3}"/>
              </a:ext>
            </a:extLst>
          </p:cNvPr>
          <p:cNvSpPr/>
          <p:nvPr/>
        </p:nvSpPr>
        <p:spPr>
          <a:xfrm>
            <a:off x="3700389" y="2127026"/>
            <a:ext cx="545224" cy="1090448"/>
          </a:xfrm>
          <a:custGeom>
            <a:avLst/>
            <a:gdLst>
              <a:gd name="connsiteX0" fmla="*/ 0 w 545224"/>
              <a:gd name="connsiteY0" fmla="*/ 0 h 1090448"/>
              <a:gd name="connsiteX1" fmla="*/ 545224 w 545224"/>
              <a:gd name="connsiteY1" fmla="*/ 545224 h 1090448"/>
              <a:gd name="connsiteX2" fmla="*/ 0 w 545224"/>
              <a:gd name="connsiteY2" fmla="*/ 1090449 h 10904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45224" h="1090448">
                <a:moveTo>
                  <a:pt x="0" y="0"/>
                </a:moveTo>
                <a:cubicBezTo>
                  <a:pt x="301157" y="0"/>
                  <a:pt x="545224" y="244067"/>
                  <a:pt x="545224" y="545224"/>
                </a:cubicBezTo>
                <a:cubicBezTo>
                  <a:pt x="545224" y="846381"/>
                  <a:pt x="301157" y="1090449"/>
                  <a:pt x="0" y="1090449"/>
                </a:cubicBezTo>
              </a:path>
            </a:pathLst>
          </a:custGeom>
          <a:noFill/>
          <a:ln w="22401" cap="rnd">
            <a:solidFill>
              <a:schemeClr val="accent2"/>
            </a:solidFill>
            <a:prstDash val="solid"/>
            <a:round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014" name="Graphic 2">
            <a:extLst>
              <a:ext uri="{FF2B5EF4-FFF2-40B4-BE49-F238E27FC236}">
                <a16:creationId xmlns:a16="http://schemas.microsoft.com/office/drawing/2014/main" id="{C9E3026E-2737-4F5D-942F-9D5D7FC61044}"/>
              </a:ext>
            </a:extLst>
          </p:cNvPr>
          <p:cNvSpPr/>
          <p:nvPr/>
        </p:nvSpPr>
        <p:spPr>
          <a:xfrm>
            <a:off x="3688186" y="3217474"/>
            <a:ext cx="1839903" cy="14026"/>
          </a:xfrm>
          <a:custGeom>
            <a:avLst/>
            <a:gdLst>
              <a:gd name="connsiteX0" fmla="*/ 1839904 w 1839903"/>
              <a:gd name="connsiteY0" fmla="*/ 0 h 14026"/>
              <a:gd name="connsiteX1" fmla="*/ 0 w 1839903"/>
              <a:gd name="connsiteY1" fmla="*/ 0 h 140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39903" h="14026">
                <a:moveTo>
                  <a:pt x="1839904" y="0"/>
                </a:moveTo>
                <a:lnTo>
                  <a:pt x="0" y="0"/>
                </a:lnTo>
              </a:path>
            </a:pathLst>
          </a:custGeom>
          <a:ln w="22401" cap="rnd">
            <a:solidFill>
              <a:schemeClr val="accent2"/>
            </a:solidFill>
            <a:prstDash val="solid"/>
            <a:round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019" name="Graphic 2">
            <a:extLst>
              <a:ext uri="{FF2B5EF4-FFF2-40B4-BE49-F238E27FC236}">
                <a16:creationId xmlns:a16="http://schemas.microsoft.com/office/drawing/2014/main" id="{8F668A94-8DD2-4FF1-A8A3-962141AA13AB}"/>
              </a:ext>
            </a:extLst>
          </p:cNvPr>
          <p:cNvSpPr/>
          <p:nvPr/>
        </p:nvSpPr>
        <p:spPr>
          <a:xfrm>
            <a:off x="3688186" y="2127026"/>
            <a:ext cx="1839903" cy="561"/>
          </a:xfrm>
          <a:custGeom>
            <a:avLst/>
            <a:gdLst>
              <a:gd name="connsiteX0" fmla="*/ 0 w 1839903"/>
              <a:gd name="connsiteY0" fmla="*/ 0 h 561"/>
              <a:gd name="connsiteX1" fmla="*/ 1839904 w 1839903"/>
              <a:gd name="connsiteY1" fmla="*/ 561 h 5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39903" h="561">
                <a:moveTo>
                  <a:pt x="0" y="0"/>
                </a:moveTo>
                <a:lnTo>
                  <a:pt x="1839904" y="561"/>
                </a:lnTo>
              </a:path>
            </a:pathLst>
          </a:custGeom>
          <a:ln w="22401" cap="rnd">
            <a:solidFill>
              <a:schemeClr val="accent2"/>
            </a:solidFill>
            <a:prstDash val="solid"/>
            <a:round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036" name="Graphic 2">
            <a:extLst>
              <a:ext uri="{FF2B5EF4-FFF2-40B4-BE49-F238E27FC236}">
                <a16:creationId xmlns:a16="http://schemas.microsoft.com/office/drawing/2014/main" id="{CAB5781D-45EF-4B9A-B237-ADE4F5ABDC0F}"/>
              </a:ext>
            </a:extLst>
          </p:cNvPr>
          <p:cNvSpPr/>
          <p:nvPr/>
        </p:nvSpPr>
        <p:spPr>
          <a:xfrm>
            <a:off x="4209985" y="2477838"/>
            <a:ext cx="1827279" cy="14026"/>
          </a:xfrm>
          <a:custGeom>
            <a:avLst/>
            <a:gdLst>
              <a:gd name="connsiteX0" fmla="*/ 0 w 1827279"/>
              <a:gd name="connsiteY0" fmla="*/ 0 h 14026"/>
              <a:gd name="connsiteX1" fmla="*/ 1827280 w 1827279"/>
              <a:gd name="connsiteY1" fmla="*/ 0 h 140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27279" h="14026">
                <a:moveTo>
                  <a:pt x="0" y="0"/>
                </a:moveTo>
                <a:lnTo>
                  <a:pt x="1827280" y="0"/>
                </a:lnTo>
              </a:path>
            </a:pathLst>
          </a:custGeom>
          <a:ln w="22401" cap="rnd">
            <a:solidFill>
              <a:schemeClr val="accent2"/>
            </a:solidFill>
            <a:prstDash val="solid"/>
            <a:round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037" name="Graphic 2">
            <a:extLst>
              <a:ext uri="{FF2B5EF4-FFF2-40B4-BE49-F238E27FC236}">
                <a16:creationId xmlns:a16="http://schemas.microsoft.com/office/drawing/2014/main" id="{6F20733E-200C-4CB4-B7D0-EFACF9883626}"/>
              </a:ext>
            </a:extLst>
          </p:cNvPr>
          <p:cNvSpPr/>
          <p:nvPr/>
        </p:nvSpPr>
        <p:spPr>
          <a:xfrm>
            <a:off x="7344709" y="2127026"/>
            <a:ext cx="545224" cy="1090448"/>
          </a:xfrm>
          <a:custGeom>
            <a:avLst/>
            <a:gdLst>
              <a:gd name="connsiteX0" fmla="*/ 545224 w 545224"/>
              <a:gd name="connsiteY0" fmla="*/ 1090449 h 1090448"/>
              <a:gd name="connsiteX1" fmla="*/ 0 w 545224"/>
              <a:gd name="connsiteY1" fmla="*/ 545224 h 1090448"/>
              <a:gd name="connsiteX2" fmla="*/ 545224 w 545224"/>
              <a:gd name="connsiteY2" fmla="*/ 0 h 10904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45224" h="1090448">
                <a:moveTo>
                  <a:pt x="545224" y="1090449"/>
                </a:moveTo>
                <a:cubicBezTo>
                  <a:pt x="244067" y="1090449"/>
                  <a:pt x="0" y="846381"/>
                  <a:pt x="0" y="545224"/>
                </a:cubicBezTo>
                <a:cubicBezTo>
                  <a:pt x="0" y="244067"/>
                  <a:pt x="244067" y="0"/>
                  <a:pt x="545224" y="0"/>
                </a:cubicBezTo>
              </a:path>
            </a:pathLst>
          </a:custGeom>
          <a:noFill/>
          <a:ln w="22401" cap="rnd">
            <a:solidFill>
              <a:schemeClr val="accent3"/>
            </a:solidFill>
            <a:custDash>
              <a:ds d="299430" sp="299430"/>
            </a:custDash>
            <a:round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038" name="Graphic 2">
            <a:extLst>
              <a:ext uri="{FF2B5EF4-FFF2-40B4-BE49-F238E27FC236}">
                <a16:creationId xmlns:a16="http://schemas.microsoft.com/office/drawing/2014/main" id="{9DF3D53E-04A6-4532-8DDD-BE00E399AD31}"/>
              </a:ext>
            </a:extLst>
          </p:cNvPr>
          <p:cNvSpPr/>
          <p:nvPr/>
        </p:nvSpPr>
        <p:spPr>
          <a:xfrm>
            <a:off x="7889933" y="2127026"/>
            <a:ext cx="545224" cy="1090448"/>
          </a:xfrm>
          <a:custGeom>
            <a:avLst/>
            <a:gdLst>
              <a:gd name="connsiteX0" fmla="*/ 0 w 545224"/>
              <a:gd name="connsiteY0" fmla="*/ 0 h 1090448"/>
              <a:gd name="connsiteX1" fmla="*/ 545224 w 545224"/>
              <a:gd name="connsiteY1" fmla="*/ 545224 h 1090448"/>
              <a:gd name="connsiteX2" fmla="*/ 0 w 545224"/>
              <a:gd name="connsiteY2" fmla="*/ 1090449 h 10904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45224" h="1090448">
                <a:moveTo>
                  <a:pt x="0" y="0"/>
                </a:moveTo>
                <a:cubicBezTo>
                  <a:pt x="301157" y="0"/>
                  <a:pt x="545224" y="244067"/>
                  <a:pt x="545224" y="545224"/>
                </a:cubicBezTo>
                <a:cubicBezTo>
                  <a:pt x="545224" y="846381"/>
                  <a:pt x="301157" y="1090449"/>
                  <a:pt x="0" y="1090449"/>
                </a:cubicBezTo>
              </a:path>
            </a:pathLst>
          </a:custGeom>
          <a:noFill/>
          <a:ln w="22401" cap="rnd">
            <a:solidFill>
              <a:schemeClr val="accent3"/>
            </a:solidFill>
            <a:prstDash val="solid"/>
            <a:round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162" name="Graphic 2">
            <a:extLst>
              <a:ext uri="{FF2B5EF4-FFF2-40B4-BE49-F238E27FC236}">
                <a16:creationId xmlns:a16="http://schemas.microsoft.com/office/drawing/2014/main" id="{6727D446-E26D-4A4A-BC1B-C9ABDCD467EA}"/>
              </a:ext>
            </a:extLst>
          </p:cNvPr>
          <p:cNvSpPr/>
          <p:nvPr/>
        </p:nvSpPr>
        <p:spPr>
          <a:xfrm>
            <a:off x="7877730" y="3217474"/>
            <a:ext cx="1839903" cy="14026"/>
          </a:xfrm>
          <a:custGeom>
            <a:avLst/>
            <a:gdLst>
              <a:gd name="connsiteX0" fmla="*/ 1839904 w 1839903"/>
              <a:gd name="connsiteY0" fmla="*/ 0 h 14026"/>
              <a:gd name="connsiteX1" fmla="*/ 0 w 1839903"/>
              <a:gd name="connsiteY1" fmla="*/ 0 h 140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39903" h="14026">
                <a:moveTo>
                  <a:pt x="1839904" y="0"/>
                </a:moveTo>
                <a:lnTo>
                  <a:pt x="0" y="0"/>
                </a:lnTo>
              </a:path>
            </a:pathLst>
          </a:custGeom>
          <a:ln w="22401" cap="rnd">
            <a:solidFill>
              <a:schemeClr val="accent3"/>
            </a:solidFill>
            <a:prstDash val="solid"/>
            <a:round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167" name="Graphic 2">
            <a:extLst>
              <a:ext uri="{FF2B5EF4-FFF2-40B4-BE49-F238E27FC236}">
                <a16:creationId xmlns:a16="http://schemas.microsoft.com/office/drawing/2014/main" id="{71EBD643-64D4-42CE-B63B-E95F6F1C9378}"/>
              </a:ext>
            </a:extLst>
          </p:cNvPr>
          <p:cNvSpPr/>
          <p:nvPr/>
        </p:nvSpPr>
        <p:spPr>
          <a:xfrm>
            <a:off x="7877730" y="2127026"/>
            <a:ext cx="1839903" cy="561"/>
          </a:xfrm>
          <a:custGeom>
            <a:avLst/>
            <a:gdLst>
              <a:gd name="connsiteX0" fmla="*/ 0 w 1839903"/>
              <a:gd name="connsiteY0" fmla="*/ 0 h 561"/>
              <a:gd name="connsiteX1" fmla="*/ 1839904 w 1839903"/>
              <a:gd name="connsiteY1" fmla="*/ 561 h 5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39903" h="561">
                <a:moveTo>
                  <a:pt x="0" y="0"/>
                </a:moveTo>
                <a:lnTo>
                  <a:pt x="1839904" y="561"/>
                </a:lnTo>
              </a:path>
            </a:pathLst>
          </a:custGeom>
          <a:ln w="22401" cap="rnd">
            <a:solidFill>
              <a:schemeClr val="accent3"/>
            </a:solidFill>
            <a:prstDash val="solid"/>
            <a:round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184" name="Graphic 2">
            <a:extLst>
              <a:ext uri="{FF2B5EF4-FFF2-40B4-BE49-F238E27FC236}">
                <a16:creationId xmlns:a16="http://schemas.microsoft.com/office/drawing/2014/main" id="{DDC0897E-8F6F-4844-B9C6-3D4BAFFED0AD}"/>
              </a:ext>
            </a:extLst>
          </p:cNvPr>
          <p:cNvSpPr/>
          <p:nvPr/>
        </p:nvSpPr>
        <p:spPr>
          <a:xfrm>
            <a:off x="8407805" y="2477838"/>
            <a:ext cx="1818863" cy="14026"/>
          </a:xfrm>
          <a:custGeom>
            <a:avLst/>
            <a:gdLst>
              <a:gd name="connsiteX0" fmla="*/ 1818864 w 1818863"/>
              <a:gd name="connsiteY0" fmla="*/ 0 h 14026"/>
              <a:gd name="connsiteX1" fmla="*/ 0 w 1818863"/>
              <a:gd name="connsiteY1" fmla="*/ 0 h 140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18863" h="14026">
                <a:moveTo>
                  <a:pt x="1818864" y="0"/>
                </a:moveTo>
                <a:lnTo>
                  <a:pt x="0" y="0"/>
                </a:lnTo>
              </a:path>
            </a:pathLst>
          </a:custGeom>
          <a:ln w="22401" cap="rnd">
            <a:solidFill>
              <a:schemeClr val="accent3"/>
            </a:solidFill>
            <a:prstDash val="solid"/>
            <a:round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185" name="Graphic 2">
            <a:extLst>
              <a:ext uri="{FF2B5EF4-FFF2-40B4-BE49-F238E27FC236}">
                <a16:creationId xmlns:a16="http://schemas.microsoft.com/office/drawing/2014/main" id="{9881653B-9368-4A66-8700-EB82455E4C6C}"/>
              </a:ext>
            </a:extLst>
          </p:cNvPr>
          <p:cNvSpPr/>
          <p:nvPr/>
        </p:nvSpPr>
        <p:spPr>
          <a:xfrm>
            <a:off x="8248881" y="1180633"/>
            <a:ext cx="871208" cy="871208"/>
          </a:xfrm>
          <a:custGeom>
            <a:avLst/>
            <a:gdLst>
              <a:gd name="connsiteX0" fmla="*/ 0 w 871208"/>
              <a:gd name="connsiteY0" fmla="*/ 0 h 871208"/>
              <a:gd name="connsiteX1" fmla="*/ 0 w 871208"/>
              <a:gd name="connsiteY1" fmla="*/ 0 h 871208"/>
              <a:gd name="connsiteX2" fmla="*/ 871209 w 871208"/>
              <a:gd name="connsiteY2" fmla="*/ 871209 h 871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71208" h="871208">
                <a:moveTo>
                  <a:pt x="0" y="0"/>
                </a:moveTo>
                <a:lnTo>
                  <a:pt x="0" y="0"/>
                </a:lnTo>
                <a:cubicBezTo>
                  <a:pt x="481121" y="0"/>
                  <a:pt x="871209" y="390087"/>
                  <a:pt x="871209" y="871209"/>
                </a:cubicBezTo>
              </a:path>
            </a:pathLst>
          </a:custGeom>
          <a:noFill/>
          <a:ln w="12700" cap="flat">
            <a:solidFill>
              <a:schemeClr val="bg2">
                <a:lumMod val="85000"/>
              </a:schemeClr>
            </a:solidFill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1186" name="Graphic 2">
            <a:extLst>
              <a:ext uri="{FF2B5EF4-FFF2-40B4-BE49-F238E27FC236}">
                <a16:creationId xmlns:a16="http://schemas.microsoft.com/office/drawing/2014/main" id="{0CD7DCF0-4C6C-4079-BC5C-1D1768D05005}"/>
              </a:ext>
            </a:extLst>
          </p:cNvPr>
          <p:cNvSpPr/>
          <p:nvPr/>
        </p:nvSpPr>
        <p:spPr>
          <a:xfrm>
            <a:off x="4297653" y="1180633"/>
            <a:ext cx="871208" cy="871208"/>
          </a:xfrm>
          <a:custGeom>
            <a:avLst/>
            <a:gdLst>
              <a:gd name="connsiteX0" fmla="*/ 871209 w 871208"/>
              <a:gd name="connsiteY0" fmla="*/ 0 h 871208"/>
              <a:gd name="connsiteX1" fmla="*/ 871209 w 871208"/>
              <a:gd name="connsiteY1" fmla="*/ 0 h 871208"/>
              <a:gd name="connsiteX2" fmla="*/ 0 w 871208"/>
              <a:gd name="connsiteY2" fmla="*/ 871209 h 871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71208" h="871208">
                <a:moveTo>
                  <a:pt x="871209" y="0"/>
                </a:moveTo>
                <a:lnTo>
                  <a:pt x="871209" y="0"/>
                </a:lnTo>
                <a:cubicBezTo>
                  <a:pt x="390087" y="0"/>
                  <a:pt x="0" y="390087"/>
                  <a:pt x="0" y="871209"/>
                </a:cubicBezTo>
              </a:path>
            </a:pathLst>
          </a:custGeom>
          <a:noFill/>
          <a:ln w="12700" cap="flat">
            <a:solidFill>
              <a:schemeClr val="bg2">
                <a:lumMod val="85000"/>
              </a:schemeClr>
            </a:solidFill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1187" name="Graphic 2">
            <a:extLst>
              <a:ext uri="{FF2B5EF4-FFF2-40B4-BE49-F238E27FC236}">
                <a16:creationId xmlns:a16="http://schemas.microsoft.com/office/drawing/2014/main" id="{5AC536D9-4BDC-4A42-A233-99A2DCA45248}"/>
              </a:ext>
            </a:extLst>
          </p:cNvPr>
          <p:cNvSpPr/>
          <p:nvPr/>
        </p:nvSpPr>
        <p:spPr>
          <a:xfrm>
            <a:off x="4297653" y="3266148"/>
            <a:ext cx="14026" cy="330192"/>
          </a:xfrm>
          <a:custGeom>
            <a:avLst/>
            <a:gdLst>
              <a:gd name="connsiteX0" fmla="*/ 0 w 14026"/>
              <a:gd name="connsiteY0" fmla="*/ 0 h 330192"/>
              <a:gd name="connsiteX1" fmla="*/ 0 w 14026"/>
              <a:gd name="connsiteY1" fmla="*/ 330192 h 3301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4026" h="330192">
                <a:moveTo>
                  <a:pt x="0" y="0"/>
                </a:moveTo>
                <a:lnTo>
                  <a:pt x="0" y="330192"/>
                </a:lnTo>
              </a:path>
            </a:pathLst>
          </a:custGeom>
          <a:noFill/>
          <a:ln w="12700" cap="flat">
            <a:solidFill>
              <a:schemeClr val="bg2">
                <a:lumMod val="85000"/>
              </a:schemeClr>
            </a:solidFill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1188" name="Graphic 2">
            <a:extLst>
              <a:ext uri="{FF2B5EF4-FFF2-40B4-BE49-F238E27FC236}">
                <a16:creationId xmlns:a16="http://schemas.microsoft.com/office/drawing/2014/main" id="{06E556BA-5EC5-4A57-B780-82EC684B93AF}"/>
              </a:ext>
            </a:extLst>
          </p:cNvPr>
          <p:cNvSpPr/>
          <p:nvPr/>
        </p:nvSpPr>
        <p:spPr>
          <a:xfrm>
            <a:off x="9120089" y="3266148"/>
            <a:ext cx="14026" cy="330192"/>
          </a:xfrm>
          <a:custGeom>
            <a:avLst/>
            <a:gdLst>
              <a:gd name="connsiteX0" fmla="*/ 0 w 14026"/>
              <a:gd name="connsiteY0" fmla="*/ 0 h 330192"/>
              <a:gd name="connsiteX1" fmla="*/ 0 w 14026"/>
              <a:gd name="connsiteY1" fmla="*/ 330192 h 3301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4026" h="330192">
                <a:moveTo>
                  <a:pt x="0" y="0"/>
                </a:moveTo>
                <a:lnTo>
                  <a:pt x="0" y="330192"/>
                </a:lnTo>
              </a:path>
            </a:pathLst>
          </a:custGeom>
          <a:noFill/>
          <a:ln w="12700" cap="flat">
            <a:solidFill>
              <a:schemeClr val="bg2">
                <a:lumMod val="85000"/>
              </a:schemeClr>
            </a:solidFill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1189" name="Graphic 2">
            <a:extLst>
              <a:ext uri="{FF2B5EF4-FFF2-40B4-BE49-F238E27FC236}">
                <a16:creationId xmlns:a16="http://schemas.microsoft.com/office/drawing/2014/main" id="{FEFEE5D9-D930-40E7-986B-D7A08882162B}"/>
              </a:ext>
            </a:extLst>
          </p:cNvPr>
          <p:cNvSpPr/>
          <p:nvPr/>
        </p:nvSpPr>
        <p:spPr>
          <a:xfrm>
            <a:off x="4297653" y="4766461"/>
            <a:ext cx="14026" cy="330192"/>
          </a:xfrm>
          <a:custGeom>
            <a:avLst/>
            <a:gdLst>
              <a:gd name="connsiteX0" fmla="*/ 0 w 14026"/>
              <a:gd name="connsiteY0" fmla="*/ 0 h 330192"/>
              <a:gd name="connsiteX1" fmla="*/ 0 w 14026"/>
              <a:gd name="connsiteY1" fmla="*/ 330193 h 3301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4026" h="330192">
                <a:moveTo>
                  <a:pt x="0" y="0"/>
                </a:moveTo>
                <a:lnTo>
                  <a:pt x="0" y="330193"/>
                </a:lnTo>
              </a:path>
            </a:pathLst>
          </a:custGeom>
          <a:noFill/>
          <a:ln w="12700" cap="flat">
            <a:solidFill>
              <a:schemeClr val="bg2">
                <a:lumMod val="85000"/>
              </a:schemeClr>
            </a:solidFill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1190" name="Graphic 2">
            <a:extLst>
              <a:ext uri="{FF2B5EF4-FFF2-40B4-BE49-F238E27FC236}">
                <a16:creationId xmlns:a16="http://schemas.microsoft.com/office/drawing/2014/main" id="{890CCE21-7775-46CC-98D5-BC721D1D7A4E}"/>
              </a:ext>
            </a:extLst>
          </p:cNvPr>
          <p:cNvSpPr/>
          <p:nvPr/>
        </p:nvSpPr>
        <p:spPr>
          <a:xfrm>
            <a:off x="9120089" y="4766461"/>
            <a:ext cx="14026" cy="330192"/>
          </a:xfrm>
          <a:custGeom>
            <a:avLst/>
            <a:gdLst>
              <a:gd name="connsiteX0" fmla="*/ 0 w 14026"/>
              <a:gd name="connsiteY0" fmla="*/ 0 h 330192"/>
              <a:gd name="connsiteX1" fmla="*/ 0 w 14026"/>
              <a:gd name="connsiteY1" fmla="*/ 330193 h 3301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4026" h="330192">
                <a:moveTo>
                  <a:pt x="0" y="0"/>
                </a:moveTo>
                <a:lnTo>
                  <a:pt x="0" y="330193"/>
                </a:lnTo>
              </a:path>
            </a:pathLst>
          </a:custGeom>
          <a:noFill/>
          <a:ln w="12700" cap="flat">
            <a:solidFill>
              <a:schemeClr val="bg2">
                <a:lumMod val="85000"/>
              </a:schemeClr>
            </a:solidFill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1191" name="Graphic 2">
            <a:extLst>
              <a:ext uri="{FF2B5EF4-FFF2-40B4-BE49-F238E27FC236}">
                <a16:creationId xmlns:a16="http://schemas.microsoft.com/office/drawing/2014/main" id="{CAD8355B-0CD7-448F-AC63-A2D39F54BA4A}"/>
              </a:ext>
            </a:extLst>
          </p:cNvPr>
          <p:cNvSpPr/>
          <p:nvPr/>
        </p:nvSpPr>
        <p:spPr>
          <a:xfrm>
            <a:off x="6791770" y="1754613"/>
            <a:ext cx="14026" cy="1827420"/>
          </a:xfrm>
          <a:custGeom>
            <a:avLst/>
            <a:gdLst>
              <a:gd name="connsiteX0" fmla="*/ 0 w 14026"/>
              <a:gd name="connsiteY0" fmla="*/ 0 h 1827420"/>
              <a:gd name="connsiteX1" fmla="*/ 0 w 14026"/>
              <a:gd name="connsiteY1" fmla="*/ 1827420 h 18274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4026" h="1827420">
                <a:moveTo>
                  <a:pt x="0" y="0"/>
                </a:moveTo>
                <a:lnTo>
                  <a:pt x="0" y="1827420"/>
                </a:lnTo>
              </a:path>
            </a:pathLst>
          </a:custGeom>
          <a:noFill/>
          <a:ln w="12700" cap="flat">
            <a:solidFill>
              <a:schemeClr val="bg2">
                <a:lumMod val="85000"/>
              </a:schemeClr>
            </a:solidFill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grpSp>
        <p:nvGrpSpPr>
          <p:cNvPr id="128" name="Graphic 2">
            <a:extLst>
              <a:ext uri="{FF2B5EF4-FFF2-40B4-BE49-F238E27FC236}">
                <a16:creationId xmlns:a16="http://schemas.microsoft.com/office/drawing/2014/main" id="{B0E57C53-73B6-4041-9290-B38BF5B356E9}"/>
              </a:ext>
            </a:extLst>
          </p:cNvPr>
          <p:cNvGrpSpPr/>
          <p:nvPr/>
        </p:nvGrpSpPr>
        <p:grpSpPr>
          <a:xfrm>
            <a:off x="7622862" y="621382"/>
            <a:ext cx="544943" cy="1089887"/>
            <a:chOff x="7622862" y="621382"/>
            <a:chExt cx="544943" cy="1089887"/>
          </a:xfrm>
          <a:noFill/>
        </p:grpSpPr>
        <p:sp>
          <p:nvSpPr>
            <p:cNvPr id="129" name="Freeform: Shape 128">
              <a:extLst>
                <a:ext uri="{FF2B5EF4-FFF2-40B4-BE49-F238E27FC236}">
                  <a16:creationId xmlns:a16="http://schemas.microsoft.com/office/drawing/2014/main" id="{0FC04F13-F2B5-4BCC-81D9-937AF38A75F6}"/>
                </a:ext>
              </a:extLst>
            </p:cNvPr>
            <p:cNvSpPr/>
            <p:nvPr/>
          </p:nvSpPr>
          <p:spPr>
            <a:xfrm>
              <a:off x="7622862" y="621382"/>
              <a:ext cx="28053" cy="701"/>
            </a:xfrm>
            <a:custGeom>
              <a:avLst/>
              <a:gdLst>
                <a:gd name="connsiteX0" fmla="*/ 0 w 28053"/>
                <a:gd name="connsiteY0" fmla="*/ 0 h 701"/>
                <a:gd name="connsiteX1" fmla="*/ 28054 w 28053"/>
                <a:gd name="connsiteY1" fmla="*/ 701 h 7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8053" h="701">
                  <a:moveTo>
                    <a:pt x="0" y="0"/>
                  </a:moveTo>
                  <a:cubicBezTo>
                    <a:pt x="9398" y="0"/>
                    <a:pt x="18656" y="281"/>
                    <a:pt x="28054" y="701"/>
                  </a:cubicBezTo>
                </a:path>
              </a:pathLst>
            </a:custGeom>
            <a:noFill/>
            <a:ln w="22401" cap="rnd">
              <a:solidFill>
                <a:schemeClr val="accent1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0" name="Freeform: Shape 129">
              <a:extLst>
                <a:ext uri="{FF2B5EF4-FFF2-40B4-BE49-F238E27FC236}">
                  <a16:creationId xmlns:a16="http://schemas.microsoft.com/office/drawing/2014/main" id="{085508D3-8F7D-443D-AD24-F72D42954751}"/>
                </a:ext>
              </a:extLst>
            </p:cNvPr>
            <p:cNvSpPr/>
            <p:nvPr/>
          </p:nvSpPr>
          <p:spPr>
            <a:xfrm>
              <a:off x="7679250" y="627834"/>
              <a:ext cx="488555" cy="1080629"/>
            </a:xfrm>
            <a:custGeom>
              <a:avLst/>
              <a:gdLst>
                <a:gd name="connsiteX0" fmla="*/ 28475 w 488555"/>
                <a:gd name="connsiteY0" fmla="*/ 0 h 1080629"/>
                <a:gd name="connsiteX1" fmla="*/ 488556 w 488555"/>
                <a:gd name="connsiteY1" fmla="*/ 538491 h 1080629"/>
                <a:gd name="connsiteX2" fmla="*/ 488556 w 488555"/>
                <a:gd name="connsiteY2" fmla="*/ 538491 h 1080629"/>
                <a:gd name="connsiteX3" fmla="*/ 0 w 488555"/>
                <a:gd name="connsiteY3" fmla="*/ 1080630 h 10806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88555" h="1080629">
                  <a:moveTo>
                    <a:pt x="28475" y="0"/>
                  </a:moveTo>
                  <a:cubicBezTo>
                    <a:pt x="289093" y="40818"/>
                    <a:pt x="488556" y="266370"/>
                    <a:pt x="488556" y="538491"/>
                  </a:cubicBezTo>
                  <a:lnTo>
                    <a:pt x="488556" y="538491"/>
                  </a:lnTo>
                  <a:cubicBezTo>
                    <a:pt x="488556" y="820431"/>
                    <a:pt x="274505" y="1052296"/>
                    <a:pt x="0" y="1080630"/>
                  </a:cubicBezTo>
                </a:path>
              </a:pathLst>
            </a:custGeom>
            <a:noFill/>
            <a:ln w="22401" cap="rnd">
              <a:solidFill>
                <a:schemeClr val="accent1"/>
              </a:solidFill>
              <a:custDash>
                <a:ds d="305273" sp="305273"/>
              </a:custDash>
              <a:round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1" name="Freeform: Shape 130">
              <a:extLst>
                <a:ext uri="{FF2B5EF4-FFF2-40B4-BE49-F238E27FC236}">
                  <a16:creationId xmlns:a16="http://schemas.microsoft.com/office/drawing/2014/main" id="{88ACC856-13AC-4BE8-B3BB-64A54D4CE0F6}"/>
                </a:ext>
              </a:extLst>
            </p:cNvPr>
            <p:cNvSpPr/>
            <p:nvPr/>
          </p:nvSpPr>
          <p:spPr>
            <a:xfrm>
              <a:off x="7622862" y="1710568"/>
              <a:ext cx="28053" cy="701"/>
            </a:xfrm>
            <a:custGeom>
              <a:avLst/>
              <a:gdLst>
                <a:gd name="connsiteX0" fmla="*/ 28054 w 28053"/>
                <a:gd name="connsiteY0" fmla="*/ 0 h 701"/>
                <a:gd name="connsiteX1" fmla="*/ 0 w 28053"/>
                <a:gd name="connsiteY1" fmla="*/ 701 h 7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8053" h="701">
                  <a:moveTo>
                    <a:pt x="28054" y="0"/>
                  </a:moveTo>
                  <a:cubicBezTo>
                    <a:pt x="18796" y="421"/>
                    <a:pt x="9398" y="701"/>
                    <a:pt x="0" y="701"/>
                  </a:cubicBezTo>
                </a:path>
              </a:pathLst>
            </a:custGeom>
            <a:noFill/>
            <a:ln w="22401" cap="rnd">
              <a:solidFill>
                <a:schemeClr val="accent1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274" name="Graphic 2">
            <a:extLst>
              <a:ext uri="{FF2B5EF4-FFF2-40B4-BE49-F238E27FC236}">
                <a16:creationId xmlns:a16="http://schemas.microsoft.com/office/drawing/2014/main" id="{4FAEB2D4-1C60-4616-8474-1DD1F3320B72}"/>
              </a:ext>
            </a:extLst>
          </p:cNvPr>
          <p:cNvGrpSpPr/>
          <p:nvPr/>
        </p:nvGrpSpPr>
        <p:grpSpPr>
          <a:xfrm>
            <a:off x="5528090" y="5139856"/>
            <a:ext cx="545083" cy="1090028"/>
            <a:chOff x="5528090" y="5139856"/>
            <a:chExt cx="545083" cy="1090028"/>
          </a:xfrm>
          <a:noFill/>
        </p:grpSpPr>
        <p:sp>
          <p:nvSpPr>
            <p:cNvPr id="275" name="Freeform: Shape 274">
              <a:extLst>
                <a:ext uri="{FF2B5EF4-FFF2-40B4-BE49-F238E27FC236}">
                  <a16:creationId xmlns:a16="http://schemas.microsoft.com/office/drawing/2014/main" id="{DFED6168-318C-42CC-8826-B22232ED54D6}"/>
                </a:ext>
              </a:extLst>
            </p:cNvPr>
            <p:cNvSpPr/>
            <p:nvPr/>
          </p:nvSpPr>
          <p:spPr>
            <a:xfrm>
              <a:off x="5528090" y="5139856"/>
              <a:ext cx="28053" cy="701"/>
            </a:xfrm>
            <a:custGeom>
              <a:avLst/>
              <a:gdLst>
                <a:gd name="connsiteX0" fmla="*/ 0 w 28053"/>
                <a:gd name="connsiteY0" fmla="*/ 0 h 701"/>
                <a:gd name="connsiteX1" fmla="*/ 28054 w 28053"/>
                <a:gd name="connsiteY1" fmla="*/ 701 h 7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8053" h="701">
                  <a:moveTo>
                    <a:pt x="0" y="0"/>
                  </a:moveTo>
                  <a:cubicBezTo>
                    <a:pt x="9398" y="0"/>
                    <a:pt x="18656" y="280"/>
                    <a:pt x="28054" y="701"/>
                  </a:cubicBezTo>
                </a:path>
              </a:pathLst>
            </a:custGeom>
            <a:noFill/>
            <a:ln w="22401" cap="rnd">
              <a:solidFill>
                <a:schemeClr val="accent2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76" name="Freeform: Shape 275">
              <a:extLst>
                <a:ext uri="{FF2B5EF4-FFF2-40B4-BE49-F238E27FC236}">
                  <a16:creationId xmlns:a16="http://schemas.microsoft.com/office/drawing/2014/main" id="{22879134-57CB-4418-97ED-FFD9FF6249A4}"/>
                </a:ext>
              </a:extLst>
            </p:cNvPr>
            <p:cNvSpPr/>
            <p:nvPr/>
          </p:nvSpPr>
          <p:spPr>
            <a:xfrm>
              <a:off x="5584618" y="5146449"/>
              <a:ext cx="488555" cy="1080629"/>
            </a:xfrm>
            <a:custGeom>
              <a:avLst/>
              <a:gdLst>
                <a:gd name="connsiteX0" fmla="*/ 28334 w 488555"/>
                <a:gd name="connsiteY0" fmla="*/ 0 h 1080629"/>
                <a:gd name="connsiteX1" fmla="*/ 488556 w 488555"/>
                <a:gd name="connsiteY1" fmla="*/ 538491 h 1080629"/>
                <a:gd name="connsiteX2" fmla="*/ 488556 w 488555"/>
                <a:gd name="connsiteY2" fmla="*/ 538491 h 1080629"/>
                <a:gd name="connsiteX3" fmla="*/ 0 w 488555"/>
                <a:gd name="connsiteY3" fmla="*/ 1080630 h 10806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88555" h="1080629">
                  <a:moveTo>
                    <a:pt x="28334" y="0"/>
                  </a:moveTo>
                  <a:cubicBezTo>
                    <a:pt x="289094" y="40678"/>
                    <a:pt x="488556" y="266230"/>
                    <a:pt x="488556" y="538491"/>
                  </a:cubicBezTo>
                  <a:lnTo>
                    <a:pt x="488556" y="538491"/>
                  </a:lnTo>
                  <a:cubicBezTo>
                    <a:pt x="488556" y="820431"/>
                    <a:pt x="274506" y="1052295"/>
                    <a:pt x="0" y="1080630"/>
                  </a:cubicBezTo>
                </a:path>
              </a:pathLst>
            </a:custGeom>
            <a:noFill/>
            <a:ln w="22401" cap="rnd">
              <a:solidFill>
                <a:schemeClr val="accent2"/>
              </a:solidFill>
              <a:custDash>
                <a:ds d="305273" sp="305273"/>
              </a:custDash>
              <a:round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77" name="Freeform: Shape 276">
              <a:extLst>
                <a:ext uri="{FF2B5EF4-FFF2-40B4-BE49-F238E27FC236}">
                  <a16:creationId xmlns:a16="http://schemas.microsoft.com/office/drawing/2014/main" id="{AAFC5285-8421-4FC4-B6A1-D674E3631E8B}"/>
                </a:ext>
              </a:extLst>
            </p:cNvPr>
            <p:cNvSpPr/>
            <p:nvPr/>
          </p:nvSpPr>
          <p:spPr>
            <a:xfrm>
              <a:off x="5528090" y="6229183"/>
              <a:ext cx="28053" cy="701"/>
            </a:xfrm>
            <a:custGeom>
              <a:avLst/>
              <a:gdLst>
                <a:gd name="connsiteX0" fmla="*/ 28054 w 28053"/>
                <a:gd name="connsiteY0" fmla="*/ 0 h 701"/>
                <a:gd name="connsiteX1" fmla="*/ 0 w 28053"/>
                <a:gd name="connsiteY1" fmla="*/ 701 h 7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8053" h="701">
                  <a:moveTo>
                    <a:pt x="28054" y="0"/>
                  </a:moveTo>
                  <a:cubicBezTo>
                    <a:pt x="18796" y="421"/>
                    <a:pt x="9398" y="701"/>
                    <a:pt x="0" y="701"/>
                  </a:cubicBezTo>
                </a:path>
              </a:pathLst>
            </a:custGeom>
            <a:noFill/>
            <a:ln w="22401" cap="rnd">
              <a:solidFill>
                <a:schemeClr val="accent2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422" name="Graphic 2">
            <a:extLst>
              <a:ext uri="{FF2B5EF4-FFF2-40B4-BE49-F238E27FC236}">
                <a16:creationId xmlns:a16="http://schemas.microsoft.com/office/drawing/2014/main" id="{D183B6C0-4FFF-45A5-9679-AB37A8F26CD6}"/>
              </a:ext>
            </a:extLst>
          </p:cNvPr>
          <p:cNvGrpSpPr/>
          <p:nvPr/>
        </p:nvGrpSpPr>
        <p:grpSpPr>
          <a:xfrm>
            <a:off x="9717493" y="5140137"/>
            <a:ext cx="545084" cy="1090027"/>
            <a:chOff x="9717493" y="5140137"/>
            <a:chExt cx="545084" cy="1090027"/>
          </a:xfrm>
          <a:noFill/>
        </p:grpSpPr>
        <p:sp>
          <p:nvSpPr>
            <p:cNvPr id="423" name="Freeform: Shape 422">
              <a:extLst>
                <a:ext uri="{FF2B5EF4-FFF2-40B4-BE49-F238E27FC236}">
                  <a16:creationId xmlns:a16="http://schemas.microsoft.com/office/drawing/2014/main" id="{85C183B7-328D-4EF2-BEDC-F964C29774C4}"/>
                </a:ext>
              </a:extLst>
            </p:cNvPr>
            <p:cNvSpPr/>
            <p:nvPr/>
          </p:nvSpPr>
          <p:spPr>
            <a:xfrm>
              <a:off x="9717633" y="5140137"/>
              <a:ext cx="28053" cy="701"/>
            </a:xfrm>
            <a:custGeom>
              <a:avLst/>
              <a:gdLst>
                <a:gd name="connsiteX0" fmla="*/ 0 w 28053"/>
                <a:gd name="connsiteY0" fmla="*/ 0 h 701"/>
                <a:gd name="connsiteX1" fmla="*/ 28054 w 28053"/>
                <a:gd name="connsiteY1" fmla="*/ 702 h 7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8053" h="701">
                  <a:moveTo>
                    <a:pt x="0" y="0"/>
                  </a:moveTo>
                  <a:cubicBezTo>
                    <a:pt x="9398" y="0"/>
                    <a:pt x="18656" y="281"/>
                    <a:pt x="28054" y="702"/>
                  </a:cubicBezTo>
                </a:path>
              </a:pathLst>
            </a:custGeom>
            <a:noFill/>
            <a:ln w="22401" cap="rnd">
              <a:solidFill>
                <a:schemeClr val="accent1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24" name="Freeform: Shape 423">
              <a:extLst>
                <a:ext uri="{FF2B5EF4-FFF2-40B4-BE49-F238E27FC236}">
                  <a16:creationId xmlns:a16="http://schemas.microsoft.com/office/drawing/2014/main" id="{38980B6F-0477-4B6B-9A59-A8E0DD7626AA}"/>
                </a:ext>
              </a:extLst>
            </p:cNvPr>
            <p:cNvSpPr/>
            <p:nvPr/>
          </p:nvSpPr>
          <p:spPr>
            <a:xfrm>
              <a:off x="9774022" y="5146729"/>
              <a:ext cx="488555" cy="1080629"/>
            </a:xfrm>
            <a:custGeom>
              <a:avLst/>
              <a:gdLst>
                <a:gd name="connsiteX0" fmla="*/ 28335 w 488555"/>
                <a:gd name="connsiteY0" fmla="*/ 0 h 1080629"/>
                <a:gd name="connsiteX1" fmla="*/ 488556 w 488555"/>
                <a:gd name="connsiteY1" fmla="*/ 538492 h 1080629"/>
                <a:gd name="connsiteX2" fmla="*/ 0 w 488555"/>
                <a:gd name="connsiteY2" fmla="*/ 1080630 h 10806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88555" h="1080629">
                  <a:moveTo>
                    <a:pt x="28335" y="0"/>
                  </a:moveTo>
                  <a:cubicBezTo>
                    <a:pt x="289093" y="40678"/>
                    <a:pt x="488556" y="266230"/>
                    <a:pt x="488556" y="538492"/>
                  </a:cubicBezTo>
                  <a:cubicBezTo>
                    <a:pt x="488556" y="820432"/>
                    <a:pt x="274506" y="1052296"/>
                    <a:pt x="0" y="1080630"/>
                  </a:cubicBezTo>
                </a:path>
              </a:pathLst>
            </a:custGeom>
            <a:noFill/>
            <a:ln w="22401" cap="rnd">
              <a:solidFill>
                <a:schemeClr val="accent1"/>
              </a:solidFill>
              <a:custDash>
                <a:ds d="305273" sp="305273"/>
              </a:custDash>
              <a:round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25" name="Freeform: Shape 424">
              <a:extLst>
                <a:ext uri="{FF2B5EF4-FFF2-40B4-BE49-F238E27FC236}">
                  <a16:creationId xmlns:a16="http://schemas.microsoft.com/office/drawing/2014/main" id="{B321642C-8999-46A6-880F-DC88ACD486E3}"/>
                </a:ext>
              </a:extLst>
            </p:cNvPr>
            <p:cNvSpPr/>
            <p:nvPr/>
          </p:nvSpPr>
          <p:spPr>
            <a:xfrm>
              <a:off x="9717493" y="6229463"/>
              <a:ext cx="28053" cy="701"/>
            </a:xfrm>
            <a:custGeom>
              <a:avLst/>
              <a:gdLst>
                <a:gd name="connsiteX0" fmla="*/ 28054 w 28053"/>
                <a:gd name="connsiteY0" fmla="*/ 0 h 701"/>
                <a:gd name="connsiteX1" fmla="*/ 0 w 28053"/>
                <a:gd name="connsiteY1" fmla="*/ 702 h 7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8053" h="701">
                  <a:moveTo>
                    <a:pt x="28054" y="0"/>
                  </a:moveTo>
                  <a:cubicBezTo>
                    <a:pt x="18796" y="421"/>
                    <a:pt x="9399" y="702"/>
                    <a:pt x="0" y="702"/>
                  </a:cubicBezTo>
                </a:path>
              </a:pathLst>
            </a:custGeom>
            <a:noFill/>
            <a:ln w="22401" cap="rnd">
              <a:solidFill>
                <a:schemeClr val="accent1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570" name="Graphic 2">
            <a:extLst>
              <a:ext uri="{FF2B5EF4-FFF2-40B4-BE49-F238E27FC236}">
                <a16:creationId xmlns:a16="http://schemas.microsoft.com/office/drawing/2014/main" id="{B67B483D-C6C6-4D01-98DF-A76B17F24E31}"/>
              </a:ext>
            </a:extLst>
          </p:cNvPr>
          <p:cNvGrpSpPr/>
          <p:nvPr/>
        </p:nvGrpSpPr>
        <p:grpSpPr>
          <a:xfrm>
            <a:off x="4323883" y="3633792"/>
            <a:ext cx="545084" cy="1090027"/>
            <a:chOff x="4323883" y="3633792"/>
            <a:chExt cx="545084" cy="1090027"/>
          </a:xfrm>
          <a:noFill/>
        </p:grpSpPr>
        <p:sp>
          <p:nvSpPr>
            <p:cNvPr id="571" name="Freeform: Shape 570">
              <a:extLst>
                <a:ext uri="{FF2B5EF4-FFF2-40B4-BE49-F238E27FC236}">
                  <a16:creationId xmlns:a16="http://schemas.microsoft.com/office/drawing/2014/main" id="{54BB9350-5543-4055-95CA-EDA1A0DCC463}"/>
                </a:ext>
              </a:extLst>
            </p:cNvPr>
            <p:cNvSpPr/>
            <p:nvPr/>
          </p:nvSpPr>
          <p:spPr>
            <a:xfrm>
              <a:off x="4324024" y="3633792"/>
              <a:ext cx="28053" cy="701"/>
            </a:xfrm>
            <a:custGeom>
              <a:avLst/>
              <a:gdLst>
                <a:gd name="connsiteX0" fmla="*/ 0 w 28053"/>
                <a:gd name="connsiteY0" fmla="*/ 0 h 701"/>
                <a:gd name="connsiteX1" fmla="*/ 28054 w 28053"/>
                <a:gd name="connsiteY1" fmla="*/ 701 h 7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8053" h="701">
                  <a:moveTo>
                    <a:pt x="0" y="0"/>
                  </a:moveTo>
                  <a:cubicBezTo>
                    <a:pt x="9398" y="0"/>
                    <a:pt x="18796" y="280"/>
                    <a:pt x="28054" y="701"/>
                  </a:cubicBezTo>
                </a:path>
              </a:pathLst>
            </a:custGeom>
            <a:noFill/>
            <a:ln w="22401" cap="rnd">
              <a:solidFill>
                <a:schemeClr val="accent4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72" name="Freeform: Shape 571">
              <a:extLst>
                <a:ext uri="{FF2B5EF4-FFF2-40B4-BE49-F238E27FC236}">
                  <a16:creationId xmlns:a16="http://schemas.microsoft.com/office/drawing/2014/main" id="{BFD3B20B-9662-47C5-BF84-111BE56B8DEA}"/>
                </a:ext>
              </a:extLst>
            </p:cNvPr>
            <p:cNvSpPr/>
            <p:nvPr/>
          </p:nvSpPr>
          <p:spPr>
            <a:xfrm>
              <a:off x="4380412" y="3640384"/>
              <a:ext cx="488555" cy="1080629"/>
            </a:xfrm>
            <a:custGeom>
              <a:avLst/>
              <a:gdLst>
                <a:gd name="connsiteX0" fmla="*/ 28334 w 488555"/>
                <a:gd name="connsiteY0" fmla="*/ 0 h 1080629"/>
                <a:gd name="connsiteX1" fmla="*/ 488556 w 488555"/>
                <a:gd name="connsiteY1" fmla="*/ 538491 h 1080629"/>
                <a:gd name="connsiteX2" fmla="*/ 488556 w 488555"/>
                <a:gd name="connsiteY2" fmla="*/ 538491 h 1080629"/>
                <a:gd name="connsiteX3" fmla="*/ 0 w 488555"/>
                <a:gd name="connsiteY3" fmla="*/ 1080629 h 10806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88555" h="1080629">
                  <a:moveTo>
                    <a:pt x="28334" y="0"/>
                  </a:moveTo>
                  <a:cubicBezTo>
                    <a:pt x="289094" y="40678"/>
                    <a:pt x="488556" y="266230"/>
                    <a:pt x="488556" y="538491"/>
                  </a:cubicBezTo>
                  <a:lnTo>
                    <a:pt x="488556" y="538491"/>
                  </a:lnTo>
                  <a:cubicBezTo>
                    <a:pt x="488556" y="820431"/>
                    <a:pt x="274506" y="1052295"/>
                    <a:pt x="0" y="1080629"/>
                  </a:cubicBezTo>
                </a:path>
              </a:pathLst>
            </a:custGeom>
            <a:noFill/>
            <a:ln w="22401" cap="rnd">
              <a:solidFill>
                <a:schemeClr val="accent4"/>
              </a:solidFill>
              <a:custDash>
                <a:ds d="305273" sp="305273"/>
              </a:custDash>
              <a:round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73" name="Freeform: Shape 572">
              <a:extLst>
                <a:ext uri="{FF2B5EF4-FFF2-40B4-BE49-F238E27FC236}">
                  <a16:creationId xmlns:a16="http://schemas.microsoft.com/office/drawing/2014/main" id="{1B8942C5-9A98-4597-B96A-D7B1DC84734A}"/>
                </a:ext>
              </a:extLst>
            </p:cNvPr>
            <p:cNvSpPr/>
            <p:nvPr/>
          </p:nvSpPr>
          <p:spPr>
            <a:xfrm>
              <a:off x="4323883" y="4723118"/>
              <a:ext cx="28053" cy="701"/>
            </a:xfrm>
            <a:custGeom>
              <a:avLst/>
              <a:gdLst>
                <a:gd name="connsiteX0" fmla="*/ 28054 w 28053"/>
                <a:gd name="connsiteY0" fmla="*/ 0 h 701"/>
                <a:gd name="connsiteX1" fmla="*/ 0 w 28053"/>
                <a:gd name="connsiteY1" fmla="*/ 701 h 7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8053" h="701">
                  <a:moveTo>
                    <a:pt x="28054" y="0"/>
                  </a:moveTo>
                  <a:cubicBezTo>
                    <a:pt x="18796" y="421"/>
                    <a:pt x="9398" y="701"/>
                    <a:pt x="0" y="701"/>
                  </a:cubicBezTo>
                </a:path>
              </a:pathLst>
            </a:custGeom>
            <a:noFill/>
            <a:ln w="22401" cap="rnd">
              <a:solidFill>
                <a:schemeClr val="accent4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718" name="Graphic 2">
            <a:extLst>
              <a:ext uri="{FF2B5EF4-FFF2-40B4-BE49-F238E27FC236}">
                <a16:creationId xmlns:a16="http://schemas.microsoft.com/office/drawing/2014/main" id="{444CFECD-5F41-4A03-8948-F22D269D4A29}"/>
              </a:ext>
            </a:extLst>
          </p:cNvPr>
          <p:cNvGrpSpPr/>
          <p:nvPr/>
        </p:nvGrpSpPr>
        <p:grpSpPr>
          <a:xfrm>
            <a:off x="7622862" y="3633792"/>
            <a:ext cx="545083" cy="1090027"/>
            <a:chOff x="7622862" y="3633792"/>
            <a:chExt cx="545083" cy="1090027"/>
          </a:xfrm>
          <a:noFill/>
        </p:grpSpPr>
        <p:sp>
          <p:nvSpPr>
            <p:cNvPr id="719" name="Freeform: Shape 718">
              <a:extLst>
                <a:ext uri="{FF2B5EF4-FFF2-40B4-BE49-F238E27FC236}">
                  <a16:creationId xmlns:a16="http://schemas.microsoft.com/office/drawing/2014/main" id="{C37650AB-C747-40CC-AEB6-7DF7EE009BCB}"/>
                </a:ext>
              </a:extLst>
            </p:cNvPr>
            <p:cNvSpPr/>
            <p:nvPr/>
          </p:nvSpPr>
          <p:spPr>
            <a:xfrm>
              <a:off x="7622862" y="3633792"/>
              <a:ext cx="28053" cy="701"/>
            </a:xfrm>
            <a:custGeom>
              <a:avLst/>
              <a:gdLst>
                <a:gd name="connsiteX0" fmla="*/ 0 w 28053"/>
                <a:gd name="connsiteY0" fmla="*/ 0 h 701"/>
                <a:gd name="connsiteX1" fmla="*/ 28054 w 28053"/>
                <a:gd name="connsiteY1" fmla="*/ 701 h 7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8053" h="701">
                  <a:moveTo>
                    <a:pt x="0" y="0"/>
                  </a:moveTo>
                  <a:cubicBezTo>
                    <a:pt x="9398" y="0"/>
                    <a:pt x="18656" y="280"/>
                    <a:pt x="28054" y="701"/>
                  </a:cubicBezTo>
                </a:path>
              </a:pathLst>
            </a:custGeom>
            <a:noFill/>
            <a:ln w="22401" cap="rnd">
              <a:solidFill>
                <a:schemeClr val="accent5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20" name="Freeform: Shape 719">
              <a:extLst>
                <a:ext uri="{FF2B5EF4-FFF2-40B4-BE49-F238E27FC236}">
                  <a16:creationId xmlns:a16="http://schemas.microsoft.com/office/drawing/2014/main" id="{FD5F3F95-2D00-4ECB-BD54-7E8F203B54FF}"/>
                </a:ext>
              </a:extLst>
            </p:cNvPr>
            <p:cNvSpPr/>
            <p:nvPr/>
          </p:nvSpPr>
          <p:spPr>
            <a:xfrm>
              <a:off x="7679390" y="3640384"/>
              <a:ext cx="488555" cy="1080629"/>
            </a:xfrm>
            <a:custGeom>
              <a:avLst/>
              <a:gdLst>
                <a:gd name="connsiteX0" fmla="*/ 28335 w 488555"/>
                <a:gd name="connsiteY0" fmla="*/ 0 h 1080629"/>
                <a:gd name="connsiteX1" fmla="*/ 488556 w 488555"/>
                <a:gd name="connsiteY1" fmla="*/ 538491 h 1080629"/>
                <a:gd name="connsiteX2" fmla="*/ 488556 w 488555"/>
                <a:gd name="connsiteY2" fmla="*/ 538491 h 1080629"/>
                <a:gd name="connsiteX3" fmla="*/ 0 w 488555"/>
                <a:gd name="connsiteY3" fmla="*/ 1080629 h 10806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88555" h="1080629">
                  <a:moveTo>
                    <a:pt x="28335" y="0"/>
                  </a:moveTo>
                  <a:cubicBezTo>
                    <a:pt x="289094" y="40678"/>
                    <a:pt x="488556" y="266230"/>
                    <a:pt x="488556" y="538491"/>
                  </a:cubicBezTo>
                  <a:lnTo>
                    <a:pt x="488556" y="538491"/>
                  </a:lnTo>
                  <a:cubicBezTo>
                    <a:pt x="488556" y="820431"/>
                    <a:pt x="274506" y="1052295"/>
                    <a:pt x="0" y="1080629"/>
                  </a:cubicBezTo>
                </a:path>
              </a:pathLst>
            </a:custGeom>
            <a:noFill/>
            <a:ln w="22401" cap="rnd">
              <a:solidFill>
                <a:schemeClr val="accent5"/>
              </a:solidFill>
              <a:custDash>
                <a:ds d="305273" sp="305273"/>
              </a:custDash>
              <a:round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21" name="Freeform: Shape 720">
              <a:extLst>
                <a:ext uri="{FF2B5EF4-FFF2-40B4-BE49-F238E27FC236}">
                  <a16:creationId xmlns:a16="http://schemas.microsoft.com/office/drawing/2014/main" id="{E02AEA68-1389-4E0B-8F4B-E0AA081CE81A}"/>
                </a:ext>
              </a:extLst>
            </p:cNvPr>
            <p:cNvSpPr/>
            <p:nvPr/>
          </p:nvSpPr>
          <p:spPr>
            <a:xfrm>
              <a:off x="7622862" y="4723118"/>
              <a:ext cx="28053" cy="701"/>
            </a:xfrm>
            <a:custGeom>
              <a:avLst/>
              <a:gdLst>
                <a:gd name="connsiteX0" fmla="*/ 28054 w 28053"/>
                <a:gd name="connsiteY0" fmla="*/ 0 h 701"/>
                <a:gd name="connsiteX1" fmla="*/ 0 w 28053"/>
                <a:gd name="connsiteY1" fmla="*/ 701 h 7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8053" h="701">
                  <a:moveTo>
                    <a:pt x="28054" y="0"/>
                  </a:moveTo>
                  <a:cubicBezTo>
                    <a:pt x="18796" y="421"/>
                    <a:pt x="9398" y="701"/>
                    <a:pt x="0" y="701"/>
                  </a:cubicBezTo>
                </a:path>
              </a:pathLst>
            </a:custGeom>
            <a:noFill/>
            <a:ln w="22401" cap="rnd">
              <a:solidFill>
                <a:schemeClr val="accent5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867" name="Graphic 2">
            <a:extLst>
              <a:ext uri="{FF2B5EF4-FFF2-40B4-BE49-F238E27FC236}">
                <a16:creationId xmlns:a16="http://schemas.microsoft.com/office/drawing/2014/main" id="{3F864261-96FE-409A-891E-AAC1A5A6432C}"/>
              </a:ext>
            </a:extLst>
          </p:cNvPr>
          <p:cNvGrpSpPr/>
          <p:nvPr/>
        </p:nvGrpSpPr>
        <p:grpSpPr>
          <a:xfrm>
            <a:off x="10921700" y="3633792"/>
            <a:ext cx="545083" cy="1090027"/>
            <a:chOff x="10921700" y="3633792"/>
            <a:chExt cx="545083" cy="1090027"/>
          </a:xfrm>
          <a:noFill/>
        </p:grpSpPr>
        <p:sp>
          <p:nvSpPr>
            <p:cNvPr id="868" name="Freeform: Shape 867">
              <a:extLst>
                <a:ext uri="{FF2B5EF4-FFF2-40B4-BE49-F238E27FC236}">
                  <a16:creationId xmlns:a16="http://schemas.microsoft.com/office/drawing/2014/main" id="{213B1EA1-6332-4E7C-93E0-DC96856B00C8}"/>
                </a:ext>
              </a:extLst>
            </p:cNvPr>
            <p:cNvSpPr/>
            <p:nvPr/>
          </p:nvSpPr>
          <p:spPr>
            <a:xfrm>
              <a:off x="10921700" y="3633792"/>
              <a:ext cx="28053" cy="701"/>
            </a:xfrm>
            <a:custGeom>
              <a:avLst/>
              <a:gdLst>
                <a:gd name="connsiteX0" fmla="*/ 0 w 28053"/>
                <a:gd name="connsiteY0" fmla="*/ 0 h 701"/>
                <a:gd name="connsiteX1" fmla="*/ 28054 w 28053"/>
                <a:gd name="connsiteY1" fmla="*/ 701 h 7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8053" h="701">
                  <a:moveTo>
                    <a:pt x="0" y="0"/>
                  </a:moveTo>
                  <a:cubicBezTo>
                    <a:pt x="9398" y="0"/>
                    <a:pt x="18655" y="280"/>
                    <a:pt x="28054" y="701"/>
                  </a:cubicBezTo>
                </a:path>
              </a:pathLst>
            </a:custGeom>
            <a:noFill/>
            <a:ln w="22401" cap="rnd">
              <a:solidFill>
                <a:schemeClr val="accent6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69" name="Freeform: Shape 868">
              <a:extLst>
                <a:ext uri="{FF2B5EF4-FFF2-40B4-BE49-F238E27FC236}">
                  <a16:creationId xmlns:a16="http://schemas.microsoft.com/office/drawing/2014/main" id="{8E242794-67EB-4B62-BBE6-7A806F1C415B}"/>
                </a:ext>
              </a:extLst>
            </p:cNvPr>
            <p:cNvSpPr/>
            <p:nvPr/>
          </p:nvSpPr>
          <p:spPr>
            <a:xfrm>
              <a:off x="10978228" y="3640384"/>
              <a:ext cx="488555" cy="1080629"/>
            </a:xfrm>
            <a:custGeom>
              <a:avLst/>
              <a:gdLst>
                <a:gd name="connsiteX0" fmla="*/ 28335 w 488555"/>
                <a:gd name="connsiteY0" fmla="*/ 0 h 1080629"/>
                <a:gd name="connsiteX1" fmla="*/ 488556 w 488555"/>
                <a:gd name="connsiteY1" fmla="*/ 538491 h 1080629"/>
                <a:gd name="connsiteX2" fmla="*/ 488556 w 488555"/>
                <a:gd name="connsiteY2" fmla="*/ 538491 h 1080629"/>
                <a:gd name="connsiteX3" fmla="*/ 0 w 488555"/>
                <a:gd name="connsiteY3" fmla="*/ 1080629 h 10806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88555" h="1080629">
                  <a:moveTo>
                    <a:pt x="28335" y="0"/>
                  </a:moveTo>
                  <a:cubicBezTo>
                    <a:pt x="289093" y="40678"/>
                    <a:pt x="488556" y="266230"/>
                    <a:pt x="488556" y="538491"/>
                  </a:cubicBezTo>
                  <a:lnTo>
                    <a:pt x="488556" y="538491"/>
                  </a:lnTo>
                  <a:cubicBezTo>
                    <a:pt x="488556" y="820431"/>
                    <a:pt x="274506" y="1052295"/>
                    <a:pt x="0" y="1080629"/>
                  </a:cubicBezTo>
                </a:path>
              </a:pathLst>
            </a:custGeom>
            <a:noFill/>
            <a:ln w="22401" cap="rnd">
              <a:solidFill>
                <a:schemeClr val="accent6"/>
              </a:solidFill>
              <a:custDash>
                <a:ds d="305273" sp="305273"/>
              </a:custDash>
              <a:round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70" name="Freeform: Shape 869">
              <a:extLst>
                <a:ext uri="{FF2B5EF4-FFF2-40B4-BE49-F238E27FC236}">
                  <a16:creationId xmlns:a16="http://schemas.microsoft.com/office/drawing/2014/main" id="{605B2E08-68FC-47F9-93A1-624D7A8570C7}"/>
                </a:ext>
              </a:extLst>
            </p:cNvPr>
            <p:cNvSpPr/>
            <p:nvPr/>
          </p:nvSpPr>
          <p:spPr>
            <a:xfrm>
              <a:off x="10921700" y="4723118"/>
              <a:ext cx="28053" cy="701"/>
            </a:xfrm>
            <a:custGeom>
              <a:avLst/>
              <a:gdLst>
                <a:gd name="connsiteX0" fmla="*/ 28054 w 28053"/>
                <a:gd name="connsiteY0" fmla="*/ 0 h 701"/>
                <a:gd name="connsiteX1" fmla="*/ 0 w 28053"/>
                <a:gd name="connsiteY1" fmla="*/ 701 h 7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8053" h="701">
                  <a:moveTo>
                    <a:pt x="28054" y="0"/>
                  </a:moveTo>
                  <a:cubicBezTo>
                    <a:pt x="18796" y="421"/>
                    <a:pt x="9398" y="701"/>
                    <a:pt x="0" y="701"/>
                  </a:cubicBezTo>
                </a:path>
              </a:pathLst>
            </a:custGeom>
            <a:noFill/>
            <a:ln w="22401" cap="rnd">
              <a:solidFill>
                <a:schemeClr val="accent6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1015" name="Graphic 2">
            <a:extLst>
              <a:ext uri="{FF2B5EF4-FFF2-40B4-BE49-F238E27FC236}">
                <a16:creationId xmlns:a16="http://schemas.microsoft.com/office/drawing/2014/main" id="{FC070DCF-441E-4D96-9A63-1AC9F40117B2}"/>
              </a:ext>
            </a:extLst>
          </p:cNvPr>
          <p:cNvGrpSpPr/>
          <p:nvPr/>
        </p:nvGrpSpPr>
        <p:grpSpPr>
          <a:xfrm>
            <a:off x="5528090" y="2127587"/>
            <a:ext cx="545083" cy="1089887"/>
            <a:chOff x="5528090" y="2127587"/>
            <a:chExt cx="545083" cy="1089887"/>
          </a:xfrm>
          <a:noFill/>
        </p:grpSpPr>
        <p:sp>
          <p:nvSpPr>
            <p:cNvPr id="1016" name="Freeform: Shape 1015">
              <a:extLst>
                <a:ext uri="{FF2B5EF4-FFF2-40B4-BE49-F238E27FC236}">
                  <a16:creationId xmlns:a16="http://schemas.microsoft.com/office/drawing/2014/main" id="{7A26BBF4-1512-48A3-BCDC-472A1ED55C35}"/>
                </a:ext>
              </a:extLst>
            </p:cNvPr>
            <p:cNvSpPr/>
            <p:nvPr/>
          </p:nvSpPr>
          <p:spPr>
            <a:xfrm>
              <a:off x="5528090" y="2127587"/>
              <a:ext cx="28053" cy="701"/>
            </a:xfrm>
            <a:custGeom>
              <a:avLst/>
              <a:gdLst>
                <a:gd name="connsiteX0" fmla="*/ 0 w 28053"/>
                <a:gd name="connsiteY0" fmla="*/ 0 h 701"/>
                <a:gd name="connsiteX1" fmla="*/ 28054 w 28053"/>
                <a:gd name="connsiteY1" fmla="*/ 701 h 7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8053" h="701">
                  <a:moveTo>
                    <a:pt x="0" y="0"/>
                  </a:moveTo>
                  <a:cubicBezTo>
                    <a:pt x="9398" y="0"/>
                    <a:pt x="18656" y="280"/>
                    <a:pt x="28054" y="701"/>
                  </a:cubicBezTo>
                </a:path>
              </a:pathLst>
            </a:custGeom>
            <a:noFill/>
            <a:ln w="22401" cap="rnd">
              <a:solidFill>
                <a:schemeClr val="accent2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17" name="Freeform: Shape 1016">
              <a:extLst>
                <a:ext uri="{FF2B5EF4-FFF2-40B4-BE49-F238E27FC236}">
                  <a16:creationId xmlns:a16="http://schemas.microsoft.com/office/drawing/2014/main" id="{F84E7D31-6C19-41C9-A421-B2FADBF3E1F9}"/>
                </a:ext>
              </a:extLst>
            </p:cNvPr>
            <p:cNvSpPr/>
            <p:nvPr/>
          </p:nvSpPr>
          <p:spPr>
            <a:xfrm>
              <a:off x="5584618" y="2134039"/>
              <a:ext cx="488555" cy="1080629"/>
            </a:xfrm>
            <a:custGeom>
              <a:avLst/>
              <a:gdLst>
                <a:gd name="connsiteX0" fmla="*/ 28334 w 488555"/>
                <a:gd name="connsiteY0" fmla="*/ 0 h 1080629"/>
                <a:gd name="connsiteX1" fmla="*/ 488556 w 488555"/>
                <a:gd name="connsiteY1" fmla="*/ 538492 h 1080629"/>
                <a:gd name="connsiteX2" fmla="*/ 488556 w 488555"/>
                <a:gd name="connsiteY2" fmla="*/ 538492 h 1080629"/>
                <a:gd name="connsiteX3" fmla="*/ 0 w 488555"/>
                <a:gd name="connsiteY3" fmla="*/ 1080630 h 10806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88555" h="1080629">
                  <a:moveTo>
                    <a:pt x="28334" y="0"/>
                  </a:moveTo>
                  <a:cubicBezTo>
                    <a:pt x="289094" y="40678"/>
                    <a:pt x="488556" y="266230"/>
                    <a:pt x="488556" y="538492"/>
                  </a:cubicBezTo>
                  <a:lnTo>
                    <a:pt x="488556" y="538492"/>
                  </a:lnTo>
                  <a:cubicBezTo>
                    <a:pt x="488556" y="820431"/>
                    <a:pt x="274506" y="1052295"/>
                    <a:pt x="0" y="1080630"/>
                  </a:cubicBezTo>
                </a:path>
              </a:pathLst>
            </a:custGeom>
            <a:noFill/>
            <a:ln w="22401" cap="rnd">
              <a:solidFill>
                <a:schemeClr val="accent2"/>
              </a:solidFill>
              <a:custDash>
                <a:ds d="305273" sp="305273"/>
              </a:custDash>
              <a:round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18" name="Freeform: Shape 1017">
              <a:extLst>
                <a:ext uri="{FF2B5EF4-FFF2-40B4-BE49-F238E27FC236}">
                  <a16:creationId xmlns:a16="http://schemas.microsoft.com/office/drawing/2014/main" id="{E6F2498E-4C92-4024-8502-2A3F850F6F55}"/>
                </a:ext>
              </a:extLst>
            </p:cNvPr>
            <p:cNvSpPr/>
            <p:nvPr/>
          </p:nvSpPr>
          <p:spPr>
            <a:xfrm>
              <a:off x="5528090" y="3216773"/>
              <a:ext cx="28053" cy="701"/>
            </a:xfrm>
            <a:custGeom>
              <a:avLst/>
              <a:gdLst>
                <a:gd name="connsiteX0" fmla="*/ 28054 w 28053"/>
                <a:gd name="connsiteY0" fmla="*/ 0 h 701"/>
                <a:gd name="connsiteX1" fmla="*/ 0 w 28053"/>
                <a:gd name="connsiteY1" fmla="*/ 701 h 7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8053" h="701">
                  <a:moveTo>
                    <a:pt x="28054" y="0"/>
                  </a:moveTo>
                  <a:cubicBezTo>
                    <a:pt x="18796" y="421"/>
                    <a:pt x="9398" y="701"/>
                    <a:pt x="0" y="701"/>
                  </a:cubicBezTo>
                </a:path>
              </a:pathLst>
            </a:custGeom>
            <a:noFill/>
            <a:ln w="22401" cap="rnd">
              <a:solidFill>
                <a:schemeClr val="accent2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1163" name="Graphic 2">
            <a:extLst>
              <a:ext uri="{FF2B5EF4-FFF2-40B4-BE49-F238E27FC236}">
                <a16:creationId xmlns:a16="http://schemas.microsoft.com/office/drawing/2014/main" id="{6C153989-7B59-4DEF-8BA8-93E8961F2B20}"/>
              </a:ext>
            </a:extLst>
          </p:cNvPr>
          <p:cNvGrpSpPr/>
          <p:nvPr/>
        </p:nvGrpSpPr>
        <p:grpSpPr>
          <a:xfrm>
            <a:off x="9717493" y="2127587"/>
            <a:ext cx="545084" cy="1089887"/>
            <a:chOff x="9717493" y="2127587"/>
            <a:chExt cx="545084" cy="1089887"/>
          </a:xfrm>
          <a:noFill/>
        </p:grpSpPr>
        <p:sp>
          <p:nvSpPr>
            <p:cNvPr id="1164" name="Freeform: Shape 1163">
              <a:extLst>
                <a:ext uri="{FF2B5EF4-FFF2-40B4-BE49-F238E27FC236}">
                  <a16:creationId xmlns:a16="http://schemas.microsoft.com/office/drawing/2014/main" id="{6D5BC1E3-CD81-44A8-854D-EA27FEF001C0}"/>
                </a:ext>
              </a:extLst>
            </p:cNvPr>
            <p:cNvSpPr/>
            <p:nvPr/>
          </p:nvSpPr>
          <p:spPr>
            <a:xfrm>
              <a:off x="9717633" y="2127587"/>
              <a:ext cx="28053" cy="701"/>
            </a:xfrm>
            <a:custGeom>
              <a:avLst/>
              <a:gdLst>
                <a:gd name="connsiteX0" fmla="*/ 0 w 28053"/>
                <a:gd name="connsiteY0" fmla="*/ 0 h 701"/>
                <a:gd name="connsiteX1" fmla="*/ 28054 w 28053"/>
                <a:gd name="connsiteY1" fmla="*/ 701 h 7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8053" h="701">
                  <a:moveTo>
                    <a:pt x="0" y="0"/>
                  </a:moveTo>
                  <a:cubicBezTo>
                    <a:pt x="9398" y="0"/>
                    <a:pt x="18656" y="280"/>
                    <a:pt x="28054" y="701"/>
                  </a:cubicBezTo>
                </a:path>
              </a:pathLst>
            </a:custGeom>
            <a:noFill/>
            <a:ln w="22401" cap="rnd">
              <a:solidFill>
                <a:schemeClr val="accent3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65" name="Freeform: Shape 1164">
              <a:extLst>
                <a:ext uri="{FF2B5EF4-FFF2-40B4-BE49-F238E27FC236}">
                  <a16:creationId xmlns:a16="http://schemas.microsoft.com/office/drawing/2014/main" id="{D076524F-815C-4501-8787-2FDBE829F407}"/>
                </a:ext>
              </a:extLst>
            </p:cNvPr>
            <p:cNvSpPr/>
            <p:nvPr/>
          </p:nvSpPr>
          <p:spPr>
            <a:xfrm>
              <a:off x="9774022" y="2134039"/>
              <a:ext cx="488555" cy="1080629"/>
            </a:xfrm>
            <a:custGeom>
              <a:avLst/>
              <a:gdLst>
                <a:gd name="connsiteX0" fmla="*/ 28335 w 488555"/>
                <a:gd name="connsiteY0" fmla="*/ 0 h 1080629"/>
                <a:gd name="connsiteX1" fmla="*/ 488556 w 488555"/>
                <a:gd name="connsiteY1" fmla="*/ 538492 h 1080629"/>
                <a:gd name="connsiteX2" fmla="*/ 488556 w 488555"/>
                <a:gd name="connsiteY2" fmla="*/ 538492 h 1080629"/>
                <a:gd name="connsiteX3" fmla="*/ 0 w 488555"/>
                <a:gd name="connsiteY3" fmla="*/ 1080630 h 10806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88555" h="1080629">
                  <a:moveTo>
                    <a:pt x="28335" y="0"/>
                  </a:moveTo>
                  <a:cubicBezTo>
                    <a:pt x="289093" y="40678"/>
                    <a:pt x="488556" y="266230"/>
                    <a:pt x="488556" y="538492"/>
                  </a:cubicBezTo>
                  <a:lnTo>
                    <a:pt x="488556" y="538492"/>
                  </a:lnTo>
                  <a:cubicBezTo>
                    <a:pt x="488556" y="820431"/>
                    <a:pt x="274506" y="1052295"/>
                    <a:pt x="0" y="1080630"/>
                  </a:cubicBezTo>
                </a:path>
              </a:pathLst>
            </a:custGeom>
            <a:noFill/>
            <a:ln w="22401" cap="rnd">
              <a:solidFill>
                <a:schemeClr val="accent3"/>
              </a:solidFill>
              <a:custDash>
                <a:ds d="305273" sp="305273"/>
              </a:custDash>
              <a:round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66" name="Freeform: Shape 1165">
              <a:extLst>
                <a:ext uri="{FF2B5EF4-FFF2-40B4-BE49-F238E27FC236}">
                  <a16:creationId xmlns:a16="http://schemas.microsoft.com/office/drawing/2014/main" id="{C97E2FAA-7A7B-4A42-B580-A7FE7F817263}"/>
                </a:ext>
              </a:extLst>
            </p:cNvPr>
            <p:cNvSpPr/>
            <p:nvPr/>
          </p:nvSpPr>
          <p:spPr>
            <a:xfrm>
              <a:off x="9717493" y="3216773"/>
              <a:ext cx="28053" cy="701"/>
            </a:xfrm>
            <a:custGeom>
              <a:avLst/>
              <a:gdLst>
                <a:gd name="connsiteX0" fmla="*/ 28054 w 28053"/>
                <a:gd name="connsiteY0" fmla="*/ 0 h 701"/>
                <a:gd name="connsiteX1" fmla="*/ 0 w 28053"/>
                <a:gd name="connsiteY1" fmla="*/ 701 h 7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8053" h="701">
                  <a:moveTo>
                    <a:pt x="28054" y="0"/>
                  </a:moveTo>
                  <a:cubicBezTo>
                    <a:pt x="18796" y="421"/>
                    <a:pt x="9399" y="701"/>
                    <a:pt x="0" y="701"/>
                  </a:cubicBezTo>
                </a:path>
              </a:pathLst>
            </a:custGeom>
            <a:noFill/>
            <a:ln w="22401" cap="rnd">
              <a:solidFill>
                <a:schemeClr val="accent3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192" name="TextBox 1191">
            <a:extLst>
              <a:ext uri="{FF2B5EF4-FFF2-40B4-BE49-F238E27FC236}">
                <a16:creationId xmlns:a16="http://schemas.microsoft.com/office/drawing/2014/main" id="{10C20115-DA6E-40CD-B433-40E8293E6DD4}"/>
              </a:ext>
            </a:extLst>
          </p:cNvPr>
          <p:cNvSpPr txBox="1"/>
          <p:nvPr/>
        </p:nvSpPr>
        <p:spPr>
          <a:xfrm>
            <a:off x="615778" y="1664900"/>
            <a:ext cx="2609660" cy="892552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lnSpc>
                <a:spcPct val="150000"/>
              </a:lnSpc>
              <a:defRPr sz="1200" b="0" i="0">
                <a:solidFill>
                  <a:schemeClr val="tx1">
                    <a:lumMod val="75000"/>
                    <a:lumOff val="25000"/>
                  </a:schemeClr>
                </a:solidFill>
                <a:effectLst/>
              </a:defRPr>
            </a:lvl1pPr>
          </a:lstStyle>
          <a:p>
            <a:r>
              <a:rPr lang="it-IT" dirty="0"/>
              <a:t>Sed quia consequuntur magni dolores eos qui ratione voluptatem sequi nesciunt.</a:t>
            </a:r>
            <a:endParaRPr lang="en-ID" dirty="0"/>
          </a:p>
        </p:txBody>
      </p:sp>
      <p:sp>
        <p:nvSpPr>
          <p:cNvPr id="1193" name="TextBox 1192">
            <a:extLst>
              <a:ext uri="{FF2B5EF4-FFF2-40B4-BE49-F238E27FC236}">
                <a16:creationId xmlns:a16="http://schemas.microsoft.com/office/drawing/2014/main" id="{E1C339FF-CCB9-4691-AC8B-96C077EEA916}"/>
              </a:ext>
            </a:extLst>
          </p:cNvPr>
          <p:cNvSpPr txBox="1"/>
          <p:nvPr/>
        </p:nvSpPr>
        <p:spPr>
          <a:xfrm>
            <a:off x="615778" y="1063209"/>
            <a:ext cx="3734549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1600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</a:rPr>
              <a:t>Write Something About Here</a:t>
            </a:r>
            <a:endParaRPr lang="en-ID" sz="1600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1194" name="Freeform: Shape 1193">
            <a:extLst>
              <a:ext uri="{FF2B5EF4-FFF2-40B4-BE49-F238E27FC236}">
                <a16:creationId xmlns:a16="http://schemas.microsoft.com/office/drawing/2014/main" id="{2591CDAE-4DBE-4551-BA0B-05518E3D1A53}"/>
              </a:ext>
            </a:extLst>
          </p:cNvPr>
          <p:cNvSpPr/>
          <p:nvPr/>
        </p:nvSpPr>
        <p:spPr>
          <a:xfrm>
            <a:off x="3304000" y="2280920"/>
            <a:ext cx="774806" cy="774806"/>
          </a:xfrm>
          <a:custGeom>
            <a:avLst/>
            <a:gdLst>
              <a:gd name="connsiteX0" fmla="*/ 1259774 w 1259773"/>
              <a:gd name="connsiteY0" fmla="*/ 629887 h 1259773"/>
              <a:gd name="connsiteX1" fmla="*/ 629887 w 1259773"/>
              <a:gd name="connsiteY1" fmla="*/ 1259774 h 1259773"/>
              <a:gd name="connsiteX2" fmla="*/ 0 w 1259773"/>
              <a:gd name="connsiteY2" fmla="*/ 629887 h 1259773"/>
              <a:gd name="connsiteX3" fmla="*/ 629887 w 1259773"/>
              <a:gd name="connsiteY3" fmla="*/ 0 h 1259773"/>
              <a:gd name="connsiteX4" fmla="*/ 1259774 w 1259773"/>
              <a:gd name="connsiteY4" fmla="*/ 629887 h 12597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59773" h="1259773">
                <a:moveTo>
                  <a:pt x="1259774" y="629887"/>
                </a:moveTo>
                <a:cubicBezTo>
                  <a:pt x="1259774" y="977764"/>
                  <a:pt x="977764" y="1259774"/>
                  <a:pt x="629887" y="1259774"/>
                </a:cubicBezTo>
                <a:cubicBezTo>
                  <a:pt x="282010" y="1259774"/>
                  <a:pt x="0" y="977764"/>
                  <a:pt x="0" y="629887"/>
                </a:cubicBezTo>
                <a:cubicBezTo>
                  <a:pt x="0" y="282010"/>
                  <a:pt x="282010" y="0"/>
                  <a:pt x="629887" y="0"/>
                </a:cubicBezTo>
                <a:cubicBezTo>
                  <a:pt x="977764" y="0"/>
                  <a:pt x="1259774" y="282010"/>
                  <a:pt x="1259774" y="629887"/>
                </a:cubicBezTo>
                <a:close/>
              </a:path>
            </a:pathLst>
          </a:custGeom>
          <a:solidFill>
            <a:srgbClr val="FFFFFF"/>
          </a:solidFill>
          <a:ln w="10805" cap="flat">
            <a:noFill/>
            <a:prstDash val="solid"/>
            <a:miter/>
          </a:ln>
          <a:effectLst>
            <a:outerShdw blurRad="266700" dist="165100" dir="3000000" sx="98000" sy="98000" algn="ct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1195" name="Freeform: Shape 1194">
            <a:extLst>
              <a:ext uri="{FF2B5EF4-FFF2-40B4-BE49-F238E27FC236}">
                <a16:creationId xmlns:a16="http://schemas.microsoft.com/office/drawing/2014/main" id="{CC61C718-5D55-42B7-A672-33C8CF22DD3B}"/>
              </a:ext>
            </a:extLst>
          </p:cNvPr>
          <p:cNvSpPr/>
          <p:nvPr/>
        </p:nvSpPr>
        <p:spPr>
          <a:xfrm>
            <a:off x="5411974" y="778853"/>
            <a:ext cx="774806" cy="774806"/>
          </a:xfrm>
          <a:custGeom>
            <a:avLst/>
            <a:gdLst>
              <a:gd name="connsiteX0" fmla="*/ 1259774 w 1259773"/>
              <a:gd name="connsiteY0" fmla="*/ 629887 h 1259773"/>
              <a:gd name="connsiteX1" fmla="*/ 629887 w 1259773"/>
              <a:gd name="connsiteY1" fmla="*/ 1259774 h 1259773"/>
              <a:gd name="connsiteX2" fmla="*/ 0 w 1259773"/>
              <a:gd name="connsiteY2" fmla="*/ 629887 h 1259773"/>
              <a:gd name="connsiteX3" fmla="*/ 629887 w 1259773"/>
              <a:gd name="connsiteY3" fmla="*/ 0 h 1259773"/>
              <a:gd name="connsiteX4" fmla="*/ 1259774 w 1259773"/>
              <a:gd name="connsiteY4" fmla="*/ 629887 h 12597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59773" h="1259773">
                <a:moveTo>
                  <a:pt x="1259774" y="629887"/>
                </a:moveTo>
                <a:cubicBezTo>
                  <a:pt x="1259774" y="977764"/>
                  <a:pt x="977764" y="1259774"/>
                  <a:pt x="629887" y="1259774"/>
                </a:cubicBezTo>
                <a:cubicBezTo>
                  <a:pt x="282010" y="1259774"/>
                  <a:pt x="0" y="977764"/>
                  <a:pt x="0" y="629887"/>
                </a:cubicBezTo>
                <a:cubicBezTo>
                  <a:pt x="0" y="282010"/>
                  <a:pt x="282010" y="0"/>
                  <a:pt x="629887" y="0"/>
                </a:cubicBezTo>
                <a:cubicBezTo>
                  <a:pt x="977764" y="0"/>
                  <a:pt x="1259774" y="282010"/>
                  <a:pt x="1259774" y="629887"/>
                </a:cubicBezTo>
                <a:close/>
              </a:path>
            </a:pathLst>
          </a:custGeom>
          <a:solidFill>
            <a:srgbClr val="FFFFFF"/>
          </a:solidFill>
          <a:ln w="10805" cap="flat">
            <a:noFill/>
            <a:prstDash val="solid"/>
            <a:miter/>
          </a:ln>
          <a:effectLst>
            <a:outerShdw blurRad="266700" dist="165100" dir="3000000" sx="98000" sy="98000" algn="ct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1197" name="Freeform: Shape 1196">
            <a:extLst>
              <a:ext uri="{FF2B5EF4-FFF2-40B4-BE49-F238E27FC236}">
                <a16:creationId xmlns:a16="http://schemas.microsoft.com/office/drawing/2014/main" id="{5405FAEA-133C-48A7-9E74-E74D975D8FDA}"/>
              </a:ext>
            </a:extLst>
          </p:cNvPr>
          <p:cNvSpPr/>
          <p:nvPr/>
        </p:nvSpPr>
        <p:spPr>
          <a:xfrm>
            <a:off x="5411974" y="3797994"/>
            <a:ext cx="774806" cy="774806"/>
          </a:xfrm>
          <a:custGeom>
            <a:avLst/>
            <a:gdLst>
              <a:gd name="connsiteX0" fmla="*/ 1259774 w 1259773"/>
              <a:gd name="connsiteY0" fmla="*/ 629887 h 1259773"/>
              <a:gd name="connsiteX1" fmla="*/ 629887 w 1259773"/>
              <a:gd name="connsiteY1" fmla="*/ 1259774 h 1259773"/>
              <a:gd name="connsiteX2" fmla="*/ 0 w 1259773"/>
              <a:gd name="connsiteY2" fmla="*/ 629887 h 1259773"/>
              <a:gd name="connsiteX3" fmla="*/ 629887 w 1259773"/>
              <a:gd name="connsiteY3" fmla="*/ 0 h 1259773"/>
              <a:gd name="connsiteX4" fmla="*/ 1259774 w 1259773"/>
              <a:gd name="connsiteY4" fmla="*/ 629887 h 12597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59773" h="1259773">
                <a:moveTo>
                  <a:pt x="1259774" y="629887"/>
                </a:moveTo>
                <a:cubicBezTo>
                  <a:pt x="1259774" y="977764"/>
                  <a:pt x="977764" y="1259774"/>
                  <a:pt x="629887" y="1259774"/>
                </a:cubicBezTo>
                <a:cubicBezTo>
                  <a:pt x="282010" y="1259774"/>
                  <a:pt x="0" y="977764"/>
                  <a:pt x="0" y="629887"/>
                </a:cubicBezTo>
                <a:cubicBezTo>
                  <a:pt x="0" y="282010"/>
                  <a:pt x="282010" y="0"/>
                  <a:pt x="629887" y="0"/>
                </a:cubicBezTo>
                <a:cubicBezTo>
                  <a:pt x="977764" y="0"/>
                  <a:pt x="1259774" y="282010"/>
                  <a:pt x="1259774" y="629887"/>
                </a:cubicBezTo>
                <a:close/>
              </a:path>
            </a:pathLst>
          </a:custGeom>
          <a:solidFill>
            <a:srgbClr val="FFFFFF"/>
          </a:solidFill>
          <a:ln w="10805" cap="flat">
            <a:noFill/>
            <a:prstDash val="solid"/>
            <a:miter/>
          </a:ln>
          <a:effectLst>
            <a:outerShdw blurRad="266700" dist="165100" dir="3000000" sx="98000" sy="98000" algn="ct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1198" name="Freeform: Shape 1197">
            <a:extLst>
              <a:ext uri="{FF2B5EF4-FFF2-40B4-BE49-F238E27FC236}">
                <a16:creationId xmlns:a16="http://schemas.microsoft.com/office/drawing/2014/main" id="{0CB58244-E1B6-4094-BACD-A88DE411FE25}"/>
              </a:ext>
            </a:extLst>
          </p:cNvPr>
          <p:cNvSpPr/>
          <p:nvPr/>
        </p:nvSpPr>
        <p:spPr>
          <a:xfrm>
            <a:off x="2109498" y="3797994"/>
            <a:ext cx="774806" cy="774806"/>
          </a:xfrm>
          <a:custGeom>
            <a:avLst/>
            <a:gdLst>
              <a:gd name="connsiteX0" fmla="*/ 1259774 w 1259773"/>
              <a:gd name="connsiteY0" fmla="*/ 629887 h 1259773"/>
              <a:gd name="connsiteX1" fmla="*/ 629887 w 1259773"/>
              <a:gd name="connsiteY1" fmla="*/ 1259774 h 1259773"/>
              <a:gd name="connsiteX2" fmla="*/ 0 w 1259773"/>
              <a:gd name="connsiteY2" fmla="*/ 629887 h 1259773"/>
              <a:gd name="connsiteX3" fmla="*/ 629887 w 1259773"/>
              <a:gd name="connsiteY3" fmla="*/ 0 h 1259773"/>
              <a:gd name="connsiteX4" fmla="*/ 1259774 w 1259773"/>
              <a:gd name="connsiteY4" fmla="*/ 629887 h 12597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59773" h="1259773">
                <a:moveTo>
                  <a:pt x="1259774" y="629887"/>
                </a:moveTo>
                <a:cubicBezTo>
                  <a:pt x="1259774" y="977764"/>
                  <a:pt x="977764" y="1259774"/>
                  <a:pt x="629887" y="1259774"/>
                </a:cubicBezTo>
                <a:cubicBezTo>
                  <a:pt x="282010" y="1259774"/>
                  <a:pt x="0" y="977764"/>
                  <a:pt x="0" y="629887"/>
                </a:cubicBezTo>
                <a:cubicBezTo>
                  <a:pt x="0" y="282010"/>
                  <a:pt x="282010" y="0"/>
                  <a:pt x="629887" y="0"/>
                </a:cubicBezTo>
                <a:cubicBezTo>
                  <a:pt x="977764" y="0"/>
                  <a:pt x="1259774" y="282010"/>
                  <a:pt x="1259774" y="629887"/>
                </a:cubicBezTo>
                <a:close/>
              </a:path>
            </a:pathLst>
          </a:custGeom>
          <a:solidFill>
            <a:srgbClr val="FFFFFF"/>
          </a:solidFill>
          <a:ln w="10805" cap="flat">
            <a:noFill/>
            <a:prstDash val="solid"/>
            <a:miter/>
          </a:ln>
          <a:effectLst>
            <a:outerShdw blurRad="266700" dist="165100" dir="3000000" sx="98000" sy="98000" algn="ct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1201" name="Freeform: Shape 1200">
            <a:extLst>
              <a:ext uri="{FF2B5EF4-FFF2-40B4-BE49-F238E27FC236}">
                <a16:creationId xmlns:a16="http://schemas.microsoft.com/office/drawing/2014/main" id="{2A1DE0B3-D8B2-43BD-A6A5-A797F86C42A5}"/>
              </a:ext>
            </a:extLst>
          </p:cNvPr>
          <p:cNvSpPr/>
          <p:nvPr/>
        </p:nvSpPr>
        <p:spPr>
          <a:xfrm>
            <a:off x="8706456" y="3797994"/>
            <a:ext cx="774806" cy="774806"/>
          </a:xfrm>
          <a:custGeom>
            <a:avLst/>
            <a:gdLst>
              <a:gd name="connsiteX0" fmla="*/ 1259774 w 1259773"/>
              <a:gd name="connsiteY0" fmla="*/ 629887 h 1259773"/>
              <a:gd name="connsiteX1" fmla="*/ 629887 w 1259773"/>
              <a:gd name="connsiteY1" fmla="*/ 1259774 h 1259773"/>
              <a:gd name="connsiteX2" fmla="*/ 0 w 1259773"/>
              <a:gd name="connsiteY2" fmla="*/ 629887 h 1259773"/>
              <a:gd name="connsiteX3" fmla="*/ 629887 w 1259773"/>
              <a:gd name="connsiteY3" fmla="*/ 0 h 1259773"/>
              <a:gd name="connsiteX4" fmla="*/ 1259774 w 1259773"/>
              <a:gd name="connsiteY4" fmla="*/ 629887 h 12597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59773" h="1259773">
                <a:moveTo>
                  <a:pt x="1259774" y="629887"/>
                </a:moveTo>
                <a:cubicBezTo>
                  <a:pt x="1259774" y="977764"/>
                  <a:pt x="977764" y="1259774"/>
                  <a:pt x="629887" y="1259774"/>
                </a:cubicBezTo>
                <a:cubicBezTo>
                  <a:pt x="282010" y="1259774"/>
                  <a:pt x="0" y="977764"/>
                  <a:pt x="0" y="629887"/>
                </a:cubicBezTo>
                <a:cubicBezTo>
                  <a:pt x="0" y="282010"/>
                  <a:pt x="282010" y="0"/>
                  <a:pt x="629887" y="0"/>
                </a:cubicBezTo>
                <a:cubicBezTo>
                  <a:pt x="977764" y="0"/>
                  <a:pt x="1259774" y="282010"/>
                  <a:pt x="1259774" y="629887"/>
                </a:cubicBezTo>
                <a:close/>
              </a:path>
            </a:pathLst>
          </a:custGeom>
          <a:solidFill>
            <a:srgbClr val="FFFFFF"/>
          </a:solidFill>
          <a:ln w="10805" cap="flat">
            <a:noFill/>
            <a:prstDash val="solid"/>
            <a:miter/>
          </a:ln>
          <a:effectLst>
            <a:outerShdw blurRad="266700" dist="165100" dir="3000000" sx="98000" sy="98000" algn="ct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1202" name="Freeform: Shape 1201">
            <a:extLst>
              <a:ext uri="{FF2B5EF4-FFF2-40B4-BE49-F238E27FC236}">
                <a16:creationId xmlns:a16="http://schemas.microsoft.com/office/drawing/2014/main" id="{99FE373A-9029-47CA-A80D-BBB21752F084}"/>
              </a:ext>
            </a:extLst>
          </p:cNvPr>
          <p:cNvSpPr/>
          <p:nvPr/>
        </p:nvSpPr>
        <p:spPr>
          <a:xfrm>
            <a:off x="7506335" y="2280920"/>
            <a:ext cx="774806" cy="774806"/>
          </a:xfrm>
          <a:custGeom>
            <a:avLst/>
            <a:gdLst>
              <a:gd name="connsiteX0" fmla="*/ 1259774 w 1259773"/>
              <a:gd name="connsiteY0" fmla="*/ 629887 h 1259773"/>
              <a:gd name="connsiteX1" fmla="*/ 629887 w 1259773"/>
              <a:gd name="connsiteY1" fmla="*/ 1259774 h 1259773"/>
              <a:gd name="connsiteX2" fmla="*/ 0 w 1259773"/>
              <a:gd name="connsiteY2" fmla="*/ 629887 h 1259773"/>
              <a:gd name="connsiteX3" fmla="*/ 629887 w 1259773"/>
              <a:gd name="connsiteY3" fmla="*/ 0 h 1259773"/>
              <a:gd name="connsiteX4" fmla="*/ 1259774 w 1259773"/>
              <a:gd name="connsiteY4" fmla="*/ 629887 h 12597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59773" h="1259773">
                <a:moveTo>
                  <a:pt x="1259774" y="629887"/>
                </a:moveTo>
                <a:cubicBezTo>
                  <a:pt x="1259774" y="977764"/>
                  <a:pt x="977764" y="1259774"/>
                  <a:pt x="629887" y="1259774"/>
                </a:cubicBezTo>
                <a:cubicBezTo>
                  <a:pt x="282010" y="1259774"/>
                  <a:pt x="0" y="977764"/>
                  <a:pt x="0" y="629887"/>
                </a:cubicBezTo>
                <a:cubicBezTo>
                  <a:pt x="0" y="282010"/>
                  <a:pt x="282010" y="0"/>
                  <a:pt x="629887" y="0"/>
                </a:cubicBezTo>
                <a:cubicBezTo>
                  <a:pt x="977764" y="0"/>
                  <a:pt x="1259774" y="282010"/>
                  <a:pt x="1259774" y="629887"/>
                </a:cubicBezTo>
                <a:close/>
              </a:path>
            </a:pathLst>
          </a:custGeom>
          <a:solidFill>
            <a:srgbClr val="FFFFFF"/>
          </a:solidFill>
          <a:ln w="10805" cap="flat">
            <a:noFill/>
            <a:prstDash val="solid"/>
            <a:miter/>
          </a:ln>
          <a:effectLst>
            <a:outerShdw blurRad="266700" dist="165100" dir="3000000" sx="98000" sy="98000" algn="ct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1203" name="Freeform: Shape 1202">
            <a:extLst>
              <a:ext uri="{FF2B5EF4-FFF2-40B4-BE49-F238E27FC236}">
                <a16:creationId xmlns:a16="http://schemas.microsoft.com/office/drawing/2014/main" id="{8421D63B-BCE7-4CEC-A149-E512BEFB3324}"/>
              </a:ext>
            </a:extLst>
          </p:cNvPr>
          <p:cNvSpPr/>
          <p:nvPr/>
        </p:nvSpPr>
        <p:spPr>
          <a:xfrm>
            <a:off x="3312986" y="5297396"/>
            <a:ext cx="774806" cy="774806"/>
          </a:xfrm>
          <a:custGeom>
            <a:avLst/>
            <a:gdLst>
              <a:gd name="connsiteX0" fmla="*/ 1259774 w 1259773"/>
              <a:gd name="connsiteY0" fmla="*/ 629887 h 1259773"/>
              <a:gd name="connsiteX1" fmla="*/ 629887 w 1259773"/>
              <a:gd name="connsiteY1" fmla="*/ 1259774 h 1259773"/>
              <a:gd name="connsiteX2" fmla="*/ 0 w 1259773"/>
              <a:gd name="connsiteY2" fmla="*/ 629887 h 1259773"/>
              <a:gd name="connsiteX3" fmla="*/ 629887 w 1259773"/>
              <a:gd name="connsiteY3" fmla="*/ 0 h 1259773"/>
              <a:gd name="connsiteX4" fmla="*/ 1259774 w 1259773"/>
              <a:gd name="connsiteY4" fmla="*/ 629887 h 12597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59773" h="1259773">
                <a:moveTo>
                  <a:pt x="1259774" y="629887"/>
                </a:moveTo>
                <a:cubicBezTo>
                  <a:pt x="1259774" y="977764"/>
                  <a:pt x="977764" y="1259774"/>
                  <a:pt x="629887" y="1259774"/>
                </a:cubicBezTo>
                <a:cubicBezTo>
                  <a:pt x="282010" y="1259774"/>
                  <a:pt x="0" y="977764"/>
                  <a:pt x="0" y="629887"/>
                </a:cubicBezTo>
                <a:cubicBezTo>
                  <a:pt x="0" y="282010"/>
                  <a:pt x="282010" y="0"/>
                  <a:pt x="629887" y="0"/>
                </a:cubicBezTo>
                <a:cubicBezTo>
                  <a:pt x="977764" y="0"/>
                  <a:pt x="1259774" y="282010"/>
                  <a:pt x="1259774" y="629887"/>
                </a:cubicBezTo>
                <a:close/>
              </a:path>
            </a:pathLst>
          </a:custGeom>
          <a:solidFill>
            <a:srgbClr val="FFFFFF"/>
          </a:solidFill>
          <a:ln w="10805" cap="flat">
            <a:noFill/>
            <a:prstDash val="solid"/>
            <a:miter/>
          </a:ln>
          <a:effectLst>
            <a:outerShdw blurRad="266700" dist="165100" dir="3000000" sx="98000" sy="98000" algn="ct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1204" name="Freeform: Shape 1203">
            <a:extLst>
              <a:ext uri="{FF2B5EF4-FFF2-40B4-BE49-F238E27FC236}">
                <a16:creationId xmlns:a16="http://schemas.microsoft.com/office/drawing/2014/main" id="{784D3147-30FC-4E73-B8E1-AFD7B341DEFC}"/>
              </a:ext>
            </a:extLst>
          </p:cNvPr>
          <p:cNvSpPr/>
          <p:nvPr/>
        </p:nvSpPr>
        <p:spPr>
          <a:xfrm>
            <a:off x="7502530" y="5297396"/>
            <a:ext cx="774806" cy="774806"/>
          </a:xfrm>
          <a:custGeom>
            <a:avLst/>
            <a:gdLst>
              <a:gd name="connsiteX0" fmla="*/ 1259774 w 1259773"/>
              <a:gd name="connsiteY0" fmla="*/ 629887 h 1259773"/>
              <a:gd name="connsiteX1" fmla="*/ 629887 w 1259773"/>
              <a:gd name="connsiteY1" fmla="*/ 1259774 h 1259773"/>
              <a:gd name="connsiteX2" fmla="*/ 0 w 1259773"/>
              <a:gd name="connsiteY2" fmla="*/ 629887 h 1259773"/>
              <a:gd name="connsiteX3" fmla="*/ 629887 w 1259773"/>
              <a:gd name="connsiteY3" fmla="*/ 0 h 1259773"/>
              <a:gd name="connsiteX4" fmla="*/ 1259774 w 1259773"/>
              <a:gd name="connsiteY4" fmla="*/ 629887 h 12597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59773" h="1259773">
                <a:moveTo>
                  <a:pt x="1259774" y="629887"/>
                </a:moveTo>
                <a:cubicBezTo>
                  <a:pt x="1259774" y="977764"/>
                  <a:pt x="977764" y="1259774"/>
                  <a:pt x="629887" y="1259774"/>
                </a:cubicBezTo>
                <a:cubicBezTo>
                  <a:pt x="282010" y="1259774"/>
                  <a:pt x="0" y="977764"/>
                  <a:pt x="0" y="629887"/>
                </a:cubicBezTo>
                <a:cubicBezTo>
                  <a:pt x="0" y="282010"/>
                  <a:pt x="282010" y="0"/>
                  <a:pt x="629887" y="0"/>
                </a:cubicBezTo>
                <a:cubicBezTo>
                  <a:pt x="977764" y="0"/>
                  <a:pt x="1259774" y="282010"/>
                  <a:pt x="1259774" y="629887"/>
                </a:cubicBezTo>
                <a:close/>
              </a:path>
            </a:pathLst>
          </a:custGeom>
          <a:solidFill>
            <a:srgbClr val="FFFFFF"/>
          </a:solidFill>
          <a:ln w="10805" cap="flat">
            <a:noFill/>
            <a:prstDash val="solid"/>
            <a:miter/>
          </a:ln>
          <a:effectLst>
            <a:outerShdw blurRad="266700" dist="165100" dir="3000000" sx="98000" sy="98000" algn="ct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1205" name="Freeform: Shape 1204">
            <a:extLst>
              <a:ext uri="{FF2B5EF4-FFF2-40B4-BE49-F238E27FC236}">
                <a16:creationId xmlns:a16="http://schemas.microsoft.com/office/drawing/2014/main" id="{BEDB7037-F350-4645-B384-3D5C8B707C9E}"/>
              </a:ext>
            </a:extLst>
          </p:cNvPr>
          <p:cNvSpPr/>
          <p:nvPr/>
        </p:nvSpPr>
        <p:spPr>
          <a:xfrm>
            <a:off x="3525362" y="2495171"/>
            <a:ext cx="332082" cy="346304"/>
          </a:xfrm>
          <a:custGeom>
            <a:avLst/>
            <a:gdLst>
              <a:gd name="connsiteX0" fmla="*/ 421097 w 423202"/>
              <a:gd name="connsiteY0" fmla="*/ 392728 h 441320"/>
              <a:gd name="connsiteX1" fmla="*/ 401189 w 423202"/>
              <a:gd name="connsiteY1" fmla="*/ 335622 h 441320"/>
              <a:gd name="connsiteX2" fmla="*/ 373422 w 423202"/>
              <a:gd name="connsiteY2" fmla="*/ 307332 h 441320"/>
              <a:gd name="connsiteX3" fmla="*/ 268380 w 423202"/>
              <a:gd name="connsiteY3" fmla="*/ 268432 h 441320"/>
              <a:gd name="connsiteX4" fmla="*/ 250436 w 423202"/>
              <a:gd name="connsiteY4" fmla="*/ 246952 h 441320"/>
              <a:gd name="connsiteX5" fmla="*/ 245721 w 423202"/>
              <a:gd name="connsiteY5" fmla="*/ 221412 h 441320"/>
              <a:gd name="connsiteX6" fmla="*/ 296801 w 423202"/>
              <a:gd name="connsiteY6" fmla="*/ 155007 h 441320"/>
              <a:gd name="connsiteX7" fmla="*/ 291562 w 423202"/>
              <a:gd name="connsiteY7" fmla="*/ 208314 h 441320"/>
              <a:gd name="connsiteX8" fmla="*/ 320639 w 423202"/>
              <a:gd name="connsiteY8" fmla="*/ 107594 h 441320"/>
              <a:gd name="connsiteX9" fmla="*/ 258163 w 423202"/>
              <a:gd name="connsiteY9" fmla="*/ 5302 h 441320"/>
              <a:gd name="connsiteX10" fmla="*/ 187830 w 423202"/>
              <a:gd name="connsiteY10" fmla="*/ 6219 h 441320"/>
              <a:gd name="connsiteX11" fmla="*/ 121818 w 423202"/>
              <a:gd name="connsiteY11" fmla="*/ 153305 h 441320"/>
              <a:gd name="connsiteX12" fmla="*/ 165564 w 423202"/>
              <a:gd name="connsiteY12" fmla="*/ 212505 h 441320"/>
              <a:gd name="connsiteX13" fmla="*/ 177613 w 423202"/>
              <a:gd name="connsiteY13" fmla="*/ 221019 h 441320"/>
              <a:gd name="connsiteX14" fmla="*/ 172898 w 423202"/>
              <a:gd name="connsiteY14" fmla="*/ 246821 h 441320"/>
              <a:gd name="connsiteX15" fmla="*/ 154824 w 423202"/>
              <a:gd name="connsiteY15" fmla="*/ 268301 h 441320"/>
              <a:gd name="connsiteX16" fmla="*/ 49781 w 423202"/>
              <a:gd name="connsiteY16" fmla="*/ 307201 h 441320"/>
              <a:gd name="connsiteX17" fmla="*/ 22014 w 423202"/>
              <a:gd name="connsiteY17" fmla="*/ 335492 h 441320"/>
              <a:gd name="connsiteX18" fmla="*/ 2106 w 423202"/>
              <a:gd name="connsiteY18" fmla="*/ 392597 h 441320"/>
              <a:gd name="connsiteX19" fmla="*/ 36684 w 423202"/>
              <a:gd name="connsiteY19" fmla="*/ 441320 h 441320"/>
              <a:gd name="connsiteX20" fmla="*/ 152466 w 423202"/>
              <a:gd name="connsiteY20" fmla="*/ 441320 h 441320"/>
              <a:gd name="connsiteX21" fmla="*/ 129545 w 423202"/>
              <a:gd name="connsiteY21" fmla="*/ 348720 h 441320"/>
              <a:gd name="connsiteX22" fmla="*/ 298504 w 423202"/>
              <a:gd name="connsiteY22" fmla="*/ 348720 h 441320"/>
              <a:gd name="connsiteX23" fmla="*/ 269820 w 423202"/>
              <a:gd name="connsiteY23" fmla="*/ 441320 h 441320"/>
              <a:gd name="connsiteX24" fmla="*/ 386389 w 423202"/>
              <a:gd name="connsiteY24" fmla="*/ 441320 h 441320"/>
              <a:gd name="connsiteX25" fmla="*/ 421097 w 423202"/>
              <a:gd name="connsiteY25" fmla="*/ 392728 h 441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423202" h="441320">
                <a:moveTo>
                  <a:pt x="421097" y="392728"/>
                </a:moveTo>
                <a:lnTo>
                  <a:pt x="401189" y="335622"/>
                </a:lnTo>
                <a:cubicBezTo>
                  <a:pt x="396605" y="322525"/>
                  <a:pt x="386520" y="312047"/>
                  <a:pt x="373422" y="307332"/>
                </a:cubicBezTo>
                <a:lnTo>
                  <a:pt x="268380" y="268432"/>
                </a:lnTo>
                <a:cubicBezTo>
                  <a:pt x="259080" y="264896"/>
                  <a:pt x="252139" y="256775"/>
                  <a:pt x="250436" y="246952"/>
                </a:cubicBezTo>
                <a:lnTo>
                  <a:pt x="245721" y="221412"/>
                </a:lnTo>
                <a:cubicBezTo>
                  <a:pt x="285144" y="208707"/>
                  <a:pt x="295884" y="145970"/>
                  <a:pt x="296801" y="155007"/>
                </a:cubicBezTo>
                <a:cubicBezTo>
                  <a:pt x="297718" y="165092"/>
                  <a:pt x="291562" y="208314"/>
                  <a:pt x="291562" y="208314"/>
                </a:cubicBezTo>
                <a:cubicBezTo>
                  <a:pt x="291562" y="208314"/>
                  <a:pt x="324568" y="164568"/>
                  <a:pt x="320639" y="107594"/>
                </a:cubicBezTo>
                <a:cubicBezTo>
                  <a:pt x="316710" y="50750"/>
                  <a:pt x="282656" y="17745"/>
                  <a:pt x="258163" y="5302"/>
                </a:cubicBezTo>
                <a:cubicBezTo>
                  <a:pt x="233671" y="-7141"/>
                  <a:pt x="187830" y="6219"/>
                  <a:pt x="187830" y="6219"/>
                </a:cubicBezTo>
                <a:cubicBezTo>
                  <a:pt x="125747" y="-9105"/>
                  <a:pt x="96016" y="104582"/>
                  <a:pt x="121818" y="153305"/>
                </a:cubicBezTo>
                <a:cubicBezTo>
                  <a:pt x="139107" y="185917"/>
                  <a:pt x="156133" y="204123"/>
                  <a:pt x="165564" y="212505"/>
                </a:cubicBezTo>
                <a:cubicBezTo>
                  <a:pt x="168052" y="214732"/>
                  <a:pt x="172112" y="218137"/>
                  <a:pt x="177613" y="221019"/>
                </a:cubicBezTo>
                <a:lnTo>
                  <a:pt x="172898" y="246821"/>
                </a:lnTo>
                <a:cubicBezTo>
                  <a:pt x="171065" y="256644"/>
                  <a:pt x="164123" y="264765"/>
                  <a:pt x="154824" y="268301"/>
                </a:cubicBezTo>
                <a:lnTo>
                  <a:pt x="49781" y="307201"/>
                </a:lnTo>
                <a:cubicBezTo>
                  <a:pt x="36815" y="312047"/>
                  <a:pt x="26468" y="322394"/>
                  <a:pt x="22014" y="335492"/>
                </a:cubicBezTo>
                <a:lnTo>
                  <a:pt x="2106" y="392597"/>
                </a:lnTo>
                <a:cubicBezTo>
                  <a:pt x="-6276" y="416304"/>
                  <a:pt x="11405" y="441320"/>
                  <a:pt x="36684" y="441320"/>
                </a:cubicBezTo>
                <a:lnTo>
                  <a:pt x="152466" y="441320"/>
                </a:lnTo>
                <a:lnTo>
                  <a:pt x="129545" y="348720"/>
                </a:lnTo>
                <a:cubicBezTo>
                  <a:pt x="129545" y="348720"/>
                  <a:pt x="225943" y="382119"/>
                  <a:pt x="298504" y="348720"/>
                </a:cubicBezTo>
                <a:lnTo>
                  <a:pt x="269820" y="441320"/>
                </a:lnTo>
                <a:lnTo>
                  <a:pt x="386389" y="441320"/>
                </a:lnTo>
                <a:cubicBezTo>
                  <a:pt x="411798" y="441451"/>
                  <a:pt x="429480" y="416566"/>
                  <a:pt x="421097" y="392728"/>
                </a:cubicBezTo>
                <a:close/>
              </a:path>
            </a:pathLst>
          </a:custGeom>
          <a:solidFill>
            <a:schemeClr val="accent2"/>
          </a:solidFill>
          <a:ln w="15553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1206" name="Freeform: Shape 1205">
            <a:extLst>
              <a:ext uri="{FF2B5EF4-FFF2-40B4-BE49-F238E27FC236}">
                <a16:creationId xmlns:a16="http://schemas.microsoft.com/office/drawing/2014/main" id="{65340BF4-00BA-4779-83BF-CB02C4DD1857}"/>
              </a:ext>
            </a:extLst>
          </p:cNvPr>
          <p:cNvSpPr/>
          <p:nvPr/>
        </p:nvSpPr>
        <p:spPr>
          <a:xfrm>
            <a:off x="5633227" y="983863"/>
            <a:ext cx="332300" cy="364786"/>
          </a:xfrm>
          <a:custGeom>
            <a:avLst/>
            <a:gdLst>
              <a:gd name="connsiteX0" fmla="*/ 189148 w 423482"/>
              <a:gd name="connsiteY0" fmla="*/ 26 h 464876"/>
              <a:gd name="connsiteX1" fmla="*/ 268192 w 423482"/>
              <a:gd name="connsiteY1" fmla="*/ 30429 h 464876"/>
              <a:gd name="connsiteX2" fmla="*/ 265965 w 423482"/>
              <a:gd name="connsiteY2" fmla="*/ 15105 h 464876"/>
              <a:gd name="connsiteX3" fmla="*/ 308401 w 423482"/>
              <a:gd name="connsiteY3" fmla="*/ 124339 h 464876"/>
              <a:gd name="connsiteX4" fmla="*/ 255430 w 423482"/>
              <a:gd name="connsiteY4" fmla="*/ 242843 h 464876"/>
              <a:gd name="connsiteX5" fmla="*/ 246136 w 423482"/>
              <a:gd name="connsiteY5" fmla="*/ 246512 h 464876"/>
              <a:gd name="connsiteX6" fmla="*/ 250510 w 423482"/>
              <a:gd name="connsiteY6" fmla="*/ 270246 h 464876"/>
              <a:gd name="connsiteX7" fmla="*/ 268584 w 423482"/>
              <a:gd name="connsiteY7" fmla="*/ 291726 h 464876"/>
              <a:gd name="connsiteX8" fmla="*/ 373758 w 423482"/>
              <a:gd name="connsiteY8" fmla="*/ 330626 h 464876"/>
              <a:gd name="connsiteX9" fmla="*/ 401525 w 423482"/>
              <a:gd name="connsiteY9" fmla="*/ 359047 h 464876"/>
              <a:gd name="connsiteX10" fmla="*/ 421433 w 423482"/>
              <a:gd name="connsiteY10" fmla="*/ 416153 h 464876"/>
              <a:gd name="connsiteX11" fmla="*/ 386724 w 423482"/>
              <a:gd name="connsiteY11" fmla="*/ 464876 h 464876"/>
              <a:gd name="connsiteX12" fmla="*/ 246319 w 423482"/>
              <a:gd name="connsiteY12" fmla="*/ 464876 h 464876"/>
              <a:gd name="connsiteX13" fmla="*/ 223398 w 423482"/>
              <a:gd name="connsiteY13" fmla="*/ 379741 h 464876"/>
              <a:gd name="connsiteX14" fmla="*/ 235448 w 423482"/>
              <a:gd name="connsiteY14" fmla="*/ 346866 h 464876"/>
              <a:gd name="connsiteX15" fmla="*/ 217111 w 423482"/>
              <a:gd name="connsiteY15" fmla="*/ 334948 h 464876"/>
              <a:gd name="connsiteX16" fmla="*/ 211872 w 423482"/>
              <a:gd name="connsiteY16" fmla="*/ 331542 h 464876"/>
              <a:gd name="connsiteX17" fmla="*/ 205978 w 423482"/>
              <a:gd name="connsiteY17" fmla="*/ 335340 h 464876"/>
              <a:gd name="connsiteX18" fmla="*/ 188296 w 423482"/>
              <a:gd name="connsiteY18" fmla="*/ 346866 h 464876"/>
              <a:gd name="connsiteX19" fmla="*/ 200346 w 423482"/>
              <a:gd name="connsiteY19" fmla="*/ 379741 h 464876"/>
              <a:gd name="connsiteX20" fmla="*/ 177163 w 423482"/>
              <a:gd name="connsiteY20" fmla="*/ 464876 h 464876"/>
              <a:gd name="connsiteX21" fmla="*/ 36758 w 423482"/>
              <a:gd name="connsiteY21" fmla="*/ 464876 h 464876"/>
              <a:gd name="connsiteX22" fmla="*/ 2049 w 423482"/>
              <a:gd name="connsiteY22" fmla="*/ 416153 h 464876"/>
              <a:gd name="connsiteX23" fmla="*/ 21957 w 423482"/>
              <a:gd name="connsiteY23" fmla="*/ 359047 h 464876"/>
              <a:gd name="connsiteX24" fmla="*/ 49724 w 423482"/>
              <a:gd name="connsiteY24" fmla="*/ 330626 h 464876"/>
              <a:gd name="connsiteX25" fmla="*/ 154898 w 423482"/>
              <a:gd name="connsiteY25" fmla="*/ 291726 h 464876"/>
              <a:gd name="connsiteX26" fmla="*/ 172972 w 423482"/>
              <a:gd name="connsiteY26" fmla="*/ 270246 h 464876"/>
              <a:gd name="connsiteX27" fmla="*/ 177721 w 423482"/>
              <a:gd name="connsiteY27" fmla="*/ 244478 h 464876"/>
              <a:gd name="connsiteX28" fmla="*/ 169240 w 423482"/>
              <a:gd name="connsiteY28" fmla="*/ 240186 h 464876"/>
              <a:gd name="connsiteX29" fmla="*/ 116915 w 423482"/>
              <a:gd name="connsiteY29" fmla="*/ 120540 h 464876"/>
              <a:gd name="connsiteX30" fmla="*/ 117439 w 423482"/>
              <a:gd name="connsiteY30" fmla="*/ 92381 h 464876"/>
              <a:gd name="connsiteX31" fmla="*/ 158434 w 423482"/>
              <a:gd name="connsiteY31" fmla="*/ 14843 h 464876"/>
              <a:gd name="connsiteX32" fmla="*/ 143110 w 423482"/>
              <a:gd name="connsiteY32" fmla="*/ 7246 h 464876"/>
              <a:gd name="connsiteX33" fmla="*/ 189148 w 423482"/>
              <a:gd name="connsiteY33" fmla="*/ 26 h 464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423482" h="464876">
                <a:moveTo>
                  <a:pt x="189148" y="26"/>
                </a:moveTo>
                <a:cubicBezTo>
                  <a:pt x="214918" y="-449"/>
                  <a:pt x="246188" y="5347"/>
                  <a:pt x="268192" y="30429"/>
                </a:cubicBezTo>
                <a:lnTo>
                  <a:pt x="265965" y="15105"/>
                </a:lnTo>
                <a:cubicBezTo>
                  <a:pt x="265965" y="15105"/>
                  <a:pt x="316522" y="72996"/>
                  <a:pt x="308401" y="124339"/>
                </a:cubicBezTo>
                <a:cubicBezTo>
                  <a:pt x="302606" y="160488"/>
                  <a:pt x="288927" y="215719"/>
                  <a:pt x="255430" y="242843"/>
                </a:cubicBezTo>
                <a:lnTo>
                  <a:pt x="246136" y="246512"/>
                </a:lnTo>
                <a:lnTo>
                  <a:pt x="250510" y="270246"/>
                </a:lnTo>
                <a:cubicBezTo>
                  <a:pt x="252344" y="280069"/>
                  <a:pt x="259154" y="288320"/>
                  <a:pt x="268584" y="291726"/>
                </a:cubicBezTo>
                <a:lnTo>
                  <a:pt x="373758" y="330626"/>
                </a:lnTo>
                <a:cubicBezTo>
                  <a:pt x="386724" y="335472"/>
                  <a:pt x="396941" y="345950"/>
                  <a:pt x="401525" y="359047"/>
                </a:cubicBezTo>
                <a:lnTo>
                  <a:pt x="421433" y="416153"/>
                </a:lnTo>
                <a:cubicBezTo>
                  <a:pt x="429684" y="439990"/>
                  <a:pt x="412003" y="464876"/>
                  <a:pt x="386724" y="464876"/>
                </a:cubicBezTo>
                <a:lnTo>
                  <a:pt x="246319" y="464876"/>
                </a:lnTo>
                <a:lnTo>
                  <a:pt x="223398" y="379741"/>
                </a:lnTo>
                <a:lnTo>
                  <a:pt x="235448" y="346866"/>
                </a:lnTo>
                <a:lnTo>
                  <a:pt x="217111" y="334948"/>
                </a:lnTo>
                <a:lnTo>
                  <a:pt x="211872" y="331542"/>
                </a:lnTo>
                <a:lnTo>
                  <a:pt x="205978" y="335340"/>
                </a:lnTo>
                <a:lnTo>
                  <a:pt x="188296" y="346866"/>
                </a:lnTo>
                <a:lnTo>
                  <a:pt x="200346" y="379741"/>
                </a:lnTo>
                <a:lnTo>
                  <a:pt x="177163" y="464876"/>
                </a:lnTo>
                <a:lnTo>
                  <a:pt x="36758" y="464876"/>
                </a:lnTo>
                <a:cubicBezTo>
                  <a:pt x="11479" y="464876"/>
                  <a:pt x="-6202" y="439990"/>
                  <a:pt x="2049" y="416153"/>
                </a:cubicBezTo>
                <a:lnTo>
                  <a:pt x="21957" y="359047"/>
                </a:lnTo>
                <a:cubicBezTo>
                  <a:pt x="26410" y="345819"/>
                  <a:pt x="36627" y="335472"/>
                  <a:pt x="49724" y="330626"/>
                </a:cubicBezTo>
                <a:lnTo>
                  <a:pt x="154898" y="291726"/>
                </a:lnTo>
                <a:cubicBezTo>
                  <a:pt x="164328" y="288189"/>
                  <a:pt x="171139" y="280069"/>
                  <a:pt x="172972" y="270246"/>
                </a:cubicBezTo>
                <a:lnTo>
                  <a:pt x="177721" y="244478"/>
                </a:lnTo>
                <a:lnTo>
                  <a:pt x="169240" y="240186"/>
                </a:lnTo>
                <a:cubicBezTo>
                  <a:pt x="145861" y="222439"/>
                  <a:pt x="121368" y="187862"/>
                  <a:pt x="116915" y="120540"/>
                </a:cubicBezTo>
                <a:lnTo>
                  <a:pt x="117439" y="92381"/>
                </a:lnTo>
                <a:cubicBezTo>
                  <a:pt x="117439" y="92381"/>
                  <a:pt x="122023" y="28988"/>
                  <a:pt x="158434" y="14843"/>
                </a:cubicBezTo>
                <a:lnTo>
                  <a:pt x="143110" y="7246"/>
                </a:lnTo>
                <a:cubicBezTo>
                  <a:pt x="143110" y="7246"/>
                  <a:pt x="163379" y="501"/>
                  <a:pt x="189148" y="26"/>
                </a:cubicBezTo>
                <a:close/>
              </a:path>
            </a:pathLst>
          </a:custGeom>
          <a:solidFill>
            <a:schemeClr val="accent1"/>
          </a:solidFill>
          <a:ln w="13072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1207" name="Freeform: Shape 1206">
            <a:extLst>
              <a:ext uri="{FF2B5EF4-FFF2-40B4-BE49-F238E27FC236}">
                <a16:creationId xmlns:a16="http://schemas.microsoft.com/office/drawing/2014/main" id="{916C68A4-20A8-4CA7-A056-93DE3A27EBE7}"/>
              </a:ext>
            </a:extLst>
          </p:cNvPr>
          <p:cNvSpPr/>
          <p:nvPr/>
        </p:nvSpPr>
        <p:spPr>
          <a:xfrm>
            <a:off x="2330751" y="4003004"/>
            <a:ext cx="332300" cy="364786"/>
          </a:xfrm>
          <a:custGeom>
            <a:avLst/>
            <a:gdLst>
              <a:gd name="connsiteX0" fmla="*/ 189148 w 423482"/>
              <a:gd name="connsiteY0" fmla="*/ 26 h 464876"/>
              <a:gd name="connsiteX1" fmla="*/ 268192 w 423482"/>
              <a:gd name="connsiteY1" fmla="*/ 30429 h 464876"/>
              <a:gd name="connsiteX2" fmla="*/ 265965 w 423482"/>
              <a:gd name="connsiteY2" fmla="*/ 15105 h 464876"/>
              <a:gd name="connsiteX3" fmla="*/ 308401 w 423482"/>
              <a:gd name="connsiteY3" fmla="*/ 124339 h 464876"/>
              <a:gd name="connsiteX4" fmla="*/ 255430 w 423482"/>
              <a:gd name="connsiteY4" fmla="*/ 242843 h 464876"/>
              <a:gd name="connsiteX5" fmla="*/ 246136 w 423482"/>
              <a:gd name="connsiteY5" fmla="*/ 246512 h 464876"/>
              <a:gd name="connsiteX6" fmla="*/ 250510 w 423482"/>
              <a:gd name="connsiteY6" fmla="*/ 270246 h 464876"/>
              <a:gd name="connsiteX7" fmla="*/ 268584 w 423482"/>
              <a:gd name="connsiteY7" fmla="*/ 291726 h 464876"/>
              <a:gd name="connsiteX8" fmla="*/ 373758 w 423482"/>
              <a:gd name="connsiteY8" fmla="*/ 330626 h 464876"/>
              <a:gd name="connsiteX9" fmla="*/ 401525 w 423482"/>
              <a:gd name="connsiteY9" fmla="*/ 359047 h 464876"/>
              <a:gd name="connsiteX10" fmla="*/ 421433 w 423482"/>
              <a:gd name="connsiteY10" fmla="*/ 416153 h 464876"/>
              <a:gd name="connsiteX11" fmla="*/ 386724 w 423482"/>
              <a:gd name="connsiteY11" fmla="*/ 464876 h 464876"/>
              <a:gd name="connsiteX12" fmla="*/ 246319 w 423482"/>
              <a:gd name="connsiteY12" fmla="*/ 464876 h 464876"/>
              <a:gd name="connsiteX13" fmla="*/ 223398 w 423482"/>
              <a:gd name="connsiteY13" fmla="*/ 379741 h 464876"/>
              <a:gd name="connsiteX14" fmla="*/ 235448 w 423482"/>
              <a:gd name="connsiteY14" fmla="*/ 346866 h 464876"/>
              <a:gd name="connsiteX15" fmla="*/ 217111 w 423482"/>
              <a:gd name="connsiteY15" fmla="*/ 334948 h 464876"/>
              <a:gd name="connsiteX16" fmla="*/ 211872 w 423482"/>
              <a:gd name="connsiteY16" fmla="*/ 331542 h 464876"/>
              <a:gd name="connsiteX17" fmla="*/ 205978 w 423482"/>
              <a:gd name="connsiteY17" fmla="*/ 335340 h 464876"/>
              <a:gd name="connsiteX18" fmla="*/ 188296 w 423482"/>
              <a:gd name="connsiteY18" fmla="*/ 346866 h 464876"/>
              <a:gd name="connsiteX19" fmla="*/ 200346 w 423482"/>
              <a:gd name="connsiteY19" fmla="*/ 379741 h 464876"/>
              <a:gd name="connsiteX20" fmla="*/ 177163 w 423482"/>
              <a:gd name="connsiteY20" fmla="*/ 464876 h 464876"/>
              <a:gd name="connsiteX21" fmla="*/ 36758 w 423482"/>
              <a:gd name="connsiteY21" fmla="*/ 464876 h 464876"/>
              <a:gd name="connsiteX22" fmla="*/ 2049 w 423482"/>
              <a:gd name="connsiteY22" fmla="*/ 416153 h 464876"/>
              <a:gd name="connsiteX23" fmla="*/ 21957 w 423482"/>
              <a:gd name="connsiteY23" fmla="*/ 359047 h 464876"/>
              <a:gd name="connsiteX24" fmla="*/ 49724 w 423482"/>
              <a:gd name="connsiteY24" fmla="*/ 330626 h 464876"/>
              <a:gd name="connsiteX25" fmla="*/ 154898 w 423482"/>
              <a:gd name="connsiteY25" fmla="*/ 291726 h 464876"/>
              <a:gd name="connsiteX26" fmla="*/ 172972 w 423482"/>
              <a:gd name="connsiteY26" fmla="*/ 270246 h 464876"/>
              <a:gd name="connsiteX27" fmla="*/ 177721 w 423482"/>
              <a:gd name="connsiteY27" fmla="*/ 244478 h 464876"/>
              <a:gd name="connsiteX28" fmla="*/ 169240 w 423482"/>
              <a:gd name="connsiteY28" fmla="*/ 240186 h 464876"/>
              <a:gd name="connsiteX29" fmla="*/ 116915 w 423482"/>
              <a:gd name="connsiteY29" fmla="*/ 120540 h 464876"/>
              <a:gd name="connsiteX30" fmla="*/ 117439 w 423482"/>
              <a:gd name="connsiteY30" fmla="*/ 92381 h 464876"/>
              <a:gd name="connsiteX31" fmla="*/ 158434 w 423482"/>
              <a:gd name="connsiteY31" fmla="*/ 14843 h 464876"/>
              <a:gd name="connsiteX32" fmla="*/ 143110 w 423482"/>
              <a:gd name="connsiteY32" fmla="*/ 7246 h 464876"/>
              <a:gd name="connsiteX33" fmla="*/ 189148 w 423482"/>
              <a:gd name="connsiteY33" fmla="*/ 26 h 464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423482" h="464876">
                <a:moveTo>
                  <a:pt x="189148" y="26"/>
                </a:moveTo>
                <a:cubicBezTo>
                  <a:pt x="214918" y="-449"/>
                  <a:pt x="246188" y="5347"/>
                  <a:pt x="268192" y="30429"/>
                </a:cubicBezTo>
                <a:lnTo>
                  <a:pt x="265965" y="15105"/>
                </a:lnTo>
                <a:cubicBezTo>
                  <a:pt x="265965" y="15105"/>
                  <a:pt x="316522" y="72996"/>
                  <a:pt x="308401" y="124339"/>
                </a:cubicBezTo>
                <a:cubicBezTo>
                  <a:pt x="302606" y="160488"/>
                  <a:pt x="288927" y="215719"/>
                  <a:pt x="255430" y="242843"/>
                </a:cubicBezTo>
                <a:lnTo>
                  <a:pt x="246136" y="246512"/>
                </a:lnTo>
                <a:lnTo>
                  <a:pt x="250510" y="270246"/>
                </a:lnTo>
                <a:cubicBezTo>
                  <a:pt x="252344" y="280069"/>
                  <a:pt x="259154" y="288320"/>
                  <a:pt x="268584" y="291726"/>
                </a:cubicBezTo>
                <a:lnTo>
                  <a:pt x="373758" y="330626"/>
                </a:lnTo>
                <a:cubicBezTo>
                  <a:pt x="386724" y="335472"/>
                  <a:pt x="396941" y="345950"/>
                  <a:pt x="401525" y="359047"/>
                </a:cubicBezTo>
                <a:lnTo>
                  <a:pt x="421433" y="416153"/>
                </a:lnTo>
                <a:cubicBezTo>
                  <a:pt x="429684" y="439990"/>
                  <a:pt x="412003" y="464876"/>
                  <a:pt x="386724" y="464876"/>
                </a:cubicBezTo>
                <a:lnTo>
                  <a:pt x="246319" y="464876"/>
                </a:lnTo>
                <a:lnTo>
                  <a:pt x="223398" y="379741"/>
                </a:lnTo>
                <a:lnTo>
                  <a:pt x="235448" y="346866"/>
                </a:lnTo>
                <a:lnTo>
                  <a:pt x="217111" y="334948"/>
                </a:lnTo>
                <a:lnTo>
                  <a:pt x="211872" y="331542"/>
                </a:lnTo>
                <a:lnTo>
                  <a:pt x="205978" y="335340"/>
                </a:lnTo>
                <a:lnTo>
                  <a:pt x="188296" y="346866"/>
                </a:lnTo>
                <a:lnTo>
                  <a:pt x="200346" y="379741"/>
                </a:lnTo>
                <a:lnTo>
                  <a:pt x="177163" y="464876"/>
                </a:lnTo>
                <a:lnTo>
                  <a:pt x="36758" y="464876"/>
                </a:lnTo>
                <a:cubicBezTo>
                  <a:pt x="11479" y="464876"/>
                  <a:pt x="-6202" y="439990"/>
                  <a:pt x="2049" y="416153"/>
                </a:cubicBezTo>
                <a:lnTo>
                  <a:pt x="21957" y="359047"/>
                </a:lnTo>
                <a:cubicBezTo>
                  <a:pt x="26410" y="345819"/>
                  <a:pt x="36627" y="335472"/>
                  <a:pt x="49724" y="330626"/>
                </a:cubicBezTo>
                <a:lnTo>
                  <a:pt x="154898" y="291726"/>
                </a:lnTo>
                <a:cubicBezTo>
                  <a:pt x="164328" y="288189"/>
                  <a:pt x="171139" y="280069"/>
                  <a:pt x="172972" y="270246"/>
                </a:cubicBezTo>
                <a:lnTo>
                  <a:pt x="177721" y="244478"/>
                </a:lnTo>
                <a:lnTo>
                  <a:pt x="169240" y="240186"/>
                </a:lnTo>
                <a:cubicBezTo>
                  <a:pt x="145861" y="222439"/>
                  <a:pt x="121368" y="187862"/>
                  <a:pt x="116915" y="120540"/>
                </a:cubicBezTo>
                <a:lnTo>
                  <a:pt x="117439" y="92381"/>
                </a:lnTo>
                <a:cubicBezTo>
                  <a:pt x="117439" y="92381"/>
                  <a:pt x="122023" y="28988"/>
                  <a:pt x="158434" y="14843"/>
                </a:cubicBezTo>
                <a:lnTo>
                  <a:pt x="143110" y="7246"/>
                </a:lnTo>
                <a:cubicBezTo>
                  <a:pt x="143110" y="7246"/>
                  <a:pt x="163379" y="501"/>
                  <a:pt x="189148" y="26"/>
                </a:cubicBezTo>
                <a:close/>
              </a:path>
            </a:pathLst>
          </a:custGeom>
          <a:solidFill>
            <a:schemeClr val="accent4"/>
          </a:solidFill>
          <a:ln w="13072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1208" name="Freeform: Shape 1207">
            <a:extLst>
              <a:ext uri="{FF2B5EF4-FFF2-40B4-BE49-F238E27FC236}">
                <a16:creationId xmlns:a16="http://schemas.microsoft.com/office/drawing/2014/main" id="{349BD384-0228-4E08-9CEB-103D9FE1879C}"/>
              </a:ext>
            </a:extLst>
          </p:cNvPr>
          <p:cNvSpPr/>
          <p:nvPr/>
        </p:nvSpPr>
        <p:spPr>
          <a:xfrm>
            <a:off x="3534348" y="5511647"/>
            <a:ext cx="332082" cy="346304"/>
          </a:xfrm>
          <a:custGeom>
            <a:avLst/>
            <a:gdLst>
              <a:gd name="connsiteX0" fmla="*/ 421097 w 423202"/>
              <a:gd name="connsiteY0" fmla="*/ 392728 h 441320"/>
              <a:gd name="connsiteX1" fmla="*/ 401189 w 423202"/>
              <a:gd name="connsiteY1" fmla="*/ 335622 h 441320"/>
              <a:gd name="connsiteX2" fmla="*/ 373422 w 423202"/>
              <a:gd name="connsiteY2" fmla="*/ 307332 h 441320"/>
              <a:gd name="connsiteX3" fmla="*/ 268380 w 423202"/>
              <a:gd name="connsiteY3" fmla="*/ 268432 h 441320"/>
              <a:gd name="connsiteX4" fmla="*/ 250436 w 423202"/>
              <a:gd name="connsiteY4" fmla="*/ 246952 h 441320"/>
              <a:gd name="connsiteX5" fmla="*/ 245721 w 423202"/>
              <a:gd name="connsiteY5" fmla="*/ 221412 h 441320"/>
              <a:gd name="connsiteX6" fmla="*/ 296801 w 423202"/>
              <a:gd name="connsiteY6" fmla="*/ 155007 h 441320"/>
              <a:gd name="connsiteX7" fmla="*/ 291562 w 423202"/>
              <a:gd name="connsiteY7" fmla="*/ 208314 h 441320"/>
              <a:gd name="connsiteX8" fmla="*/ 320639 w 423202"/>
              <a:gd name="connsiteY8" fmla="*/ 107594 h 441320"/>
              <a:gd name="connsiteX9" fmla="*/ 258163 w 423202"/>
              <a:gd name="connsiteY9" fmla="*/ 5302 h 441320"/>
              <a:gd name="connsiteX10" fmla="*/ 187830 w 423202"/>
              <a:gd name="connsiteY10" fmla="*/ 6219 h 441320"/>
              <a:gd name="connsiteX11" fmla="*/ 121818 w 423202"/>
              <a:gd name="connsiteY11" fmla="*/ 153305 h 441320"/>
              <a:gd name="connsiteX12" fmla="*/ 165564 w 423202"/>
              <a:gd name="connsiteY12" fmla="*/ 212505 h 441320"/>
              <a:gd name="connsiteX13" fmla="*/ 177613 w 423202"/>
              <a:gd name="connsiteY13" fmla="*/ 221019 h 441320"/>
              <a:gd name="connsiteX14" fmla="*/ 172898 w 423202"/>
              <a:gd name="connsiteY14" fmla="*/ 246821 h 441320"/>
              <a:gd name="connsiteX15" fmla="*/ 154824 w 423202"/>
              <a:gd name="connsiteY15" fmla="*/ 268301 h 441320"/>
              <a:gd name="connsiteX16" fmla="*/ 49781 w 423202"/>
              <a:gd name="connsiteY16" fmla="*/ 307201 h 441320"/>
              <a:gd name="connsiteX17" fmla="*/ 22014 w 423202"/>
              <a:gd name="connsiteY17" fmla="*/ 335492 h 441320"/>
              <a:gd name="connsiteX18" fmla="*/ 2106 w 423202"/>
              <a:gd name="connsiteY18" fmla="*/ 392597 h 441320"/>
              <a:gd name="connsiteX19" fmla="*/ 36684 w 423202"/>
              <a:gd name="connsiteY19" fmla="*/ 441320 h 441320"/>
              <a:gd name="connsiteX20" fmla="*/ 152466 w 423202"/>
              <a:gd name="connsiteY20" fmla="*/ 441320 h 441320"/>
              <a:gd name="connsiteX21" fmla="*/ 129545 w 423202"/>
              <a:gd name="connsiteY21" fmla="*/ 348720 h 441320"/>
              <a:gd name="connsiteX22" fmla="*/ 298504 w 423202"/>
              <a:gd name="connsiteY22" fmla="*/ 348720 h 441320"/>
              <a:gd name="connsiteX23" fmla="*/ 269820 w 423202"/>
              <a:gd name="connsiteY23" fmla="*/ 441320 h 441320"/>
              <a:gd name="connsiteX24" fmla="*/ 386389 w 423202"/>
              <a:gd name="connsiteY24" fmla="*/ 441320 h 441320"/>
              <a:gd name="connsiteX25" fmla="*/ 421097 w 423202"/>
              <a:gd name="connsiteY25" fmla="*/ 392728 h 441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423202" h="441320">
                <a:moveTo>
                  <a:pt x="421097" y="392728"/>
                </a:moveTo>
                <a:lnTo>
                  <a:pt x="401189" y="335622"/>
                </a:lnTo>
                <a:cubicBezTo>
                  <a:pt x="396605" y="322525"/>
                  <a:pt x="386520" y="312047"/>
                  <a:pt x="373422" y="307332"/>
                </a:cubicBezTo>
                <a:lnTo>
                  <a:pt x="268380" y="268432"/>
                </a:lnTo>
                <a:cubicBezTo>
                  <a:pt x="259080" y="264896"/>
                  <a:pt x="252139" y="256775"/>
                  <a:pt x="250436" y="246952"/>
                </a:cubicBezTo>
                <a:lnTo>
                  <a:pt x="245721" y="221412"/>
                </a:lnTo>
                <a:cubicBezTo>
                  <a:pt x="285144" y="208707"/>
                  <a:pt x="295884" y="145970"/>
                  <a:pt x="296801" y="155007"/>
                </a:cubicBezTo>
                <a:cubicBezTo>
                  <a:pt x="297718" y="165092"/>
                  <a:pt x="291562" y="208314"/>
                  <a:pt x="291562" y="208314"/>
                </a:cubicBezTo>
                <a:cubicBezTo>
                  <a:pt x="291562" y="208314"/>
                  <a:pt x="324568" y="164568"/>
                  <a:pt x="320639" y="107594"/>
                </a:cubicBezTo>
                <a:cubicBezTo>
                  <a:pt x="316710" y="50750"/>
                  <a:pt x="282656" y="17745"/>
                  <a:pt x="258163" y="5302"/>
                </a:cubicBezTo>
                <a:cubicBezTo>
                  <a:pt x="233671" y="-7141"/>
                  <a:pt x="187830" y="6219"/>
                  <a:pt x="187830" y="6219"/>
                </a:cubicBezTo>
                <a:cubicBezTo>
                  <a:pt x="125747" y="-9105"/>
                  <a:pt x="96016" y="104582"/>
                  <a:pt x="121818" y="153305"/>
                </a:cubicBezTo>
                <a:cubicBezTo>
                  <a:pt x="139107" y="185917"/>
                  <a:pt x="156133" y="204123"/>
                  <a:pt x="165564" y="212505"/>
                </a:cubicBezTo>
                <a:cubicBezTo>
                  <a:pt x="168052" y="214732"/>
                  <a:pt x="172112" y="218137"/>
                  <a:pt x="177613" y="221019"/>
                </a:cubicBezTo>
                <a:lnTo>
                  <a:pt x="172898" y="246821"/>
                </a:lnTo>
                <a:cubicBezTo>
                  <a:pt x="171065" y="256644"/>
                  <a:pt x="164123" y="264765"/>
                  <a:pt x="154824" y="268301"/>
                </a:cubicBezTo>
                <a:lnTo>
                  <a:pt x="49781" y="307201"/>
                </a:lnTo>
                <a:cubicBezTo>
                  <a:pt x="36815" y="312047"/>
                  <a:pt x="26468" y="322394"/>
                  <a:pt x="22014" y="335492"/>
                </a:cubicBezTo>
                <a:lnTo>
                  <a:pt x="2106" y="392597"/>
                </a:lnTo>
                <a:cubicBezTo>
                  <a:pt x="-6276" y="416304"/>
                  <a:pt x="11405" y="441320"/>
                  <a:pt x="36684" y="441320"/>
                </a:cubicBezTo>
                <a:lnTo>
                  <a:pt x="152466" y="441320"/>
                </a:lnTo>
                <a:lnTo>
                  <a:pt x="129545" y="348720"/>
                </a:lnTo>
                <a:cubicBezTo>
                  <a:pt x="129545" y="348720"/>
                  <a:pt x="225943" y="382119"/>
                  <a:pt x="298504" y="348720"/>
                </a:cubicBezTo>
                <a:lnTo>
                  <a:pt x="269820" y="441320"/>
                </a:lnTo>
                <a:lnTo>
                  <a:pt x="386389" y="441320"/>
                </a:lnTo>
                <a:cubicBezTo>
                  <a:pt x="411798" y="441451"/>
                  <a:pt x="429480" y="416566"/>
                  <a:pt x="421097" y="392728"/>
                </a:cubicBezTo>
                <a:close/>
              </a:path>
            </a:pathLst>
          </a:custGeom>
          <a:solidFill>
            <a:schemeClr val="accent2"/>
          </a:solidFill>
          <a:ln w="15553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1209" name="Freeform: Shape 1208">
            <a:extLst>
              <a:ext uri="{FF2B5EF4-FFF2-40B4-BE49-F238E27FC236}">
                <a16:creationId xmlns:a16="http://schemas.microsoft.com/office/drawing/2014/main" id="{DC7B17DE-1231-4907-9B59-47B3E579B65D}"/>
              </a:ext>
            </a:extLst>
          </p:cNvPr>
          <p:cNvSpPr/>
          <p:nvPr/>
        </p:nvSpPr>
        <p:spPr>
          <a:xfrm>
            <a:off x="8927709" y="4003004"/>
            <a:ext cx="332300" cy="364786"/>
          </a:xfrm>
          <a:custGeom>
            <a:avLst/>
            <a:gdLst>
              <a:gd name="connsiteX0" fmla="*/ 189148 w 423482"/>
              <a:gd name="connsiteY0" fmla="*/ 26 h 464876"/>
              <a:gd name="connsiteX1" fmla="*/ 268192 w 423482"/>
              <a:gd name="connsiteY1" fmla="*/ 30429 h 464876"/>
              <a:gd name="connsiteX2" fmla="*/ 265965 w 423482"/>
              <a:gd name="connsiteY2" fmla="*/ 15105 h 464876"/>
              <a:gd name="connsiteX3" fmla="*/ 308401 w 423482"/>
              <a:gd name="connsiteY3" fmla="*/ 124339 h 464876"/>
              <a:gd name="connsiteX4" fmla="*/ 255430 w 423482"/>
              <a:gd name="connsiteY4" fmla="*/ 242843 h 464876"/>
              <a:gd name="connsiteX5" fmla="*/ 246136 w 423482"/>
              <a:gd name="connsiteY5" fmla="*/ 246512 h 464876"/>
              <a:gd name="connsiteX6" fmla="*/ 250510 w 423482"/>
              <a:gd name="connsiteY6" fmla="*/ 270246 h 464876"/>
              <a:gd name="connsiteX7" fmla="*/ 268584 w 423482"/>
              <a:gd name="connsiteY7" fmla="*/ 291726 h 464876"/>
              <a:gd name="connsiteX8" fmla="*/ 373758 w 423482"/>
              <a:gd name="connsiteY8" fmla="*/ 330626 h 464876"/>
              <a:gd name="connsiteX9" fmla="*/ 401525 w 423482"/>
              <a:gd name="connsiteY9" fmla="*/ 359047 h 464876"/>
              <a:gd name="connsiteX10" fmla="*/ 421433 w 423482"/>
              <a:gd name="connsiteY10" fmla="*/ 416153 h 464876"/>
              <a:gd name="connsiteX11" fmla="*/ 386724 w 423482"/>
              <a:gd name="connsiteY11" fmla="*/ 464876 h 464876"/>
              <a:gd name="connsiteX12" fmla="*/ 246319 w 423482"/>
              <a:gd name="connsiteY12" fmla="*/ 464876 h 464876"/>
              <a:gd name="connsiteX13" fmla="*/ 223398 w 423482"/>
              <a:gd name="connsiteY13" fmla="*/ 379741 h 464876"/>
              <a:gd name="connsiteX14" fmla="*/ 235448 w 423482"/>
              <a:gd name="connsiteY14" fmla="*/ 346866 h 464876"/>
              <a:gd name="connsiteX15" fmla="*/ 217111 w 423482"/>
              <a:gd name="connsiteY15" fmla="*/ 334948 h 464876"/>
              <a:gd name="connsiteX16" fmla="*/ 211872 w 423482"/>
              <a:gd name="connsiteY16" fmla="*/ 331542 h 464876"/>
              <a:gd name="connsiteX17" fmla="*/ 205978 w 423482"/>
              <a:gd name="connsiteY17" fmla="*/ 335340 h 464876"/>
              <a:gd name="connsiteX18" fmla="*/ 188296 w 423482"/>
              <a:gd name="connsiteY18" fmla="*/ 346866 h 464876"/>
              <a:gd name="connsiteX19" fmla="*/ 200346 w 423482"/>
              <a:gd name="connsiteY19" fmla="*/ 379741 h 464876"/>
              <a:gd name="connsiteX20" fmla="*/ 177163 w 423482"/>
              <a:gd name="connsiteY20" fmla="*/ 464876 h 464876"/>
              <a:gd name="connsiteX21" fmla="*/ 36758 w 423482"/>
              <a:gd name="connsiteY21" fmla="*/ 464876 h 464876"/>
              <a:gd name="connsiteX22" fmla="*/ 2049 w 423482"/>
              <a:gd name="connsiteY22" fmla="*/ 416153 h 464876"/>
              <a:gd name="connsiteX23" fmla="*/ 21957 w 423482"/>
              <a:gd name="connsiteY23" fmla="*/ 359047 h 464876"/>
              <a:gd name="connsiteX24" fmla="*/ 49724 w 423482"/>
              <a:gd name="connsiteY24" fmla="*/ 330626 h 464876"/>
              <a:gd name="connsiteX25" fmla="*/ 154898 w 423482"/>
              <a:gd name="connsiteY25" fmla="*/ 291726 h 464876"/>
              <a:gd name="connsiteX26" fmla="*/ 172972 w 423482"/>
              <a:gd name="connsiteY26" fmla="*/ 270246 h 464876"/>
              <a:gd name="connsiteX27" fmla="*/ 177721 w 423482"/>
              <a:gd name="connsiteY27" fmla="*/ 244478 h 464876"/>
              <a:gd name="connsiteX28" fmla="*/ 169240 w 423482"/>
              <a:gd name="connsiteY28" fmla="*/ 240186 h 464876"/>
              <a:gd name="connsiteX29" fmla="*/ 116915 w 423482"/>
              <a:gd name="connsiteY29" fmla="*/ 120540 h 464876"/>
              <a:gd name="connsiteX30" fmla="*/ 117439 w 423482"/>
              <a:gd name="connsiteY30" fmla="*/ 92381 h 464876"/>
              <a:gd name="connsiteX31" fmla="*/ 158434 w 423482"/>
              <a:gd name="connsiteY31" fmla="*/ 14843 h 464876"/>
              <a:gd name="connsiteX32" fmla="*/ 143110 w 423482"/>
              <a:gd name="connsiteY32" fmla="*/ 7246 h 464876"/>
              <a:gd name="connsiteX33" fmla="*/ 189148 w 423482"/>
              <a:gd name="connsiteY33" fmla="*/ 26 h 464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423482" h="464876">
                <a:moveTo>
                  <a:pt x="189148" y="26"/>
                </a:moveTo>
                <a:cubicBezTo>
                  <a:pt x="214918" y="-449"/>
                  <a:pt x="246188" y="5347"/>
                  <a:pt x="268192" y="30429"/>
                </a:cubicBezTo>
                <a:lnTo>
                  <a:pt x="265965" y="15105"/>
                </a:lnTo>
                <a:cubicBezTo>
                  <a:pt x="265965" y="15105"/>
                  <a:pt x="316522" y="72996"/>
                  <a:pt x="308401" y="124339"/>
                </a:cubicBezTo>
                <a:cubicBezTo>
                  <a:pt x="302606" y="160488"/>
                  <a:pt x="288927" y="215719"/>
                  <a:pt x="255430" y="242843"/>
                </a:cubicBezTo>
                <a:lnTo>
                  <a:pt x="246136" y="246512"/>
                </a:lnTo>
                <a:lnTo>
                  <a:pt x="250510" y="270246"/>
                </a:lnTo>
                <a:cubicBezTo>
                  <a:pt x="252344" y="280069"/>
                  <a:pt x="259154" y="288320"/>
                  <a:pt x="268584" y="291726"/>
                </a:cubicBezTo>
                <a:lnTo>
                  <a:pt x="373758" y="330626"/>
                </a:lnTo>
                <a:cubicBezTo>
                  <a:pt x="386724" y="335472"/>
                  <a:pt x="396941" y="345950"/>
                  <a:pt x="401525" y="359047"/>
                </a:cubicBezTo>
                <a:lnTo>
                  <a:pt x="421433" y="416153"/>
                </a:lnTo>
                <a:cubicBezTo>
                  <a:pt x="429684" y="439990"/>
                  <a:pt x="412003" y="464876"/>
                  <a:pt x="386724" y="464876"/>
                </a:cubicBezTo>
                <a:lnTo>
                  <a:pt x="246319" y="464876"/>
                </a:lnTo>
                <a:lnTo>
                  <a:pt x="223398" y="379741"/>
                </a:lnTo>
                <a:lnTo>
                  <a:pt x="235448" y="346866"/>
                </a:lnTo>
                <a:lnTo>
                  <a:pt x="217111" y="334948"/>
                </a:lnTo>
                <a:lnTo>
                  <a:pt x="211872" y="331542"/>
                </a:lnTo>
                <a:lnTo>
                  <a:pt x="205978" y="335340"/>
                </a:lnTo>
                <a:lnTo>
                  <a:pt x="188296" y="346866"/>
                </a:lnTo>
                <a:lnTo>
                  <a:pt x="200346" y="379741"/>
                </a:lnTo>
                <a:lnTo>
                  <a:pt x="177163" y="464876"/>
                </a:lnTo>
                <a:lnTo>
                  <a:pt x="36758" y="464876"/>
                </a:lnTo>
                <a:cubicBezTo>
                  <a:pt x="11479" y="464876"/>
                  <a:pt x="-6202" y="439990"/>
                  <a:pt x="2049" y="416153"/>
                </a:cubicBezTo>
                <a:lnTo>
                  <a:pt x="21957" y="359047"/>
                </a:lnTo>
                <a:cubicBezTo>
                  <a:pt x="26410" y="345819"/>
                  <a:pt x="36627" y="335472"/>
                  <a:pt x="49724" y="330626"/>
                </a:cubicBezTo>
                <a:lnTo>
                  <a:pt x="154898" y="291726"/>
                </a:lnTo>
                <a:cubicBezTo>
                  <a:pt x="164328" y="288189"/>
                  <a:pt x="171139" y="280069"/>
                  <a:pt x="172972" y="270246"/>
                </a:cubicBezTo>
                <a:lnTo>
                  <a:pt x="177721" y="244478"/>
                </a:lnTo>
                <a:lnTo>
                  <a:pt x="169240" y="240186"/>
                </a:lnTo>
                <a:cubicBezTo>
                  <a:pt x="145861" y="222439"/>
                  <a:pt x="121368" y="187862"/>
                  <a:pt x="116915" y="120540"/>
                </a:cubicBezTo>
                <a:lnTo>
                  <a:pt x="117439" y="92381"/>
                </a:lnTo>
                <a:cubicBezTo>
                  <a:pt x="117439" y="92381"/>
                  <a:pt x="122023" y="28988"/>
                  <a:pt x="158434" y="14843"/>
                </a:cubicBezTo>
                <a:lnTo>
                  <a:pt x="143110" y="7246"/>
                </a:lnTo>
                <a:cubicBezTo>
                  <a:pt x="143110" y="7246"/>
                  <a:pt x="163379" y="501"/>
                  <a:pt x="189148" y="26"/>
                </a:cubicBezTo>
                <a:close/>
              </a:path>
            </a:pathLst>
          </a:custGeom>
          <a:solidFill>
            <a:schemeClr val="accent6"/>
          </a:solidFill>
          <a:ln w="13072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1210" name="Freeform: Shape 1209">
            <a:extLst>
              <a:ext uri="{FF2B5EF4-FFF2-40B4-BE49-F238E27FC236}">
                <a16:creationId xmlns:a16="http://schemas.microsoft.com/office/drawing/2014/main" id="{57C02F9E-7535-41A7-ABAB-4150F8949D8C}"/>
              </a:ext>
            </a:extLst>
          </p:cNvPr>
          <p:cNvSpPr/>
          <p:nvPr/>
        </p:nvSpPr>
        <p:spPr>
          <a:xfrm>
            <a:off x="5633336" y="4012245"/>
            <a:ext cx="332082" cy="346304"/>
          </a:xfrm>
          <a:custGeom>
            <a:avLst/>
            <a:gdLst>
              <a:gd name="connsiteX0" fmla="*/ 421097 w 423202"/>
              <a:gd name="connsiteY0" fmla="*/ 392728 h 441320"/>
              <a:gd name="connsiteX1" fmla="*/ 401189 w 423202"/>
              <a:gd name="connsiteY1" fmla="*/ 335622 h 441320"/>
              <a:gd name="connsiteX2" fmla="*/ 373422 w 423202"/>
              <a:gd name="connsiteY2" fmla="*/ 307332 h 441320"/>
              <a:gd name="connsiteX3" fmla="*/ 268380 w 423202"/>
              <a:gd name="connsiteY3" fmla="*/ 268432 h 441320"/>
              <a:gd name="connsiteX4" fmla="*/ 250436 w 423202"/>
              <a:gd name="connsiteY4" fmla="*/ 246952 h 441320"/>
              <a:gd name="connsiteX5" fmla="*/ 245721 w 423202"/>
              <a:gd name="connsiteY5" fmla="*/ 221412 h 441320"/>
              <a:gd name="connsiteX6" fmla="*/ 296801 w 423202"/>
              <a:gd name="connsiteY6" fmla="*/ 155007 h 441320"/>
              <a:gd name="connsiteX7" fmla="*/ 291562 w 423202"/>
              <a:gd name="connsiteY7" fmla="*/ 208314 h 441320"/>
              <a:gd name="connsiteX8" fmla="*/ 320639 w 423202"/>
              <a:gd name="connsiteY8" fmla="*/ 107594 h 441320"/>
              <a:gd name="connsiteX9" fmla="*/ 258163 w 423202"/>
              <a:gd name="connsiteY9" fmla="*/ 5302 h 441320"/>
              <a:gd name="connsiteX10" fmla="*/ 187830 w 423202"/>
              <a:gd name="connsiteY10" fmla="*/ 6219 h 441320"/>
              <a:gd name="connsiteX11" fmla="*/ 121818 w 423202"/>
              <a:gd name="connsiteY11" fmla="*/ 153305 h 441320"/>
              <a:gd name="connsiteX12" fmla="*/ 165564 w 423202"/>
              <a:gd name="connsiteY12" fmla="*/ 212505 h 441320"/>
              <a:gd name="connsiteX13" fmla="*/ 177613 w 423202"/>
              <a:gd name="connsiteY13" fmla="*/ 221019 h 441320"/>
              <a:gd name="connsiteX14" fmla="*/ 172898 w 423202"/>
              <a:gd name="connsiteY14" fmla="*/ 246821 h 441320"/>
              <a:gd name="connsiteX15" fmla="*/ 154824 w 423202"/>
              <a:gd name="connsiteY15" fmla="*/ 268301 h 441320"/>
              <a:gd name="connsiteX16" fmla="*/ 49781 w 423202"/>
              <a:gd name="connsiteY16" fmla="*/ 307201 h 441320"/>
              <a:gd name="connsiteX17" fmla="*/ 22014 w 423202"/>
              <a:gd name="connsiteY17" fmla="*/ 335492 h 441320"/>
              <a:gd name="connsiteX18" fmla="*/ 2106 w 423202"/>
              <a:gd name="connsiteY18" fmla="*/ 392597 h 441320"/>
              <a:gd name="connsiteX19" fmla="*/ 36684 w 423202"/>
              <a:gd name="connsiteY19" fmla="*/ 441320 h 441320"/>
              <a:gd name="connsiteX20" fmla="*/ 152466 w 423202"/>
              <a:gd name="connsiteY20" fmla="*/ 441320 h 441320"/>
              <a:gd name="connsiteX21" fmla="*/ 129545 w 423202"/>
              <a:gd name="connsiteY21" fmla="*/ 348720 h 441320"/>
              <a:gd name="connsiteX22" fmla="*/ 298504 w 423202"/>
              <a:gd name="connsiteY22" fmla="*/ 348720 h 441320"/>
              <a:gd name="connsiteX23" fmla="*/ 269820 w 423202"/>
              <a:gd name="connsiteY23" fmla="*/ 441320 h 441320"/>
              <a:gd name="connsiteX24" fmla="*/ 386389 w 423202"/>
              <a:gd name="connsiteY24" fmla="*/ 441320 h 441320"/>
              <a:gd name="connsiteX25" fmla="*/ 421097 w 423202"/>
              <a:gd name="connsiteY25" fmla="*/ 392728 h 441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423202" h="441320">
                <a:moveTo>
                  <a:pt x="421097" y="392728"/>
                </a:moveTo>
                <a:lnTo>
                  <a:pt x="401189" y="335622"/>
                </a:lnTo>
                <a:cubicBezTo>
                  <a:pt x="396605" y="322525"/>
                  <a:pt x="386520" y="312047"/>
                  <a:pt x="373422" y="307332"/>
                </a:cubicBezTo>
                <a:lnTo>
                  <a:pt x="268380" y="268432"/>
                </a:lnTo>
                <a:cubicBezTo>
                  <a:pt x="259080" y="264896"/>
                  <a:pt x="252139" y="256775"/>
                  <a:pt x="250436" y="246952"/>
                </a:cubicBezTo>
                <a:lnTo>
                  <a:pt x="245721" y="221412"/>
                </a:lnTo>
                <a:cubicBezTo>
                  <a:pt x="285144" y="208707"/>
                  <a:pt x="295884" y="145970"/>
                  <a:pt x="296801" y="155007"/>
                </a:cubicBezTo>
                <a:cubicBezTo>
                  <a:pt x="297718" y="165092"/>
                  <a:pt x="291562" y="208314"/>
                  <a:pt x="291562" y="208314"/>
                </a:cubicBezTo>
                <a:cubicBezTo>
                  <a:pt x="291562" y="208314"/>
                  <a:pt x="324568" y="164568"/>
                  <a:pt x="320639" y="107594"/>
                </a:cubicBezTo>
                <a:cubicBezTo>
                  <a:pt x="316710" y="50750"/>
                  <a:pt x="282656" y="17745"/>
                  <a:pt x="258163" y="5302"/>
                </a:cubicBezTo>
                <a:cubicBezTo>
                  <a:pt x="233671" y="-7141"/>
                  <a:pt x="187830" y="6219"/>
                  <a:pt x="187830" y="6219"/>
                </a:cubicBezTo>
                <a:cubicBezTo>
                  <a:pt x="125747" y="-9105"/>
                  <a:pt x="96016" y="104582"/>
                  <a:pt x="121818" y="153305"/>
                </a:cubicBezTo>
                <a:cubicBezTo>
                  <a:pt x="139107" y="185917"/>
                  <a:pt x="156133" y="204123"/>
                  <a:pt x="165564" y="212505"/>
                </a:cubicBezTo>
                <a:cubicBezTo>
                  <a:pt x="168052" y="214732"/>
                  <a:pt x="172112" y="218137"/>
                  <a:pt x="177613" y="221019"/>
                </a:cubicBezTo>
                <a:lnTo>
                  <a:pt x="172898" y="246821"/>
                </a:lnTo>
                <a:cubicBezTo>
                  <a:pt x="171065" y="256644"/>
                  <a:pt x="164123" y="264765"/>
                  <a:pt x="154824" y="268301"/>
                </a:cubicBezTo>
                <a:lnTo>
                  <a:pt x="49781" y="307201"/>
                </a:lnTo>
                <a:cubicBezTo>
                  <a:pt x="36815" y="312047"/>
                  <a:pt x="26468" y="322394"/>
                  <a:pt x="22014" y="335492"/>
                </a:cubicBezTo>
                <a:lnTo>
                  <a:pt x="2106" y="392597"/>
                </a:lnTo>
                <a:cubicBezTo>
                  <a:pt x="-6276" y="416304"/>
                  <a:pt x="11405" y="441320"/>
                  <a:pt x="36684" y="441320"/>
                </a:cubicBezTo>
                <a:lnTo>
                  <a:pt x="152466" y="441320"/>
                </a:lnTo>
                <a:lnTo>
                  <a:pt x="129545" y="348720"/>
                </a:lnTo>
                <a:cubicBezTo>
                  <a:pt x="129545" y="348720"/>
                  <a:pt x="225943" y="382119"/>
                  <a:pt x="298504" y="348720"/>
                </a:cubicBezTo>
                <a:lnTo>
                  <a:pt x="269820" y="441320"/>
                </a:lnTo>
                <a:lnTo>
                  <a:pt x="386389" y="441320"/>
                </a:lnTo>
                <a:cubicBezTo>
                  <a:pt x="411798" y="441451"/>
                  <a:pt x="429480" y="416566"/>
                  <a:pt x="421097" y="392728"/>
                </a:cubicBezTo>
                <a:close/>
              </a:path>
            </a:pathLst>
          </a:custGeom>
          <a:solidFill>
            <a:schemeClr val="accent5"/>
          </a:solidFill>
          <a:ln w="15553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1212" name="Freeform: Shape 1211">
            <a:extLst>
              <a:ext uri="{FF2B5EF4-FFF2-40B4-BE49-F238E27FC236}">
                <a16:creationId xmlns:a16="http://schemas.microsoft.com/office/drawing/2014/main" id="{F2C52031-836B-4332-9709-43761EE7AC7E}"/>
              </a:ext>
            </a:extLst>
          </p:cNvPr>
          <p:cNvSpPr/>
          <p:nvPr/>
        </p:nvSpPr>
        <p:spPr>
          <a:xfrm>
            <a:off x="7727697" y="2495171"/>
            <a:ext cx="332082" cy="346304"/>
          </a:xfrm>
          <a:custGeom>
            <a:avLst/>
            <a:gdLst>
              <a:gd name="connsiteX0" fmla="*/ 421097 w 423202"/>
              <a:gd name="connsiteY0" fmla="*/ 392728 h 441320"/>
              <a:gd name="connsiteX1" fmla="*/ 401189 w 423202"/>
              <a:gd name="connsiteY1" fmla="*/ 335622 h 441320"/>
              <a:gd name="connsiteX2" fmla="*/ 373422 w 423202"/>
              <a:gd name="connsiteY2" fmla="*/ 307332 h 441320"/>
              <a:gd name="connsiteX3" fmla="*/ 268380 w 423202"/>
              <a:gd name="connsiteY3" fmla="*/ 268432 h 441320"/>
              <a:gd name="connsiteX4" fmla="*/ 250436 w 423202"/>
              <a:gd name="connsiteY4" fmla="*/ 246952 h 441320"/>
              <a:gd name="connsiteX5" fmla="*/ 245721 w 423202"/>
              <a:gd name="connsiteY5" fmla="*/ 221412 h 441320"/>
              <a:gd name="connsiteX6" fmla="*/ 296801 w 423202"/>
              <a:gd name="connsiteY6" fmla="*/ 155007 h 441320"/>
              <a:gd name="connsiteX7" fmla="*/ 291562 w 423202"/>
              <a:gd name="connsiteY7" fmla="*/ 208314 h 441320"/>
              <a:gd name="connsiteX8" fmla="*/ 320639 w 423202"/>
              <a:gd name="connsiteY8" fmla="*/ 107594 h 441320"/>
              <a:gd name="connsiteX9" fmla="*/ 258163 w 423202"/>
              <a:gd name="connsiteY9" fmla="*/ 5302 h 441320"/>
              <a:gd name="connsiteX10" fmla="*/ 187830 w 423202"/>
              <a:gd name="connsiteY10" fmla="*/ 6219 h 441320"/>
              <a:gd name="connsiteX11" fmla="*/ 121818 w 423202"/>
              <a:gd name="connsiteY11" fmla="*/ 153305 h 441320"/>
              <a:gd name="connsiteX12" fmla="*/ 165564 w 423202"/>
              <a:gd name="connsiteY12" fmla="*/ 212505 h 441320"/>
              <a:gd name="connsiteX13" fmla="*/ 177613 w 423202"/>
              <a:gd name="connsiteY13" fmla="*/ 221019 h 441320"/>
              <a:gd name="connsiteX14" fmla="*/ 172898 w 423202"/>
              <a:gd name="connsiteY14" fmla="*/ 246821 h 441320"/>
              <a:gd name="connsiteX15" fmla="*/ 154824 w 423202"/>
              <a:gd name="connsiteY15" fmla="*/ 268301 h 441320"/>
              <a:gd name="connsiteX16" fmla="*/ 49781 w 423202"/>
              <a:gd name="connsiteY16" fmla="*/ 307201 h 441320"/>
              <a:gd name="connsiteX17" fmla="*/ 22014 w 423202"/>
              <a:gd name="connsiteY17" fmla="*/ 335492 h 441320"/>
              <a:gd name="connsiteX18" fmla="*/ 2106 w 423202"/>
              <a:gd name="connsiteY18" fmla="*/ 392597 h 441320"/>
              <a:gd name="connsiteX19" fmla="*/ 36684 w 423202"/>
              <a:gd name="connsiteY19" fmla="*/ 441320 h 441320"/>
              <a:gd name="connsiteX20" fmla="*/ 152466 w 423202"/>
              <a:gd name="connsiteY20" fmla="*/ 441320 h 441320"/>
              <a:gd name="connsiteX21" fmla="*/ 129545 w 423202"/>
              <a:gd name="connsiteY21" fmla="*/ 348720 h 441320"/>
              <a:gd name="connsiteX22" fmla="*/ 298504 w 423202"/>
              <a:gd name="connsiteY22" fmla="*/ 348720 h 441320"/>
              <a:gd name="connsiteX23" fmla="*/ 269820 w 423202"/>
              <a:gd name="connsiteY23" fmla="*/ 441320 h 441320"/>
              <a:gd name="connsiteX24" fmla="*/ 386389 w 423202"/>
              <a:gd name="connsiteY24" fmla="*/ 441320 h 441320"/>
              <a:gd name="connsiteX25" fmla="*/ 421097 w 423202"/>
              <a:gd name="connsiteY25" fmla="*/ 392728 h 441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423202" h="441320">
                <a:moveTo>
                  <a:pt x="421097" y="392728"/>
                </a:moveTo>
                <a:lnTo>
                  <a:pt x="401189" y="335622"/>
                </a:lnTo>
                <a:cubicBezTo>
                  <a:pt x="396605" y="322525"/>
                  <a:pt x="386520" y="312047"/>
                  <a:pt x="373422" y="307332"/>
                </a:cubicBezTo>
                <a:lnTo>
                  <a:pt x="268380" y="268432"/>
                </a:lnTo>
                <a:cubicBezTo>
                  <a:pt x="259080" y="264896"/>
                  <a:pt x="252139" y="256775"/>
                  <a:pt x="250436" y="246952"/>
                </a:cubicBezTo>
                <a:lnTo>
                  <a:pt x="245721" y="221412"/>
                </a:lnTo>
                <a:cubicBezTo>
                  <a:pt x="285144" y="208707"/>
                  <a:pt x="295884" y="145970"/>
                  <a:pt x="296801" y="155007"/>
                </a:cubicBezTo>
                <a:cubicBezTo>
                  <a:pt x="297718" y="165092"/>
                  <a:pt x="291562" y="208314"/>
                  <a:pt x="291562" y="208314"/>
                </a:cubicBezTo>
                <a:cubicBezTo>
                  <a:pt x="291562" y="208314"/>
                  <a:pt x="324568" y="164568"/>
                  <a:pt x="320639" y="107594"/>
                </a:cubicBezTo>
                <a:cubicBezTo>
                  <a:pt x="316710" y="50750"/>
                  <a:pt x="282656" y="17745"/>
                  <a:pt x="258163" y="5302"/>
                </a:cubicBezTo>
                <a:cubicBezTo>
                  <a:pt x="233671" y="-7141"/>
                  <a:pt x="187830" y="6219"/>
                  <a:pt x="187830" y="6219"/>
                </a:cubicBezTo>
                <a:cubicBezTo>
                  <a:pt x="125747" y="-9105"/>
                  <a:pt x="96016" y="104582"/>
                  <a:pt x="121818" y="153305"/>
                </a:cubicBezTo>
                <a:cubicBezTo>
                  <a:pt x="139107" y="185917"/>
                  <a:pt x="156133" y="204123"/>
                  <a:pt x="165564" y="212505"/>
                </a:cubicBezTo>
                <a:cubicBezTo>
                  <a:pt x="168052" y="214732"/>
                  <a:pt x="172112" y="218137"/>
                  <a:pt x="177613" y="221019"/>
                </a:cubicBezTo>
                <a:lnTo>
                  <a:pt x="172898" y="246821"/>
                </a:lnTo>
                <a:cubicBezTo>
                  <a:pt x="171065" y="256644"/>
                  <a:pt x="164123" y="264765"/>
                  <a:pt x="154824" y="268301"/>
                </a:cubicBezTo>
                <a:lnTo>
                  <a:pt x="49781" y="307201"/>
                </a:lnTo>
                <a:cubicBezTo>
                  <a:pt x="36815" y="312047"/>
                  <a:pt x="26468" y="322394"/>
                  <a:pt x="22014" y="335492"/>
                </a:cubicBezTo>
                <a:lnTo>
                  <a:pt x="2106" y="392597"/>
                </a:lnTo>
                <a:cubicBezTo>
                  <a:pt x="-6276" y="416304"/>
                  <a:pt x="11405" y="441320"/>
                  <a:pt x="36684" y="441320"/>
                </a:cubicBezTo>
                <a:lnTo>
                  <a:pt x="152466" y="441320"/>
                </a:lnTo>
                <a:lnTo>
                  <a:pt x="129545" y="348720"/>
                </a:lnTo>
                <a:cubicBezTo>
                  <a:pt x="129545" y="348720"/>
                  <a:pt x="225943" y="382119"/>
                  <a:pt x="298504" y="348720"/>
                </a:cubicBezTo>
                <a:lnTo>
                  <a:pt x="269820" y="441320"/>
                </a:lnTo>
                <a:lnTo>
                  <a:pt x="386389" y="441320"/>
                </a:lnTo>
                <a:cubicBezTo>
                  <a:pt x="411798" y="441451"/>
                  <a:pt x="429480" y="416566"/>
                  <a:pt x="421097" y="392728"/>
                </a:cubicBezTo>
                <a:close/>
              </a:path>
            </a:pathLst>
          </a:custGeom>
          <a:solidFill>
            <a:schemeClr val="accent3"/>
          </a:solidFill>
          <a:ln w="15553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1213" name="Freeform: Shape 1212">
            <a:extLst>
              <a:ext uri="{FF2B5EF4-FFF2-40B4-BE49-F238E27FC236}">
                <a16:creationId xmlns:a16="http://schemas.microsoft.com/office/drawing/2014/main" id="{6A28B943-A5FA-4F13-B8D5-9EEAA9230AE5}"/>
              </a:ext>
            </a:extLst>
          </p:cNvPr>
          <p:cNvSpPr/>
          <p:nvPr/>
        </p:nvSpPr>
        <p:spPr>
          <a:xfrm>
            <a:off x="7723892" y="5511647"/>
            <a:ext cx="332082" cy="346304"/>
          </a:xfrm>
          <a:custGeom>
            <a:avLst/>
            <a:gdLst>
              <a:gd name="connsiteX0" fmla="*/ 421097 w 423202"/>
              <a:gd name="connsiteY0" fmla="*/ 392728 h 441320"/>
              <a:gd name="connsiteX1" fmla="*/ 401189 w 423202"/>
              <a:gd name="connsiteY1" fmla="*/ 335622 h 441320"/>
              <a:gd name="connsiteX2" fmla="*/ 373422 w 423202"/>
              <a:gd name="connsiteY2" fmla="*/ 307332 h 441320"/>
              <a:gd name="connsiteX3" fmla="*/ 268380 w 423202"/>
              <a:gd name="connsiteY3" fmla="*/ 268432 h 441320"/>
              <a:gd name="connsiteX4" fmla="*/ 250436 w 423202"/>
              <a:gd name="connsiteY4" fmla="*/ 246952 h 441320"/>
              <a:gd name="connsiteX5" fmla="*/ 245721 w 423202"/>
              <a:gd name="connsiteY5" fmla="*/ 221412 h 441320"/>
              <a:gd name="connsiteX6" fmla="*/ 296801 w 423202"/>
              <a:gd name="connsiteY6" fmla="*/ 155007 h 441320"/>
              <a:gd name="connsiteX7" fmla="*/ 291562 w 423202"/>
              <a:gd name="connsiteY7" fmla="*/ 208314 h 441320"/>
              <a:gd name="connsiteX8" fmla="*/ 320639 w 423202"/>
              <a:gd name="connsiteY8" fmla="*/ 107594 h 441320"/>
              <a:gd name="connsiteX9" fmla="*/ 258163 w 423202"/>
              <a:gd name="connsiteY9" fmla="*/ 5302 h 441320"/>
              <a:gd name="connsiteX10" fmla="*/ 187830 w 423202"/>
              <a:gd name="connsiteY10" fmla="*/ 6219 h 441320"/>
              <a:gd name="connsiteX11" fmla="*/ 121818 w 423202"/>
              <a:gd name="connsiteY11" fmla="*/ 153305 h 441320"/>
              <a:gd name="connsiteX12" fmla="*/ 165564 w 423202"/>
              <a:gd name="connsiteY12" fmla="*/ 212505 h 441320"/>
              <a:gd name="connsiteX13" fmla="*/ 177613 w 423202"/>
              <a:gd name="connsiteY13" fmla="*/ 221019 h 441320"/>
              <a:gd name="connsiteX14" fmla="*/ 172898 w 423202"/>
              <a:gd name="connsiteY14" fmla="*/ 246821 h 441320"/>
              <a:gd name="connsiteX15" fmla="*/ 154824 w 423202"/>
              <a:gd name="connsiteY15" fmla="*/ 268301 h 441320"/>
              <a:gd name="connsiteX16" fmla="*/ 49781 w 423202"/>
              <a:gd name="connsiteY16" fmla="*/ 307201 h 441320"/>
              <a:gd name="connsiteX17" fmla="*/ 22014 w 423202"/>
              <a:gd name="connsiteY17" fmla="*/ 335492 h 441320"/>
              <a:gd name="connsiteX18" fmla="*/ 2106 w 423202"/>
              <a:gd name="connsiteY18" fmla="*/ 392597 h 441320"/>
              <a:gd name="connsiteX19" fmla="*/ 36684 w 423202"/>
              <a:gd name="connsiteY19" fmla="*/ 441320 h 441320"/>
              <a:gd name="connsiteX20" fmla="*/ 152466 w 423202"/>
              <a:gd name="connsiteY20" fmla="*/ 441320 h 441320"/>
              <a:gd name="connsiteX21" fmla="*/ 129545 w 423202"/>
              <a:gd name="connsiteY21" fmla="*/ 348720 h 441320"/>
              <a:gd name="connsiteX22" fmla="*/ 298504 w 423202"/>
              <a:gd name="connsiteY22" fmla="*/ 348720 h 441320"/>
              <a:gd name="connsiteX23" fmla="*/ 269820 w 423202"/>
              <a:gd name="connsiteY23" fmla="*/ 441320 h 441320"/>
              <a:gd name="connsiteX24" fmla="*/ 386389 w 423202"/>
              <a:gd name="connsiteY24" fmla="*/ 441320 h 441320"/>
              <a:gd name="connsiteX25" fmla="*/ 421097 w 423202"/>
              <a:gd name="connsiteY25" fmla="*/ 392728 h 441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423202" h="441320">
                <a:moveTo>
                  <a:pt x="421097" y="392728"/>
                </a:moveTo>
                <a:lnTo>
                  <a:pt x="401189" y="335622"/>
                </a:lnTo>
                <a:cubicBezTo>
                  <a:pt x="396605" y="322525"/>
                  <a:pt x="386520" y="312047"/>
                  <a:pt x="373422" y="307332"/>
                </a:cubicBezTo>
                <a:lnTo>
                  <a:pt x="268380" y="268432"/>
                </a:lnTo>
                <a:cubicBezTo>
                  <a:pt x="259080" y="264896"/>
                  <a:pt x="252139" y="256775"/>
                  <a:pt x="250436" y="246952"/>
                </a:cubicBezTo>
                <a:lnTo>
                  <a:pt x="245721" y="221412"/>
                </a:lnTo>
                <a:cubicBezTo>
                  <a:pt x="285144" y="208707"/>
                  <a:pt x="295884" y="145970"/>
                  <a:pt x="296801" y="155007"/>
                </a:cubicBezTo>
                <a:cubicBezTo>
                  <a:pt x="297718" y="165092"/>
                  <a:pt x="291562" y="208314"/>
                  <a:pt x="291562" y="208314"/>
                </a:cubicBezTo>
                <a:cubicBezTo>
                  <a:pt x="291562" y="208314"/>
                  <a:pt x="324568" y="164568"/>
                  <a:pt x="320639" y="107594"/>
                </a:cubicBezTo>
                <a:cubicBezTo>
                  <a:pt x="316710" y="50750"/>
                  <a:pt x="282656" y="17745"/>
                  <a:pt x="258163" y="5302"/>
                </a:cubicBezTo>
                <a:cubicBezTo>
                  <a:pt x="233671" y="-7141"/>
                  <a:pt x="187830" y="6219"/>
                  <a:pt x="187830" y="6219"/>
                </a:cubicBezTo>
                <a:cubicBezTo>
                  <a:pt x="125747" y="-9105"/>
                  <a:pt x="96016" y="104582"/>
                  <a:pt x="121818" y="153305"/>
                </a:cubicBezTo>
                <a:cubicBezTo>
                  <a:pt x="139107" y="185917"/>
                  <a:pt x="156133" y="204123"/>
                  <a:pt x="165564" y="212505"/>
                </a:cubicBezTo>
                <a:cubicBezTo>
                  <a:pt x="168052" y="214732"/>
                  <a:pt x="172112" y="218137"/>
                  <a:pt x="177613" y="221019"/>
                </a:cubicBezTo>
                <a:lnTo>
                  <a:pt x="172898" y="246821"/>
                </a:lnTo>
                <a:cubicBezTo>
                  <a:pt x="171065" y="256644"/>
                  <a:pt x="164123" y="264765"/>
                  <a:pt x="154824" y="268301"/>
                </a:cubicBezTo>
                <a:lnTo>
                  <a:pt x="49781" y="307201"/>
                </a:lnTo>
                <a:cubicBezTo>
                  <a:pt x="36815" y="312047"/>
                  <a:pt x="26468" y="322394"/>
                  <a:pt x="22014" y="335492"/>
                </a:cubicBezTo>
                <a:lnTo>
                  <a:pt x="2106" y="392597"/>
                </a:lnTo>
                <a:cubicBezTo>
                  <a:pt x="-6276" y="416304"/>
                  <a:pt x="11405" y="441320"/>
                  <a:pt x="36684" y="441320"/>
                </a:cubicBezTo>
                <a:lnTo>
                  <a:pt x="152466" y="441320"/>
                </a:lnTo>
                <a:lnTo>
                  <a:pt x="129545" y="348720"/>
                </a:lnTo>
                <a:cubicBezTo>
                  <a:pt x="129545" y="348720"/>
                  <a:pt x="225943" y="382119"/>
                  <a:pt x="298504" y="348720"/>
                </a:cubicBezTo>
                <a:lnTo>
                  <a:pt x="269820" y="441320"/>
                </a:lnTo>
                <a:lnTo>
                  <a:pt x="386389" y="441320"/>
                </a:lnTo>
                <a:cubicBezTo>
                  <a:pt x="411798" y="441451"/>
                  <a:pt x="429480" y="416566"/>
                  <a:pt x="421097" y="392728"/>
                </a:cubicBezTo>
                <a:close/>
              </a:path>
            </a:pathLst>
          </a:custGeom>
          <a:solidFill>
            <a:schemeClr val="accent1"/>
          </a:solidFill>
          <a:ln w="15553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7122D0FE-0FD4-4EB5-8D40-2EE133AE5FFF}"/>
              </a:ext>
            </a:extLst>
          </p:cNvPr>
          <p:cNvSpPr txBox="1"/>
          <p:nvPr/>
        </p:nvSpPr>
        <p:spPr>
          <a:xfrm>
            <a:off x="4332386" y="2155838"/>
            <a:ext cx="11079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1400" spc="0" baseline="0" dirty="0">
                <a:solidFill>
                  <a:srgbClr val="000000"/>
                </a:solidFill>
                <a:latin typeface="+mj-lt"/>
                <a:cs typeface="Arial"/>
                <a:sym typeface="Arial"/>
                <a:rtl val="0"/>
              </a:rPr>
              <a:t>Nick Name</a:t>
            </a:r>
          </a:p>
        </p:txBody>
      </p:sp>
      <p:sp>
        <p:nvSpPr>
          <p:cNvPr id="100" name="TextBox 99">
            <a:extLst>
              <a:ext uri="{FF2B5EF4-FFF2-40B4-BE49-F238E27FC236}">
                <a16:creationId xmlns:a16="http://schemas.microsoft.com/office/drawing/2014/main" id="{58086E1C-6127-4C39-A4D7-3583D36457C0}"/>
              </a:ext>
            </a:extLst>
          </p:cNvPr>
          <p:cNvSpPr txBox="1"/>
          <p:nvPr/>
        </p:nvSpPr>
        <p:spPr>
          <a:xfrm>
            <a:off x="4332386" y="2541004"/>
            <a:ext cx="12835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000" dirty="0"/>
              <a:t>Magni dolores eos qui ratione</a:t>
            </a:r>
            <a:endParaRPr lang="en-ID" sz="1000" dirty="0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59D9B01B-78DF-4432-9A3B-BEF5C4DCABDC}"/>
              </a:ext>
            </a:extLst>
          </p:cNvPr>
          <p:cNvGrpSpPr/>
          <p:nvPr/>
        </p:nvGrpSpPr>
        <p:grpSpPr>
          <a:xfrm>
            <a:off x="4428596" y="2975493"/>
            <a:ext cx="556859" cy="100553"/>
            <a:chOff x="3910436" y="2941884"/>
            <a:chExt cx="556859" cy="100553"/>
          </a:xfrm>
        </p:grpSpPr>
        <p:sp>
          <p:nvSpPr>
            <p:cNvPr id="101" name="Star: 5 Points 100">
              <a:extLst>
                <a:ext uri="{FF2B5EF4-FFF2-40B4-BE49-F238E27FC236}">
                  <a16:creationId xmlns:a16="http://schemas.microsoft.com/office/drawing/2014/main" id="{4D7B3D4D-3F30-48AD-9BD9-DE01A2C11335}"/>
                </a:ext>
              </a:extLst>
            </p:cNvPr>
            <p:cNvSpPr/>
            <p:nvPr/>
          </p:nvSpPr>
          <p:spPr>
            <a:xfrm>
              <a:off x="3910436" y="2941884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ID"/>
            </a:p>
          </p:txBody>
        </p:sp>
        <p:sp>
          <p:nvSpPr>
            <p:cNvPr id="102" name="Star: 5 Points 101">
              <a:extLst>
                <a:ext uri="{FF2B5EF4-FFF2-40B4-BE49-F238E27FC236}">
                  <a16:creationId xmlns:a16="http://schemas.microsoft.com/office/drawing/2014/main" id="{CF868BCE-5E88-40AC-A11D-C22A7584BCD2}"/>
                </a:ext>
              </a:extLst>
            </p:cNvPr>
            <p:cNvSpPr/>
            <p:nvPr/>
          </p:nvSpPr>
          <p:spPr>
            <a:xfrm>
              <a:off x="4024512" y="2941884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ID"/>
            </a:p>
          </p:txBody>
        </p:sp>
        <p:sp>
          <p:nvSpPr>
            <p:cNvPr id="103" name="Star: 5 Points 102">
              <a:extLst>
                <a:ext uri="{FF2B5EF4-FFF2-40B4-BE49-F238E27FC236}">
                  <a16:creationId xmlns:a16="http://schemas.microsoft.com/office/drawing/2014/main" id="{A32D2115-7A5C-4D0B-B076-63ED732D2F19}"/>
                </a:ext>
              </a:extLst>
            </p:cNvPr>
            <p:cNvSpPr/>
            <p:nvPr/>
          </p:nvSpPr>
          <p:spPr>
            <a:xfrm>
              <a:off x="4138588" y="2941884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ID"/>
            </a:p>
          </p:txBody>
        </p:sp>
        <p:sp>
          <p:nvSpPr>
            <p:cNvPr id="104" name="Star: 5 Points 103">
              <a:extLst>
                <a:ext uri="{FF2B5EF4-FFF2-40B4-BE49-F238E27FC236}">
                  <a16:creationId xmlns:a16="http://schemas.microsoft.com/office/drawing/2014/main" id="{80A0999B-5B41-4073-83BB-FAFEAC37A798}"/>
                </a:ext>
              </a:extLst>
            </p:cNvPr>
            <p:cNvSpPr/>
            <p:nvPr/>
          </p:nvSpPr>
          <p:spPr>
            <a:xfrm>
              <a:off x="4252665" y="2941884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ID"/>
            </a:p>
          </p:txBody>
        </p:sp>
        <p:sp>
          <p:nvSpPr>
            <p:cNvPr id="105" name="Star: 5 Points 104">
              <a:extLst>
                <a:ext uri="{FF2B5EF4-FFF2-40B4-BE49-F238E27FC236}">
                  <a16:creationId xmlns:a16="http://schemas.microsoft.com/office/drawing/2014/main" id="{C263BA5F-A882-4D89-B872-E5C321A5FDE9}"/>
                </a:ext>
              </a:extLst>
            </p:cNvPr>
            <p:cNvSpPr/>
            <p:nvPr/>
          </p:nvSpPr>
          <p:spPr>
            <a:xfrm>
              <a:off x="4366742" y="2941884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07" name="TextBox 106">
            <a:extLst>
              <a:ext uri="{FF2B5EF4-FFF2-40B4-BE49-F238E27FC236}">
                <a16:creationId xmlns:a16="http://schemas.microsoft.com/office/drawing/2014/main" id="{762788F3-B8A9-4E09-9E40-852B8456B8A4}"/>
              </a:ext>
            </a:extLst>
          </p:cNvPr>
          <p:cNvSpPr txBox="1"/>
          <p:nvPr/>
        </p:nvSpPr>
        <p:spPr>
          <a:xfrm>
            <a:off x="3108106" y="3644278"/>
            <a:ext cx="11079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1400" spc="0" baseline="0" dirty="0">
                <a:solidFill>
                  <a:srgbClr val="000000"/>
                </a:solidFill>
                <a:latin typeface="+mj-lt"/>
                <a:cs typeface="Arial"/>
                <a:sym typeface="Arial"/>
                <a:rtl val="0"/>
              </a:rPr>
              <a:t>Nick Name</a:t>
            </a:r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D4A54655-80BB-410A-BA88-A1790DC11138}"/>
              </a:ext>
            </a:extLst>
          </p:cNvPr>
          <p:cNvSpPr txBox="1"/>
          <p:nvPr/>
        </p:nvSpPr>
        <p:spPr>
          <a:xfrm>
            <a:off x="3108106" y="4029444"/>
            <a:ext cx="12835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000" dirty="0"/>
              <a:t>Magni dolores eos qui ratione</a:t>
            </a:r>
            <a:endParaRPr lang="en-ID" sz="1000" dirty="0"/>
          </a:p>
        </p:txBody>
      </p:sp>
      <p:grpSp>
        <p:nvGrpSpPr>
          <p:cNvPr id="109" name="Group 108">
            <a:extLst>
              <a:ext uri="{FF2B5EF4-FFF2-40B4-BE49-F238E27FC236}">
                <a16:creationId xmlns:a16="http://schemas.microsoft.com/office/drawing/2014/main" id="{9967EB19-E50C-4A45-8E2F-7B8569E3B031}"/>
              </a:ext>
            </a:extLst>
          </p:cNvPr>
          <p:cNvGrpSpPr/>
          <p:nvPr/>
        </p:nvGrpSpPr>
        <p:grpSpPr>
          <a:xfrm>
            <a:off x="3204316" y="4463933"/>
            <a:ext cx="556859" cy="100553"/>
            <a:chOff x="3910436" y="2941884"/>
            <a:chExt cx="556859" cy="100553"/>
          </a:xfrm>
        </p:grpSpPr>
        <p:sp>
          <p:nvSpPr>
            <p:cNvPr id="110" name="Star: 5 Points 109">
              <a:extLst>
                <a:ext uri="{FF2B5EF4-FFF2-40B4-BE49-F238E27FC236}">
                  <a16:creationId xmlns:a16="http://schemas.microsoft.com/office/drawing/2014/main" id="{4D5EC1DB-A945-49A8-9D15-FF2A759A91A7}"/>
                </a:ext>
              </a:extLst>
            </p:cNvPr>
            <p:cNvSpPr/>
            <p:nvPr/>
          </p:nvSpPr>
          <p:spPr>
            <a:xfrm>
              <a:off x="3910436" y="2941884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ID"/>
            </a:p>
          </p:txBody>
        </p:sp>
        <p:sp>
          <p:nvSpPr>
            <p:cNvPr id="111" name="Star: 5 Points 110">
              <a:extLst>
                <a:ext uri="{FF2B5EF4-FFF2-40B4-BE49-F238E27FC236}">
                  <a16:creationId xmlns:a16="http://schemas.microsoft.com/office/drawing/2014/main" id="{9DC1943E-5ACE-46F8-953A-77577DE8C049}"/>
                </a:ext>
              </a:extLst>
            </p:cNvPr>
            <p:cNvSpPr/>
            <p:nvPr/>
          </p:nvSpPr>
          <p:spPr>
            <a:xfrm>
              <a:off x="4024512" y="2941884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ID"/>
            </a:p>
          </p:txBody>
        </p:sp>
        <p:sp>
          <p:nvSpPr>
            <p:cNvPr id="112" name="Star: 5 Points 111">
              <a:extLst>
                <a:ext uri="{FF2B5EF4-FFF2-40B4-BE49-F238E27FC236}">
                  <a16:creationId xmlns:a16="http://schemas.microsoft.com/office/drawing/2014/main" id="{653E3B64-2494-492C-9847-0B7377523145}"/>
                </a:ext>
              </a:extLst>
            </p:cNvPr>
            <p:cNvSpPr/>
            <p:nvPr/>
          </p:nvSpPr>
          <p:spPr>
            <a:xfrm>
              <a:off x="4138588" y="2941884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ID"/>
            </a:p>
          </p:txBody>
        </p:sp>
        <p:sp>
          <p:nvSpPr>
            <p:cNvPr id="113" name="Star: 5 Points 112">
              <a:extLst>
                <a:ext uri="{FF2B5EF4-FFF2-40B4-BE49-F238E27FC236}">
                  <a16:creationId xmlns:a16="http://schemas.microsoft.com/office/drawing/2014/main" id="{2F6EBC68-FEE0-4A1C-AA47-F2A62CAED6CE}"/>
                </a:ext>
              </a:extLst>
            </p:cNvPr>
            <p:cNvSpPr/>
            <p:nvPr/>
          </p:nvSpPr>
          <p:spPr>
            <a:xfrm>
              <a:off x="4252665" y="2941884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ID"/>
            </a:p>
          </p:txBody>
        </p:sp>
        <p:sp>
          <p:nvSpPr>
            <p:cNvPr id="114" name="Star: 5 Points 113">
              <a:extLst>
                <a:ext uri="{FF2B5EF4-FFF2-40B4-BE49-F238E27FC236}">
                  <a16:creationId xmlns:a16="http://schemas.microsoft.com/office/drawing/2014/main" id="{3B2EB1B1-84A9-4CB1-AA51-A15479569308}"/>
                </a:ext>
              </a:extLst>
            </p:cNvPr>
            <p:cNvSpPr/>
            <p:nvPr/>
          </p:nvSpPr>
          <p:spPr>
            <a:xfrm>
              <a:off x="4366742" y="2941884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15" name="TextBox 114">
            <a:extLst>
              <a:ext uri="{FF2B5EF4-FFF2-40B4-BE49-F238E27FC236}">
                <a16:creationId xmlns:a16="http://schemas.microsoft.com/office/drawing/2014/main" id="{2815847A-2DB0-4378-BC9E-5D666E5A0787}"/>
              </a:ext>
            </a:extLst>
          </p:cNvPr>
          <p:cNvSpPr txBox="1"/>
          <p:nvPr/>
        </p:nvSpPr>
        <p:spPr>
          <a:xfrm>
            <a:off x="6401856" y="3644278"/>
            <a:ext cx="11079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1400" spc="0" baseline="0" dirty="0">
                <a:solidFill>
                  <a:srgbClr val="000000"/>
                </a:solidFill>
                <a:latin typeface="+mj-lt"/>
                <a:cs typeface="Arial"/>
                <a:sym typeface="Arial"/>
                <a:rtl val="0"/>
              </a:rPr>
              <a:t>Nick Name</a:t>
            </a:r>
          </a:p>
        </p:txBody>
      </p:sp>
      <p:sp>
        <p:nvSpPr>
          <p:cNvPr id="116" name="TextBox 115">
            <a:extLst>
              <a:ext uri="{FF2B5EF4-FFF2-40B4-BE49-F238E27FC236}">
                <a16:creationId xmlns:a16="http://schemas.microsoft.com/office/drawing/2014/main" id="{FB2F6FE1-BFEC-4362-B865-30302B48AC1A}"/>
              </a:ext>
            </a:extLst>
          </p:cNvPr>
          <p:cNvSpPr txBox="1"/>
          <p:nvPr/>
        </p:nvSpPr>
        <p:spPr>
          <a:xfrm>
            <a:off x="6401856" y="4029444"/>
            <a:ext cx="12835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000" dirty="0"/>
              <a:t>Magni dolores eos qui ratione</a:t>
            </a:r>
            <a:endParaRPr lang="en-ID" sz="1000" dirty="0"/>
          </a:p>
        </p:txBody>
      </p:sp>
      <p:grpSp>
        <p:nvGrpSpPr>
          <p:cNvPr id="117" name="Group 116">
            <a:extLst>
              <a:ext uri="{FF2B5EF4-FFF2-40B4-BE49-F238E27FC236}">
                <a16:creationId xmlns:a16="http://schemas.microsoft.com/office/drawing/2014/main" id="{84EEB9BC-487B-4179-ABFB-F2CB38263BE7}"/>
              </a:ext>
            </a:extLst>
          </p:cNvPr>
          <p:cNvGrpSpPr/>
          <p:nvPr/>
        </p:nvGrpSpPr>
        <p:grpSpPr>
          <a:xfrm>
            <a:off x="6498066" y="4463933"/>
            <a:ext cx="556859" cy="100553"/>
            <a:chOff x="3910436" y="2941884"/>
            <a:chExt cx="556859" cy="100553"/>
          </a:xfrm>
        </p:grpSpPr>
        <p:sp>
          <p:nvSpPr>
            <p:cNvPr id="118" name="Star: 5 Points 117">
              <a:extLst>
                <a:ext uri="{FF2B5EF4-FFF2-40B4-BE49-F238E27FC236}">
                  <a16:creationId xmlns:a16="http://schemas.microsoft.com/office/drawing/2014/main" id="{15BD1789-893B-433D-998C-0D3FD28B1C61}"/>
                </a:ext>
              </a:extLst>
            </p:cNvPr>
            <p:cNvSpPr/>
            <p:nvPr/>
          </p:nvSpPr>
          <p:spPr>
            <a:xfrm>
              <a:off x="3910436" y="2941884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ID"/>
            </a:p>
          </p:txBody>
        </p:sp>
        <p:sp>
          <p:nvSpPr>
            <p:cNvPr id="119" name="Star: 5 Points 118">
              <a:extLst>
                <a:ext uri="{FF2B5EF4-FFF2-40B4-BE49-F238E27FC236}">
                  <a16:creationId xmlns:a16="http://schemas.microsoft.com/office/drawing/2014/main" id="{B402BF87-6219-4849-B842-2FA3ADFE0F36}"/>
                </a:ext>
              </a:extLst>
            </p:cNvPr>
            <p:cNvSpPr/>
            <p:nvPr/>
          </p:nvSpPr>
          <p:spPr>
            <a:xfrm>
              <a:off x="4024512" y="2941884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ID"/>
            </a:p>
          </p:txBody>
        </p:sp>
        <p:sp>
          <p:nvSpPr>
            <p:cNvPr id="120" name="Star: 5 Points 119">
              <a:extLst>
                <a:ext uri="{FF2B5EF4-FFF2-40B4-BE49-F238E27FC236}">
                  <a16:creationId xmlns:a16="http://schemas.microsoft.com/office/drawing/2014/main" id="{105C12E3-6B1C-4363-AB0C-46D0E44F16A7}"/>
                </a:ext>
              </a:extLst>
            </p:cNvPr>
            <p:cNvSpPr/>
            <p:nvPr/>
          </p:nvSpPr>
          <p:spPr>
            <a:xfrm>
              <a:off x="4138588" y="2941884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ID"/>
            </a:p>
          </p:txBody>
        </p:sp>
        <p:sp>
          <p:nvSpPr>
            <p:cNvPr id="121" name="Star: 5 Points 120">
              <a:extLst>
                <a:ext uri="{FF2B5EF4-FFF2-40B4-BE49-F238E27FC236}">
                  <a16:creationId xmlns:a16="http://schemas.microsoft.com/office/drawing/2014/main" id="{6525803C-FFCE-4507-BB84-7722E8891BD0}"/>
                </a:ext>
              </a:extLst>
            </p:cNvPr>
            <p:cNvSpPr/>
            <p:nvPr/>
          </p:nvSpPr>
          <p:spPr>
            <a:xfrm>
              <a:off x="4252665" y="2941884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ID"/>
            </a:p>
          </p:txBody>
        </p:sp>
        <p:sp>
          <p:nvSpPr>
            <p:cNvPr id="122" name="Star: 5 Points 121">
              <a:extLst>
                <a:ext uri="{FF2B5EF4-FFF2-40B4-BE49-F238E27FC236}">
                  <a16:creationId xmlns:a16="http://schemas.microsoft.com/office/drawing/2014/main" id="{B81524B4-5D35-4984-BB86-0B291B890185}"/>
                </a:ext>
              </a:extLst>
            </p:cNvPr>
            <p:cNvSpPr/>
            <p:nvPr/>
          </p:nvSpPr>
          <p:spPr>
            <a:xfrm>
              <a:off x="4366742" y="2941884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23" name="TextBox 122">
            <a:extLst>
              <a:ext uri="{FF2B5EF4-FFF2-40B4-BE49-F238E27FC236}">
                <a16:creationId xmlns:a16="http://schemas.microsoft.com/office/drawing/2014/main" id="{6A50EAEF-D2DD-4583-9CB1-4D273DDD212F}"/>
              </a:ext>
            </a:extLst>
          </p:cNvPr>
          <p:cNvSpPr txBox="1"/>
          <p:nvPr/>
        </p:nvSpPr>
        <p:spPr>
          <a:xfrm>
            <a:off x="9694485" y="3644278"/>
            <a:ext cx="11079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1400" spc="0" baseline="0" dirty="0">
                <a:solidFill>
                  <a:srgbClr val="000000"/>
                </a:solidFill>
                <a:latin typeface="+mj-lt"/>
                <a:cs typeface="Arial"/>
                <a:sym typeface="Arial"/>
                <a:rtl val="0"/>
              </a:rPr>
              <a:t>Nick Name</a:t>
            </a:r>
          </a:p>
        </p:txBody>
      </p:sp>
      <p:sp>
        <p:nvSpPr>
          <p:cNvPr id="124" name="TextBox 123">
            <a:extLst>
              <a:ext uri="{FF2B5EF4-FFF2-40B4-BE49-F238E27FC236}">
                <a16:creationId xmlns:a16="http://schemas.microsoft.com/office/drawing/2014/main" id="{B93A2335-ACC6-48B2-BEEA-59C8BF9CD34B}"/>
              </a:ext>
            </a:extLst>
          </p:cNvPr>
          <p:cNvSpPr txBox="1"/>
          <p:nvPr/>
        </p:nvSpPr>
        <p:spPr>
          <a:xfrm>
            <a:off x="9694485" y="4029444"/>
            <a:ext cx="12835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000" dirty="0"/>
              <a:t>Magni dolores eos qui ratione</a:t>
            </a:r>
            <a:endParaRPr lang="en-ID" sz="1000" dirty="0"/>
          </a:p>
        </p:txBody>
      </p:sp>
      <p:grpSp>
        <p:nvGrpSpPr>
          <p:cNvPr id="125" name="Group 124">
            <a:extLst>
              <a:ext uri="{FF2B5EF4-FFF2-40B4-BE49-F238E27FC236}">
                <a16:creationId xmlns:a16="http://schemas.microsoft.com/office/drawing/2014/main" id="{2D5C5C55-AF34-4169-900E-54AC1012DA55}"/>
              </a:ext>
            </a:extLst>
          </p:cNvPr>
          <p:cNvGrpSpPr/>
          <p:nvPr/>
        </p:nvGrpSpPr>
        <p:grpSpPr>
          <a:xfrm>
            <a:off x="9790695" y="4463933"/>
            <a:ext cx="556859" cy="100553"/>
            <a:chOff x="3910436" y="2941884"/>
            <a:chExt cx="556859" cy="100553"/>
          </a:xfrm>
        </p:grpSpPr>
        <p:sp>
          <p:nvSpPr>
            <p:cNvPr id="126" name="Star: 5 Points 125">
              <a:extLst>
                <a:ext uri="{FF2B5EF4-FFF2-40B4-BE49-F238E27FC236}">
                  <a16:creationId xmlns:a16="http://schemas.microsoft.com/office/drawing/2014/main" id="{FCFFDB9A-EE68-484A-8C69-0B9FC4E0C822}"/>
                </a:ext>
              </a:extLst>
            </p:cNvPr>
            <p:cNvSpPr/>
            <p:nvPr/>
          </p:nvSpPr>
          <p:spPr>
            <a:xfrm>
              <a:off x="3910436" y="2941884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ID"/>
            </a:p>
          </p:txBody>
        </p:sp>
        <p:sp>
          <p:nvSpPr>
            <p:cNvPr id="133" name="Star: 5 Points 132">
              <a:extLst>
                <a:ext uri="{FF2B5EF4-FFF2-40B4-BE49-F238E27FC236}">
                  <a16:creationId xmlns:a16="http://schemas.microsoft.com/office/drawing/2014/main" id="{EC96CC4A-3C78-40CB-87C1-9D400967D8CA}"/>
                </a:ext>
              </a:extLst>
            </p:cNvPr>
            <p:cNvSpPr/>
            <p:nvPr/>
          </p:nvSpPr>
          <p:spPr>
            <a:xfrm>
              <a:off x="4024512" y="2941884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ID"/>
            </a:p>
          </p:txBody>
        </p:sp>
        <p:sp>
          <p:nvSpPr>
            <p:cNvPr id="134" name="Star: 5 Points 133">
              <a:extLst>
                <a:ext uri="{FF2B5EF4-FFF2-40B4-BE49-F238E27FC236}">
                  <a16:creationId xmlns:a16="http://schemas.microsoft.com/office/drawing/2014/main" id="{CBFE0B8B-0752-416E-A1A3-B0978B8AD728}"/>
                </a:ext>
              </a:extLst>
            </p:cNvPr>
            <p:cNvSpPr/>
            <p:nvPr/>
          </p:nvSpPr>
          <p:spPr>
            <a:xfrm>
              <a:off x="4138588" y="2941884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ID"/>
            </a:p>
          </p:txBody>
        </p:sp>
        <p:sp>
          <p:nvSpPr>
            <p:cNvPr id="135" name="Star: 5 Points 134">
              <a:extLst>
                <a:ext uri="{FF2B5EF4-FFF2-40B4-BE49-F238E27FC236}">
                  <a16:creationId xmlns:a16="http://schemas.microsoft.com/office/drawing/2014/main" id="{616E4A90-F6FE-4740-BCAD-721AE74FDDEB}"/>
                </a:ext>
              </a:extLst>
            </p:cNvPr>
            <p:cNvSpPr/>
            <p:nvPr/>
          </p:nvSpPr>
          <p:spPr>
            <a:xfrm>
              <a:off x="4252665" y="2941884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ID"/>
            </a:p>
          </p:txBody>
        </p:sp>
        <p:sp>
          <p:nvSpPr>
            <p:cNvPr id="136" name="Star: 5 Points 135">
              <a:extLst>
                <a:ext uri="{FF2B5EF4-FFF2-40B4-BE49-F238E27FC236}">
                  <a16:creationId xmlns:a16="http://schemas.microsoft.com/office/drawing/2014/main" id="{6A15487C-2517-454A-B596-AA278E656289}"/>
                </a:ext>
              </a:extLst>
            </p:cNvPr>
            <p:cNvSpPr/>
            <p:nvPr/>
          </p:nvSpPr>
          <p:spPr>
            <a:xfrm>
              <a:off x="4366742" y="2941884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37" name="TextBox 136">
            <a:extLst>
              <a:ext uri="{FF2B5EF4-FFF2-40B4-BE49-F238E27FC236}">
                <a16:creationId xmlns:a16="http://schemas.microsoft.com/office/drawing/2014/main" id="{F35032E3-EF6F-46E4-8EE8-6F384B488B99}"/>
              </a:ext>
            </a:extLst>
          </p:cNvPr>
          <p:cNvSpPr txBox="1"/>
          <p:nvPr/>
        </p:nvSpPr>
        <p:spPr>
          <a:xfrm>
            <a:off x="8491546" y="2155838"/>
            <a:ext cx="11079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1400" spc="0" baseline="0" dirty="0">
                <a:solidFill>
                  <a:srgbClr val="000000"/>
                </a:solidFill>
                <a:latin typeface="+mj-lt"/>
                <a:cs typeface="Arial"/>
                <a:sym typeface="Arial"/>
                <a:rtl val="0"/>
              </a:rPr>
              <a:t>Nick Name</a:t>
            </a:r>
          </a:p>
        </p:txBody>
      </p:sp>
      <p:sp>
        <p:nvSpPr>
          <p:cNvPr id="138" name="TextBox 137">
            <a:extLst>
              <a:ext uri="{FF2B5EF4-FFF2-40B4-BE49-F238E27FC236}">
                <a16:creationId xmlns:a16="http://schemas.microsoft.com/office/drawing/2014/main" id="{54F955FF-9C94-401A-9479-F306BAA6F83A}"/>
              </a:ext>
            </a:extLst>
          </p:cNvPr>
          <p:cNvSpPr txBox="1"/>
          <p:nvPr/>
        </p:nvSpPr>
        <p:spPr>
          <a:xfrm>
            <a:off x="8491546" y="2541004"/>
            <a:ext cx="12835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000" dirty="0"/>
              <a:t>Magni dolores eos qui ratione</a:t>
            </a:r>
            <a:endParaRPr lang="en-ID" sz="1000" dirty="0"/>
          </a:p>
        </p:txBody>
      </p:sp>
      <p:grpSp>
        <p:nvGrpSpPr>
          <p:cNvPr id="139" name="Group 138">
            <a:extLst>
              <a:ext uri="{FF2B5EF4-FFF2-40B4-BE49-F238E27FC236}">
                <a16:creationId xmlns:a16="http://schemas.microsoft.com/office/drawing/2014/main" id="{1C00E5F1-CE27-4049-9769-6A462135717D}"/>
              </a:ext>
            </a:extLst>
          </p:cNvPr>
          <p:cNvGrpSpPr/>
          <p:nvPr/>
        </p:nvGrpSpPr>
        <p:grpSpPr>
          <a:xfrm>
            <a:off x="8587756" y="2975493"/>
            <a:ext cx="556859" cy="100553"/>
            <a:chOff x="3910436" y="2941884"/>
            <a:chExt cx="556859" cy="100553"/>
          </a:xfrm>
        </p:grpSpPr>
        <p:sp>
          <p:nvSpPr>
            <p:cNvPr id="140" name="Star: 5 Points 139">
              <a:extLst>
                <a:ext uri="{FF2B5EF4-FFF2-40B4-BE49-F238E27FC236}">
                  <a16:creationId xmlns:a16="http://schemas.microsoft.com/office/drawing/2014/main" id="{A741C323-8575-4331-B0CC-86A7E0E0ADEA}"/>
                </a:ext>
              </a:extLst>
            </p:cNvPr>
            <p:cNvSpPr/>
            <p:nvPr/>
          </p:nvSpPr>
          <p:spPr>
            <a:xfrm>
              <a:off x="3910436" y="2941884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ID"/>
            </a:p>
          </p:txBody>
        </p:sp>
        <p:sp>
          <p:nvSpPr>
            <p:cNvPr id="141" name="Star: 5 Points 140">
              <a:extLst>
                <a:ext uri="{FF2B5EF4-FFF2-40B4-BE49-F238E27FC236}">
                  <a16:creationId xmlns:a16="http://schemas.microsoft.com/office/drawing/2014/main" id="{D7C1F264-600C-4092-AB00-EEC4D4379D93}"/>
                </a:ext>
              </a:extLst>
            </p:cNvPr>
            <p:cNvSpPr/>
            <p:nvPr/>
          </p:nvSpPr>
          <p:spPr>
            <a:xfrm>
              <a:off x="4024512" y="2941884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ID"/>
            </a:p>
          </p:txBody>
        </p:sp>
        <p:sp>
          <p:nvSpPr>
            <p:cNvPr id="142" name="Star: 5 Points 141">
              <a:extLst>
                <a:ext uri="{FF2B5EF4-FFF2-40B4-BE49-F238E27FC236}">
                  <a16:creationId xmlns:a16="http://schemas.microsoft.com/office/drawing/2014/main" id="{0C1DB631-4CCA-4575-9439-1EF7A2AD0A0D}"/>
                </a:ext>
              </a:extLst>
            </p:cNvPr>
            <p:cNvSpPr/>
            <p:nvPr/>
          </p:nvSpPr>
          <p:spPr>
            <a:xfrm>
              <a:off x="4138588" y="2941884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ID"/>
            </a:p>
          </p:txBody>
        </p:sp>
        <p:sp>
          <p:nvSpPr>
            <p:cNvPr id="143" name="Star: 5 Points 142">
              <a:extLst>
                <a:ext uri="{FF2B5EF4-FFF2-40B4-BE49-F238E27FC236}">
                  <a16:creationId xmlns:a16="http://schemas.microsoft.com/office/drawing/2014/main" id="{70938A2E-8EBB-4557-9B8A-5C508F848641}"/>
                </a:ext>
              </a:extLst>
            </p:cNvPr>
            <p:cNvSpPr/>
            <p:nvPr/>
          </p:nvSpPr>
          <p:spPr>
            <a:xfrm>
              <a:off x="4252665" y="2941884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ID"/>
            </a:p>
          </p:txBody>
        </p:sp>
        <p:sp>
          <p:nvSpPr>
            <p:cNvPr id="144" name="Star: 5 Points 143">
              <a:extLst>
                <a:ext uri="{FF2B5EF4-FFF2-40B4-BE49-F238E27FC236}">
                  <a16:creationId xmlns:a16="http://schemas.microsoft.com/office/drawing/2014/main" id="{C9F28B9B-1692-4788-9FCA-5F51B1DDD8D5}"/>
                </a:ext>
              </a:extLst>
            </p:cNvPr>
            <p:cNvSpPr/>
            <p:nvPr/>
          </p:nvSpPr>
          <p:spPr>
            <a:xfrm>
              <a:off x="4366742" y="2941884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45" name="TextBox 144">
            <a:extLst>
              <a:ext uri="{FF2B5EF4-FFF2-40B4-BE49-F238E27FC236}">
                <a16:creationId xmlns:a16="http://schemas.microsoft.com/office/drawing/2014/main" id="{FABF7D13-15AE-4E92-B8AA-D2E59CA88D8F}"/>
              </a:ext>
            </a:extLst>
          </p:cNvPr>
          <p:cNvSpPr txBox="1"/>
          <p:nvPr/>
        </p:nvSpPr>
        <p:spPr>
          <a:xfrm>
            <a:off x="6384922" y="648051"/>
            <a:ext cx="81734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1400" spc="0" baseline="0" dirty="0">
                <a:solidFill>
                  <a:srgbClr val="000000"/>
                </a:solidFill>
                <a:latin typeface="+mj-lt"/>
                <a:cs typeface="Arial"/>
                <a:sym typeface="Arial"/>
                <a:rtl val="0"/>
              </a:rPr>
              <a:t>Big Bos</a:t>
            </a:r>
          </a:p>
        </p:txBody>
      </p:sp>
      <p:sp>
        <p:nvSpPr>
          <p:cNvPr id="146" name="TextBox 145">
            <a:extLst>
              <a:ext uri="{FF2B5EF4-FFF2-40B4-BE49-F238E27FC236}">
                <a16:creationId xmlns:a16="http://schemas.microsoft.com/office/drawing/2014/main" id="{F5C11BF7-05CF-46EF-9AC6-F1D80C34F042}"/>
              </a:ext>
            </a:extLst>
          </p:cNvPr>
          <p:cNvSpPr txBox="1"/>
          <p:nvPr/>
        </p:nvSpPr>
        <p:spPr>
          <a:xfrm>
            <a:off x="6384922" y="1033217"/>
            <a:ext cx="12835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000" dirty="0"/>
              <a:t>Magni dolores eos qui ratione</a:t>
            </a:r>
            <a:endParaRPr lang="en-ID" sz="1000" dirty="0"/>
          </a:p>
        </p:txBody>
      </p:sp>
      <p:grpSp>
        <p:nvGrpSpPr>
          <p:cNvPr id="150" name="Group 149">
            <a:extLst>
              <a:ext uri="{FF2B5EF4-FFF2-40B4-BE49-F238E27FC236}">
                <a16:creationId xmlns:a16="http://schemas.microsoft.com/office/drawing/2014/main" id="{7DD5AA59-AE8D-49E5-B12C-33E59DF4B39E}"/>
              </a:ext>
            </a:extLst>
          </p:cNvPr>
          <p:cNvGrpSpPr/>
          <p:nvPr/>
        </p:nvGrpSpPr>
        <p:grpSpPr>
          <a:xfrm>
            <a:off x="6481132" y="1467706"/>
            <a:ext cx="556859" cy="100553"/>
            <a:chOff x="3910436" y="2941884"/>
            <a:chExt cx="556859" cy="100553"/>
          </a:xfrm>
        </p:grpSpPr>
        <p:sp>
          <p:nvSpPr>
            <p:cNvPr id="151" name="Star: 5 Points 150">
              <a:extLst>
                <a:ext uri="{FF2B5EF4-FFF2-40B4-BE49-F238E27FC236}">
                  <a16:creationId xmlns:a16="http://schemas.microsoft.com/office/drawing/2014/main" id="{63FD754C-22C7-41DB-B46D-5F152BDD959B}"/>
                </a:ext>
              </a:extLst>
            </p:cNvPr>
            <p:cNvSpPr/>
            <p:nvPr/>
          </p:nvSpPr>
          <p:spPr>
            <a:xfrm>
              <a:off x="3910436" y="2941884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ID"/>
            </a:p>
          </p:txBody>
        </p:sp>
        <p:sp>
          <p:nvSpPr>
            <p:cNvPr id="152" name="Star: 5 Points 151">
              <a:extLst>
                <a:ext uri="{FF2B5EF4-FFF2-40B4-BE49-F238E27FC236}">
                  <a16:creationId xmlns:a16="http://schemas.microsoft.com/office/drawing/2014/main" id="{3F58909F-C777-4620-AC35-A9BC2FF54534}"/>
                </a:ext>
              </a:extLst>
            </p:cNvPr>
            <p:cNvSpPr/>
            <p:nvPr/>
          </p:nvSpPr>
          <p:spPr>
            <a:xfrm>
              <a:off x="4024512" y="2941884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ID"/>
            </a:p>
          </p:txBody>
        </p:sp>
        <p:sp>
          <p:nvSpPr>
            <p:cNvPr id="153" name="Star: 5 Points 152">
              <a:extLst>
                <a:ext uri="{FF2B5EF4-FFF2-40B4-BE49-F238E27FC236}">
                  <a16:creationId xmlns:a16="http://schemas.microsoft.com/office/drawing/2014/main" id="{DA4D9FC5-B4A2-4620-A90C-E6D0A5B2DB64}"/>
                </a:ext>
              </a:extLst>
            </p:cNvPr>
            <p:cNvSpPr/>
            <p:nvPr/>
          </p:nvSpPr>
          <p:spPr>
            <a:xfrm>
              <a:off x="4138588" y="2941884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ID"/>
            </a:p>
          </p:txBody>
        </p:sp>
        <p:sp>
          <p:nvSpPr>
            <p:cNvPr id="154" name="Star: 5 Points 153">
              <a:extLst>
                <a:ext uri="{FF2B5EF4-FFF2-40B4-BE49-F238E27FC236}">
                  <a16:creationId xmlns:a16="http://schemas.microsoft.com/office/drawing/2014/main" id="{24C36FBE-96CE-4025-9691-1A15B956DB06}"/>
                </a:ext>
              </a:extLst>
            </p:cNvPr>
            <p:cNvSpPr/>
            <p:nvPr/>
          </p:nvSpPr>
          <p:spPr>
            <a:xfrm>
              <a:off x="4252665" y="2941884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ID"/>
            </a:p>
          </p:txBody>
        </p:sp>
        <p:sp>
          <p:nvSpPr>
            <p:cNvPr id="155" name="Star: 5 Points 154">
              <a:extLst>
                <a:ext uri="{FF2B5EF4-FFF2-40B4-BE49-F238E27FC236}">
                  <a16:creationId xmlns:a16="http://schemas.microsoft.com/office/drawing/2014/main" id="{7F7BC48B-A1E5-4D5A-ADEC-BF91DA861F62}"/>
                </a:ext>
              </a:extLst>
            </p:cNvPr>
            <p:cNvSpPr/>
            <p:nvPr/>
          </p:nvSpPr>
          <p:spPr>
            <a:xfrm>
              <a:off x="4366742" y="2941884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56" name="TextBox 155">
            <a:extLst>
              <a:ext uri="{FF2B5EF4-FFF2-40B4-BE49-F238E27FC236}">
                <a16:creationId xmlns:a16="http://schemas.microsoft.com/office/drawing/2014/main" id="{2CA661C0-9C4F-41D8-850A-D91E835080BA}"/>
              </a:ext>
            </a:extLst>
          </p:cNvPr>
          <p:cNvSpPr txBox="1"/>
          <p:nvPr/>
        </p:nvSpPr>
        <p:spPr>
          <a:xfrm>
            <a:off x="4290454" y="5143507"/>
            <a:ext cx="11079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1400" spc="0" baseline="0" dirty="0">
                <a:solidFill>
                  <a:srgbClr val="000000"/>
                </a:solidFill>
                <a:latin typeface="+mj-lt"/>
                <a:cs typeface="Arial"/>
                <a:sym typeface="Arial"/>
                <a:rtl val="0"/>
              </a:rPr>
              <a:t>Nick Name</a:t>
            </a:r>
          </a:p>
        </p:txBody>
      </p:sp>
      <p:sp>
        <p:nvSpPr>
          <p:cNvPr id="157" name="TextBox 156">
            <a:extLst>
              <a:ext uri="{FF2B5EF4-FFF2-40B4-BE49-F238E27FC236}">
                <a16:creationId xmlns:a16="http://schemas.microsoft.com/office/drawing/2014/main" id="{6083709D-FEA9-4F4A-B012-D3E8E172DEC1}"/>
              </a:ext>
            </a:extLst>
          </p:cNvPr>
          <p:cNvSpPr txBox="1"/>
          <p:nvPr/>
        </p:nvSpPr>
        <p:spPr>
          <a:xfrm>
            <a:off x="4290454" y="5528673"/>
            <a:ext cx="12835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000" dirty="0"/>
              <a:t>Magni dolores eos qui ratione</a:t>
            </a:r>
            <a:endParaRPr lang="en-ID" sz="1000" dirty="0"/>
          </a:p>
        </p:txBody>
      </p:sp>
      <p:grpSp>
        <p:nvGrpSpPr>
          <p:cNvPr id="158" name="Group 157">
            <a:extLst>
              <a:ext uri="{FF2B5EF4-FFF2-40B4-BE49-F238E27FC236}">
                <a16:creationId xmlns:a16="http://schemas.microsoft.com/office/drawing/2014/main" id="{FE766E64-FCE3-498F-8804-2F5C2C60FFBD}"/>
              </a:ext>
            </a:extLst>
          </p:cNvPr>
          <p:cNvGrpSpPr/>
          <p:nvPr/>
        </p:nvGrpSpPr>
        <p:grpSpPr>
          <a:xfrm>
            <a:off x="4386664" y="5963162"/>
            <a:ext cx="556859" cy="100553"/>
            <a:chOff x="3910436" y="2941884"/>
            <a:chExt cx="556859" cy="100553"/>
          </a:xfrm>
        </p:grpSpPr>
        <p:sp>
          <p:nvSpPr>
            <p:cNvPr id="159" name="Star: 5 Points 158">
              <a:extLst>
                <a:ext uri="{FF2B5EF4-FFF2-40B4-BE49-F238E27FC236}">
                  <a16:creationId xmlns:a16="http://schemas.microsoft.com/office/drawing/2014/main" id="{54A206F8-C64C-4299-AE50-FF5A1EBADBF2}"/>
                </a:ext>
              </a:extLst>
            </p:cNvPr>
            <p:cNvSpPr/>
            <p:nvPr/>
          </p:nvSpPr>
          <p:spPr>
            <a:xfrm>
              <a:off x="3910436" y="2941884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ID"/>
            </a:p>
          </p:txBody>
        </p:sp>
        <p:sp>
          <p:nvSpPr>
            <p:cNvPr id="160" name="Star: 5 Points 159">
              <a:extLst>
                <a:ext uri="{FF2B5EF4-FFF2-40B4-BE49-F238E27FC236}">
                  <a16:creationId xmlns:a16="http://schemas.microsoft.com/office/drawing/2014/main" id="{8A9BE8A6-F890-4B17-B9DA-71C8A67FEB60}"/>
                </a:ext>
              </a:extLst>
            </p:cNvPr>
            <p:cNvSpPr/>
            <p:nvPr/>
          </p:nvSpPr>
          <p:spPr>
            <a:xfrm>
              <a:off x="4024512" y="2941884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ID"/>
            </a:p>
          </p:txBody>
        </p:sp>
        <p:sp>
          <p:nvSpPr>
            <p:cNvPr id="161" name="Star: 5 Points 160">
              <a:extLst>
                <a:ext uri="{FF2B5EF4-FFF2-40B4-BE49-F238E27FC236}">
                  <a16:creationId xmlns:a16="http://schemas.microsoft.com/office/drawing/2014/main" id="{2546910C-24B9-4585-BBBE-17763CF6B730}"/>
                </a:ext>
              </a:extLst>
            </p:cNvPr>
            <p:cNvSpPr/>
            <p:nvPr/>
          </p:nvSpPr>
          <p:spPr>
            <a:xfrm>
              <a:off x="4138588" y="2941884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ID"/>
            </a:p>
          </p:txBody>
        </p:sp>
        <p:sp>
          <p:nvSpPr>
            <p:cNvPr id="162" name="Star: 5 Points 161">
              <a:extLst>
                <a:ext uri="{FF2B5EF4-FFF2-40B4-BE49-F238E27FC236}">
                  <a16:creationId xmlns:a16="http://schemas.microsoft.com/office/drawing/2014/main" id="{D350D9D3-AB48-401B-8191-DDAFAFAC94F3}"/>
                </a:ext>
              </a:extLst>
            </p:cNvPr>
            <p:cNvSpPr/>
            <p:nvPr/>
          </p:nvSpPr>
          <p:spPr>
            <a:xfrm>
              <a:off x="4252665" y="2941884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ID"/>
            </a:p>
          </p:txBody>
        </p:sp>
        <p:sp>
          <p:nvSpPr>
            <p:cNvPr id="163" name="Star: 5 Points 162">
              <a:extLst>
                <a:ext uri="{FF2B5EF4-FFF2-40B4-BE49-F238E27FC236}">
                  <a16:creationId xmlns:a16="http://schemas.microsoft.com/office/drawing/2014/main" id="{348AA47A-0F75-4A04-9838-5AE08DE4FB89}"/>
                </a:ext>
              </a:extLst>
            </p:cNvPr>
            <p:cNvSpPr/>
            <p:nvPr/>
          </p:nvSpPr>
          <p:spPr>
            <a:xfrm>
              <a:off x="4366742" y="2941884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64" name="TextBox 163">
            <a:extLst>
              <a:ext uri="{FF2B5EF4-FFF2-40B4-BE49-F238E27FC236}">
                <a16:creationId xmlns:a16="http://schemas.microsoft.com/office/drawing/2014/main" id="{6611E05E-9AFD-4C1B-8F58-15612620FEAA}"/>
              </a:ext>
            </a:extLst>
          </p:cNvPr>
          <p:cNvSpPr txBox="1"/>
          <p:nvPr/>
        </p:nvSpPr>
        <p:spPr>
          <a:xfrm>
            <a:off x="8502530" y="5143507"/>
            <a:ext cx="11079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1400" spc="0" baseline="0" dirty="0">
                <a:solidFill>
                  <a:srgbClr val="000000"/>
                </a:solidFill>
                <a:latin typeface="+mj-lt"/>
                <a:cs typeface="Arial"/>
                <a:sym typeface="Arial"/>
                <a:rtl val="0"/>
              </a:rPr>
              <a:t>Nick Name</a:t>
            </a:r>
          </a:p>
        </p:txBody>
      </p:sp>
      <p:sp>
        <p:nvSpPr>
          <p:cNvPr id="165" name="TextBox 164">
            <a:extLst>
              <a:ext uri="{FF2B5EF4-FFF2-40B4-BE49-F238E27FC236}">
                <a16:creationId xmlns:a16="http://schemas.microsoft.com/office/drawing/2014/main" id="{6182A412-A18D-4FE5-9C60-4313D909C22F}"/>
              </a:ext>
            </a:extLst>
          </p:cNvPr>
          <p:cNvSpPr txBox="1"/>
          <p:nvPr/>
        </p:nvSpPr>
        <p:spPr>
          <a:xfrm>
            <a:off x="8502530" y="5528673"/>
            <a:ext cx="12835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000" dirty="0"/>
              <a:t>Magni dolores eos qui ratione</a:t>
            </a:r>
            <a:endParaRPr lang="en-ID" sz="1000" dirty="0"/>
          </a:p>
        </p:txBody>
      </p:sp>
      <p:grpSp>
        <p:nvGrpSpPr>
          <p:cNvPr id="166" name="Group 165">
            <a:extLst>
              <a:ext uri="{FF2B5EF4-FFF2-40B4-BE49-F238E27FC236}">
                <a16:creationId xmlns:a16="http://schemas.microsoft.com/office/drawing/2014/main" id="{B30D56DE-13A6-449E-82FE-BCBED7210E01}"/>
              </a:ext>
            </a:extLst>
          </p:cNvPr>
          <p:cNvGrpSpPr/>
          <p:nvPr/>
        </p:nvGrpSpPr>
        <p:grpSpPr>
          <a:xfrm>
            <a:off x="8598740" y="5963162"/>
            <a:ext cx="556859" cy="100553"/>
            <a:chOff x="3910436" y="2941884"/>
            <a:chExt cx="556859" cy="100553"/>
          </a:xfrm>
        </p:grpSpPr>
        <p:sp>
          <p:nvSpPr>
            <p:cNvPr id="167" name="Star: 5 Points 166">
              <a:extLst>
                <a:ext uri="{FF2B5EF4-FFF2-40B4-BE49-F238E27FC236}">
                  <a16:creationId xmlns:a16="http://schemas.microsoft.com/office/drawing/2014/main" id="{3E0F7961-DA00-4D7A-96C6-3E0AC85A0400}"/>
                </a:ext>
              </a:extLst>
            </p:cNvPr>
            <p:cNvSpPr/>
            <p:nvPr/>
          </p:nvSpPr>
          <p:spPr>
            <a:xfrm>
              <a:off x="3910436" y="2941884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ID"/>
            </a:p>
          </p:txBody>
        </p:sp>
        <p:sp>
          <p:nvSpPr>
            <p:cNvPr id="168" name="Star: 5 Points 167">
              <a:extLst>
                <a:ext uri="{FF2B5EF4-FFF2-40B4-BE49-F238E27FC236}">
                  <a16:creationId xmlns:a16="http://schemas.microsoft.com/office/drawing/2014/main" id="{E5F67179-01EE-4302-AAE1-47E12A525452}"/>
                </a:ext>
              </a:extLst>
            </p:cNvPr>
            <p:cNvSpPr/>
            <p:nvPr/>
          </p:nvSpPr>
          <p:spPr>
            <a:xfrm>
              <a:off x="4024512" y="2941884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ID"/>
            </a:p>
          </p:txBody>
        </p:sp>
        <p:sp>
          <p:nvSpPr>
            <p:cNvPr id="169" name="Star: 5 Points 168">
              <a:extLst>
                <a:ext uri="{FF2B5EF4-FFF2-40B4-BE49-F238E27FC236}">
                  <a16:creationId xmlns:a16="http://schemas.microsoft.com/office/drawing/2014/main" id="{772357FB-F586-49A8-A994-7BC400384178}"/>
                </a:ext>
              </a:extLst>
            </p:cNvPr>
            <p:cNvSpPr/>
            <p:nvPr/>
          </p:nvSpPr>
          <p:spPr>
            <a:xfrm>
              <a:off x="4138588" y="2941884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ID"/>
            </a:p>
          </p:txBody>
        </p:sp>
        <p:sp>
          <p:nvSpPr>
            <p:cNvPr id="170" name="Star: 5 Points 169">
              <a:extLst>
                <a:ext uri="{FF2B5EF4-FFF2-40B4-BE49-F238E27FC236}">
                  <a16:creationId xmlns:a16="http://schemas.microsoft.com/office/drawing/2014/main" id="{AA5B295C-2056-4611-9C90-38950C603251}"/>
                </a:ext>
              </a:extLst>
            </p:cNvPr>
            <p:cNvSpPr/>
            <p:nvPr/>
          </p:nvSpPr>
          <p:spPr>
            <a:xfrm>
              <a:off x="4252665" y="2941884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ID"/>
            </a:p>
          </p:txBody>
        </p:sp>
        <p:sp>
          <p:nvSpPr>
            <p:cNvPr id="171" name="Star: 5 Points 170">
              <a:extLst>
                <a:ext uri="{FF2B5EF4-FFF2-40B4-BE49-F238E27FC236}">
                  <a16:creationId xmlns:a16="http://schemas.microsoft.com/office/drawing/2014/main" id="{AEF3A47B-7FA5-4B3D-ACC9-7CC24C77FC9D}"/>
                </a:ext>
              </a:extLst>
            </p:cNvPr>
            <p:cNvSpPr/>
            <p:nvPr/>
          </p:nvSpPr>
          <p:spPr>
            <a:xfrm>
              <a:off x="4366742" y="2941884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107847042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0" name="Freeform: Shape 1099">
            <a:extLst>
              <a:ext uri="{FF2B5EF4-FFF2-40B4-BE49-F238E27FC236}">
                <a16:creationId xmlns:a16="http://schemas.microsoft.com/office/drawing/2014/main" id="{5137DF68-DB3C-4E1F-B79A-3E7DD8BA23CA}"/>
              </a:ext>
            </a:extLst>
          </p:cNvPr>
          <p:cNvSpPr/>
          <p:nvPr/>
        </p:nvSpPr>
        <p:spPr>
          <a:xfrm>
            <a:off x="3719980" y="1777414"/>
            <a:ext cx="2193778" cy="636044"/>
          </a:xfrm>
          <a:custGeom>
            <a:avLst/>
            <a:gdLst>
              <a:gd name="connsiteX0" fmla="*/ 0 w 2193778"/>
              <a:gd name="connsiteY0" fmla="*/ 0 h 636044"/>
              <a:gd name="connsiteX1" fmla="*/ 2038428 w 2193778"/>
              <a:gd name="connsiteY1" fmla="*/ 0 h 636044"/>
              <a:gd name="connsiteX2" fmla="*/ 2193778 w 2193778"/>
              <a:gd name="connsiteY2" fmla="*/ 155350 h 636044"/>
              <a:gd name="connsiteX3" fmla="*/ 2193778 w 2193778"/>
              <a:gd name="connsiteY3" fmla="*/ 636045 h 6360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93778" h="636044">
                <a:moveTo>
                  <a:pt x="0" y="0"/>
                </a:moveTo>
                <a:lnTo>
                  <a:pt x="2038428" y="0"/>
                </a:lnTo>
                <a:cubicBezTo>
                  <a:pt x="2124220" y="0"/>
                  <a:pt x="2193778" y="69558"/>
                  <a:pt x="2193778" y="155350"/>
                </a:cubicBezTo>
                <a:lnTo>
                  <a:pt x="2193778" y="636045"/>
                </a:lnTo>
              </a:path>
            </a:pathLst>
          </a:custGeom>
          <a:noFill/>
          <a:ln w="12700" cap="flat">
            <a:solidFill>
              <a:schemeClr val="bg2">
                <a:lumMod val="85000"/>
              </a:schemeClr>
            </a:solidFill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1101" name="Freeform: Shape 1100">
            <a:extLst>
              <a:ext uri="{FF2B5EF4-FFF2-40B4-BE49-F238E27FC236}">
                <a16:creationId xmlns:a16="http://schemas.microsoft.com/office/drawing/2014/main" id="{DEB7E12C-216C-4634-93A8-9DC69D415645}"/>
              </a:ext>
            </a:extLst>
          </p:cNvPr>
          <p:cNvSpPr/>
          <p:nvPr/>
        </p:nvSpPr>
        <p:spPr>
          <a:xfrm>
            <a:off x="6200813" y="1777414"/>
            <a:ext cx="2193778" cy="636044"/>
          </a:xfrm>
          <a:custGeom>
            <a:avLst/>
            <a:gdLst>
              <a:gd name="connsiteX0" fmla="*/ 2193779 w 2193778"/>
              <a:gd name="connsiteY0" fmla="*/ 0 h 636044"/>
              <a:gd name="connsiteX1" fmla="*/ 155350 w 2193778"/>
              <a:gd name="connsiteY1" fmla="*/ 0 h 636044"/>
              <a:gd name="connsiteX2" fmla="*/ 0 w 2193778"/>
              <a:gd name="connsiteY2" fmla="*/ 155350 h 636044"/>
              <a:gd name="connsiteX3" fmla="*/ 0 w 2193778"/>
              <a:gd name="connsiteY3" fmla="*/ 636045 h 6360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93778" h="636044">
                <a:moveTo>
                  <a:pt x="2193779" y="0"/>
                </a:moveTo>
                <a:lnTo>
                  <a:pt x="155350" y="0"/>
                </a:lnTo>
                <a:cubicBezTo>
                  <a:pt x="69558" y="0"/>
                  <a:pt x="0" y="69558"/>
                  <a:pt x="0" y="155350"/>
                </a:cubicBezTo>
                <a:lnTo>
                  <a:pt x="0" y="636045"/>
                </a:lnTo>
              </a:path>
            </a:pathLst>
          </a:custGeom>
          <a:noFill/>
          <a:ln w="12700" cap="flat">
            <a:solidFill>
              <a:schemeClr val="bg2">
                <a:lumMod val="85000"/>
              </a:schemeClr>
            </a:solidFill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1102" name="Freeform: Shape 1101">
            <a:extLst>
              <a:ext uri="{FF2B5EF4-FFF2-40B4-BE49-F238E27FC236}">
                <a16:creationId xmlns:a16="http://schemas.microsoft.com/office/drawing/2014/main" id="{2AFFA742-A62C-4171-B313-B2E459990296}"/>
              </a:ext>
            </a:extLst>
          </p:cNvPr>
          <p:cNvSpPr/>
          <p:nvPr/>
        </p:nvSpPr>
        <p:spPr>
          <a:xfrm>
            <a:off x="3719980" y="2021732"/>
            <a:ext cx="1911628" cy="944591"/>
          </a:xfrm>
          <a:custGeom>
            <a:avLst/>
            <a:gdLst>
              <a:gd name="connsiteX0" fmla="*/ 0 w 1911628"/>
              <a:gd name="connsiteY0" fmla="*/ 944592 h 944591"/>
              <a:gd name="connsiteX1" fmla="*/ 45419 w 1911628"/>
              <a:gd name="connsiteY1" fmla="*/ 944592 h 944591"/>
              <a:gd name="connsiteX2" fmla="*/ 200769 w 1911628"/>
              <a:gd name="connsiteY2" fmla="*/ 789242 h 944591"/>
              <a:gd name="connsiteX3" fmla="*/ 200769 w 1911628"/>
              <a:gd name="connsiteY3" fmla="*/ 155350 h 944591"/>
              <a:gd name="connsiteX4" fmla="*/ 356119 w 1911628"/>
              <a:gd name="connsiteY4" fmla="*/ 0 h 944591"/>
              <a:gd name="connsiteX5" fmla="*/ 1756279 w 1911628"/>
              <a:gd name="connsiteY5" fmla="*/ 0 h 944591"/>
              <a:gd name="connsiteX6" fmla="*/ 1911629 w 1911628"/>
              <a:gd name="connsiteY6" fmla="*/ 155350 h 944591"/>
              <a:gd name="connsiteX7" fmla="*/ 1911629 w 1911628"/>
              <a:gd name="connsiteY7" fmla="*/ 391727 h 9445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911628" h="944591">
                <a:moveTo>
                  <a:pt x="0" y="944592"/>
                </a:moveTo>
                <a:lnTo>
                  <a:pt x="45419" y="944592"/>
                </a:lnTo>
                <a:cubicBezTo>
                  <a:pt x="131211" y="944592"/>
                  <a:pt x="200769" y="875034"/>
                  <a:pt x="200769" y="789242"/>
                </a:cubicBezTo>
                <a:lnTo>
                  <a:pt x="200769" y="155350"/>
                </a:lnTo>
                <a:cubicBezTo>
                  <a:pt x="200769" y="69558"/>
                  <a:pt x="270327" y="0"/>
                  <a:pt x="356119" y="0"/>
                </a:cubicBezTo>
                <a:lnTo>
                  <a:pt x="1756279" y="0"/>
                </a:lnTo>
                <a:cubicBezTo>
                  <a:pt x="1842071" y="0"/>
                  <a:pt x="1911629" y="69558"/>
                  <a:pt x="1911629" y="155350"/>
                </a:cubicBezTo>
                <a:lnTo>
                  <a:pt x="1911629" y="391727"/>
                </a:lnTo>
              </a:path>
            </a:pathLst>
          </a:custGeom>
          <a:noFill/>
          <a:ln w="12700" cap="flat">
            <a:solidFill>
              <a:schemeClr val="bg2">
                <a:lumMod val="85000"/>
              </a:schemeClr>
            </a:solidFill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1103" name="Freeform: Shape 1102">
            <a:extLst>
              <a:ext uri="{FF2B5EF4-FFF2-40B4-BE49-F238E27FC236}">
                <a16:creationId xmlns:a16="http://schemas.microsoft.com/office/drawing/2014/main" id="{6D0A08AF-C647-46D7-B4A2-E2C2830EB8D8}"/>
              </a:ext>
            </a:extLst>
          </p:cNvPr>
          <p:cNvSpPr/>
          <p:nvPr/>
        </p:nvSpPr>
        <p:spPr>
          <a:xfrm>
            <a:off x="6491961" y="2021732"/>
            <a:ext cx="1911628" cy="944591"/>
          </a:xfrm>
          <a:custGeom>
            <a:avLst/>
            <a:gdLst>
              <a:gd name="connsiteX0" fmla="*/ 1911628 w 1911628"/>
              <a:gd name="connsiteY0" fmla="*/ 944592 h 944591"/>
              <a:gd name="connsiteX1" fmla="*/ 1866210 w 1911628"/>
              <a:gd name="connsiteY1" fmla="*/ 944592 h 944591"/>
              <a:gd name="connsiteX2" fmla="*/ 1710860 w 1911628"/>
              <a:gd name="connsiteY2" fmla="*/ 789242 h 944591"/>
              <a:gd name="connsiteX3" fmla="*/ 1710860 w 1911628"/>
              <a:gd name="connsiteY3" fmla="*/ 155350 h 944591"/>
              <a:gd name="connsiteX4" fmla="*/ 1555510 w 1911628"/>
              <a:gd name="connsiteY4" fmla="*/ 0 h 944591"/>
              <a:gd name="connsiteX5" fmla="*/ 155350 w 1911628"/>
              <a:gd name="connsiteY5" fmla="*/ 0 h 944591"/>
              <a:gd name="connsiteX6" fmla="*/ 0 w 1911628"/>
              <a:gd name="connsiteY6" fmla="*/ 155350 h 944591"/>
              <a:gd name="connsiteX7" fmla="*/ 0 w 1911628"/>
              <a:gd name="connsiteY7" fmla="*/ 391727 h 9445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911628" h="944591">
                <a:moveTo>
                  <a:pt x="1911628" y="944592"/>
                </a:moveTo>
                <a:lnTo>
                  <a:pt x="1866210" y="944592"/>
                </a:lnTo>
                <a:cubicBezTo>
                  <a:pt x="1780418" y="944592"/>
                  <a:pt x="1710860" y="875034"/>
                  <a:pt x="1710860" y="789242"/>
                </a:cubicBezTo>
                <a:lnTo>
                  <a:pt x="1710860" y="155350"/>
                </a:lnTo>
                <a:cubicBezTo>
                  <a:pt x="1710860" y="69558"/>
                  <a:pt x="1641302" y="0"/>
                  <a:pt x="1555510" y="0"/>
                </a:cubicBezTo>
                <a:lnTo>
                  <a:pt x="155350" y="0"/>
                </a:lnTo>
                <a:cubicBezTo>
                  <a:pt x="69558" y="0"/>
                  <a:pt x="0" y="69558"/>
                  <a:pt x="0" y="155350"/>
                </a:cubicBezTo>
                <a:lnTo>
                  <a:pt x="0" y="391727"/>
                </a:lnTo>
              </a:path>
            </a:pathLst>
          </a:custGeom>
          <a:noFill/>
          <a:ln w="12700" cap="flat">
            <a:solidFill>
              <a:schemeClr val="bg2">
                <a:lumMod val="85000"/>
              </a:schemeClr>
            </a:solidFill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1113" name="Freeform: Shape 1112">
            <a:extLst>
              <a:ext uri="{FF2B5EF4-FFF2-40B4-BE49-F238E27FC236}">
                <a16:creationId xmlns:a16="http://schemas.microsoft.com/office/drawing/2014/main" id="{F6220131-4F47-4928-89B4-DBB30ED9DA63}"/>
              </a:ext>
            </a:extLst>
          </p:cNvPr>
          <p:cNvSpPr/>
          <p:nvPr/>
        </p:nvSpPr>
        <p:spPr>
          <a:xfrm>
            <a:off x="6208154" y="4637269"/>
            <a:ext cx="2193777" cy="636044"/>
          </a:xfrm>
          <a:custGeom>
            <a:avLst/>
            <a:gdLst>
              <a:gd name="connsiteX0" fmla="*/ 2193778 w 2193777"/>
              <a:gd name="connsiteY0" fmla="*/ 636045 h 636044"/>
              <a:gd name="connsiteX1" fmla="*/ 155350 w 2193777"/>
              <a:gd name="connsiteY1" fmla="*/ 636045 h 636044"/>
              <a:gd name="connsiteX2" fmla="*/ 0 w 2193777"/>
              <a:gd name="connsiteY2" fmla="*/ 480695 h 636044"/>
              <a:gd name="connsiteX3" fmla="*/ 0 w 2193777"/>
              <a:gd name="connsiteY3" fmla="*/ 0 h 6360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93777" h="636044">
                <a:moveTo>
                  <a:pt x="2193778" y="636045"/>
                </a:moveTo>
                <a:lnTo>
                  <a:pt x="155350" y="636045"/>
                </a:lnTo>
                <a:cubicBezTo>
                  <a:pt x="69558" y="636045"/>
                  <a:pt x="0" y="566487"/>
                  <a:pt x="0" y="480695"/>
                </a:cubicBezTo>
                <a:lnTo>
                  <a:pt x="0" y="0"/>
                </a:lnTo>
              </a:path>
            </a:pathLst>
          </a:custGeom>
          <a:noFill/>
          <a:ln w="12700" cap="flat">
            <a:solidFill>
              <a:schemeClr val="bg2">
                <a:lumMod val="85000"/>
              </a:schemeClr>
            </a:solidFill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1114" name="Freeform: Shape 1113">
            <a:extLst>
              <a:ext uri="{FF2B5EF4-FFF2-40B4-BE49-F238E27FC236}">
                <a16:creationId xmlns:a16="http://schemas.microsoft.com/office/drawing/2014/main" id="{3A51EC97-1A45-4652-88D2-E046995DD8BE}"/>
              </a:ext>
            </a:extLst>
          </p:cNvPr>
          <p:cNvSpPr/>
          <p:nvPr/>
        </p:nvSpPr>
        <p:spPr>
          <a:xfrm>
            <a:off x="3727356" y="4637269"/>
            <a:ext cx="2193777" cy="636044"/>
          </a:xfrm>
          <a:custGeom>
            <a:avLst/>
            <a:gdLst>
              <a:gd name="connsiteX0" fmla="*/ 0 w 2193777"/>
              <a:gd name="connsiteY0" fmla="*/ 636045 h 636044"/>
              <a:gd name="connsiteX1" fmla="*/ 2038428 w 2193777"/>
              <a:gd name="connsiteY1" fmla="*/ 636045 h 636044"/>
              <a:gd name="connsiteX2" fmla="*/ 2193778 w 2193777"/>
              <a:gd name="connsiteY2" fmla="*/ 480695 h 636044"/>
              <a:gd name="connsiteX3" fmla="*/ 2193778 w 2193777"/>
              <a:gd name="connsiteY3" fmla="*/ 0 h 6360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93777" h="636044">
                <a:moveTo>
                  <a:pt x="0" y="636045"/>
                </a:moveTo>
                <a:lnTo>
                  <a:pt x="2038428" y="636045"/>
                </a:lnTo>
                <a:cubicBezTo>
                  <a:pt x="2124220" y="636045"/>
                  <a:pt x="2193778" y="566487"/>
                  <a:pt x="2193778" y="480695"/>
                </a:cubicBezTo>
                <a:lnTo>
                  <a:pt x="2193778" y="0"/>
                </a:lnTo>
              </a:path>
            </a:pathLst>
          </a:custGeom>
          <a:noFill/>
          <a:ln w="12700" cap="flat">
            <a:solidFill>
              <a:schemeClr val="bg2">
                <a:lumMod val="85000"/>
              </a:schemeClr>
            </a:solidFill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1115" name="Freeform: Shape 1114">
            <a:extLst>
              <a:ext uri="{FF2B5EF4-FFF2-40B4-BE49-F238E27FC236}">
                <a16:creationId xmlns:a16="http://schemas.microsoft.com/office/drawing/2014/main" id="{93B9949B-E39B-4DEA-A579-10DE92978777}"/>
              </a:ext>
            </a:extLst>
          </p:cNvPr>
          <p:cNvSpPr/>
          <p:nvPr/>
        </p:nvSpPr>
        <p:spPr>
          <a:xfrm>
            <a:off x="6490303" y="4084404"/>
            <a:ext cx="1911628" cy="944591"/>
          </a:xfrm>
          <a:custGeom>
            <a:avLst/>
            <a:gdLst>
              <a:gd name="connsiteX0" fmla="*/ 1911628 w 1911628"/>
              <a:gd name="connsiteY0" fmla="*/ 0 h 944591"/>
              <a:gd name="connsiteX1" fmla="*/ 1866210 w 1911628"/>
              <a:gd name="connsiteY1" fmla="*/ 0 h 944591"/>
              <a:gd name="connsiteX2" fmla="*/ 1710860 w 1911628"/>
              <a:gd name="connsiteY2" fmla="*/ 155350 h 944591"/>
              <a:gd name="connsiteX3" fmla="*/ 1710860 w 1911628"/>
              <a:gd name="connsiteY3" fmla="*/ 789242 h 944591"/>
              <a:gd name="connsiteX4" fmla="*/ 1555510 w 1911628"/>
              <a:gd name="connsiteY4" fmla="*/ 944592 h 944591"/>
              <a:gd name="connsiteX5" fmla="*/ 155350 w 1911628"/>
              <a:gd name="connsiteY5" fmla="*/ 944592 h 944591"/>
              <a:gd name="connsiteX6" fmla="*/ 0 w 1911628"/>
              <a:gd name="connsiteY6" fmla="*/ 789242 h 944591"/>
              <a:gd name="connsiteX7" fmla="*/ 0 w 1911628"/>
              <a:gd name="connsiteY7" fmla="*/ 552865 h 9445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911628" h="944591">
                <a:moveTo>
                  <a:pt x="1911628" y="0"/>
                </a:moveTo>
                <a:lnTo>
                  <a:pt x="1866210" y="0"/>
                </a:lnTo>
                <a:cubicBezTo>
                  <a:pt x="1780418" y="0"/>
                  <a:pt x="1710860" y="69558"/>
                  <a:pt x="1710860" y="155350"/>
                </a:cubicBezTo>
                <a:lnTo>
                  <a:pt x="1710860" y="789242"/>
                </a:lnTo>
                <a:cubicBezTo>
                  <a:pt x="1710860" y="875034"/>
                  <a:pt x="1641302" y="944592"/>
                  <a:pt x="1555510" y="944592"/>
                </a:cubicBezTo>
                <a:lnTo>
                  <a:pt x="155350" y="944592"/>
                </a:lnTo>
                <a:cubicBezTo>
                  <a:pt x="69558" y="944592"/>
                  <a:pt x="0" y="875034"/>
                  <a:pt x="0" y="789242"/>
                </a:cubicBezTo>
                <a:lnTo>
                  <a:pt x="0" y="552865"/>
                </a:lnTo>
              </a:path>
            </a:pathLst>
          </a:custGeom>
          <a:noFill/>
          <a:ln w="12700" cap="flat">
            <a:solidFill>
              <a:schemeClr val="bg2">
                <a:lumMod val="85000"/>
              </a:schemeClr>
            </a:solidFill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1116" name="Freeform: Shape 1115">
            <a:extLst>
              <a:ext uri="{FF2B5EF4-FFF2-40B4-BE49-F238E27FC236}">
                <a16:creationId xmlns:a16="http://schemas.microsoft.com/office/drawing/2014/main" id="{FA7E5542-CA0C-435B-8CF9-955CBD2769A1}"/>
              </a:ext>
            </a:extLst>
          </p:cNvPr>
          <p:cNvSpPr/>
          <p:nvPr/>
        </p:nvSpPr>
        <p:spPr>
          <a:xfrm>
            <a:off x="3718357" y="4084404"/>
            <a:ext cx="1911628" cy="944591"/>
          </a:xfrm>
          <a:custGeom>
            <a:avLst/>
            <a:gdLst>
              <a:gd name="connsiteX0" fmla="*/ 0 w 1911628"/>
              <a:gd name="connsiteY0" fmla="*/ 0 h 944591"/>
              <a:gd name="connsiteX1" fmla="*/ 45419 w 1911628"/>
              <a:gd name="connsiteY1" fmla="*/ 0 h 944591"/>
              <a:gd name="connsiteX2" fmla="*/ 200769 w 1911628"/>
              <a:gd name="connsiteY2" fmla="*/ 155350 h 944591"/>
              <a:gd name="connsiteX3" fmla="*/ 200769 w 1911628"/>
              <a:gd name="connsiteY3" fmla="*/ 789242 h 944591"/>
              <a:gd name="connsiteX4" fmla="*/ 356119 w 1911628"/>
              <a:gd name="connsiteY4" fmla="*/ 944592 h 944591"/>
              <a:gd name="connsiteX5" fmla="*/ 1756279 w 1911628"/>
              <a:gd name="connsiteY5" fmla="*/ 944592 h 944591"/>
              <a:gd name="connsiteX6" fmla="*/ 1911628 w 1911628"/>
              <a:gd name="connsiteY6" fmla="*/ 789242 h 944591"/>
              <a:gd name="connsiteX7" fmla="*/ 1911628 w 1911628"/>
              <a:gd name="connsiteY7" fmla="*/ 552865 h 9445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911628" h="944591">
                <a:moveTo>
                  <a:pt x="0" y="0"/>
                </a:moveTo>
                <a:lnTo>
                  <a:pt x="45419" y="0"/>
                </a:lnTo>
                <a:cubicBezTo>
                  <a:pt x="131211" y="0"/>
                  <a:pt x="200769" y="69558"/>
                  <a:pt x="200769" y="155350"/>
                </a:cubicBezTo>
                <a:lnTo>
                  <a:pt x="200769" y="789242"/>
                </a:lnTo>
                <a:cubicBezTo>
                  <a:pt x="200769" y="875034"/>
                  <a:pt x="270327" y="944592"/>
                  <a:pt x="356119" y="944592"/>
                </a:cubicBezTo>
                <a:lnTo>
                  <a:pt x="1756279" y="944592"/>
                </a:lnTo>
                <a:cubicBezTo>
                  <a:pt x="1842071" y="944592"/>
                  <a:pt x="1911628" y="875034"/>
                  <a:pt x="1911628" y="789242"/>
                </a:cubicBezTo>
                <a:lnTo>
                  <a:pt x="1911628" y="552865"/>
                </a:lnTo>
              </a:path>
            </a:pathLst>
          </a:custGeom>
          <a:noFill/>
          <a:ln w="12700" cap="flat">
            <a:solidFill>
              <a:schemeClr val="bg2">
                <a:lumMod val="85000"/>
              </a:schemeClr>
            </a:solidFill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575" name="Freeform: Shape 574">
            <a:extLst>
              <a:ext uri="{FF2B5EF4-FFF2-40B4-BE49-F238E27FC236}">
                <a16:creationId xmlns:a16="http://schemas.microsoft.com/office/drawing/2014/main" id="{617BE7D8-356E-4CCD-B43D-67CD1B905C1B}"/>
              </a:ext>
            </a:extLst>
          </p:cNvPr>
          <p:cNvSpPr/>
          <p:nvPr/>
        </p:nvSpPr>
        <p:spPr>
          <a:xfrm>
            <a:off x="879993" y="1354419"/>
            <a:ext cx="2054273" cy="776396"/>
          </a:xfrm>
          <a:custGeom>
            <a:avLst/>
            <a:gdLst>
              <a:gd name="connsiteX0" fmla="*/ 1666076 w 2054273"/>
              <a:gd name="connsiteY0" fmla="*/ 776396 h 776396"/>
              <a:gd name="connsiteX1" fmla="*/ 2054274 w 2054273"/>
              <a:gd name="connsiteY1" fmla="*/ 388198 h 776396"/>
              <a:gd name="connsiteX2" fmla="*/ 1666076 w 2054273"/>
              <a:gd name="connsiteY2" fmla="*/ 0 h 776396"/>
              <a:gd name="connsiteX3" fmla="*/ 388198 w 2054273"/>
              <a:gd name="connsiteY3" fmla="*/ 0 h 776396"/>
              <a:gd name="connsiteX4" fmla="*/ 0 w 2054273"/>
              <a:gd name="connsiteY4" fmla="*/ 388198 h 776396"/>
              <a:gd name="connsiteX5" fmla="*/ 388198 w 2054273"/>
              <a:gd name="connsiteY5" fmla="*/ 776396 h 776396"/>
              <a:gd name="connsiteX6" fmla="*/ 1666076 w 2054273"/>
              <a:gd name="connsiteY6" fmla="*/ 776396 h 7763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054273" h="776396">
                <a:moveTo>
                  <a:pt x="1666076" y="776396"/>
                </a:moveTo>
                <a:cubicBezTo>
                  <a:pt x="1880114" y="776396"/>
                  <a:pt x="2054274" y="602236"/>
                  <a:pt x="2054274" y="388198"/>
                </a:cubicBezTo>
                <a:cubicBezTo>
                  <a:pt x="2054274" y="174160"/>
                  <a:pt x="1880149" y="0"/>
                  <a:pt x="1666076" y="0"/>
                </a:cubicBezTo>
                <a:lnTo>
                  <a:pt x="388198" y="0"/>
                </a:lnTo>
                <a:cubicBezTo>
                  <a:pt x="174160" y="0"/>
                  <a:pt x="0" y="174160"/>
                  <a:pt x="0" y="388198"/>
                </a:cubicBezTo>
                <a:cubicBezTo>
                  <a:pt x="0" y="602236"/>
                  <a:pt x="174160" y="776396"/>
                  <a:pt x="388198" y="776396"/>
                </a:cubicBezTo>
                <a:lnTo>
                  <a:pt x="1666076" y="776396"/>
                </a:lnTo>
                <a:close/>
              </a:path>
            </a:pathLst>
          </a:custGeom>
          <a:solidFill>
            <a:schemeClr val="accent1"/>
          </a:solidFill>
          <a:ln w="3527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711" name="Freeform: Shape 710">
            <a:extLst>
              <a:ext uri="{FF2B5EF4-FFF2-40B4-BE49-F238E27FC236}">
                <a16:creationId xmlns:a16="http://schemas.microsoft.com/office/drawing/2014/main" id="{1FC324EB-429C-4332-9063-D208B5B879D8}"/>
              </a:ext>
            </a:extLst>
          </p:cNvPr>
          <p:cNvSpPr/>
          <p:nvPr/>
        </p:nvSpPr>
        <p:spPr>
          <a:xfrm>
            <a:off x="879993" y="3670515"/>
            <a:ext cx="2054273" cy="776396"/>
          </a:xfrm>
          <a:custGeom>
            <a:avLst/>
            <a:gdLst>
              <a:gd name="connsiteX0" fmla="*/ 1666076 w 2054273"/>
              <a:gd name="connsiteY0" fmla="*/ 776396 h 776396"/>
              <a:gd name="connsiteX1" fmla="*/ 2054274 w 2054273"/>
              <a:gd name="connsiteY1" fmla="*/ 388198 h 776396"/>
              <a:gd name="connsiteX2" fmla="*/ 1666076 w 2054273"/>
              <a:gd name="connsiteY2" fmla="*/ 0 h 776396"/>
              <a:gd name="connsiteX3" fmla="*/ 388198 w 2054273"/>
              <a:gd name="connsiteY3" fmla="*/ 0 h 776396"/>
              <a:gd name="connsiteX4" fmla="*/ 0 w 2054273"/>
              <a:gd name="connsiteY4" fmla="*/ 388198 h 776396"/>
              <a:gd name="connsiteX5" fmla="*/ 388198 w 2054273"/>
              <a:gd name="connsiteY5" fmla="*/ 776396 h 776396"/>
              <a:gd name="connsiteX6" fmla="*/ 1666076 w 2054273"/>
              <a:gd name="connsiteY6" fmla="*/ 776396 h 7763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054273" h="776396">
                <a:moveTo>
                  <a:pt x="1666076" y="776396"/>
                </a:moveTo>
                <a:cubicBezTo>
                  <a:pt x="1880114" y="776396"/>
                  <a:pt x="2054274" y="602236"/>
                  <a:pt x="2054274" y="388198"/>
                </a:cubicBezTo>
                <a:cubicBezTo>
                  <a:pt x="2054274" y="174160"/>
                  <a:pt x="1880149" y="0"/>
                  <a:pt x="1666076" y="0"/>
                </a:cubicBezTo>
                <a:lnTo>
                  <a:pt x="388198" y="0"/>
                </a:lnTo>
                <a:cubicBezTo>
                  <a:pt x="174160" y="0"/>
                  <a:pt x="0" y="174160"/>
                  <a:pt x="0" y="388198"/>
                </a:cubicBezTo>
                <a:cubicBezTo>
                  <a:pt x="0" y="602236"/>
                  <a:pt x="174160" y="776396"/>
                  <a:pt x="388198" y="776396"/>
                </a:cubicBezTo>
                <a:lnTo>
                  <a:pt x="1666076" y="776396"/>
                </a:lnTo>
                <a:close/>
              </a:path>
            </a:pathLst>
          </a:custGeom>
          <a:solidFill>
            <a:schemeClr val="accent5"/>
          </a:solidFill>
          <a:ln w="3527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847" name="Freeform: Shape 846">
            <a:extLst>
              <a:ext uri="{FF2B5EF4-FFF2-40B4-BE49-F238E27FC236}">
                <a16:creationId xmlns:a16="http://schemas.microsoft.com/office/drawing/2014/main" id="{EEC68846-0C51-4AF5-896C-1711248E2511}"/>
              </a:ext>
            </a:extLst>
          </p:cNvPr>
          <p:cNvSpPr/>
          <p:nvPr/>
        </p:nvSpPr>
        <p:spPr>
          <a:xfrm>
            <a:off x="879993" y="2512485"/>
            <a:ext cx="2054273" cy="776396"/>
          </a:xfrm>
          <a:custGeom>
            <a:avLst/>
            <a:gdLst>
              <a:gd name="connsiteX0" fmla="*/ 1666076 w 2054273"/>
              <a:gd name="connsiteY0" fmla="*/ 776396 h 776396"/>
              <a:gd name="connsiteX1" fmla="*/ 2054274 w 2054273"/>
              <a:gd name="connsiteY1" fmla="*/ 388198 h 776396"/>
              <a:gd name="connsiteX2" fmla="*/ 1666076 w 2054273"/>
              <a:gd name="connsiteY2" fmla="*/ 0 h 776396"/>
              <a:gd name="connsiteX3" fmla="*/ 388198 w 2054273"/>
              <a:gd name="connsiteY3" fmla="*/ 0 h 776396"/>
              <a:gd name="connsiteX4" fmla="*/ 0 w 2054273"/>
              <a:gd name="connsiteY4" fmla="*/ 388198 h 776396"/>
              <a:gd name="connsiteX5" fmla="*/ 388198 w 2054273"/>
              <a:gd name="connsiteY5" fmla="*/ 776396 h 776396"/>
              <a:gd name="connsiteX6" fmla="*/ 1666076 w 2054273"/>
              <a:gd name="connsiteY6" fmla="*/ 776396 h 7763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054273" h="776396">
                <a:moveTo>
                  <a:pt x="1666076" y="776396"/>
                </a:moveTo>
                <a:cubicBezTo>
                  <a:pt x="1880114" y="776396"/>
                  <a:pt x="2054274" y="602236"/>
                  <a:pt x="2054274" y="388198"/>
                </a:cubicBezTo>
                <a:cubicBezTo>
                  <a:pt x="2054274" y="174160"/>
                  <a:pt x="1880149" y="0"/>
                  <a:pt x="1666076" y="0"/>
                </a:cubicBezTo>
                <a:lnTo>
                  <a:pt x="388198" y="0"/>
                </a:lnTo>
                <a:cubicBezTo>
                  <a:pt x="174160" y="0"/>
                  <a:pt x="0" y="174160"/>
                  <a:pt x="0" y="388198"/>
                </a:cubicBezTo>
                <a:cubicBezTo>
                  <a:pt x="0" y="602236"/>
                  <a:pt x="174160" y="776396"/>
                  <a:pt x="388198" y="776396"/>
                </a:cubicBezTo>
                <a:lnTo>
                  <a:pt x="1666076" y="776396"/>
                </a:lnTo>
                <a:close/>
              </a:path>
            </a:pathLst>
          </a:custGeom>
          <a:solidFill>
            <a:schemeClr val="accent3"/>
          </a:solidFill>
          <a:ln w="3527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983" name="Freeform: Shape 982">
            <a:extLst>
              <a:ext uri="{FF2B5EF4-FFF2-40B4-BE49-F238E27FC236}">
                <a16:creationId xmlns:a16="http://schemas.microsoft.com/office/drawing/2014/main" id="{DDFD2A4E-0222-4157-BB68-825DBD1C520E}"/>
              </a:ext>
            </a:extLst>
          </p:cNvPr>
          <p:cNvSpPr/>
          <p:nvPr/>
        </p:nvSpPr>
        <p:spPr>
          <a:xfrm>
            <a:off x="879993" y="4828580"/>
            <a:ext cx="2054273" cy="776396"/>
          </a:xfrm>
          <a:custGeom>
            <a:avLst/>
            <a:gdLst>
              <a:gd name="connsiteX0" fmla="*/ 1666076 w 2054273"/>
              <a:gd name="connsiteY0" fmla="*/ 776396 h 776396"/>
              <a:gd name="connsiteX1" fmla="*/ 2054274 w 2054273"/>
              <a:gd name="connsiteY1" fmla="*/ 388198 h 776396"/>
              <a:gd name="connsiteX2" fmla="*/ 1666076 w 2054273"/>
              <a:gd name="connsiteY2" fmla="*/ 0 h 776396"/>
              <a:gd name="connsiteX3" fmla="*/ 388198 w 2054273"/>
              <a:gd name="connsiteY3" fmla="*/ 0 h 776396"/>
              <a:gd name="connsiteX4" fmla="*/ 0 w 2054273"/>
              <a:gd name="connsiteY4" fmla="*/ 388198 h 776396"/>
              <a:gd name="connsiteX5" fmla="*/ 388198 w 2054273"/>
              <a:gd name="connsiteY5" fmla="*/ 776396 h 776396"/>
              <a:gd name="connsiteX6" fmla="*/ 1666076 w 2054273"/>
              <a:gd name="connsiteY6" fmla="*/ 776396 h 7763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054273" h="776396">
                <a:moveTo>
                  <a:pt x="1666076" y="776396"/>
                </a:moveTo>
                <a:cubicBezTo>
                  <a:pt x="1880114" y="776396"/>
                  <a:pt x="2054274" y="602272"/>
                  <a:pt x="2054274" y="388198"/>
                </a:cubicBezTo>
                <a:cubicBezTo>
                  <a:pt x="2054274" y="174160"/>
                  <a:pt x="1880149" y="0"/>
                  <a:pt x="1666076" y="0"/>
                </a:cubicBezTo>
                <a:lnTo>
                  <a:pt x="388198" y="0"/>
                </a:lnTo>
                <a:cubicBezTo>
                  <a:pt x="174160" y="0"/>
                  <a:pt x="0" y="174160"/>
                  <a:pt x="0" y="388198"/>
                </a:cubicBezTo>
                <a:cubicBezTo>
                  <a:pt x="0" y="602236"/>
                  <a:pt x="174160" y="776396"/>
                  <a:pt x="388198" y="776396"/>
                </a:cubicBezTo>
                <a:lnTo>
                  <a:pt x="1666076" y="776396"/>
                </a:lnTo>
                <a:close/>
              </a:path>
            </a:pathLst>
          </a:custGeom>
          <a:solidFill>
            <a:schemeClr val="accent2"/>
          </a:solidFill>
          <a:ln w="3527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31" name="Freeform: Shape 30">
            <a:extLst>
              <a:ext uri="{FF2B5EF4-FFF2-40B4-BE49-F238E27FC236}">
                <a16:creationId xmlns:a16="http://schemas.microsoft.com/office/drawing/2014/main" id="{21491EA8-76D4-4B01-AD4D-B9E983250EBA}"/>
              </a:ext>
            </a:extLst>
          </p:cNvPr>
          <p:cNvSpPr/>
          <p:nvPr/>
        </p:nvSpPr>
        <p:spPr>
          <a:xfrm>
            <a:off x="9164529" y="1354419"/>
            <a:ext cx="2054274" cy="776396"/>
          </a:xfrm>
          <a:custGeom>
            <a:avLst/>
            <a:gdLst>
              <a:gd name="connsiteX0" fmla="*/ 388198 w 2054274"/>
              <a:gd name="connsiteY0" fmla="*/ 776396 h 776396"/>
              <a:gd name="connsiteX1" fmla="*/ 0 w 2054274"/>
              <a:gd name="connsiteY1" fmla="*/ 388198 h 776396"/>
              <a:gd name="connsiteX2" fmla="*/ 388198 w 2054274"/>
              <a:gd name="connsiteY2" fmla="*/ 0 h 776396"/>
              <a:gd name="connsiteX3" fmla="*/ 1666076 w 2054274"/>
              <a:gd name="connsiteY3" fmla="*/ 0 h 776396"/>
              <a:gd name="connsiteX4" fmla="*/ 2054274 w 2054274"/>
              <a:gd name="connsiteY4" fmla="*/ 388198 h 776396"/>
              <a:gd name="connsiteX5" fmla="*/ 1666076 w 2054274"/>
              <a:gd name="connsiteY5" fmla="*/ 776396 h 776396"/>
              <a:gd name="connsiteX6" fmla="*/ 388198 w 2054274"/>
              <a:gd name="connsiteY6" fmla="*/ 776396 h 7763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054274" h="776396">
                <a:moveTo>
                  <a:pt x="388198" y="776396"/>
                </a:moveTo>
                <a:cubicBezTo>
                  <a:pt x="174160" y="776396"/>
                  <a:pt x="0" y="602236"/>
                  <a:pt x="0" y="388198"/>
                </a:cubicBezTo>
                <a:cubicBezTo>
                  <a:pt x="0" y="174160"/>
                  <a:pt x="174125" y="0"/>
                  <a:pt x="388198" y="0"/>
                </a:cubicBezTo>
                <a:lnTo>
                  <a:pt x="1666076" y="0"/>
                </a:lnTo>
                <a:cubicBezTo>
                  <a:pt x="1880114" y="0"/>
                  <a:pt x="2054274" y="174160"/>
                  <a:pt x="2054274" y="388198"/>
                </a:cubicBezTo>
                <a:cubicBezTo>
                  <a:pt x="2054274" y="602236"/>
                  <a:pt x="1880149" y="776396"/>
                  <a:pt x="1666076" y="776396"/>
                </a:cubicBezTo>
                <a:lnTo>
                  <a:pt x="388198" y="776396"/>
                </a:lnTo>
                <a:close/>
              </a:path>
            </a:pathLst>
          </a:custGeom>
          <a:solidFill>
            <a:schemeClr val="accent5"/>
          </a:solidFill>
          <a:ln w="3527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67" name="Freeform: Shape 166">
            <a:extLst>
              <a:ext uri="{FF2B5EF4-FFF2-40B4-BE49-F238E27FC236}">
                <a16:creationId xmlns:a16="http://schemas.microsoft.com/office/drawing/2014/main" id="{F3995F00-6B07-4271-87C6-D69F4E29F731}"/>
              </a:ext>
            </a:extLst>
          </p:cNvPr>
          <p:cNvSpPr/>
          <p:nvPr/>
        </p:nvSpPr>
        <p:spPr>
          <a:xfrm>
            <a:off x="9164529" y="2512485"/>
            <a:ext cx="2054274" cy="776396"/>
          </a:xfrm>
          <a:custGeom>
            <a:avLst/>
            <a:gdLst>
              <a:gd name="connsiteX0" fmla="*/ 388198 w 2054274"/>
              <a:gd name="connsiteY0" fmla="*/ 776396 h 776396"/>
              <a:gd name="connsiteX1" fmla="*/ 0 w 2054274"/>
              <a:gd name="connsiteY1" fmla="*/ 388198 h 776396"/>
              <a:gd name="connsiteX2" fmla="*/ 388198 w 2054274"/>
              <a:gd name="connsiteY2" fmla="*/ 0 h 776396"/>
              <a:gd name="connsiteX3" fmla="*/ 1666076 w 2054274"/>
              <a:gd name="connsiteY3" fmla="*/ 0 h 776396"/>
              <a:gd name="connsiteX4" fmla="*/ 2054274 w 2054274"/>
              <a:gd name="connsiteY4" fmla="*/ 388198 h 776396"/>
              <a:gd name="connsiteX5" fmla="*/ 1666076 w 2054274"/>
              <a:gd name="connsiteY5" fmla="*/ 776396 h 776396"/>
              <a:gd name="connsiteX6" fmla="*/ 388198 w 2054274"/>
              <a:gd name="connsiteY6" fmla="*/ 776396 h 7763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054274" h="776396">
                <a:moveTo>
                  <a:pt x="388198" y="776396"/>
                </a:moveTo>
                <a:cubicBezTo>
                  <a:pt x="174160" y="776396"/>
                  <a:pt x="0" y="602236"/>
                  <a:pt x="0" y="388198"/>
                </a:cubicBezTo>
                <a:cubicBezTo>
                  <a:pt x="0" y="174160"/>
                  <a:pt x="174125" y="0"/>
                  <a:pt x="388198" y="0"/>
                </a:cubicBezTo>
                <a:lnTo>
                  <a:pt x="1666076" y="0"/>
                </a:lnTo>
                <a:cubicBezTo>
                  <a:pt x="1880114" y="0"/>
                  <a:pt x="2054274" y="174160"/>
                  <a:pt x="2054274" y="388198"/>
                </a:cubicBezTo>
                <a:cubicBezTo>
                  <a:pt x="2054274" y="602236"/>
                  <a:pt x="1880149" y="776396"/>
                  <a:pt x="1666076" y="776396"/>
                </a:cubicBezTo>
                <a:lnTo>
                  <a:pt x="388198" y="776396"/>
                </a:lnTo>
                <a:close/>
              </a:path>
            </a:pathLst>
          </a:custGeom>
          <a:solidFill>
            <a:schemeClr val="accent2"/>
          </a:solidFill>
          <a:ln w="3527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303" name="Freeform: Shape 302">
            <a:extLst>
              <a:ext uri="{FF2B5EF4-FFF2-40B4-BE49-F238E27FC236}">
                <a16:creationId xmlns:a16="http://schemas.microsoft.com/office/drawing/2014/main" id="{A1B84B27-C83F-428E-A772-7225A59F0088}"/>
              </a:ext>
            </a:extLst>
          </p:cNvPr>
          <p:cNvSpPr/>
          <p:nvPr/>
        </p:nvSpPr>
        <p:spPr>
          <a:xfrm>
            <a:off x="9164529" y="3670515"/>
            <a:ext cx="2054274" cy="776396"/>
          </a:xfrm>
          <a:custGeom>
            <a:avLst/>
            <a:gdLst>
              <a:gd name="connsiteX0" fmla="*/ 388198 w 2054274"/>
              <a:gd name="connsiteY0" fmla="*/ 776396 h 776396"/>
              <a:gd name="connsiteX1" fmla="*/ 0 w 2054274"/>
              <a:gd name="connsiteY1" fmla="*/ 388198 h 776396"/>
              <a:gd name="connsiteX2" fmla="*/ 388198 w 2054274"/>
              <a:gd name="connsiteY2" fmla="*/ 0 h 776396"/>
              <a:gd name="connsiteX3" fmla="*/ 1666076 w 2054274"/>
              <a:gd name="connsiteY3" fmla="*/ 0 h 776396"/>
              <a:gd name="connsiteX4" fmla="*/ 2054274 w 2054274"/>
              <a:gd name="connsiteY4" fmla="*/ 388198 h 776396"/>
              <a:gd name="connsiteX5" fmla="*/ 1666076 w 2054274"/>
              <a:gd name="connsiteY5" fmla="*/ 776396 h 776396"/>
              <a:gd name="connsiteX6" fmla="*/ 388198 w 2054274"/>
              <a:gd name="connsiteY6" fmla="*/ 776396 h 7763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054274" h="776396">
                <a:moveTo>
                  <a:pt x="388198" y="776396"/>
                </a:moveTo>
                <a:cubicBezTo>
                  <a:pt x="174160" y="776396"/>
                  <a:pt x="0" y="602236"/>
                  <a:pt x="0" y="388198"/>
                </a:cubicBezTo>
                <a:cubicBezTo>
                  <a:pt x="0" y="174160"/>
                  <a:pt x="174125" y="0"/>
                  <a:pt x="388198" y="0"/>
                </a:cubicBezTo>
                <a:lnTo>
                  <a:pt x="1666076" y="0"/>
                </a:lnTo>
                <a:cubicBezTo>
                  <a:pt x="1880114" y="0"/>
                  <a:pt x="2054274" y="174160"/>
                  <a:pt x="2054274" y="388198"/>
                </a:cubicBezTo>
                <a:cubicBezTo>
                  <a:pt x="2054274" y="602236"/>
                  <a:pt x="1880149" y="776396"/>
                  <a:pt x="1666076" y="776396"/>
                </a:cubicBezTo>
                <a:lnTo>
                  <a:pt x="388198" y="776396"/>
                </a:lnTo>
                <a:close/>
              </a:path>
            </a:pathLst>
          </a:custGeom>
          <a:solidFill>
            <a:schemeClr val="accent3"/>
          </a:solidFill>
          <a:ln w="3527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439" name="Freeform: Shape 438">
            <a:extLst>
              <a:ext uri="{FF2B5EF4-FFF2-40B4-BE49-F238E27FC236}">
                <a16:creationId xmlns:a16="http://schemas.microsoft.com/office/drawing/2014/main" id="{41EA7AEC-00F1-4EB6-8D53-6C3A5F001E7B}"/>
              </a:ext>
            </a:extLst>
          </p:cNvPr>
          <p:cNvSpPr/>
          <p:nvPr/>
        </p:nvSpPr>
        <p:spPr>
          <a:xfrm>
            <a:off x="9164529" y="4828580"/>
            <a:ext cx="2054274" cy="776396"/>
          </a:xfrm>
          <a:custGeom>
            <a:avLst/>
            <a:gdLst>
              <a:gd name="connsiteX0" fmla="*/ 388198 w 2054274"/>
              <a:gd name="connsiteY0" fmla="*/ 776396 h 776396"/>
              <a:gd name="connsiteX1" fmla="*/ 0 w 2054274"/>
              <a:gd name="connsiteY1" fmla="*/ 388198 h 776396"/>
              <a:gd name="connsiteX2" fmla="*/ 388198 w 2054274"/>
              <a:gd name="connsiteY2" fmla="*/ 0 h 776396"/>
              <a:gd name="connsiteX3" fmla="*/ 1666076 w 2054274"/>
              <a:gd name="connsiteY3" fmla="*/ 0 h 776396"/>
              <a:gd name="connsiteX4" fmla="*/ 2054274 w 2054274"/>
              <a:gd name="connsiteY4" fmla="*/ 388198 h 776396"/>
              <a:gd name="connsiteX5" fmla="*/ 1666076 w 2054274"/>
              <a:gd name="connsiteY5" fmla="*/ 776396 h 776396"/>
              <a:gd name="connsiteX6" fmla="*/ 388198 w 2054274"/>
              <a:gd name="connsiteY6" fmla="*/ 776396 h 7763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054274" h="776396">
                <a:moveTo>
                  <a:pt x="388198" y="776396"/>
                </a:moveTo>
                <a:cubicBezTo>
                  <a:pt x="174160" y="776396"/>
                  <a:pt x="0" y="602272"/>
                  <a:pt x="0" y="388198"/>
                </a:cubicBezTo>
                <a:cubicBezTo>
                  <a:pt x="0" y="174160"/>
                  <a:pt x="174125" y="0"/>
                  <a:pt x="388198" y="0"/>
                </a:cubicBezTo>
                <a:lnTo>
                  <a:pt x="1666076" y="0"/>
                </a:lnTo>
                <a:cubicBezTo>
                  <a:pt x="1880114" y="0"/>
                  <a:pt x="2054274" y="174160"/>
                  <a:pt x="2054274" y="388198"/>
                </a:cubicBezTo>
                <a:cubicBezTo>
                  <a:pt x="2054274" y="602236"/>
                  <a:pt x="1880149" y="776396"/>
                  <a:pt x="1666076" y="776396"/>
                </a:cubicBezTo>
                <a:lnTo>
                  <a:pt x="388198" y="776396"/>
                </a:lnTo>
                <a:close/>
              </a:path>
            </a:pathLst>
          </a:custGeom>
          <a:solidFill>
            <a:schemeClr val="accent1"/>
          </a:solidFill>
          <a:ln w="3527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32" name="Freeform: Shape 31">
            <a:extLst>
              <a:ext uri="{FF2B5EF4-FFF2-40B4-BE49-F238E27FC236}">
                <a16:creationId xmlns:a16="http://schemas.microsoft.com/office/drawing/2014/main" id="{0563FB7A-A878-4A95-A370-13EF2A7655BE}"/>
              </a:ext>
            </a:extLst>
          </p:cNvPr>
          <p:cNvSpPr/>
          <p:nvPr/>
        </p:nvSpPr>
        <p:spPr>
          <a:xfrm>
            <a:off x="8504946" y="1347397"/>
            <a:ext cx="2068318" cy="790441"/>
          </a:xfrm>
          <a:custGeom>
            <a:avLst/>
            <a:gdLst>
              <a:gd name="connsiteX0" fmla="*/ 1673098 w 2068318"/>
              <a:gd name="connsiteY0" fmla="*/ 790442 h 790441"/>
              <a:gd name="connsiteX1" fmla="*/ 395221 w 2068318"/>
              <a:gd name="connsiteY1" fmla="*/ 790442 h 790441"/>
              <a:gd name="connsiteX2" fmla="*/ 0 w 2068318"/>
              <a:gd name="connsiteY2" fmla="*/ 395221 h 790441"/>
              <a:gd name="connsiteX3" fmla="*/ 0 w 2068318"/>
              <a:gd name="connsiteY3" fmla="*/ 395221 h 790441"/>
              <a:gd name="connsiteX4" fmla="*/ 395221 w 2068318"/>
              <a:gd name="connsiteY4" fmla="*/ 0 h 790441"/>
              <a:gd name="connsiteX5" fmla="*/ 1673098 w 2068318"/>
              <a:gd name="connsiteY5" fmla="*/ 0 h 790441"/>
              <a:gd name="connsiteX6" fmla="*/ 2068319 w 2068318"/>
              <a:gd name="connsiteY6" fmla="*/ 395221 h 790441"/>
              <a:gd name="connsiteX7" fmla="*/ 2068319 w 2068318"/>
              <a:gd name="connsiteY7" fmla="*/ 395221 h 790441"/>
              <a:gd name="connsiteX8" fmla="*/ 1673098 w 2068318"/>
              <a:gd name="connsiteY8" fmla="*/ 790442 h 7904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068318" h="790441">
                <a:moveTo>
                  <a:pt x="1673098" y="790442"/>
                </a:moveTo>
                <a:lnTo>
                  <a:pt x="395221" y="790442"/>
                </a:lnTo>
                <a:cubicBezTo>
                  <a:pt x="177830" y="790442"/>
                  <a:pt x="0" y="612577"/>
                  <a:pt x="0" y="395221"/>
                </a:cubicBezTo>
                <a:lnTo>
                  <a:pt x="0" y="395221"/>
                </a:lnTo>
                <a:cubicBezTo>
                  <a:pt x="0" y="177830"/>
                  <a:pt x="177865" y="0"/>
                  <a:pt x="395221" y="0"/>
                </a:cubicBezTo>
                <a:lnTo>
                  <a:pt x="1673098" y="0"/>
                </a:lnTo>
                <a:cubicBezTo>
                  <a:pt x="1890489" y="0"/>
                  <a:pt x="2068319" y="177865"/>
                  <a:pt x="2068319" y="395221"/>
                </a:cubicBezTo>
                <a:lnTo>
                  <a:pt x="2068319" y="395221"/>
                </a:lnTo>
                <a:cubicBezTo>
                  <a:pt x="2068319" y="612612"/>
                  <a:pt x="1890454" y="790442"/>
                  <a:pt x="1673098" y="790442"/>
                </a:cubicBezTo>
                <a:close/>
              </a:path>
            </a:pathLst>
          </a:custGeom>
          <a:solidFill>
            <a:srgbClr val="FFFFFF"/>
          </a:solidFill>
          <a:ln w="10805" cap="flat">
            <a:noFill/>
            <a:prstDash val="solid"/>
            <a:miter/>
          </a:ln>
          <a:effectLst>
            <a:outerShdw blurRad="266700" dist="165100" dir="3000000" sx="98000" sy="98000" algn="ct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168" name="Freeform: Shape 167">
            <a:extLst>
              <a:ext uri="{FF2B5EF4-FFF2-40B4-BE49-F238E27FC236}">
                <a16:creationId xmlns:a16="http://schemas.microsoft.com/office/drawing/2014/main" id="{1AE31323-B1CC-477B-B4DB-ED219C5C5A83}"/>
              </a:ext>
            </a:extLst>
          </p:cNvPr>
          <p:cNvSpPr/>
          <p:nvPr/>
        </p:nvSpPr>
        <p:spPr>
          <a:xfrm>
            <a:off x="8504946" y="2505462"/>
            <a:ext cx="2068318" cy="790441"/>
          </a:xfrm>
          <a:custGeom>
            <a:avLst/>
            <a:gdLst>
              <a:gd name="connsiteX0" fmla="*/ 1673098 w 2068318"/>
              <a:gd name="connsiteY0" fmla="*/ 790442 h 790441"/>
              <a:gd name="connsiteX1" fmla="*/ 395221 w 2068318"/>
              <a:gd name="connsiteY1" fmla="*/ 790442 h 790441"/>
              <a:gd name="connsiteX2" fmla="*/ 0 w 2068318"/>
              <a:gd name="connsiteY2" fmla="*/ 395221 h 790441"/>
              <a:gd name="connsiteX3" fmla="*/ 0 w 2068318"/>
              <a:gd name="connsiteY3" fmla="*/ 395221 h 790441"/>
              <a:gd name="connsiteX4" fmla="*/ 395221 w 2068318"/>
              <a:gd name="connsiteY4" fmla="*/ 0 h 790441"/>
              <a:gd name="connsiteX5" fmla="*/ 1673098 w 2068318"/>
              <a:gd name="connsiteY5" fmla="*/ 0 h 790441"/>
              <a:gd name="connsiteX6" fmla="*/ 2068319 w 2068318"/>
              <a:gd name="connsiteY6" fmla="*/ 395221 h 790441"/>
              <a:gd name="connsiteX7" fmla="*/ 2068319 w 2068318"/>
              <a:gd name="connsiteY7" fmla="*/ 395221 h 790441"/>
              <a:gd name="connsiteX8" fmla="*/ 1673098 w 2068318"/>
              <a:gd name="connsiteY8" fmla="*/ 790442 h 7904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068318" h="790441">
                <a:moveTo>
                  <a:pt x="1673098" y="790442"/>
                </a:moveTo>
                <a:lnTo>
                  <a:pt x="395221" y="790442"/>
                </a:lnTo>
                <a:cubicBezTo>
                  <a:pt x="177830" y="790442"/>
                  <a:pt x="0" y="612577"/>
                  <a:pt x="0" y="395221"/>
                </a:cubicBezTo>
                <a:lnTo>
                  <a:pt x="0" y="395221"/>
                </a:lnTo>
                <a:cubicBezTo>
                  <a:pt x="0" y="177830"/>
                  <a:pt x="177865" y="0"/>
                  <a:pt x="395221" y="0"/>
                </a:cubicBezTo>
                <a:lnTo>
                  <a:pt x="1673098" y="0"/>
                </a:lnTo>
                <a:cubicBezTo>
                  <a:pt x="1890489" y="0"/>
                  <a:pt x="2068319" y="177865"/>
                  <a:pt x="2068319" y="395221"/>
                </a:cubicBezTo>
                <a:lnTo>
                  <a:pt x="2068319" y="395221"/>
                </a:lnTo>
                <a:cubicBezTo>
                  <a:pt x="2068319" y="612577"/>
                  <a:pt x="1890454" y="790442"/>
                  <a:pt x="1673098" y="790442"/>
                </a:cubicBezTo>
                <a:close/>
              </a:path>
            </a:pathLst>
          </a:custGeom>
          <a:solidFill>
            <a:srgbClr val="FFFFFF"/>
          </a:solidFill>
          <a:ln w="10805" cap="flat">
            <a:noFill/>
            <a:prstDash val="solid"/>
            <a:miter/>
          </a:ln>
          <a:effectLst>
            <a:outerShdw blurRad="266700" dist="165100" dir="3000000" sx="98000" sy="98000" algn="ct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304" name="Freeform: Shape 303">
            <a:extLst>
              <a:ext uri="{FF2B5EF4-FFF2-40B4-BE49-F238E27FC236}">
                <a16:creationId xmlns:a16="http://schemas.microsoft.com/office/drawing/2014/main" id="{E10035A3-5E19-450E-893C-A65384DB8303}"/>
              </a:ext>
            </a:extLst>
          </p:cNvPr>
          <p:cNvSpPr/>
          <p:nvPr/>
        </p:nvSpPr>
        <p:spPr>
          <a:xfrm>
            <a:off x="8504946" y="3663527"/>
            <a:ext cx="2068318" cy="790441"/>
          </a:xfrm>
          <a:custGeom>
            <a:avLst/>
            <a:gdLst>
              <a:gd name="connsiteX0" fmla="*/ 1673098 w 2068318"/>
              <a:gd name="connsiteY0" fmla="*/ 790442 h 790441"/>
              <a:gd name="connsiteX1" fmla="*/ 395221 w 2068318"/>
              <a:gd name="connsiteY1" fmla="*/ 790442 h 790441"/>
              <a:gd name="connsiteX2" fmla="*/ 0 w 2068318"/>
              <a:gd name="connsiteY2" fmla="*/ 395221 h 790441"/>
              <a:gd name="connsiteX3" fmla="*/ 0 w 2068318"/>
              <a:gd name="connsiteY3" fmla="*/ 395221 h 790441"/>
              <a:gd name="connsiteX4" fmla="*/ 395221 w 2068318"/>
              <a:gd name="connsiteY4" fmla="*/ 0 h 790441"/>
              <a:gd name="connsiteX5" fmla="*/ 1673098 w 2068318"/>
              <a:gd name="connsiteY5" fmla="*/ 0 h 790441"/>
              <a:gd name="connsiteX6" fmla="*/ 2068319 w 2068318"/>
              <a:gd name="connsiteY6" fmla="*/ 395221 h 790441"/>
              <a:gd name="connsiteX7" fmla="*/ 2068319 w 2068318"/>
              <a:gd name="connsiteY7" fmla="*/ 395221 h 790441"/>
              <a:gd name="connsiteX8" fmla="*/ 1673098 w 2068318"/>
              <a:gd name="connsiteY8" fmla="*/ 790442 h 7904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068318" h="790441">
                <a:moveTo>
                  <a:pt x="1673098" y="790442"/>
                </a:moveTo>
                <a:lnTo>
                  <a:pt x="395221" y="790442"/>
                </a:lnTo>
                <a:cubicBezTo>
                  <a:pt x="177830" y="790442"/>
                  <a:pt x="0" y="612577"/>
                  <a:pt x="0" y="395221"/>
                </a:cubicBezTo>
                <a:lnTo>
                  <a:pt x="0" y="395221"/>
                </a:lnTo>
                <a:cubicBezTo>
                  <a:pt x="0" y="177830"/>
                  <a:pt x="177865" y="0"/>
                  <a:pt x="395221" y="0"/>
                </a:cubicBezTo>
                <a:lnTo>
                  <a:pt x="1673098" y="0"/>
                </a:lnTo>
                <a:cubicBezTo>
                  <a:pt x="1890489" y="0"/>
                  <a:pt x="2068319" y="177865"/>
                  <a:pt x="2068319" y="395221"/>
                </a:cubicBezTo>
                <a:lnTo>
                  <a:pt x="2068319" y="395221"/>
                </a:lnTo>
                <a:cubicBezTo>
                  <a:pt x="2068319" y="612577"/>
                  <a:pt x="1890454" y="790442"/>
                  <a:pt x="1673098" y="790442"/>
                </a:cubicBezTo>
                <a:close/>
              </a:path>
            </a:pathLst>
          </a:custGeom>
          <a:solidFill>
            <a:srgbClr val="FFFFFF"/>
          </a:solidFill>
          <a:ln w="10805" cap="flat">
            <a:noFill/>
            <a:prstDash val="solid"/>
            <a:miter/>
          </a:ln>
          <a:effectLst>
            <a:outerShdw blurRad="266700" dist="165100" dir="3000000" sx="98000" sy="98000" algn="ct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440" name="Freeform: Shape 439">
            <a:extLst>
              <a:ext uri="{FF2B5EF4-FFF2-40B4-BE49-F238E27FC236}">
                <a16:creationId xmlns:a16="http://schemas.microsoft.com/office/drawing/2014/main" id="{F033777C-0BDA-4CF1-B212-777F6422CFFC}"/>
              </a:ext>
            </a:extLst>
          </p:cNvPr>
          <p:cNvSpPr/>
          <p:nvPr/>
        </p:nvSpPr>
        <p:spPr>
          <a:xfrm>
            <a:off x="8504946" y="4821557"/>
            <a:ext cx="2068318" cy="790441"/>
          </a:xfrm>
          <a:custGeom>
            <a:avLst/>
            <a:gdLst>
              <a:gd name="connsiteX0" fmla="*/ 1673098 w 2068318"/>
              <a:gd name="connsiteY0" fmla="*/ 790442 h 790441"/>
              <a:gd name="connsiteX1" fmla="*/ 395221 w 2068318"/>
              <a:gd name="connsiteY1" fmla="*/ 790442 h 790441"/>
              <a:gd name="connsiteX2" fmla="*/ 0 w 2068318"/>
              <a:gd name="connsiteY2" fmla="*/ 395221 h 790441"/>
              <a:gd name="connsiteX3" fmla="*/ 0 w 2068318"/>
              <a:gd name="connsiteY3" fmla="*/ 395221 h 790441"/>
              <a:gd name="connsiteX4" fmla="*/ 395221 w 2068318"/>
              <a:gd name="connsiteY4" fmla="*/ 0 h 790441"/>
              <a:gd name="connsiteX5" fmla="*/ 1673098 w 2068318"/>
              <a:gd name="connsiteY5" fmla="*/ 0 h 790441"/>
              <a:gd name="connsiteX6" fmla="*/ 2068319 w 2068318"/>
              <a:gd name="connsiteY6" fmla="*/ 395221 h 790441"/>
              <a:gd name="connsiteX7" fmla="*/ 2068319 w 2068318"/>
              <a:gd name="connsiteY7" fmla="*/ 395221 h 790441"/>
              <a:gd name="connsiteX8" fmla="*/ 1673098 w 2068318"/>
              <a:gd name="connsiteY8" fmla="*/ 790442 h 7904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068318" h="790441">
                <a:moveTo>
                  <a:pt x="1673098" y="790442"/>
                </a:moveTo>
                <a:lnTo>
                  <a:pt x="395221" y="790442"/>
                </a:lnTo>
                <a:cubicBezTo>
                  <a:pt x="177830" y="790442"/>
                  <a:pt x="0" y="612577"/>
                  <a:pt x="0" y="395221"/>
                </a:cubicBezTo>
                <a:lnTo>
                  <a:pt x="0" y="395221"/>
                </a:lnTo>
                <a:cubicBezTo>
                  <a:pt x="0" y="177830"/>
                  <a:pt x="177865" y="0"/>
                  <a:pt x="395221" y="0"/>
                </a:cubicBezTo>
                <a:lnTo>
                  <a:pt x="1673098" y="0"/>
                </a:lnTo>
                <a:cubicBezTo>
                  <a:pt x="1890489" y="0"/>
                  <a:pt x="2068319" y="177865"/>
                  <a:pt x="2068319" y="395221"/>
                </a:cubicBezTo>
                <a:lnTo>
                  <a:pt x="2068319" y="395221"/>
                </a:lnTo>
                <a:cubicBezTo>
                  <a:pt x="2068319" y="612612"/>
                  <a:pt x="1890454" y="790442"/>
                  <a:pt x="1673098" y="790442"/>
                </a:cubicBezTo>
                <a:close/>
              </a:path>
            </a:pathLst>
          </a:custGeom>
          <a:solidFill>
            <a:srgbClr val="FFFFFF"/>
          </a:solidFill>
          <a:ln w="10805" cap="flat">
            <a:noFill/>
            <a:prstDash val="solid"/>
            <a:miter/>
          </a:ln>
          <a:effectLst>
            <a:outerShdw blurRad="266700" dist="165100" dir="3000000" sx="98000" sy="98000" algn="ct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576" name="Freeform: Shape 575">
            <a:extLst>
              <a:ext uri="{FF2B5EF4-FFF2-40B4-BE49-F238E27FC236}">
                <a16:creationId xmlns:a16="http://schemas.microsoft.com/office/drawing/2014/main" id="{72683B94-CD83-4172-831C-CC828881AC2F}"/>
              </a:ext>
            </a:extLst>
          </p:cNvPr>
          <p:cNvSpPr/>
          <p:nvPr/>
        </p:nvSpPr>
        <p:spPr>
          <a:xfrm>
            <a:off x="1525567" y="1347397"/>
            <a:ext cx="2068319" cy="790441"/>
          </a:xfrm>
          <a:custGeom>
            <a:avLst/>
            <a:gdLst>
              <a:gd name="connsiteX0" fmla="*/ 395221 w 2068319"/>
              <a:gd name="connsiteY0" fmla="*/ 790442 h 790441"/>
              <a:gd name="connsiteX1" fmla="*/ 1673099 w 2068319"/>
              <a:gd name="connsiteY1" fmla="*/ 790442 h 790441"/>
              <a:gd name="connsiteX2" fmla="*/ 2068320 w 2068319"/>
              <a:gd name="connsiteY2" fmla="*/ 395221 h 790441"/>
              <a:gd name="connsiteX3" fmla="*/ 2068320 w 2068319"/>
              <a:gd name="connsiteY3" fmla="*/ 395221 h 790441"/>
              <a:gd name="connsiteX4" fmla="*/ 1673099 w 2068319"/>
              <a:gd name="connsiteY4" fmla="*/ 0 h 790441"/>
              <a:gd name="connsiteX5" fmla="*/ 395221 w 2068319"/>
              <a:gd name="connsiteY5" fmla="*/ 0 h 790441"/>
              <a:gd name="connsiteX6" fmla="*/ 0 w 2068319"/>
              <a:gd name="connsiteY6" fmla="*/ 395221 h 790441"/>
              <a:gd name="connsiteX7" fmla="*/ 0 w 2068319"/>
              <a:gd name="connsiteY7" fmla="*/ 395221 h 790441"/>
              <a:gd name="connsiteX8" fmla="*/ 395221 w 2068319"/>
              <a:gd name="connsiteY8" fmla="*/ 790442 h 7904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068319" h="790441">
                <a:moveTo>
                  <a:pt x="395221" y="790442"/>
                </a:moveTo>
                <a:lnTo>
                  <a:pt x="1673099" y="790442"/>
                </a:lnTo>
                <a:cubicBezTo>
                  <a:pt x="1890489" y="790442"/>
                  <a:pt x="2068320" y="612577"/>
                  <a:pt x="2068320" y="395221"/>
                </a:cubicBezTo>
                <a:lnTo>
                  <a:pt x="2068320" y="395221"/>
                </a:lnTo>
                <a:cubicBezTo>
                  <a:pt x="2068320" y="177865"/>
                  <a:pt x="1890454" y="0"/>
                  <a:pt x="1673099" y="0"/>
                </a:cubicBezTo>
                <a:lnTo>
                  <a:pt x="395221" y="0"/>
                </a:lnTo>
                <a:cubicBezTo>
                  <a:pt x="177830" y="0"/>
                  <a:pt x="0" y="177865"/>
                  <a:pt x="0" y="395221"/>
                </a:cubicBezTo>
                <a:lnTo>
                  <a:pt x="0" y="395221"/>
                </a:lnTo>
                <a:cubicBezTo>
                  <a:pt x="-35" y="612612"/>
                  <a:pt x="177830" y="790442"/>
                  <a:pt x="395221" y="790442"/>
                </a:cubicBezTo>
                <a:close/>
              </a:path>
            </a:pathLst>
          </a:custGeom>
          <a:solidFill>
            <a:srgbClr val="FFFFFF"/>
          </a:solidFill>
          <a:ln w="10805" cap="flat">
            <a:noFill/>
            <a:prstDash val="solid"/>
            <a:miter/>
          </a:ln>
          <a:effectLst>
            <a:outerShdw blurRad="266700" dist="165100" dir="3000000" sx="98000" sy="98000" algn="ct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712" name="Freeform: Shape 711">
            <a:extLst>
              <a:ext uri="{FF2B5EF4-FFF2-40B4-BE49-F238E27FC236}">
                <a16:creationId xmlns:a16="http://schemas.microsoft.com/office/drawing/2014/main" id="{587CD78F-A76A-47A9-84B8-1CEE7ABC6392}"/>
              </a:ext>
            </a:extLst>
          </p:cNvPr>
          <p:cNvSpPr/>
          <p:nvPr/>
        </p:nvSpPr>
        <p:spPr>
          <a:xfrm>
            <a:off x="1525567" y="3663527"/>
            <a:ext cx="2068319" cy="790441"/>
          </a:xfrm>
          <a:custGeom>
            <a:avLst/>
            <a:gdLst>
              <a:gd name="connsiteX0" fmla="*/ 395221 w 2068319"/>
              <a:gd name="connsiteY0" fmla="*/ 790442 h 790441"/>
              <a:gd name="connsiteX1" fmla="*/ 1673099 w 2068319"/>
              <a:gd name="connsiteY1" fmla="*/ 790442 h 790441"/>
              <a:gd name="connsiteX2" fmla="*/ 2068320 w 2068319"/>
              <a:gd name="connsiteY2" fmla="*/ 395221 h 790441"/>
              <a:gd name="connsiteX3" fmla="*/ 2068320 w 2068319"/>
              <a:gd name="connsiteY3" fmla="*/ 395221 h 790441"/>
              <a:gd name="connsiteX4" fmla="*/ 1673099 w 2068319"/>
              <a:gd name="connsiteY4" fmla="*/ 0 h 790441"/>
              <a:gd name="connsiteX5" fmla="*/ 395221 w 2068319"/>
              <a:gd name="connsiteY5" fmla="*/ 0 h 790441"/>
              <a:gd name="connsiteX6" fmla="*/ 0 w 2068319"/>
              <a:gd name="connsiteY6" fmla="*/ 395221 h 790441"/>
              <a:gd name="connsiteX7" fmla="*/ 0 w 2068319"/>
              <a:gd name="connsiteY7" fmla="*/ 395221 h 790441"/>
              <a:gd name="connsiteX8" fmla="*/ 395221 w 2068319"/>
              <a:gd name="connsiteY8" fmla="*/ 790442 h 7904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068319" h="790441">
                <a:moveTo>
                  <a:pt x="395221" y="790442"/>
                </a:moveTo>
                <a:lnTo>
                  <a:pt x="1673099" y="790442"/>
                </a:lnTo>
                <a:cubicBezTo>
                  <a:pt x="1890489" y="790442"/>
                  <a:pt x="2068320" y="612577"/>
                  <a:pt x="2068320" y="395221"/>
                </a:cubicBezTo>
                <a:lnTo>
                  <a:pt x="2068320" y="395221"/>
                </a:lnTo>
                <a:cubicBezTo>
                  <a:pt x="2068320" y="177830"/>
                  <a:pt x="1890454" y="0"/>
                  <a:pt x="1673099" y="0"/>
                </a:cubicBezTo>
                <a:lnTo>
                  <a:pt x="395221" y="0"/>
                </a:lnTo>
                <a:cubicBezTo>
                  <a:pt x="177830" y="0"/>
                  <a:pt x="0" y="177865"/>
                  <a:pt x="0" y="395221"/>
                </a:cubicBezTo>
                <a:lnTo>
                  <a:pt x="0" y="395221"/>
                </a:lnTo>
                <a:cubicBezTo>
                  <a:pt x="-35" y="612577"/>
                  <a:pt x="177830" y="790442"/>
                  <a:pt x="395221" y="790442"/>
                </a:cubicBezTo>
                <a:close/>
              </a:path>
            </a:pathLst>
          </a:custGeom>
          <a:solidFill>
            <a:srgbClr val="FFFFFF"/>
          </a:solidFill>
          <a:ln w="10805" cap="flat">
            <a:noFill/>
            <a:prstDash val="solid"/>
            <a:miter/>
          </a:ln>
          <a:effectLst>
            <a:outerShdw blurRad="266700" dist="165100" dir="3000000" sx="98000" sy="98000" algn="ct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848" name="Freeform: Shape 847">
            <a:extLst>
              <a:ext uri="{FF2B5EF4-FFF2-40B4-BE49-F238E27FC236}">
                <a16:creationId xmlns:a16="http://schemas.microsoft.com/office/drawing/2014/main" id="{AB9554E6-65B6-409C-A846-341EDA961412}"/>
              </a:ext>
            </a:extLst>
          </p:cNvPr>
          <p:cNvSpPr/>
          <p:nvPr/>
        </p:nvSpPr>
        <p:spPr>
          <a:xfrm>
            <a:off x="1525567" y="2505462"/>
            <a:ext cx="2068319" cy="790441"/>
          </a:xfrm>
          <a:custGeom>
            <a:avLst/>
            <a:gdLst>
              <a:gd name="connsiteX0" fmla="*/ 395221 w 2068319"/>
              <a:gd name="connsiteY0" fmla="*/ 790442 h 790441"/>
              <a:gd name="connsiteX1" fmla="*/ 1673099 w 2068319"/>
              <a:gd name="connsiteY1" fmla="*/ 790442 h 790441"/>
              <a:gd name="connsiteX2" fmla="*/ 2068320 w 2068319"/>
              <a:gd name="connsiteY2" fmla="*/ 395221 h 790441"/>
              <a:gd name="connsiteX3" fmla="*/ 2068320 w 2068319"/>
              <a:gd name="connsiteY3" fmla="*/ 395221 h 790441"/>
              <a:gd name="connsiteX4" fmla="*/ 1673099 w 2068319"/>
              <a:gd name="connsiteY4" fmla="*/ 0 h 790441"/>
              <a:gd name="connsiteX5" fmla="*/ 395221 w 2068319"/>
              <a:gd name="connsiteY5" fmla="*/ 0 h 790441"/>
              <a:gd name="connsiteX6" fmla="*/ 0 w 2068319"/>
              <a:gd name="connsiteY6" fmla="*/ 395221 h 790441"/>
              <a:gd name="connsiteX7" fmla="*/ 0 w 2068319"/>
              <a:gd name="connsiteY7" fmla="*/ 395221 h 790441"/>
              <a:gd name="connsiteX8" fmla="*/ 395221 w 2068319"/>
              <a:gd name="connsiteY8" fmla="*/ 790442 h 7904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068319" h="790441">
                <a:moveTo>
                  <a:pt x="395221" y="790442"/>
                </a:moveTo>
                <a:lnTo>
                  <a:pt x="1673099" y="790442"/>
                </a:lnTo>
                <a:cubicBezTo>
                  <a:pt x="1890489" y="790442"/>
                  <a:pt x="2068320" y="612577"/>
                  <a:pt x="2068320" y="395221"/>
                </a:cubicBezTo>
                <a:lnTo>
                  <a:pt x="2068320" y="395221"/>
                </a:lnTo>
                <a:cubicBezTo>
                  <a:pt x="2068320" y="177830"/>
                  <a:pt x="1890454" y="0"/>
                  <a:pt x="1673099" y="0"/>
                </a:cubicBezTo>
                <a:lnTo>
                  <a:pt x="395221" y="0"/>
                </a:lnTo>
                <a:cubicBezTo>
                  <a:pt x="177830" y="0"/>
                  <a:pt x="0" y="177865"/>
                  <a:pt x="0" y="395221"/>
                </a:cubicBezTo>
                <a:lnTo>
                  <a:pt x="0" y="395221"/>
                </a:lnTo>
                <a:cubicBezTo>
                  <a:pt x="-35" y="612577"/>
                  <a:pt x="177830" y="790442"/>
                  <a:pt x="395221" y="790442"/>
                </a:cubicBezTo>
                <a:close/>
              </a:path>
            </a:pathLst>
          </a:custGeom>
          <a:solidFill>
            <a:srgbClr val="FFFFFF"/>
          </a:solidFill>
          <a:ln w="10805" cap="flat">
            <a:noFill/>
            <a:prstDash val="solid"/>
            <a:miter/>
          </a:ln>
          <a:effectLst>
            <a:outerShdw blurRad="266700" dist="165100" dir="3000000" sx="98000" sy="98000" algn="ct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984" name="Freeform: Shape 983">
            <a:extLst>
              <a:ext uri="{FF2B5EF4-FFF2-40B4-BE49-F238E27FC236}">
                <a16:creationId xmlns:a16="http://schemas.microsoft.com/office/drawing/2014/main" id="{BEB5F9C9-AB14-455D-B170-77DA5031D12D}"/>
              </a:ext>
            </a:extLst>
          </p:cNvPr>
          <p:cNvSpPr/>
          <p:nvPr/>
        </p:nvSpPr>
        <p:spPr>
          <a:xfrm>
            <a:off x="1525567" y="4821557"/>
            <a:ext cx="2068319" cy="790441"/>
          </a:xfrm>
          <a:custGeom>
            <a:avLst/>
            <a:gdLst>
              <a:gd name="connsiteX0" fmla="*/ 395221 w 2068319"/>
              <a:gd name="connsiteY0" fmla="*/ 790442 h 790441"/>
              <a:gd name="connsiteX1" fmla="*/ 1673099 w 2068319"/>
              <a:gd name="connsiteY1" fmla="*/ 790442 h 790441"/>
              <a:gd name="connsiteX2" fmla="*/ 2068320 w 2068319"/>
              <a:gd name="connsiteY2" fmla="*/ 395221 h 790441"/>
              <a:gd name="connsiteX3" fmla="*/ 2068320 w 2068319"/>
              <a:gd name="connsiteY3" fmla="*/ 395221 h 790441"/>
              <a:gd name="connsiteX4" fmla="*/ 1673099 w 2068319"/>
              <a:gd name="connsiteY4" fmla="*/ 0 h 790441"/>
              <a:gd name="connsiteX5" fmla="*/ 395221 w 2068319"/>
              <a:gd name="connsiteY5" fmla="*/ 0 h 790441"/>
              <a:gd name="connsiteX6" fmla="*/ 0 w 2068319"/>
              <a:gd name="connsiteY6" fmla="*/ 395221 h 790441"/>
              <a:gd name="connsiteX7" fmla="*/ 0 w 2068319"/>
              <a:gd name="connsiteY7" fmla="*/ 395221 h 790441"/>
              <a:gd name="connsiteX8" fmla="*/ 395221 w 2068319"/>
              <a:gd name="connsiteY8" fmla="*/ 790442 h 7904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068319" h="790441">
                <a:moveTo>
                  <a:pt x="395221" y="790442"/>
                </a:moveTo>
                <a:lnTo>
                  <a:pt x="1673099" y="790442"/>
                </a:lnTo>
                <a:cubicBezTo>
                  <a:pt x="1890489" y="790442"/>
                  <a:pt x="2068320" y="612577"/>
                  <a:pt x="2068320" y="395221"/>
                </a:cubicBezTo>
                <a:lnTo>
                  <a:pt x="2068320" y="395221"/>
                </a:lnTo>
                <a:cubicBezTo>
                  <a:pt x="2068320" y="177830"/>
                  <a:pt x="1890454" y="0"/>
                  <a:pt x="1673099" y="0"/>
                </a:cubicBezTo>
                <a:lnTo>
                  <a:pt x="395221" y="0"/>
                </a:lnTo>
                <a:cubicBezTo>
                  <a:pt x="177830" y="0"/>
                  <a:pt x="0" y="177865"/>
                  <a:pt x="0" y="395221"/>
                </a:cubicBezTo>
                <a:lnTo>
                  <a:pt x="0" y="395221"/>
                </a:lnTo>
                <a:cubicBezTo>
                  <a:pt x="-35" y="612612"/>
                  <a:pt x="177830" y="790442"/>
                  <a:pt x="395221" y="790442"/>
                </a:cubicBezTo>
                <a:close/>
              </a:path>
            </a:pathLst>
          </a:custGeom>
          <a:solidFill>
            <a:srgbClr val="FFFFFF"/>
          </a:solidFill>
          <a:ln w="10805" cap="flat">
            <a:noFill/>
            <a:prstDash val="solid"/>
            <a:miter/>
          </a:ln>
          <a:effectLst>
            <a:outerShdw blurRad="266700" dist="165100" dir="3000000" sx="98000" sy="98000" algn="ct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1093" name="Freeform: Shape 1092">
            <a:extLst>
              <a:ext uri="{FF2B5EF4-FFF2-40B4-BE49-F238E27FC236}">
                <a16:creationId xmlns:a16="http://schemas.microsoft.com/office/drawing/2014/main" id="{D56BB012-B5D6-4B7C-B74D-9EDB7C0892CF}"/>
              </a:ext>
            </a:extLst>
          </p:cNvPr>
          <p:cNvSpPr/>
          <p:nvPr/>
        </p:nvSpPr>
        <p:spPr>
          <a:xfrm>
            <a:off x="4028986" y="2463042"/>
            <a:ext cx="1443214" cy="2121678"/>
          </a:xfrm>
          <a:custGeom>
            <a:avLst/>
            <a:gdLst>
              <a:gd name="connsiteX0" fmla="*/ 1443215 w 1443214"/>
              <a:gd name="connsiteY0" fmla="*/ 2121679 h 2121678"/>
              <a:gd name="connsiteX1" fmla="*/ 1060840 w 1443214"/>
              <a:gd name="connsiteY1" fmla="*/ 2121679 h 2121678"/>
              <a:gd name="connsiteX2" fmla="*/ 0 w 1443214"/>
              <a:gd name="connsiteY2" fmla="*/ 1060839 h 2121678"/>
              <a:gd name="connsiteX3" fmla="*/ 1060840 w 1443214"/>
              <a:gd name="connsiteY3" fmla="*/ 0 h 2121678"/>
              <a:gd name="connsiteX4" fmla="*/ 1443215 w 1443214"/>
              <a:gd name="connsiteY4" fmla="*/ 0 h 21216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43214" h="2121678">
                <a:moveTo>
                  <a:pt x="1443215" y="2121679"/>
                </a:moveTo>
                <a:lnTo>
                  <a:pt x="1060840" y="2121679"/>
                </a:lnTo>
                <a:cubicBezTo>
                  <a:pt x="475896" y="2121679"/>
                  <a:pt x="0" y="1645783"/>
                  <a:pt x="0" y="1060839"/>
                </a:cubicBezTo>
                <a:cubicBezTo>
                  <a:pt x="0" y="475896"/>
                  <a:pt x="475896" y="0"/>
                  <a:pt x="1060840" y="0"/>
                </a:cubicBezTo>
                <a:lnTo>
                  <a:pt x="1443215" y="0"/>
                </a:lnTo>
              </a:path>
            </a:pathLst>
          </a:custGeom>
          <a:noFill/>
          <a:ln w="78524" cap="rnd">
            <a:solidFill>
              <a:srgbClr val="A7A9AC"/>
            </a:solidFill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094" name="Freeform: Shape 1093">
            <a:extLst>
              <a:ext uri="{FF2B5EF4-FFF2-40B4-BE49-F238E27FC236}">
                <a16:creationId xmlns:a16="http://schemas.microsoft.com/office/drawing/2014/main" id="{FAEFA6E7-81D6-4D54-926B-F958292F1113}"/>
              </a:ext>
            </a:extLst>
          </p:cNvPr>
          <p:cNvSpPr/>
          <p:nvPr/>
        </p:nvSpPr>
        <p:spPr>
          <a:xfrm>
            <a:off x="6657581" y="2463078"/>
            <a:ext cx="1443214" cy="2121678"/>
          </a:xfrm>
          <a:custGeom>
            <a:avLst/>
            <a:gdLst>
              <a:gd name="connsiteX0" fmla="*/ 0 w 1443214"/>
              <a:gd name="connsiteY0" fmla="*/ 0 h 2121678"/>
              <a:gd name="connsiteX1" fmla="*/ 382375 w 1443214"/>
              <a:gd name="connsiteY1" fmla="*/ 0 h 2121678"/>
              <a:gd name="connsiteX2" fmla="*/ 1443215 w 1443214"/>
              <a:gd name="connsiteY2" fmla="*/ 1060839 h 2121678"/>
              <a:gd name="connsiteX3" fmla="*/ 382375 w 1443214"/>
              <a:gd name="connsiteY3" fmla="*/ 2121679 h 2121678"/>
              <a:gd name="connsiteX4" fmla="*/ 0 w 1443214"/>
              <a:gd name="connsiteY4" fmla="*/ 2121679 h 21216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43214" h="2121678">
                <a:moveTo>
                  <a:pt x="0" y="0"/>
                </a:moveTo>
                <a:lnTo>
                  <a:pt x="382375" y="0"/>
                </a:lnTo>
                <a:cubicBezTo>
                  <a:pt x="967319" y="0"/>
                  <a:pt x="1443215" y="475895"/>
                  <a:pt x="1443215" y="1060839"/>
                </a:cubicBezTo>
                <a:cubicBezTo>
                  <a:pt x="1443215" y="1645783"/>
                  <a:pt x="967319" y="2121679"/>
                  <a:pt x="382375" y="2121679"/>
                </a:cubicBezTo>
                <a:lnTo>
                  <a:pt x="0" y="2121679"/>
                </a:lnTo>
              </a:path>
            </a:pathLst>
          </a:custGeom>
          <a:noFill/>
          <a:ln w="78524" cap="rnd">
            <a:solidFill>
              <a:srgbClr val="A7A9AC"/>
            </a:solidFill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096" name="Freeform: Shape 1095">
            <a:extLst>
              <a:ext uri="{FF2B5EF4-FFF2-40B4-BE49-F238E27FC236}">
                <a16:creationId xmlns:a16="http://schemas.microsoft.com/office/drawing/2014/main" id="{9663FF73-8AC7-43F3-8821-09563CC9B6D8}"/>
              </a:ext>
            </a:extLst>
          </p:cNvPr>
          <p:cNvSpPr/>
          <p:nvPr/>
        </p:nvSpPr>
        <p:spPr>
          <a:xfrm rot="16990731">
            <a:off x="5567112" y="2350824"/>
            <a:ext cx="124792" cy="124792"/>
          </a:xfrm>
          <a:custGeom>
            <a:avLst/>
            <a:gdLst>
              <a:gd name="connsiteX0" fmla="*/ 124793 w 124792"/>
              <a:gd name="connsiteY0" fmla="*/ 62396 h 124792"/>
              <a:gd name="connsiteX1" fmla="*/ 62396 w 124792"/>
              <a:gd name="connsiteY1" fmla="*/ 124793 h 124792"/>
              <a:gd name="connsiteX2" fmla="*/ 0 w 124792"/>
              <a:gd name="connsiteY2" fmla="*/ 62396 h 124792"/>
              <a:gd name="connsiteX3" fmla="*/ 62396 w 124792"/>
              <a:gd name="connsiteY3" fmla="*/ 0 h 124792"/>
              <a:gd name="connsiteX4" fmla="*/ 124793 w 124792"/>
              <a:gd name="connsiteY4" fmla="*/ 62396 h 1247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4792" h="124792">
                <a:moveTo>
                  <a:pt x="124793" y="62396"/>
                </a:moveTo>
                <a:cubicBezTo>
                  <a:pt x="124793" y="96857"/>
                  <a:pt x="96857" y="124793"/>
                  <a:pt x="62396" y="124793"/>
                </a:cubicBezTo>
                <a:cubicBezTo>
                  <a:pt x="27936" y="124793"/>
                  <a:pt x="0" y="96857"/>
                  <a:pt x="0" y="62396"/>
                </a:cubicBezTo>
                <a:cubicBezTo>
                  <a:pt x="0" y="27936"/>
                  <a:pt x="27936" y="0"/>
                  <a:pt x="62396" y="0"/>
                </a:cubicBezTo>
                <a:cubicBezTo>
                  <a:pt x="96857" y="0"/>
                  <a:pt x="124793" y="27936"/>
                  <a:pt x="124793" y="62396"/>
                </a:cubicBezTo>
                <a:close/>
              </a:path>
            </a:pathLst>
          </a:custGeom>
          <a:solidFill>
            <a:srgbClr val="A7A9AC"/>
          </a:solidFill>
          <a:ln w="3527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097" name="Freeform: Shape 1096">
            <a:extLst>
              <a:ext uri="{FF2B5EF4-FFF2-40B4-BE49-F238E27FC236}">
                <a16:creationId xmlns:a16="http://schemas.microsoft.com/office/drawing/2014/main" id="{D6D60CB5-3D15-48BE-9F03-52189D4EB123}"/>
              </a:ext>
            </a:extLst>
          </p:cNvPr>
          <p:cNvSpPr/>
          <p:nvPr/>
        </p:nvSpPr>
        <p:spPr>
          <a:xfrm rot="16990731">
            <a:off x="5854604" y="2350833"/>
            <a:ext cx="124792" cy="124792"/>
          </a:xfrm>
          <a:custGeom>
            <a:avLst/>
            <a:gdLst>
              <a:gd name="connsiteX0" fmla="*/ 124793 w 124792"/>
              <a:gd name="connsiteY0" fmla="*/ 62396 h 124792"/>
              <a:gd name="connsiteX1" fmla="*/ 62396 w 124792"/>
              <a:gd name="connsiteY1" fmla="*/ 124793 h 124792"/>
              <a:gd name="connsiteX2" fmla="*/ 0 w 124792"/>
              <a:gd name="connsiteY2" fmla="*/ 62396 h 124792"/>
              <a:gd name="connsiteX3" fmla="*/ 62396 w 124792"/>
              <a:gd name="connsiteY3" fmla="*/ 0 h 124792"/>
              <a:gd name="connsiteX4" fmla="*/ 124793 w 124792"/>
              <a:gd name="connsiteY4" fmla="*/ 62396 h 1247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4792" h="124792">
                <a:moveTo>
                  <a:pt x="124793" y="62396"/>
                </a:moveTo>
                <a:cubicBezTo>
                  <a:pt x="124793" y="96857"/>
                  <a:pt x="96857" y="124793"/>
                  <a:pt x="62396" y="124793"/>
                </a:cubicBezTo>
                <a:cubicBezTo>
                  <a:pt x="27935" y="124793"/>
                  <a:pt x="0" y="96857"/>
                  <a:pt x="0" y="62396"/>
                </a:cubicBezTo>
                <a:cubicBezTo>
                  <a:pt x="0" y="27936"/>
                  <a:pt x="27935" y="0"/>
                  <a:pt x="62396" y="0"/>
                </a:cubicBezTo>
                <a:cubicBezTo>
                  <a:pt x="96857" y="0"/>
                  <a:pt x="124793" y="27936"/>
                  <a:pt x="124793" y="62396"/>
                </a:cubicBezTo>
                <a:close/>
              </a:path>
            </a:pathLst>
          </a:custGeom>
          <a:solidFill>
            <a:srgbClr val="A7A9AC"/>
          </a:solidFill>
          <a:ln w="3527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098" name="Freeform: Shape 1097">
            <a:extLst>
              <a:ext uri="{FF2B5EF4-FFF2-40B4-BE49-F238E27FC236}">
                <a16:creationId xmlns:a16="http://schemas.microsoft.com/office/drawing/2014/main" id="{240247F1-7560-4766-94CF-9D17A9F90559}"/>
              </a:ext>
            </a:extLst>
          </p:cNvPr>
          <p:cNvSpPr/>
          <p:nvPr/>
        </p:nvSpPr>
        <p:spPr>
          <a:xfrm rot="19496114">
            <a:off x="6142058" y="2350811"/>
            <a:ext cx="124787" cy="124787"/>
          </a:xfrm>
          <a:custGeom>
            <a:avLst/>
            <a:gdLst>
              <a:gd name="connsiteX0" fmla="*/ 124787 w 124787"/>
              <a:gd name="connsiteY0" fmla="*/ 62394 h 124787"/>
              <a:gd name="connsiteX1" fmla="*/ 62393 w 124787"/>
              <a:gd name="connsiteY1" fmla="*/ 124787 h 124787"/>
              <a:gd name="connsiteX2" fmla="*/ -1 w 124787"/>
              <a:gd name="connsiteY2" fmla="*/ 62394 h 124787"/>
              <a:gd name="connsiteX3" fmla="*/ 62393 w 124787"/>
              <a:gd name="connsiteY3" fmla="*/ 0 h 124787"/>
              <a:gd name="connsiteX4" fmla="*/ 124787 w 124787"/>
              <a:gd name="connsiteY4" fmla="*/ 62394 h 1247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4787" h="124787">
                <a:moveTo>
                  <a:pt x="124787" y="62394"/>
                </a:moveTo>
                <a:cubicBezTo>
                  <a:pt x="124787" y="96853"/>
                  <a:pt x="96853" y="124787"/>
                  <a:pt x="62393" y="124787"/>
                </a:cubicBezTo>
                <a:cubicBezTo>
                  <a:pt x="27934" y="124787"/>
                  <a:pt x="-1" y="96853"/>
                  <a:pt x="-1" y="62394"/>
                </a:cubicBezTo>
                <a:cubicBezTo>
                  <a:pt x="-1" y="27934"/>
                  <a:pt x="27934" y="0"/>
                  <a:pt x="62393" y="0"/>
                </a:cubicBezTo>
                <a:cubicBezTo>
                  <a:pt x="96853" y="0"/>
                  <a:pt x="124787" y="27935"/>
                  <a:pt x="124787" y="62394"/>
                </a:cubicBezTo>
                <a:close/>
              </a:path>
            </a:pathLst>
          </a:custGeom>
          <a:solidFill>
            <a:srgbClr val="A7A9AC"/>
          </a:solidFill>
          <a:ln w="3527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099" name="Freeform: Shape 1098">
            <a:extLst>
              <a:ext uri="{FF2B5EF4-FFF2-40B4-BE49-F238E27FC236}">
                <a16:creationId xmlns:a16="http://schemas.microsoft.com/office/drawing/2014/main" id="{FE3419EF-A12D-4928-9E12-5D14FE455C40}"/>
              </a:ext>
            </a:extLst>
          </p:cNvPr>
          <p:cNvSpPr/>
          <p:nvPr/>
        </p:nvSpPr>
        <p:spPr>
          <a:xfrm rot="16990731">
            <a:off x="6429597" y="2350781"/>
            <a:ext cx="124792" cy="124792"/>
          </a:xfrm>
          <a:custGeom>
            <a:avLst/>
            <a:gdLst>
              <a:gd name="connsiteX0" fmla="*/ 124793 w 124792"/>
              <a:gd name="connsiteY0" fmla="*/ 62396 h 124792"/>
              <a:gd name="connsiteX1" fmla="*/ 62396 w 124792"/>
              <a:gd name="connsiteY1" fmla="*/ 124793 h 124792"/>
              <a:gd name="connsiteX2" fmla="*/ 0 w 124792"/>
              <a:gd name="connsiteY2" fmla="*/ 62396 h 124792"/>
              <a:gd name="connsiteX3" fmla="*/ 62396 w 124792"/>
              <a:gd name="connsiteY3" fmla="*/ 0 h 124792"/>
              <a:gd name="connsiteX4" fmla="*/ 124793 w 124792"/>
              <a:gd name="connsiteY4" fmla="*/ 62396 h 1247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4792" h="124792">
                <a:moveTo>
                  <a:pt x="124793" y="62396"/>
                </a:moveTo>
                <a:cubicBezTo>
                  <a:pt x="124793" y="96857"/>
                  <a:pt x="96857" y="124793"/>
                  <a:pt x="62396" y="124793"/>
                </a:cubicBezTo>
                <a:cubicBezTo>
                  <a:pt x="27936" y="124793"/>
                  <a:pt x="0" y="96857"/>
                  <a:pt x="0" y="62396"/>
                </a:cubicBezTo>
                <a:cubicBezTo>
                  <a:pt x="0" y="27936"/>
                  <a:pt x="27936" y="0"/>
                  <a:pt x="62396" y="0"/>
                </a:cubicBezTo>
                <a:cubicBezTo>
                  <a:pt x="96857" y="0"/>
                  <a:pt x="124793" y="27936"/>
                  <a:pt x="124793" y="62396"/>
                </a:cubicBezTo>
                <a:close/>
              </a:path>
            </a:pathLst>
          </a:custGeom>
          <a:solidFill>
            <a:srgbClr val="A7A9AC"/>
          </a:solidFill>
          <a:ln w="3527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109" name="Freeform: Shape 1108">
            <a:extLst>
              <a:ext uri="{FF2B5EF4-FFF2-40B4-BE49-F238E27FC236}">
                <a16:creationId xmlns:a16="http://schemas.microsoft.com/office/drawing/2014/main" id="{E0D747EA-F113-43B6-A221-31F445D9EEBE}"/>
              </a:ext>
            </a:extLst>
          </p:cNvPr>
          <p:cNvSpPr/>
          <p:nvPr/>
        </p:nvSpPr>
        <p:spPr>
          <a:xfrm rot="16990731">
            <a:off x="6429976" y="4574534"/>
            <a:ext cx="124792" cy="124792"/>
          </a:xfrm>
          <a:custGeom>
            <a:avLst/>
            <a:gdLst>
              <a:gd name="connsiteX0" fmla="*/ 124793 w 124792"/>
              <a:gd name="connsiteY0" fmla="*/ 62396 h 124792"/>
              <a:gd name="connsiteX1" fmla="*/ 62396 w 124792"/>
              <a:gd name="connsiteY1" fmla="*/ 124793 h 124792"/>
              <a:gd name="connsiteX2" fmla="*/ 0 w 124792"/>
              <a:gd name="connsiteY2" fmla="*/ 62396 h 124792"/>
              <a:gd name="connsiteX3" fmla="*/ 62396 w 124792"/>
              <a:gd name="connsiteY3" fmla="*/ 0 h 124792"/>
              <a:gd name="connsiteX4" fmla="*/ 124793 w 124792"/>
              <a:gd name="connsiteY4" fmla="*/ 62396 h 1247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4792" h="124792">
                <a:moveTo>
                  <a:pt x="124793" y="62396"/>
                </a:moveTo>
                <a:cubicBezTo>
                  <a:pt x="124793" y="96857"/>
                  <a:pt x="96857" y="124793"/>
                  <a:pt x="62396" y="124793"/>
                </a:cubicBezTo>
                <a:cubicBezTo>
                  <a:pt x="27936" y="124793"/>
                  <a:pt x="0" y="96857"/>
                  <a:pt x="0" y="62396"/>
                </a:cubicBezTo>
                <a:cubicBezTo>
                  <a:pt x="0" y="27936"/>
                  <a:pt x="27936" y="0"/>
                  <a:pt x="62396" y="0"/>
                </a:cubicBezTo>
                <a:cubicBezTo>
                  <a:pt x="96857" y="0"/>
                  <a:pt x="124793" y="27936"/>
                  <a:pt x="124793" y="62396"/>
                </a:cubicBezTo>
                <a:close/>
              </a:path>
            </a:pathLst>
          </a:custGeom>
          <a:solidFill>
            <a:srgbClr val="A7A9AC"/>
          </a:solidFill>
          <a:ln w="3527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110" name="Freeform: Shape 1109">
            <a:extLst>
              <a:ext uri="{FF2B5EF4-FFF2-40B4-BE49-F238E27FC236}">
                <a16:creationId xmlns:a16="http://schemas.microsoft.com/office/drawing/2014/main" id="{E5F0E1CD-E3AC-4DA7-9F5E-69119DAD20AC}"/>
              </a:ext>
            </a:extLst>
          </p:cNvPr>
          <p:cNvSpPr/>
          <p:nvPr/>
        </p:nvSpPr>
        <p:spPr>
          <a:xfrm rot="18900000">
            <a:off x="6142424" y="4574878"/>
            <a:ext cx="124786" cy="124786"/>
          </a:xfrm>
          <a:custGeom>
            <a:avLst/>
            <a:gdLst>
              <a:gd name="connsiteX0" fmla="*/ 124787 w 124786"/>
              <a:gd name="connsiteY0" fmla="*/ 62393 h 124786"/>
              <a:gd name="connsiteX1" fmla="*/ 62393 w 124786"/>
              <a:gd name="connsiteY1" fmla="*/ 124787 h 124786"/>
              <a:gd name="connsiteX2" fmla="*/ 0 w 124786"/>
              <a:gd name="connsiteY2" fmla="*/ 62393 h 124786"/>
              <a:gd name="connsiteX3" fmla="*/ 62393 w 124786"/>
              <a:gd name="connsiteY3" fmla="*/ 0 h 124786"/>
              <a:gd name="connsiteX4" fmla="*/ 124787 w 124786"/>
              <a:gd name="connsiteY4" fmla="*/ 62393 h 1247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4786" h="124786">
                <a:moveTo>
                  <a:pt x="124787" y="62393"/>
                </a:moveTo>
                <a:cubicBezTo>
                  <a:pt x="124787" y="96852"/>
                  <a:pt x="96852" y="124787"/>
                  <a:pt x="62393" y="124787"/>
                </a:cubicBezTo>
                <a:cubicBezTo>
                  <a:pt x="27934" y="124787"/>
                  <a:pt x="0" y="96852"/>
                  <a:pt x="0" y="62393"/>
                </a:cubicBezTo>
                <a:cubicBezTo>
                  <a:pt x="0" y="27934"/>
                  <a:pt x="27934" y="0"/>
                  <a:pt x="62393" y="0"/>
                </a:cubicBezTo>
                <a:cubicBezTo>
                  <a:pt x="96852" y="0"/>
                  <a:pt x="124787" y="27934"/>
                  <a:pt x="124787" y="62393"/>
                </a:cubicBezTo>
                <a:close/>
              </a:path>
            </a:pathLst>
          </a:custGeom>
          <a:solidFill>
            <a:srgbClr val="A7A9AC"/>
          </a:solidFill>
          <a:ln w="3527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111" name="Freeform: Shape 1110">
            <a:extLst>
              <a:ext uri="{FF2B5EF4-FFF2-40B4-BE49-F238E27FC236}">
                <a16:creationId xmlns:a16="http://schemas.microsoft.com/office/drawing/2014/main" id="{65F29274-64BC-45DC-8A0A-5CCA57788960}"/>
              </a:ext>
            </a:extLst>
          </p:cNvPr>
          <p:cNvSpPr/>
          <p:nvPr/>
        </p:nvSpPr>
        <p:spPr>
          <a:xfrm rot="18900000">
            <a:off x="5854920" y="4574869"/>
            <a:ext cx="124786" cy="124786"/>
          </a:xfrm>
          <a:custGeom>
            <a:avLst/>
            <a:gdLst>
              <a:gd name="connsiteX0" fmla="*/ 124787 w 124786"/>
              <a:gd name="connsiteY0" fmla="*/ 62393 h 124786"/>
              <a:gd name="connsiteX1" fmla="*/ 62393 w 124786"/>
              <a:gd name="connsiteY1" fmla="*/ 124787 h 124786"/>
              <a:gd name="connsiteX2" fmla="*/ 0 w 124786"/>
              <a:gd name="connsiteY2" fmla="*/ 62393 h 124786"/>
              <a:gd name="connsiteX3" fmla="*/ 62393 w 124786"/>
              <a:gd name="connsiteY3" fmla="*/ 0 h 124786"/>
              <a:gd name="connsiteX4" fmla="*/ 124787 w 124786"/>
              <a:gd name="connsiteY4" fmla="*/ 62393 h 1247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4786" h="124786">
                <a:moveTo>
                  <a:pt x="124787" y="62393"/>
                </a:moveTo>
                <a:cubicBezTo>
                  <a:pt x="124787" y="96852"/>
                  <a:pt x="96852" y="124787"/>
                  <a:pt x="62393" y="124787"/>
                </a:cubicBezTo>
                <a:cubicBezTo>
                  <a:pt x="27934" y="124787"/>
                  <a:pt x="0" y="96852"/>
                  <a:pt x="0" y="62393"/>
                </a:cubicBezTo>
                <a:cubicBezTo>
                  <a:pt x="0" y="27934"/>
                  <a:pt x="27934" y="0"/>
                  <a:pt x="62393" y="0"/>
                </a:cubicBezTo>
                <a:cubicBezTo>
                  <a:pt x="96852" y="0"/>
                  <a:pt x="124787" y="27934"/>
                  <a:pt x="124787" y="62393"/>
                </a:cubicBezTo>
                <a:close/>
              </a:path>
            </a:pathLst>
          </a:custGeom>
          <a:solidFill>
            <a:srgbClr val="A7A9AC"/>
          </a:solidFill>
          <a:ln w="3527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112" name="Freeform: Shape 1111">
            <a:extLst>
              <a:ext uri="{FF2B5EF4-FFF2-40B4-BE49-F238E27FC236}">
                <a16:creationId xmlns:a16="http://schemas.microsoft.com/office/drawing/2014/main" id="{D3CF0DB5-DAE2-4E48-B9AB-16D852256218}"/>
              </a:ext>
            </a:extLst>
          </p:cNvPr>
          <p:cNvSpPr/>
          <p:nvPr/>
        </p:nvSpPr>
        <p:spPr>
          <a:xfrm rot="16990731">
            <a:off x="5567494" y="4574577"/>
            <a:ext cx="124792" cy="124792"/>
          </a:xfrm>
          <a:custGeom>
            <a:avLst/>
            <a:gdLst>
              <a:gd name="connsiteX0" fmla="*/ 124793 w 124792"/>
              <a:gd name="connsiteY0" fmla="*/ 62396 h 124792"/>
              <a:gd name="connsiteX1" fmla="*/ 62396 w 124792"/>
              <a:gd name="connsiteY1" fmla="*/ 124793 h 124792"/>
              <a:gd name="connsiteX2" fmla="*/ 0 w 124792"/>
              <a:gd name="connsiteY2" fmla="*/ 62396 h 124792"/>
              <a:gd name="connsiteX3" fmla="*/ 62396 w 124792"/>
              <a:gd name="connsiteY3" fmla="*/ 0 h 124792"/>
              <a:gd name="connsiteX4" fmla="*/ 124793 w 124792"/>
              <a:gd name="connsiteY4" fmla="*/ 62396 h 1247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4792" h="124792">
                <a:moveTo>
                  <a:pt x="124793" y="62396"/>
                </a:moveTo>
                <a:cubicBezTo>
                  <a:pt x="124793" y="96857"/>
                  <a:pt x="96857" y="124793"/>
                  <a:pt x="62396" y="124793"/>
                </a:cubicBezTo>
                <a:cubicBezTo>
                  <a:pt x="27935" y="124793"/>
                  <a:pt x="0" y="96857"/>
                  <a:pt x="0" y="62396"/>
                </a:cubicBezTo>
                <a:cubicBezTo>
                  <a:pt x="0" y="27936"/>
                  <a:pt x="27935" y="0"/>
                  <a:pt x="62396" y="0"/>
                </a:cubicBezTo>
                <a:cubicBezTo>
                  <a:pt x="96857" y="0"/>
                  <a:pt x="124793" y="27936"/>
                  <a:pt x="124793" y="62396"/>
                </a:cubicBezTo>
                <a:close/>
              </a:path>
            </a:pathLst>
          </a:custGeom>
          <a:solidFill>
            <a:srgbClr val="A7A9AC"/>
          </a:solidFill>
          <a:ln w="3527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306" name="Freeform: Shape 1305">
            <a:extLst>
              <a:ext uri="{FF2B5EF4-FFF2-40B4-BE49-F238E27FC236}">
                <a16:creationId xmlns:a16="http://schemas.microsoft.com/office/drawing/2014/main" id="{F2684C0F-ECC4-4DE3-A92F-E4F672E75081}"/>
              </a:ext>
            </a:extLst>
          </p:cNvPr>
          <p:cNvSpPr/>
          <p:nvPr/>
        </p:nvSpPr>
        <p:spPr>
          <a:xfrm>
            <a:off x="1116173" y="5038779"/>
            <a:ext cx="317900" cy="348978"/>
          </a:xfrm>
          <a:custGeom>
            <a:avLst/>
            <a:gdLst>
              <a:gd name="connsiteX0" fmla="*/ 189148 w 423482"/>
              <a:gd name="connsiteY0" fmla="*/ 26 h 464876"/>
              <a:gd name="connsiteX1" fmla="*/ 268192 w 423482"/>
              <a:gd name="connsiteY1" fmla="*/ 30429 h 464876"/>
              <a:gd name="connsiteX2" fmla="*/ 265965 w 423482"/>
              <a:gd name="connsiteY2" fmla="*/ 15105 h 464876"/>
              <a:gd name="connsiteX3" fmla="*/ 308401 w 423482"/>
              <a:gd name="connsiteY3" fmla="*/ 124339 h 464876"/>
              <a:gd name="connsiteX4" fmla="*/ 255430 w 423482"/>
              <a:gd name="connsiteY4" fmla="*/ 242843 h 464876"/>
              <a:gd name="connsiteX5" fmla="*/ 246136 w 423482"/>
              <a:gd name="connsiteY5" fmla="*/ 246512 h 464876"/>
              <a:gd name="connsiteX6" fmla="*/ 250510 w 423482"/>
              <a:gd name="connsiteY6" fmla="*/ 270246 h 464876"/>
              <a:gd name="connsiteX7" fmla="*/ 268584 w 423482"/>
              <a:gd name="connsiteY7" fmla="*/ 291726 h 464876"/>
              <a:gd name="connsiteX8" fmla="*/ 373758 w 423482"/>
              <a:gd name="connsiteY8" fmla="*/ 330626 h 464876"/>
              <a:gd name="connsiteX9" fmla="*/ 401525 w 423482"/>
              <a:gd name="connsiteY9" fmla="*/ 359047 h 464876"/>
              <a:gd name="connsiteX10" fmla="*/ 421433 w 423482"/>
              <a:gd name="connsiteY10" fmla="*/ 416153 h 464876"/>
              <a:gd name="connsiteX11" fmla="*/ 386724 w 423482"/>
              <a:gd name="connsiteY11" fmla="*/ 464876 h 464876"/>
              <a:gd name="connsiteX12" fmla="*/ 246319 w 423482"/>
              <a:gd name="connsiteY12" fmla="*/ 464876 h 464876"/>
              <a:gd name="connsiteX13" fmla="*/ 223398 w 423482"/>
              <a:gd name="connsiteY13" fmla="*/ 379741 h 464876"/>
              <a:gd name="connsiteX14" fmla="*/ 235448 w 423482"/>
              <a:gd name="connsiteY14" fmla="*/ 346866 h 464876"/>
              <a:gd name="connsiteX15" fmla="*/ 217111 w 423482"/>
              <a:gd name="connsiteY15" fmla="*/ 334948 h 464876"/>
              <a:gd name="connsiteX16" fmla="*/ 211872 w 423482"/>
              <a:gd name="connsiteY16" fmla="*/ 331542 h 464876"/>
              <a:gd name="connsiteX17" fmla="*/ 205978 w 423482"/>
              <a:gd name="connsiteY17" fmla="*/ 335340 h 464876"/>
              <a:gd name="connsiteX18" fmla="*/ 188296 w 423482"/>
              <a:gd name="connsiteY18" fmla="*/ 346866 h 464876"/>
              <a:gd name="connsiteX19" fmla="*/ 200346 w 423482"/>
              <a:gd name="connsiteY19" fmla="*/ 379741 h 464876"/>
              <a:gd name="connsiteX20" fmla="*/ 177163 w 423482"/>
              <a:gd name="connsiteY20" fmla="*/ 464876 h 464876"/>
              <a:gd name="connsiteX21" fmla="*/ 36758 w 423482"/>
              <a:gd name="connsiteY21" fmla="*/ 464876 h 464876"/>
              <a:gd name="connsiteX22" fmla="*/ 2049 w 423482"/>
              <a:gd name="connsiteY22" fmla="*/ 416153 h 464876"/>
              <a:gd name="connsiteX23" fmla="*/ 21957 w 423482"/>
              <a:gd name="connsiteY23" fmla="*/ 359047 h 464876"/>
              <a:gd name="connsiteX24" fmla="*/ 49724 w 423482"/>
              <a:gd name="connsiteY24" fmla="*/ 330626 h 464876"/>
              <a:gd name="connsiteX25" fmla="*/ 154898 w 423482"/>
              <a:gd name="connsiteY25" fmla="*/ 291726 h 464876"/>
              <a:gd name="connsiteX26" fmla="*/ 172972 w 423482"/>
              <a:gd name="connsiteY26" fmla="*/ 270246 h 464876"/>
              <a:gd name="connsiteX27" fmla="*/ 177721 w 423482"/>
              <a:gd name="connsiteY27" fmla="*/ 244478 h 464876"/>
              <a:gd name="connsiteX28" fmla="*/ 169240 w 423482"/>
              <a:gd name="connsiteY28" fmla="*/ 240186 h 464876"/>
              <a:gd name="connsiteX29" fmla="*/ 116915 w 423482"/>
              <a:gd name="connsiteY29" fmla="*/ 120540 h 464876"/>
              <a:gd name="connsiteX30" fmla="*/ 117439 w 423482"/>
              <a:gd name="connsiteY30" fmla="*/ 92381 h 464876"/>
              <a:gd name="connsiteX31" fmla="*/ 158434 w 423482"/>
              <a:gd name="connsiteY31" fmla="*/ 14843 h 464876"/>
              <a:gd name="connsiteX32" fmla="*/ 143110 w 423482"/>
              <a:gd name="connsiteY32" fmla="*/ 7246 h 464876"/>
              <a:gd name="connsiteX33" fmla="*/ 189148 w 423482"/>
              <a:gd name="connsiteY33" fmla="*/ 26 h 464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423482" h="464876">
                <a:moveTo>
                  <a:pt x="189148" y="26"/>
                </a:moveTo>
                <a:cubicBezTo>
                  <a:pt x="214918" y="-449"/>
                  <a:pt x="246188" y="5347"/>
                  <a:pt x="268192" y="30429"/>
                </a:cubicBezTo>
                <a:lnTo>
                  <a:pt x="265965" y="15105"/>
                </a:lnTo>
                <a:cubicBezTo>
                  <a:pt x="265965" y="15105"/>
                  <a:pt x="316522" y="72996"/>
                  <a:pt x="308401" y="124339"/>
                </a:cubicBezTo>
                <a:cubicBezTo>
                  <a:pt x="302606" y="160488"/>
                  <a:pt x="288927" y="215719"/>
                  <a:pt x="255430" y="242843"/>
                </a:cubicBezTo>
                <a:lnTo>
                  <a:pt x="246136" y="246512"/>
                </a:lnTo>
                <a:lnTo>
                  <a:pt x="250510" y="270246"/>
                </a:lnTo>
                <a:cubicBezTo>
                  <a:pt x="252344" y="280069"/>
                  <a:pt x="259154" y="288320"/>
                  <a:pt x="268584" y="291726"/>
                </a:cubicBezTo>
                <a:lnTo>
                  <a:pt x="373758" y="330626"/>
                </a:lnTo>
                <a:cubicBezTo>
                  <a:pt x="386724" y="335472"/>
                  <a:pt x="396941" y="345950"/>
                  <a:pt x="401525" y="359047"/>
                </a:cubicBezTo>
                <a:lnTo>
                  <a:pt x="421433" y="416153"/>
                </a:lnTo>
                <a:cubicBezTo>
                  <a:pt x="429684" y="439990"/>
                  <a:pt x="412003" y="464876"/>
                  <a:pt x="386724" y="464876"/>
                </a:cubicBezTo>
                <a:lnTo>
                  <a:pt x="246319" y="464876"/>
                </a:lnTo>
                <a:lnTo>
                  <a:pt x="223398" y="379741"/>
                </a:lnTo>
                <a:lnTo>
                  <a:pt x="235448" y="346866"/>
                </a:lnTo>
                <a:lnTo>
                  <a:pt x="217111" y="334948"/>
                </a:lnTo>
                <a:lnTo>
                  <a:pt x="211872" y="331542"/>
                </a:lnTo>
                <a:lnTo>
                  <a:pt x="205978" y="335340"/>
                </a:lnTo>
                <a:lnTo>
                  <a:pt x="188296" y="346866"/>
                </a:lnTo>
                <a:lnTo>
                  <a:pt x="200346" y="379741"/>
                </a:lnTo>
                <a:lnTo>
                  <a:pt x="177163" y="464876"/>
                </a:lnTo>
                <a:lnTo>
                  <a:pt x="36758" y="464876"/>
                </a:lnTo>
                <a:cubicBezTo>
                  <a:pt x="11479" y="464876"/>
                  <a:pt x="-6202" y="439990"/>
                  <a:pt x="2049" y="416153"/>
                </a:cubicBezTo>
                <a:lnTo>
                  <a:pt x="21957" y="359047"/>
                </a:lnTo>
                <a:cubicBezTo>
                  <a:pt x="26410" y="345819"/>
                  <a:pt x="36627" y="335472"/>
                  <a:pt x="49724" y="330626"/>
                </a:cubicBezTo>
                <a:lnTo>
                  <a:pt x="154898" y="291726"/>
                </a:lnTo>
                <a:cubicBezTo>
                  <a:pt x="164328" y="288189"/>
                  <a:pt x="171139" y="280069"/>
                  <a:pt x="172972" y="270246"/>
                </a:cubicBezTo>
                <a:lnTo>
                  <a:pt x="177721" y="244478"/>
                </a:lnTo>
                <a:lnTo>
                  <a:pt x="169240" y="240186"/>
                </a:lnTo>
                <a:cubicBezTo>
                  <a:pt x="145861" y="222439"/>
                  <a:pt x="121368" y="187862"/>
                  <a:pt x="116915" y="120540"/>
                </a:cubicBezTo>
                <a:lnTo>
                  <a:pt x="117439" y="92381"/>
                </a:lnTo>
                <a:cubicBezTo>
                  <a:pt x="117439" y="92381"/>
                  <a:pt x="122023" y="28988"/>
                  <a:pt x="158434" y="14843"/>
                </a:cubicBezTo>
                <a:lnTo>
                  <a:pt x="143110" y="7246"/>
                </a:lnTo>
                <a:cubicBezTo>
                  <a:pt x="143110" y="7246"/>
                  <a:pt x="163379" y="501"/>
                  <a:pt x="189148" y="26"/>
                </a:cubicBezTo>
                <a:close/>
              </a:path>
            </a:pathLst>
          </a:custGeom>
          <a:solidFill>
            <a:schemeClr val="bg2"/>
          </a:solidFill>
          <a:ln w="14780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1307" name="Freeform: Shape 1306">
            <a:extLst>
              <a:ext uri="{FF2B5EF4-FFF2-40B4-BE49-F238E27FC236}">
                <a16:creationId xmlns:a16="http://schemas.microsoft.com/office/drawing/2014/main" id="{67F4F950-5CBF-4B70-B27C-F071778DBEC7}"/>
              </a:ext>
            </a:extLst>
          </p:cNvPr>
          <p:cNvSpPr/>
          <p:nvPr/>
        </p:nvSpPr>
        <p:spPr>
          <a:xfrm>
            <a:off x="1119494" y="3893065"/>
            <a:ext cx="317692" cy="331296"/>
          </a:xfrm>
          <a:custGeom>
            <a:avLst/>
            <a:gdLst>
              <a:gd name="connsiteX0" fmla="*/ 421097 w 423202"/>
              <a:gd name="connsiteY0" fmla="*/ 392728 h 441320"/>
              <a:gd name="connsiteX1" fmla="*/ 401189 w 423202"/>
              <a:gd name="connsiteY1" fmla="*/ 335622 h 441320"/>
              <a:gd name="connsiteX2" fmla="*/ 373422 w 423202"/>
              <a:gd name="connsiteY2" fmla="*/ 307332 h 441320"/>
              <a:gd name="connsiteX3" fmla="*/ 268380 w 423202"/>
              <a:gd name="connsiteY3" fmla="*/ 268432 h 441320"/>
              <a:gd name="connsiteX4" fmla="*/ 250436 w 423202"/>
              <a:gd name="connsiteY4" fmla="*/ 246952 h 441320"/>
              <a:gd name="connsiteX5" fmla="*/ 245721 w 423202"/>
              <a:gd name="connsiteY5" fmla="*/ 221412 h 441320"/>
              <a:gd name="connsiteX6" fmla="*/ 296801 w 423202"/>
              <a:gd name="connsiteY6" fmla="*/ 155007 h 441320"/>
              <a:gd name="connsiteX7" fmla="*/ 291562 w 423202"/>
              <a:gd name="connsiteY7" fmla="*/ 208314 h 441320"/>
              <a:gd name="connsiteX8" fmla="*/ 320639 w 423202"/>
              <a:gd name="connsiteY8" fmla="*/ 107594 h 441320"/>
              <a:gd name="connsiteX9" fmla="*/ 258163 w 423202"/>
              <a:gd name="connsiteY9" fmla="*/ 5302 h 441320"/>
              <a:gd name="connsiteX10" fmla="*/ 187830 w 423202"/>
              <a:gd name="connsiteY10" fmla="*/ 6219 h 441320"/>
              <a:gd name="connsiteX11" fmla="*/ 121818 w 423202"/>
              <a:gd name="connsiteY11" fmla="*/ 153305 h 441320"/>
              <a:gd name="connsiteX12" fmla="*/ 165564 w 423202"/>
              <a:gd name="connsiteY12" fmla="*/ 212505 h 441320"/>
              <a:gd name="connsiteX13" fmla="*/ 177613 w 423202"/>
              <a:gd name="connsiteY13" fmla="*/ 221019 h 441320"/>
              <a:gd name="connsiteX14" fmla="*/ 172898 w 423202"/>
              <a:gd name="connsiteY14" fmla="*/ 246821 h 441320"/>
              <a:gd name="connsiteX15" fmla="*/ 154824 w 423202"/>
              <a:gd name="connsiteY15" fmla="*/ 268301 h 441320"/>
              <a:gd name="connsiteX16" fmla="*/ 49781 w 423202"/>
              <a:gd name="connsiteY16" fmla="*/ 307201 h 441320"/>
              <a:gd name="connsiteX17" fmla="*/ 22014 w 423202"/>
              <a:gd name="connsiteY17" fmla="*/ 335492 h 441320"/>
              <a:gd name="connsiteX18" fmla="*/ 2106 w 423202"/>
              <a:gd name="connsiteY18" fmla="*/ 392597 h 441320"/>
              <a:gd name="connsiteX19" fmla="*/ 36684 w 423202"/>
              <a:gd name="connsiteY19" fmla="*/ 441320 h 441320"/>
              <a:gd name="connsiteX20" fmla="*/ 152466 w 423202"/>
              <a:gd name="connsiteY20" fmla="*/ 441320 h 441320"/>
              <a:gd name="connsiteX21" fmla="*/ 129545 w 423202"/>
              <a:gd name="connsiteY21" fmla="*/ 348720 h 441320"/>
              <a:gd name="connsiteX22" fmla="*/ 298504 w 423202"/>
              <a:gd name="connsiteY22" fmla="*/ 348720 h 441320"/>
              <a:gd name="connsiteX23" fmla="*/ 269820 w 423202"/>
              <a:gd name="connsiteY23" fmla="*/ 441320 h 441320"/>
              <a:gd name="connsiteX24" fmla="*/ 386389 w 423202"/>
              <a:gd name="connsiteY24" fmla="*/ 441320 h 441320"/>
              <a:gd name="connsiteX25" fmla="*/ 421097 w 423202"/>
              <a:gd name="connsiteY25" fmla="*/ 392728 h 441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423202" h="441320">
                <a:moveTo>
                  <a:pt x="421097" y="392728"/>
                </a:moveTo>
                <a:lnTo>
                  <a:pt x="401189" y="335622"/>
                </a:lnTo>
                <a:cubicBezTo>
                  <a:pt x="396605" y="322525"/>
                  <a:pt x="386520" y="312047"/>
                  <a:pt x="373422" y="307332"/>
                </a:cubicBezTo>
                <a:lnTo>
                  <a:pt x="268380" y="268432"/>
                </a:lnTo>
                <a:cubicBezTo>
                  <a:pt x="259080" y="264896"/>
                  <a:pt x="252139" y="256775"/>
                  <a:pt x="250436" y="246952"/>
                </a:cubicBezTo>
                <a:lnTo>
                  <a:pt x="245721" y="221412"/>
                </a:lnTo>
                <a:cubicBezTo>
                  <a:pt x="285144" y="208707"/>
                  <a:pt x="295884" y="145970"/>
                  <a:pt x="296801" y="155007"/>
                </a:cubicBezTo>
                <a:cubicBezTo>
                  <a:pt x="297718" y="165092"/>
                  <a:pt x="291562" y="208314"/>
                  <a:pt x="291562" y="208314"/>
                </a:cubicBezTo>
                <a:cubicBezTo>
                  <a:pt x="291562" y="208314"/>
                  <a:pt x="324568" y="164568"/>
                  <a:pt x="320639" y="107594"/>
                </a:cubicBezTo>
                <a:cubicBezTo>
                  <a:pt x="316710" y="50750"/>
                  <a:pt x="282656" y="17745"/>
                  <a:pt x="258163" y="5302"/>
                </a:cubicBezTo>
                <a:cubicBezTo>
                  <a:pt x="233671" y="-7141"/>
                  <a:pt x="187830" y="6219"/>
                  <a:pt x="187830" y="6219"/>
                </a:cubicBezTo>
                <a:cubicBezTo>
                  <a:pt x="125747" y="-9105"/>
                  <a:pt x="96016" y="104582"/>
                  <a:pt x="121818" y="153305"/>
                </a:cubicBezTo>
                <a:cubicBezTo>
                  <a:pt x="139107" y="185917"/>
                  <a:pt x="156133" y="204123"/>
                  <a:pt x="165564" y="212505"/>
                </a:cubicBezTo>
                <a:cubicBezTo>
                  <a:pt x="168052" y="214732"/>
                  <a:pt x="172112" y="218137"/>
                  <a:pt x="177613" y="221019"/>
                </a:cubicBezTo>
                <a:lnTo>
                  <a:pt x="172898" y="246821"/>
                </a:lnTo>
                <a:cubicBezTo>
                  <a:pt x="171065" y="256644"/>
                  <a:pt x="164123" y="264765"/>
                  <a:pt x="154824" y="268301"/>
                </a:cubicBezTo>
                <a:lnTo>
                  <a:pt x="49781" y="307201"/>
                </a:lnTo>
                <a:cubicBezTo>
                  <a:pt x="36815" y="312047"/>
                  <a:pt x="26468" y="322394"/>
                  <a:pt x="22014" y="335492"/>
                </a:cubicBezTo>
                <a:lnTo>
                  <a:pt x="2106" y="392597"/>
                </a:lnTo>
                <a:cubicBezTo>
                  <a:pt x="-6276" y="416304"/>
                  <a:pt x="11405" y="441320"/>
                  <a:pt x="36684" y="441320"/>
                </a:cubicBezTo>
                <a:lnTo>
                  <a:pt x="152466" y="441320"/>
                </a:lnTo>
                <a:lnTo>
                  <a:pt x="129545" y="348720"/>
                </a:lnTo>
                <a:cubicBezTo>
                  <a:pt x="129545" y="348720"/>
                  <a:pt x="225943" y="382119"/>
                  <a:pt x="298504" y="348720"/>
                </a:cubicBezTo>
                <a:lnTo>
                  <a:pt x="269820" y="441320"/>
                </a:lnTo>
                <a:lnTo>
                  <a:pt x="386389" y="441320"/>
                </a:lnTo>
                <a:cubicBezTo>
                  <a:pt x="411798" y="441451"/>
                  <a:pt x="429480" y="416566"/>
                  <a:pt x="421097" y="392728"/>
                </a:cubicBezTo>
                <a:close/>
              </a:path>
            </a:pathLst>
          </a:custGeom>
          <a:solidFill>
            <a:schemeClr val="bg2"/>
          </a:solidFill>
          <a:ln w="14780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1308" name="Freeform: Shape 1307">
            <a:extLst>
              <a:ext uri="{FF2B5EF4-FFF2-40B4-BE49-F238E27FC236}">
                <a16:creationId xmlns:a16="http://schemas.microsoft.com/office/drawing/2014/main" id="{86DDDC62-EE35-48F2-9721-A6F71918D5CE}"/>
              </a:ext>
            </a:extLst>
          </p:cNvPr>
          <p:cNvSpPr/>
          <p:nvPr/>
        </p:nvSpPr>
        <p:spPr>
          <a:xfrm>
            <a:off x="1116173" y="2726194"/>
            <a:ext cx="317900" cy="348978"/>
          </a:xfrm>
          <a:custGeom>
            <a:avLst/>
            <a:gdLst>
              <a:gd name="connsiteX0" fmla="*/ 189148 w 423482"/>
              <a:gd name="connsiteY0" fmla="*/ 26 h 464876"/>
              <a:gd name="connsiteX1" fmla="*/ 268192 w 423482"/>
              <a:gd name="connsiteY1" fmla="*/ 30429 h 464876"/>
              <a:gd name="connsiteX2" fmla="*/ 265965 w 423482"/>
              <a:gd name="connsiteY2" fmla="*/ 15105 h 464876"/>
              <a:gd name="connsiteX3" fmla="*/ 308401 w 423482"/>
              <a:gd name="connsiteY3" fmla="*/ 124339 h 464876"/>
              <a:gd name="connsiteX4" fmla="*/ 255430 w 423482"/>
              <a:gd name="connsiteY4" fmla="*/ 242843 h 464876"/>
              <a:gd name="connsiteX5" fmla="*/ 246136 w 423482"/>
              <a:gd name="connsiteY5" fmla="*/ 246512 h 464876"/>
              <a:gd name="connsiteX6" fmla="*/ 250510 w 423482"/>
              <a:gd name="connsiteY6" fmla="*/ 270246 h 464876"/>
              <a:gd name="connsiteX7" fmla="*/ 268584 w 423482"/>
              <a:gd name="connsiteY7" fmla="*/ 291726 h 464876"/>
              <a:gd name="connsiteX8" fmla="*/ 373758 w 423482"/>
              <a:gd name="connsiteY8" fmla="*/ 330626 h 464876"/>
              <a:gd name="connsiteX9" fmla="*/ 401525 w 423482"/>
              <a:gd name="connsiteY9" fmla="*/ 359047 h 464876"/>
              <a:gd name="connsiteX10" fmla="*/ 421433 w 423482"/>
              <a:gd name="connsiteY10" fmla="*/ 416153 h 464876"/>
              <a:gd name="connsiteX11" fmla="*/ 386724 w 423482"/>
              <a:gd name="connsiteY11" fmla="*/ 464876 h 464876"/>
              <a:gd name="connsiteX12" fmla="*/ 246319 w 423482"/>
              <a:gd name="connsiteY12" fmla="*/ 464876 h 464876"/>
              <a:gd name="connsiteX13" fmla="*/ 223398 w 423482"/>
              <a:gd name="connsiteY13" fmla="*/ 379741 h 464876"/>
              <a:gd name="connsiteX14" fmla="*/ 235448 w 423482"/>
              <a:gd name="connsiteY14" fmla="*/ 346866 h 464876"/>
              <a:gd name="connsiteX15" fmla="*/ 217111 w 423482"/>
              <a:gd name="connsiteY15" fmla="*/ 334948 h 464876"/>
              <a:gd name="connsiteX16" fmla="*/ 211872 w 423482"/>
              <a:gd name="connsiteY16" fmla="*/ 331542 h 464876"/>
              <a:gd name="connsiteX17" fmla="*/ 205978 w 423482"/>
              <a:gd name="connsiteY17" fmla="*/ 335340 h 464876"/>
              <a:gd name="connsiteX18" fmla="*/ 188296 w 423482"/>
              <a:gd name="connsiteY18" fmla="*/ 346866 h 464876"/>
              <a:gd name="connsiteX19" fmla="*/ 200346 w 423482"/>
              <a:gd name="connsiteY19" fmla="*/ 379741 h 464876"/>
              <a:gd name="connsiteX20" fmla="*/ 177163 w 423482"/>
              <a:gd name="connsiteY20" fmla="*/ 464876 h 464876"/>
              <a:gd name="connsiteX21" fmla="*/ 36758 w 423482"/>
              <a:gd name="connsiteY21" fmla="*/ 464876 h 464876"/>
              <a:gd name="connsiteX22" fmla="*/ 2049 w 423482"/>
              <a:gd name="connsiteY22" fmla="*/ 416153 h 464876"/>
              <a:gd name="connsiteX23" fmla="*/ 21957 w 423482"/>
              <a:gd name="connsiteY23" fmla="*/ 359047 h 464876"/>
              <a:gd name="connsiteX24" fmla="*/ 49724 w 423482"/>
              <a:gd name="connsiteY24" fmla="*/ 330626 h 464876"/>
              <a:gd name="connsiteX25" fmla="*/ 154898 w 423482"/>
              <a:gd name="connsiteY25" fmla="*/ 291726 h 464876"/>
              <a:gd name="connsiteX26" fmla="*/ 172972 w 423482"/>
              <a:gd name="connsiteY26" fmla="*/ 270246 h 464876"/>
              <a:gd name="connsiteX27" fmla="*/ 177721 w 423482"/>
              <a:gd name="connsiteY27" fmla="*/ 244478 h 464876"/>
              <a:gd name="connsiteX28" fmla="*/ 169240 w 423482"/>
              <a:gd name="connsiteY28" fmla="*/ 240186 h 464876"/>
              <a:gd name="connsiteX29" fmla="*/ 116915 w 423482"/>
              <a:gd name="connsiteY29" fmla="*/ 120540 h 464876"/>
              <a:gd name="connsiteX30" fmla="*/ 117439 w 423482"/>
              <a:gd name="connsiteY30" fmla="*/ 92381 h 464876"/>
              <a:gd name="connsiteX31" fmla="*/ 158434 w 423482"/>
              <a:gd name="connsiteY31" fmla="*/ 14843 h 464876"/>
              <a:gd name="connsiteX32" fmla="*/ 143110 w 423482"/>
              <a:gd name="connsiteY32" fmla="*/ 7246 h 464876"/>
              <a:gd name="connsiteX33" fmla="*/ 189148 w 423482"/>
              <a:gd name="connsiteY33" fmla="*/ 26 h 464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423482" h="464876">
                <a:moveTo>
                  <a:pt x="189148" y="26"/>
                </a:moveTo>
                <a:cubicBezTo>
                  <a:pt x="214918" y="-449"/>
                  <a:pt x="246188" y="5347"/>
                  <a:pt x="268192" y="30429"/>
                </a:cubicBezTo>
                <a:lnTo>
                  <a:pt x="265965" y="15105"/>
                </a:lnTo>
                <a:cubicBezTo>
                  <a:pt x="265965" y="15105"/>
                  <a:pt x="316522" y="72996"/>
                  <a:pt x="308401" y="124339"/>
                </a:cubicBezTo>
                <a:cubicBezTo>
                  <a:pt x="302606" y="160488"/>
                  <a:pt x="288927" y="215719"/>
                  <a:pt x="255430" y="242843"/>
                </a:cubicBezTo>
                <a:lnTo>
                  <a:pt x="246136" y="246512"/>
                </a:lnTo>
                <a:lnTo>
                  <a:pt x="250510" y="270246"/>
                </a:lnTo>
                <a:cubicBezTo>
                  <a:pt x="252344" y="280069"/>
                  <a:pt x="259154" y="288320"/>
                  <a:pt x="268584" y="291726"/>
                </a:cubicBezTo>
                <a:lnTo>
                  <a:pt x="373758" y="330626"/>
                </a:lnTo>
                <a:cubicBezTo>
                  <a:pt x="386724" y="335472"/>
                  <a:pt x="396941" y="345950"/>
                  <a:pt x="401525" y="359047"/>
                </a:cubicBezTo>
                <a:lnTo>
                  <a:pt x="421433" y="416153"/>
                </a:lnTo>
                <a:cubicBezTo>
                  <a:pt x="429684" y="439990"/>
                  <a:pt x="412003" y="464876"/>
                  <a:pt x="386724" y="464876"/>
                </a:cubicBezTo>
                <a:lnTo>
                  <a:pt x="246319" y="464876"/>
                </a:lnTo>
                <a:lnTo>
                  <a:pt x="223398" y="379741"/>
                </a:lnTo>
                <a:lnTo>
                  <a:pt x="235448" y="346866"/>
                </a:lnTo>
                <a:lnTo>
                  <a:pt x="217111" y="334948"/>
                </a:lnTo>
                <a:lnTo>
                  <a:pt x="211872" y="331542"/>
                </a:lnTo>
                <a:lnTo>
                  <a:pt x="205978" y="335340"/>
                </a:lnTo>
                <a:lnTo>
                  <a:pt x="188296" y="346866"/>
                </a:lnTo>
                <a:lnTo>
                  <a:pt x="200346" y="379741"/>
                </a:lnTo>
                <a:lnTo>
                  <a:pt x="177163" y="464876"/>
                </a:lnTo>
                <a:lnTo>
                  <a:pt x="36758" y="464876"/>
                </a:lnTo>
                <a:cubicBezTo>
                  <a:pt x="11479" y="464876"/>
                  <a:pt x="-6202" y="439990"/>
                  <a:pt x="2049" y="416153"/>
                </a:cubicBezTo>
                <a:lnTo>
                  <a:pt x="21957" y="359047"/>
                </a:lnTo>
                <a:cubicBezTo>
                  <a:pt x="26410" y="345819"/>
                  <a:pt x="36627" y="335472"/>
                  <a:pt x="49724" y="330626"/>
                </a:cubicBezTo>
                <a:lnTo>
                  <a:pt x="154898" y="291726"/>
                </a:lnTo>
                <a:cubicBezTo>
                  <a:pt x="164328" y="288189"/>
                  <a:pt x="171139" y="280069"/>
                  <a:pt x="172972" y="270246"/>
                </a:cubicBezTo>
                <a:lnTo>
                  <a:pt x="177721" y="244478"/>
                </a:lnTo>
                <a:lnTo>
                  <a:pt x="169240" y="240186"/>
                </a:lnTo>
                <a:cubicBezTo>
                  <a:pt x="145861" y="222439"/>
                  <a:pt x="121368" y="187862"/>
                  <a:pt x="116915" y="120540"/>
                </a:cubicBezTo>
                <a:lnTo>
                  <a:pt x="117439" y="92381"/>
                </a:lnTo>
                <a:cubicBezTo>
                  <a:pt x="117439" y="92381"/>
                  <a:pt x="122023" y="28988"/>
                  <a:pt x="158434" y="14843"/>
                </a:cubicBezTo>
                <a:lnTo>
                  <a:pt x="143110" y="7246"/>
                </a:lnTo>
                <a:cubicBezTo>
                  <a:pt x="143110" y="7246"/>
                  <a:pt x="163379" y="501"/>
                  <a:pt x="189148" y="26"/>
                </a:cubicBezTo>
                <a:close/>
              </a:path>
            </a:pathLst>
          </a:custGeom>
          <a:solidFill>
            <a:schemeClr val="bg2"/>
          </a:solidFill>
          <a:ln w="14780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1309" name="Freeform: Shape 1308">
            <a:extLst>
              <a:ext uri="{FF2B5EF4-FFF2-40B4-BE49-F238E27FC236}">
                <a16:creationId xmlns:a16="http://schemas.microsoft.com/office/drawing/2014/main" id="{B0F33362-7205-40F4-BB1C-0DEFED72BEAA}"/>
              </a:ext>
            </a:extLst>
          </p:cNvPr>
          <p:cNvSpPr/>
          <p:nvPr/>
        </p:nvSpPr>
        <p:spPr>
          <a:xfrm>
            <a:off x="1119494" y="1576969"/>
            <a:ext cx="317692" cy="331296"/>
          </a:xfrm>
          <a:custGeom>
            <a:avLst/>
            <a:gdLst>
              <a:gd name="connsiteX0" fmla="*/ 421097 w 423202"/>
              <a:gd name="connsiteY0" fmla="*/ 392728 h 441320"/>
              <a:gd name="connsiteX1" fmla="*/ 401189 w 423202"/>
              <a:gd name="connsiteY1" fmla="*/ 335622 h 441320"/>
              <a:gd name="connsiteX2" fmla="*/ 373422 w 423202"/>
              <a:gd name="connsiteY2" fmla="*/ 307332 h 441320"/>
              <a:gd name="connsiteX3" fmla="*/ 268380 w 423202"/>
              <a:gd name="connsiteY3" fmla="*/ 268432 h 441320"/>
              <a:gd name="connsiteX4" fmla="*/ 250436 w 423202"/>
              <a:gd name="connsiteY4" fmla="*/ 246952 h 441320"/>
              <a:gd name="connsiteX5" fmla="*/ 245721 w 423202"/>
              <a:gd name="connsiteY5" fmla="*/ 221412 h 441320"/>
              <a:gd name="connsiteX6" fmla="*/ 296801 w 423202"/>
              <a:gd name="connsiteY6" fmla="*/ 155007 h 441320"/>
              <a:gd name="connsiteX7" fmla="*/ 291562 w 423202"/>
              <a:gd name="connsiteY7" fmla="*/ 208314 h 441320"/>
              <a:gd name="connsiteX8" fmla="*/ 320639 w 423202"/>
              <a:gd name="connsiteY8" fmla="*/ 107594 h 441320"/>
              <a:gd name="connsiteX9" fmla="*/ 258163 w 423202"/>
              <a:gd name="connsiteY9" fmla="*/ 5302 h 441320"/>
              <a:gd name="connsiteX10" fmla="*/ 187830 w 423202"/>
              <a:gd name="connsiteY10" fmla="*/ 6219 h 441320"/>
              <a:gd name="connsiteX11" fmla="*/ 121818 w 423202"/>
              <a:gd name="connsiteY11" fmla="*/ 153305 h 441320"/>
              <a:gd name="connsiteX12" fmla="*/ 165564 w 423202"/>
              <a:gd name="connsiteY12" fmla="*/ 212505 h 441320"/>
              <a:gd name="connsiteX13" fmla="*/ 177613 w 423202"/>
              <a:gd name="connsiteY13" fmla="*/ 221019 h 441320"/>
              <a:gd name="connsiteX14" fmla="*/ 172898 w 423202"/>
              <a:gd name="connsiteY14" fmla="*/ 246821 h 441320"/>
              <a:gd name="connsiteX15" fmla="*/ 154824 w 423202"/>
              <a:gd name="connsiteY15" fmla="*/ 268301 h 441320"/>
              <a:gd name="connsiteX16" fmla="*/ 49781 w 423202"/>
              <a:gd name="connsiteY16" fmla="*/ 307201 h 441320"/>
              <a:gd name="connsiteX17" fmla="*/ 22014 w 423202"/>
              <a:gd name="connsiteY17" fmla="*/ 335492 h 441320"/>
              <a:gd name="connsiteX18" fmla="*/ 2106 w 423202"/>
              <a:gd name="connsiteY18" fmla="*/ 392597 h 441320"/>
              <a:gd name="connsiteX19" fmla="*/ 36684 w 423202"/>
              <a:gd name="connsiteY19" fmla="*/ 441320 h 441320"/>
              <a:gd name="connsiteX20" fmla="*/ 152466 w 423202"/>
              <a:gd name="connsiteY20" fmla="*/ 441320 h 441320"/>
              <a:gd name="connsiteX21" fmla="*/ 129545 w 423202"/>
              <a:gd name="connsiteY21" fmla="*/ 348720 h 441320"/>
              <a:gd name="connsiteX22" fmla="*/ 298504 w 423202"/>
              <a:gd name="connsiteY22" fmla="*/ 348720 h 441320"/>
              <a:gd name="connsiteX23" fmla="*/ 269820 w 423202"/>
              <a:gd name="connsiteY23" fmla="*/ 441320 h 441320"/>
              <a:gd name="connsiteX24" fmla="*/ 386389 w 423202"/>
              <a:gd name="connsiteY24" fmla="*/ 441320 h 441320"/>
              <a:gd name="connsiteX25" fmla="*/ 421097 w 423202"/>
              <a:gd name="connsiteY25" fmla="*/ 392728 h 441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423202" h="441320">
                <a:moveTo>
                  <a:pt x="421097" y="392728"/>
                </a:moveTo>
                <a:lnTo>
                  <a:pt x="401189" y="335622"/>
                </a:lnTo>
                <a:cubicBezTo>
                  <a:pt x="396605" y="322525"/>
                  <a:pt x="386520" y="312047"/>
                  <a:pt x="373422" y="307332"/>
                </a:cubicBezTo>
                <a:lnTo>
                  <a:pt x="268380" y="268432"/>
                </a:lnTo>
                <a:cubicBezTo>
                  <a:pt x="259080" y="264896"/>
                  <a:pt x="252139" y="256775"/>
                  <a:pt x="250436" y="246952"/>
                </a:cubicBezTo>
                <a:lnTo>
                  <a:pt x="245721" y="221412"/>
                </a:lnTo>
                <a:cubicBezTo>
                  <a:pt x="285144" y="208707"/>
                  <a:pt x="295884" y="145970"/>
                  <a:pt x="296801" y="155007"/>
                </a:cubicBezTo>
                <a:cubicBezTo>
                  <a:pt x="297718" y="165092"/>
                  <a:pt x="291562" y="208314"/>
                  <a:pt x="291562" y="208314"/>
                </a:cubicBezTo>
                <a:cubicBezTo>
                  <a:pt x="291562" y="208314"/>
                  <a:pt x="324568" y="164568"/>
                  <a:pt x="320639" y="107594"/>
                </a:cubicBezTo>
                <a:cubicBezTo>
                  <a:pt x="316710" y="50750"/>
                  <a:pt x="282656" y="17745"/>
                  <a:pt x="258163" y="5302"/>
                </a:cubicBezTo>
                <a:cubicBezTo>
                  <a:pt x="233671" y="-7141"/>
                  <a:pt x="187830" y="6219"/>
                  <a:pt x="187830" y="6219"/>
                </a:cubicBezTo>
                <a:cubicBezTo>
                  <a:pt x="125747" y="-9105"/>
                  <a:pt x="96016" y="104582"/>
                  <a:pt x="121818" y="153305"/>
                </a:cubicBezTo>
                <a:cubicBezTo>
                  <a:pt x="139107" y="185917"/>
                  <a:pt x="156133" y="204123"/>
                  <a:pt x="165564" y="212505"/>
                </a:cubicBezTo>
                <a:cubicBezTo>
                  <a:pt x="168052" y="214732"/>
                  <a:pt x="172112" y="218137"/>
                  <a:pt x="177613" y="221019"/>
                </a:cubicBezTo>
                <a:lnTo>
                  <a:pt x="172898" y="246821"/>
                </a:lnTo>
                <a:cubicBezTo>
                  <a:pt x="171065" y="256644"/>
                  <a:pt x="164123" y="264765"/>
                  <a:pt x="154824" y="268301"/>
                </a:cubicBezTo>
                <a:lnTo>
                  <a:pt x="49781" y="307201"/>
                </a:lnTo>
                <a:cubicBezTo>
                  <a:pt x="36815" y="312047"/>
                  <a:pt x="26468" y="322394"/>
                  <a:pt x="22014" y="335492"/>
                </a:cubicBezTo>
                <a:lnTo>
                  <a:pt x="2106" y="392597"/>
                </a:lnTo>
                <a:cubicBezTo>
                  <a:pt x="-6276" y="416304"/>
                  <a:pt x="11405" y="441320"/>
                  <a:pt x="36684" y="441320"/>
                </a:cubicBezTo>
                <a:lnTo>
                  <a:pt x="152466" y="441320"/>
                </a:lnTo>
                <a:lnTo>
                  <a:pt x="129545" y="348720"/>
                </a:lnTo>
                <a:cubicBezTo>
                  <a:pt x="129545" y="348720"/>
                  <a:pt x="225943" y="382119"/>
                  <a:pt x="298504" y="348720"/>
                </a:cubicBezTo>
                <a:lnTo>
                  <a:pt x="269820" y="441320"/>
                </a:lnTo>
                <a:lnTo>
                  <a:pt x="386389" y="441320"/>
                </a:lnTo>
                <a:cubicBezTo>
                  <a:pt x="411798" y="441451"/>
                  <a:pt x="429480" y="416566"/>
                  <a:pt x="421097" y="392728"/>
                </a:cubicBezTo>
                <a:close/>
              </a:path>
            </a:pathLst>
          </a:custGeom>
          <a:solidFill>
            <a:schemeClr val="bg2"/>
          </a:solidFill>
          <a:ln w="14780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1310" name="Freeform: Shape 1309">
            <a:extLst>
              <a:ext uri="{FF2B5EF4-FFF2-40B4-BE49-F238E27FC236}">
                <a16:creationId xmlns:a16="http://schemas.microsoft.com/office/drawing/2014/main" id="{D333A89E-232E-4FCF-BC24-050ED9A2E252}"/>
              </a:ext>
            </a:extLst>
          </p:cNvPr>
          <p:cNvSpPr/>
          <p:nvPr/>
        </p:nvSpPr>
        <p:spPr>
          <a:xfrm>
            <a:off x="10673129" y="5038779"/>
            <a:ext cx="317900" cy="348978"/>
          </a:xfrm>
          <a:custGeom>
            <a:avLst/>
            <a:gdLst>
              <a:gd name="connsiteX0" fmla="*/ 189148 w 423482"/>
              <a:gd name="connsiteY0" fmla="*/ 26 h 464876"/>
              <a:gd name="connsiteX1" fmla="*/ 268192 w 423482"/>
              <a:gd name="connsiteY1" fmla="*/ 30429 h 464876"/>
              <a:gd name="connsiteX2" fmla="*/ 265965 w 423482"/>
              <a:gd name="connsiteY2" fmla="*/ 15105 h 464876"/>
              <a:gd name="connsiteX3" fmla="*/ 308401 w 423482"/>
              <a:gd name="connsiteY3" fmla="*/ 124339 h 464876"/>
              <a:gd name="connsiteX4" fmla="*/ 255430 w 423482"/>
              <a:gd name="connsiteY4" fmla="*/ 242843 h 464876"/>
              <a:gd name="connsiteX5" fmla="*/ 246136 w 423482"/>
              <a:gd name="connsiteY5" fmla="*/ 246512 h 464876"/>
              <a:gd name="connsiteX6" fmla="*/ 250510 w 423482"/>
              <a:gd name="connsiteY6" fmla="*/ 270246 h 464876"/>
              <a:gd name="connsiteX7" fmla="*/ 268584 w 423482"/>
              <a:gd name="connsiteY7" fmla="*/ 291726 h 464876"/>
              <a:gd name="connsiteX8" fmla="*/ 373758 w 423482"/>
              <a:gd name="connsiteY8" fmla="*/ 330626 h 464876"/>
              <a:gd name="connsiteX9" fmla="*/ 401525 w 423482"/>
              <a:gd name="connsiteY9" fmla="*/ 359047 h 464876"/>
              <a:gd name="connsiteX10" fmla="*/ 421433 w 423482"/>
              <a:gd name="connsiteY10" fmla="*/ 416153 h 464876"/>
              <a:gd name="connsiteX11" fmla="*/ 386724 w 423482"/>
              <a:gd name="connsiteY11" fmla="*/ 464876 h 464876"/>
              <a:gd name="connsiteX12" fmla="*/ 246319 w 423482"/>
              <a:gd name="connsiteY12" fmla="*/ 464876 h 464876"/>
              <a:gd name="connsiteX13" fmla="*/ 223398 w 423482"/>
              <a:gd name="connsiteY13" fmla="*/ 379741 h 464876"/>
              <a:gd name="connsiteX14" fmla="*/ 235448 w 423482"/>
              <a:gd name="connsiteY14" fmla="*/ 346866 h 464876"/>
              <a:gd name="connsiteX15" fmla="*/ 217111 w 423482"/>
              <a:gd name="connsiteY15" fmla="*/ 334948 h 464876"/>
              <a:gd name="connsiteX16" fmla="*/ 211872 w 423482"/>
              <a:gd name="connsiteY16" fmla="*/ 331542 h 464876"/>
              <a:gd name="connsiteX17" fmla="*/ 205978 w 423482"/>
              <a:gd name="connsiteY17" fmla="*/ 335340 h 464876"/>
              <a:gd name="connsiteX18" fmla="*/ 188296 w 423482"/>
              <a:gd name="connsiteY18" fmla="*/ 346866 h 464876"/>
              <a:gd name="connsiteX19" fmla="*/ 200346 w 423482"/>
              <a:gd name="connsiteY19" fmla="*/ 379741 h 464876"/>
              <a:gd name="connsiteX20" fmla="*/ 177163 w 423482"/>
              <a:gd name="connsiteY20" fmla="*/ 464876 h 464876"/>
              <a:gd name="connsiteX21" fmla="*/ 36758 w 423482"/>
              <a:gd name="connsiteY21" fmla="*/ 464876 h 464876"/>
              <a:gd name="connsiteX22" fmla="*/ 2049 w 423482"/>
              <a:gd name="connsiteY22" fmla="*/ 416153 h 464876"/>
              <a:gd name="connsiteX23" fmla="*/ 21957 w 423482"/>
              <a:gd name="connsiteY23" fmla="*/ 359047 h 464876"/>
              <a:gd name="connsiteX24" fmla="*/ 49724 w 423482"/>
              <a:gd name="connsiteY24" fmla="*/ 330626 h 464876"/>
              <a:gd name="connsiteX25" fmla="*/ 154898 w 423482"/>
              <a:gd name="connsiteY25" fmla="*/ 291726 h 464876"/>
              <a:gd name="connsiteX26" fmla="*/ 172972 w 423482"/>
              <a:gd name="connsiteY26" fmla="*/ 270246 h 464876"/>
              <a:gd name="connsiteX27" fmla="*/ 177721 w 423482"/>
              <a:gd name="connsiteY27" fmla="*/ 244478 h 464876"/>
              <a:gd name="connsiteX28" fmla="*/ 169240 w 423482"/>
              <a:gd name="connsiteY28" fmla="*/ 240186 h 464876"/>
              <a:gd name="connsiteX29" fmla="*/ 116915 w 423482"/>
              <a:gd name="connsiteY29" fmla="*/ 120540 h 464876"/>
              <a:gd name="connsiteX30" fmla="*/ 117439 w 423482"/>
              <a:gd name="connsiteY30" fmla="*/ 92381 h 464876"/>
              <a:gd name="connsiteX31" fmla="*/ 158434 w 423482"/>
              <a:gd name="connsiteY31" fmla="*/ 14843 h 464876"/>
              <a:gd name="connsiteX32" fmla="*/ 143110 w 423482"/>
              <a:gd name="connsiteY32" fmla="*/ 7246 h 464876"/>
              <a:gd name="connsiteX33" fmla="*/ 189148 w 423482"/>
              <a:gd name="connsiteY33" fmla="*/ 26 h 464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423482" h="464876">
                <a:moveTo>
                  <a:pt x="189148" y="26"/>
                </a:moveTo>
                <a:cubicBezTo>
                  <a:pt x="214918" y="-449"/>
                  <a:pt x="246188" y="5347"/>
                  <a:pt x="268192" y="30429"/>
                </a:cubicBezTo>
                <a:lnTo>
                  <a:pt x="265965" y="15105"/>
                </a:lnTo>
                <a:cubicBezTo>
                  <a:pt x="265965" y="15105"/>
                  <a:pt x="316522" y="72996"/>
                  <a:pt x="308401" y="124339"/>
                </a:cubicBezTo>
                <a:cubicBezTo>
                  <a:pt x="302606" y="160488"/>
                  <a:pt x="288927" y="215719"/>
                  <a:pt x="255430" y="242843"/>
                </a:cubicBezTo>
                <a:lnTo>
                  <a:pt x="246136" y="246512"/>
                </a:lnTo>
                <a:lnTo>
                  <a:pt x="250510" y="270246"/>
                </a:lnTo>
                <a:cubicBezTo>
                  <a:pt x="252344" y="280069"/>
                  <a:pt x="259154" y="288320"/>
                  <a:pt x="268584" y="291726"/>
                </a:cubicBezTo>
                <a:lnTo>
                  <a:pt x="373758" y="330626"/>
                </a:lnTo>
                <a:cubicBezTo>
                  <a:pt x="386724" y="335472"/>
                  <a:pt x="396941" y="345950"/>
                  <a:pt x="401525" y="359047"/>
                </a:cubicBezTo>
                <a:lnTo>
                  <a:pt x="421433" y="416153"/>
                </a:lnTo>
                <a:cubicBezTo>
                  <a:pt x="429684" y="439990"/>
                  <a:pt x="412003" y="464876"/>
                  <a:pt x="386724" y="464876"/>
                </a:cubicBezTo>
                <a:lnTo>
                  <a:pt x="246319" y="464876"/>
                </a:lnTo>
                <a:lnTo>
                  <a:pt x="223398" y="379741"/>
                </a:lnTo>
                <a:lnTo>
                  <a:pt x="235448" y="346866"/>
                </a:lnTo>
                <a:lnTo>
                  <a:pt x="217111" y="334948"/>
                </a:lnTo>
                <a:lnTo>
                  <a:pt x="211872" y="331542"/>
                </a:lnTo>
                <a:lnTo>
                  <a:pt x="205978" y="335340"/>
                </a:lnTo>
                <a:lnTo>
                  <a:pt x="188296" y="346866"/>
                </a:lnTo>
                <a:lnTo>
                  <a:pt x="200346" y="379741"/>
                </a:lnTo>
                <a:lnTo>
                  <a:pt x="177163" y="464876"/>
                </a:lnTo>
                <a:lnTo>
                  <a:pt x="36758" y="464876"/>
                </a:lnTo>
                <a:cubicBezTo>
                  <a:pt x="11479" y="464876"/>
                  <a:pt x="-6202" y="439990"/>
                  <a:pt x="2049" y="416153"/>
                </a:cubicBezTo>
                <a:lnTo>
                  <a:pt x="21957" y="359047"/>
                </a:lnTo>
                <a:cubicBezTo>
                  <a:pt x="26410" y="345819"/>
                  <a:pt x="36627" y="335472"/>
                  <a:pt x="49724" y="330626"/>
                </a:cubicBezTo>
                <a:lnTo>
                  <a:pt x="154898" y="291726"/>
                </a:lnTo>
                <a:cubicBezTo>
                  <a:pt x="164328" y="288189"/>
                  <a:pt x="171139" y="280069"/>
                  <a:pt x="172972" y="270246"/>
                </a:cubicBezTo>
                <a:lnTo>
                  <a:pt x="177721" y="244478"/>
                </a:lnTo>
                <a:lnTo>
                  <a:pt x="169240" y="240186"/>
                </a:lnTo>
                <a:cubicBezTo>
                  <a:pt x="145861" y="222439"/>
                  <a:pt x="121368" y="187862"/>
                  <a:pt x="116915" y="120540"/>
                </a:cubicBezTo>
                <a:lnTo>
                  <a:pt x="117439" y="92381"/>
                </a:lnTo>
                <a:cubicBezTo>
                  <a:pt x="117439" y="92381"/>
                  <a:pt x="122023" y="28988"/>
                  <a:pt x="158434" y="14843"/>
                </a:cubicBezTo>
                <a:lnTo>
                  <a:pt x="143110" y="7246"/>
                </a:lnTo>
                <a:cubicBezTo>
                  <a:pt x="143110" y="7246"/>
                  <a:pt x="163379" y="501"/>
                  <a:pt x="189148" y="26"/>
                </a:cubicBezTo>
                <a:close/>
              </a:path>
            </a:pathLst>
          </a:custGeom>
          <a:solidFill>
            <a:schemeClr val="bg2"/>
          </a:solidFill>
          <a:ln w="14780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1311" name="Freeform: Shape 1310">
            <a:extLst>
              <a:ext uri="{FF2B5EF4-FFF2-40B4-BE49-F238E27FC236}">
                <a16:creationId xmlns:a16="http://schemas.microsoft.com/office/drawing/2014/main" id="{EB53E85C-678C-4860-B7BA-97DD8DDF2442}"/>
              </a:ext>
            </a:extLst>
          </p:cNvPr>
          <p:cNvSpPr/>
          <p:nvPr/>
        </p:nvSpPr>
        <p:spPr>
          <a:xfrm>
            <a:off x="10676450" y="3893065"/>
            <a:ext cx="317692" cy="331296"/>
          </a:xfrm>
          <a:custGeom>
            <a:avLst/>
            <a:gdLst>
              <a:gd name="connsiteX0" fmla="*/ 421097 w 423202"/>
              <a:gd name="connsiteY0" fmla="*/ 392728 h 441320"/>
              <a:gd name="connsiteX1" fmla="*/ 401189 w 423202"/>
              <a:gd name="connsiteY1" fmla="*/ 335622 h 441320"/>
              <a:gd name="connsiteX2" fmla="*/ 373422 w 423202"/>
              <a:gd name="connsiteY2" fmla="*/ 307332 h 441320"/>
              <a:gd name="connsiteX3" fmla="*/ 268380 w 423202"/>
              <a:gd name="connsiteY3" fmla="*/ 268432 h 441320"/>
              <a:gd name="connsiteX4" fmla="*/ 250436 w 423202"/>
              <a:gd name="connsiteY4" fmla="*/ 246952 h 441320"/>
              <a:gd name="connsiteX5" fmla="*/ 245721 w 423202"/>
              <a:gd name="connsiteY5" fmla="*/ 221412 h 441320"/>
              <a:gd name="connsiteX6" fmla="*/ 296801 w 423202"/>
              <a:gd name="connsiteY6" fmla="*/ 155007 h 441320"/>
              <a:gd name="connsiteX7" fmla="*/ 291562 w 423202"/>
              <a:gd name="connsiteY7" fmla="*/ 208314 h 441320"/>
              <a:gd name="connsiteX8" fmla="*/ 320639 w 423202"/>
              <a:gd name="connsiteY8" fmla="*/ 107594 h 441320"/>
              <a:gd name="connsiteX9" fmla="*/ 258163 w 423202"/>
              <a:gd name="connsiteY9" fmla="*/ 5302 h 441320"/>
              <a:gd name="connsiteX10" fmla="*/ 187830 w 423202"/>
              <a:gd name="connsiteY10" fmla="*/ 6219 h 441320"/>
              <a:gd name="connsiteX11" fmla="*/ 121818 w 423202"/>
              <a:gd name="connsiteY11" fmla="*/ 153305 h 441320"/>
              <a:gd name="connsiteX12" fmla="*/ 165564 w 423202"/>
              <a:gd name="connsiteY12" fmla="*/ 212505 h 441320"/>
              <a:gd name="connsiteX13" fmla="*/ 177613 w 423202"/>
              <a:gd name="connsiteY13" fmla="*/ 221019 h 441320"/>
              <a:gd name="connsiteX14" fmla="*/ 172898 w 423202"/>
              <a:gd name="connsiteY14" fmla="*/ 246821 h 441320"/>
              <a:gd name="connsiteX15" fmla="*/ 154824 w 423202"/>
              <a:gd name="connsiteY15" fmla="*/ 268301 h 441320"/>
              <a:gd name="connsiteX16" fmla="*/ 49781 w 423202"/>
              <a:gd name="connsiteY16" fmla="*/ 307201 h 441320"/>
              <a:gd name="connsiteX17" fmla="*/ 22014 w 423202"/>
              <a:gd name="connsiteY17" fmla="*/ 335492 h 441320"/>
              <a:gd name="connsiteX18" fmla="*/ 2106 w 423202"/>
              <a:gd name="connsiteY18" fmla="*/ 392597 h 441320"/>
              <a:gd name="connsiteX19" fmla="*/ 36684 w 423202"/>
              <a:gd name="connsiteY19" fmla="*/ 441320 h 441320"/>
              <a:gd name="connsiteX20" fmla="*/ 152466 w 423202"/>
              <a:gd name="connsiteY20" fmla="*/ 441320 h 441320"/>
              <a:gd name="connsiteX21" fmla="*/ 129545 w 423202"/>
              <a:gd name="connsiteY21" fmla="*/ 348720 h 441320"/>
              <a:gd name="connsiteX22" fmla="*/ 298504 w 423202"/>
              <a:gd name="connsiteY22" fmla="*/ 348720 h 441320"/>
              <a:gd name="connsiteX23" fmla="*/ 269820 w 423202"/>
              <a:gd name="connsiteY23" fmla="*/ 441320 h 441320"/>
              <a:gd name="connsiteX24" fmla="*/ 386389 w 423202"/>
              <a:gd name="connsiteY24" fmla="*/ 441320 h 441320"/>
              <a:gd name="connsiteX25" fmla="*/ 421097 w 423202"/>
              <a:gd name="connsiteY25" fmla="*/ 392728 h 441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423202" h="441320">
                <a:moveTo>
                  <a:pt x="421097" y="392728"/>
                </a:moveTo>
                <a:lnTo>
                  <a:pt x="401189" y="335622"/>
                </a:lnTo>
                <a:cubicBezTo>
                  <a:pt x="396605" y="322525"/>
                  <a:pt x="386520" y="312047"/>
                  <a:pt x="373422" y="307332"/>
                </a:cubicBezTo>
                <a:lnTo>
                  <a:pt x="268380" y="268432"/>
                </a:lnTo>
                <a:cubicBezTo>
                  <a:pt x="259080" y="264896"/>
                  <a:pt x="252139" y="256775"/>
                  <a:pt x="250436" y="246952"/>
                </a:cubicBezTo>
                <a:lnTo>
                  <a:pt x="245721" y="221412"/>
                </a:lnTo>
                <a:cubicBezTo>
                  <a:pt x="285144" y="208707"/>
                  <a:pt x="295884" y="145970"/>
                  <a:pt x="296801" y="155007"/>
                </a:cubicBezTo>
                <a:cubicBezTo>
                  <a:pt x="297718" y="165092"/>
                  <a:pt x="291562" y="208314"/>
                  <a:pt x="291562" y="208314"/>
                </a:cubicBezTo>
                <a:cubicBezTo>
                  <a:pt x="291562" y="208314"/>
                  <a:pt x="324568" y="164568"/>
                  <a:pt x="320639" y="107594"/>
                </a:cubicBezTo>
                <a:cubicBezTo>
                  <a:pt x="316710" y="50750"/>
                  <a:pt x="282656" y="17745"/>
                  <a:pt x="258163" y="5302"/>
                </a:cubicBezTo>
                <a:cubicBezTo>
                  <a:pt x="233671" y="-7141"/>
                  <a:pt x="187830" y="6219"/>
                  <a:pt x="187830" y="6219"/>
                </a:cubicBezTo>
                <a:cubicBezTo>
                  <a:pt x="125747" y="-9105"/>
                  <a:pt x="96016" y="104582"/>
                  <a:pt x="121818" y="153305"/>
                </a:cubicBezTo>
                <a:cubicBezTo>
                  <a:pt x="139107" y="185917"/>
                  <a:pt x="156133" y="204123"/>
                  <a:pt x="165564" y="212505"/>
                </a:cubicBezTo>
                <a:cubicBezTo>
                  <a:pt x="168052" y="214732"/>
                  <a:pt x="172112" y="218137"/>
                  <a:pt x="177613" y="221019"/>
                </a:cubicBezTo>
                <a:lnTo>
                  <a:pt x="172898" y="246821"/>
                </a:lnTo>
                <a:cubicBezTo>
                  <a:pt x="171065" y="256644"/>
                  <a:pt x="164123" y="264765"/>
                  <a:pt x="154824" y="268301"/>
                </a:cubicBezTo>
                <a:lnTo>
                  <a:pt x="49781" y="307201"/>
                </a:lnTo>
                <a:cubicBezTo>
                  <a:pt x="36815" y="312047"/>
                  <a:pt x="26468" y="322394"/>
                  <a:pt x="22014" y="335492"/>
                </a:cubicBezTo>
                <a:lnTo>
                  <a:pt x="2106" y="392597"/>
                </a:lnTo>
                <a:cubicBezTo>
                  <a:pt x="-6276" y="416304"/>
                  <a:pt x="11405" y="441320"/>
                  <a:pt x="36684" y="441320"/>
                </a:cubicBezTo>
                <a:lnTo>
                  <a:pt x="152466" y="441320"/>
                </a:lnTo>
                <a:lnTo>
                  <a:pt x="129545" y="348720"/>
                </a:lnTo>
                <a:cubicBezTo>
                  <a:pt x="129545" y="348720"/>
                  <a:pt x="225943" y="382119"/>
                  <a:pt x="298504" y="348720"/>
                </a:cubicBezTo>
                <a:lnTo>
                  <a:pt x="269820" y="441320"/>
                </a:lnTo>
                <a:lnTo>
                  <a:pt x="386389" y="441320"/>
                </a:lnTo>
                <a:cubicBezTo>
                  <a:pt x="411798" y="441451"/>
                  <a:pt x="429480" y="416566"/>
                  <a:pt x="421097" y="392728"/>
                </a:cubicBezTo>
                <a:close/>
              </a:path>
            </a:pathLst>
          </a:custGeom>
          <a:solidFill>
            <a:schemeClr val="bg2"/>
          </a:solidFill>
          <a:ln w="14780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1312" name="Freeform: Shape 1311">
            <a:extLst>
              <a:ext uri="{FF2B5EF4-FFF2-40B4-BE49-F238E27FC236}">
                <a16:creationId xmlns:a16="http://schemas.microsoft.com/office/drawing/2014/main" id="{14FA8F15-4A4F-4056-907B-D51259FC4A1C}"/>
              </a:ext>
            </a:extLst>
          </p:cNvPr>
          <p:cNvSpPr/>
          <p:nvPr/>
        </p:nvSpPr>
        <p:spPr>
          <a:xfrm>
            <a:off x="10673129" y="2726194"/>
            <a:ext cx="317900" cy="348978"/>
          </a:xfrm>
          <a:custGeom>
            <a:avLst/>
            <a:gdLst>
              <a:gd name="connsiteX0" fmla="*/ 189148 w 423482"/>
              <a:gd name="connsiteY0" fmla="*/ 26 h 464876"/>
              <a:gd name="connsiteX1" fmla="*/ 268192 w 423482"/>
              <a:gd name="connsiteY1" fmla="*/ 30429 h 464876"/>
              <a:gd name="connsiteX2" fmla="*/ 265965 w 423482"/>
              <a:gd name="connsiteY2" fmla="*/ 15105 h 464876"/>
              <a:gd name="connsiteX3" fmla="*/ 308401 w 423482"/>
              <a:gd name="connsiteY3" fmla="*/ 124339 h 464876"/>
              <a:gd name="connsiteX4" fmla="*/ 255430 w 423482"/>
              <a:gd name="connsiteY4" fmla="*/ 242843 h 464876"/>
              <a:gd name="connsiteX5" fmla="*/ 246136 w 423482"/>
              <a:gd name="connsiteY5" fmla="*/ 246512 h 464876"/>
              <a:gd name="connsiteX6" fmla="*/ 250510 w 423482"/>
              <a:gd name="connsiteY6" fmla="*/ 270246 h 464876"/>
              <a:gd name="connsiteX7" fmla="*/ 268584 w 423482"/>
              <a:gd name="connsiteY7" fmla="*/ 291726 h 464876"/>
              <a:gd name="connsiteX8" fmla="*/ 373758 w 423482"/>
              <a:gd name="connsiteY8" fmla="*/ 330626 h 464876"/>
              <a:gd name="connsiteX9" fmla="*/ 401525 w 423482"/>
              <a:gd name="connsiteY9" fmla="*/ 359047 h 464876"/>
              <a:gd name="connsiteX10" fmla="*/ 421433 w 423482"/>
              <a:gd name="connsiteY10" fmla="*/ 416153 h 464876"/>
              <a:gd name="connsiteX11" fmla="*/ 386724 w 423482"/>
              <a:gd name="connsiteY11" fmla="*/ 464876 h 464876"/>
              <a:gd name="connsiteX12" fmla="*/ 246319 w 423482"/>
              <a:gd name="connsiteY12" fmla="*/ 464876 h 464876"/>
              <a:gd name="connsiteX13" fmla="*/ 223398 w 423482"/>
              <a:gd name="connsiteY13" fmla="*/ 379741 h 464876"/>
              <a:gd name="connsiteX14" fmla="*/ 235448 w 423482"/>
              <a:gd name="connsiteY14" fmla="*/ 346866 h 464876"/>
              <a:gd name="connsiteX15" fmla="*/ 217111 w 423482"/>
              <a:gd name="connsiteY15" fmla="*/ 334948 h 464876"/>
              <a:gd name="connsiteX16" fmla="*/ 211872 w 423482"/>
              <a:gd name="connsiteY16" fmla="*/ 331542 h 464876"/>
              <a:gd name="connsiteX17" fmla="*/ 205978 w 423482"/>
              <a:gd name="connsiteY17" fmla="*/ 335340 h 464876"/>
              <a:gd name="connsiteX18" fmla="*/ 188296 w 423482"/>
              <a:gd name="connsiteY18" fmla="*/ 346866 h 464876"/>
              <a:gd name="connsiteX19" fmla="*/ 200346 w 423482"/>
              <a:gd name="connsiteY19" fmla="*/ 379741 h 464876"/>
              <a:gd name="connsiteX20" fmla="*/ 177163 w 423482"/>
              <a:gd name="connsiteY20" fmla="*/ 464876 h 464876"/>
              <a:gd name="connsiteX21" fmla="*/ 36758 w 423482"/>
              <a:gd name="connsiteY21" fmla="*/ 464876 h 464876"/>
              <a:gd name="connsiteX22" fmla="*/ 2049 w 423482"/>
              <a:gd name="connsiteY22" fmla="*/ 416153 h 464876"/>
              <a:gd name="connsiteX23" fmla="*/ 21957 w 423482"/>
              <a:gd name="connsiteY23" fmla="*/ 359047 h 464876"/>
              <a:gd name="connsiteX24" fmla="*/ 49724 w 423482"/>
              <a:gd name="connsiteY24" fmla="*/ 330626 h 464876"/>
              <a:gd name="connsiteX25" fmla="*/ 154898 w 423482"/>
              <a:gd name="connsiteY25" fmla="*/ 291726 h 464876"/>
              <a:gd name="connsiteX26" fmla="*/ 172972 w 423482"/>
              <a:gd name="connsiteY26" fmla="*/ 270246 h 464876"/>
              <a:gd name="connsiteX27" fmla="*/ 177721 w 423482"/>
              <a:gd name="connsiteY27" fmla="*/ 244478 h 464876"/>
              <a:gd name="connsiteX28" fmla="*/ 169240 w 423482"/>
              <a:gd name="connsiteY28" fmla="*/ 240186 h 464876"/>
              <a:gd name="connsiteX29" fmla="*/ 116915 w 423482"/>
              <a:gd name="connsiteY29" fmla="*/ 120540 h 464876"/>
              <a:gd name="connsiteX30" fmla="*/ 117439 w 423482"/>
              <a:gd name="connsiteY30" fmla="*/ 92381 h 464876"/>
              <a:gd name="connsiteX31" fmla="*/ 158434 w 423482"/>
              <a:gd name="connsiteY31" fmla="*/ 14843 h 464876"/>
              <a:gd name="connsiteX32" fmla="*/ 143110 w 423482"/>
              <a:gd name="connsiteY32" fmla="*/ 7246 h 464876"/>
              <a:gd name="connsiteX33" fmla="*/ 189148 w 423482"/>
              <a:gd name="connsiteY33" fmla="*/ 26 h 464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423482" h="464876">
                <a:moveTo>
                  <a:pt x="189148" y="26"/>
                </a:moveTo>
                <a:cubicBezTo>
                  <a:pt x="214918" y="-449"/>
                  <a:pt x="246188" y="5347"/>
                  <a:pt x="268192" y="30429"/>
                </a:cubicBezTo>
                <a:lnTo>
                  <a:pt x="265965" y="15105"/>
                </a:lnTo>
                <a:cubicBezTo>
                  <a:pt x="265965" y="15105"/>
                  <a:pt x="316522" y="72996"/>
                  <a:pt x="308401" y="124339"/>
                </a:cubicBezTo>
                <a:cubicBezTo>
                  <a:pt x="302606" y="160488"/>
                  <a:pt x="288927" y="215719"/>
                  <a:pt x="255430" y="242843"/>
                </a:cubicBezTo>
                <a:lnTo>
                  <a:pt x="246136" y="246512"/>
                </a:lnTo>
                <a:lnTo>
                  <a:pt x="250510" y="270246"/>
                </a:lnTo>
                <a:cubicBezTo>
                  <a:pt x="252344" y="280069"/>
                  <a:pt x="259154" y="288320"/>
                  <a:pt x="268584" y="291726"/>
                </a:cubicBezTo>
                <a:lnTo>
                  <a:pt x="373758" y="330626"/>
                </a:lnTo>
                <a:cubicBezTo>
                  <a:pt x="386724" y="335472"/>
                  <a:pt x="396941" y="345950"/>
                  <a:pt x="401525" y="359047"/>
                </a:cubicBezTo>
                <a:lnTo>
                  <a:pt x="421433" y="416153"/>
                </a:lnTo>
                <a:cubicBezTo>
                  <a:pt x="429684" y="439990"/>
                  <a:pt x="412003" y="464876"/>
                  <a:pt x="386724" y="464876"/>
                </a:cubicBezTo>
                <a:lnTo>
                  <a:pt x="246319" y="464876"/>
                </a:lnTo>
                <a:lnTo>
                  <a:pt x="223398" y="379741"/>
                </a:lnTo>
                <a:lnTo>
                  <a:pt x="235448" y="346866"/>
                </a:lnTo>
                <a:lnTo>
                  <a:pt x="217111" y="334948"/>
                </a:lnTo>
                <a:lnTo>
                  <a:pt x="211872" y="331542"/>
                </a:lnTo>
                <a:lnTo>
                  <a:pt x="205978" y="335340"/>
                </a:lnTo>
                <a:lnTo>
                  <a:pt x="188296" y="346866"/>
                </a:lnTo>
                <a:lnTo>
                  <a:pt x="200346" y="379741"/>
                </a:lnTo>
                <a:lnTo>
                  <a:pt x="177163" y="464876"/>
                </a:lnTo>
                <a:lnTo>
                  <a:pt x="36758" y="464876"/>
                </a:lnTo>
                <a:cubicBezTo>
                  <a:pt x="11479" y="464876"/>
                  <a:pt x="-6202" y="439990"/>
                  <a:pt x="2049" y="416153"/>
                </a:cubicBezTo>
                <a:lnTo>
                  <a:pt x="21957" y="359047"/>
                </a:lnTo>
                <a:cubicBezTo>
                  <a:pt x="26410" y="345819"/>
                  <a:pt x="36627" y="335472"/>
                  <a:pt x="49724" y="330626"/>
                </a:cubicBezTo>
                <a:lnTo>
                  <a:pt x="154898" y="291726"/>
                </a:lnTo>
                <a:cubicBezTo>
                  <a:pt x="164328" y="288189"/>
                  <a:pt x="171139" y="280069"/>
                  <a:pt x="172972" y="270246"/>
                </a:cubicBezTo>
                <a:lnTo>
                  <a:pt x="177721" y="244478"/>
                </a:lnTo>
                <a:lnTo>
                  <a:pt x="169240" y="240186"/>
                </a:lnTo>
                <a:cubicBezTo>
                  <a:pt x="145861" y="222439"/>
                  <a:pt x="121368" y="187862"/>
                  <a:pt x="116915" y="120540"/>
                </a:cubicBezTo>
                <a:lnTo>
                  <a:pt x="117439" y="92381"/>
                </a:lnTo>
                <a:cubicBezTo>
                  <a:pt x="117439" y="92381"/>
                  <a:pt x="122023" y="28988"/>
                  <a:pt x="158434" y="14843"/>
                </a:cubicBezTo>
                <a:lnTo>
                  <a:pt x="143110" y="7246"/>
                </a:lnTo>
                <a:cubicBezTo>
                  <a:pt x="143110" y="7246"/>
                  <a:pt x="163379" y="501"/>
                  <a:pt x="189148" y="26"/>
                </a:cubicBezTo>
                <a:close/>
              </a:path>
            </a:pathLst>
          </a:custGeom>
          <a:solidFill>
            <a:schemeClr val="bg2"/>
          </a:solidFill>
          <a:ln w="14780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1313" name="Freeform: Shape 1312">
            <a:extLst>
              <a:ext uri="{FF2B5EF4-FFF2-40B4-BE49-F238E27FC236}">
                <a16:creationId xmlns:a16="http://schemas.microsoft.com/office/drawing/2014/main" id="{34255D75-B758-436B-87EB-FA12522F3F12}"/>
              </a:ext>
            </a:extLst>
          </p:cNvPr>
          <p:cNvSpPr/>
          <p:nvPr/>
        </p:nvSpPr>
        <p:spPr>
          <a:xfrm>
            <a:off x="10676450" y="1576969"/>
            <a:ext cx="317692" cy="331296"/>
          </a:xfrm>
          <a:custGeom>
            <a:avLst/>
            <a:gdLst>
              <a:gd name="connsiteX0" fmla="*/ 421097 w 423202"/>
              <a:gd name="connsiteY0" fmla="*/ 392728 h 441320"/>
              <a:gd name="connsiteX1" fmla="*/ 401189 w 423202"/>
              <a:gd name="connsiteY1" fmla="*/ 335622 h 441320"/>
              <a:gd name="connsiteX2" fmla="*/ 373422 w 423202"/>
              <a:gd name="connsiteY2" fmla="*/ 307332 h 441320"/>
              <a:gd name="connsiteX3" fmla="*/ 268380 w 423202"/>
              <a:gd name="connsiteY3" fmla="*/ 268432 h 441320"/>
              <a:gd name="connsiteX4" fmla="*/ 250436 w 423202"/>
              <a:gd name="connsiteY4" fmla="*/ 246952 h 441320"/>
              <a:gd name="connsiteX5" fmla="*/ 245721 w 423202"/>
              <a:gd name="connsiteY5" fmla="*/ 221412 h 441320"/>
              <a:gd name="connsiteX6" fmla="*/ 296801 w 423202"/>
              <a:gd name="connsiteY6" fmla="*/ 155007 h 441320"/>
              <a:gd name="connsiteX7" fmla="*/ 291562 w 423202"/>
              <a:gd name="connsiteY7" fmla="*/ 208314 h 441320"/>
              <a:gd name="connsiteX8" fmla="*/ 320639 w 423202"/>
              <a:gd name="connsiteY8" fmla="*/ 107594 h 441320"/>
              <a:gd name="connsiteX9" fmla="*/ 258163 w 423202"/>
              <a:gd name="connsiteY9" fmla="*/ 5302 h 441320"/>
              <a:gd name="connsiteX10" fmla="*/ 187830 w 423202"/>
              <a:gd name="connsiteY10" fmla="*/ 6219 h 441320"/>
              <a:gd name="connsiteX11" fmla="*/ 121818 w 423202"/>
              <a:gd name="connsiteY11" fmla="*/ 153305 h 441320"/>
              <a:gd name="connsiteX12" fmla="*/ 165564 w 423202"/>
              <a:gd name="connsiteY12" fmla="*/ 212505 h 441320"/>
              <a:gd name="connsiteX13" fmla="*/ 177613 w 423202"/>
              <a:gd name="connsiteY13" fmla="*/ 221019 h 441320"/>
              <a:gd name="connsiteX14" fmla="*/ 172898 w 423202"/>
              <a:gd name="connsiteY14" fmla="*/ 246821 h 441320"/>
              <a:gd name="connsiteX15" fmla="*/ 154824 w 423202"/>
              <a:gd name="connsiteY15" fmla="*/ 268301 h 441320"/>
              <a:gd name="connsiteX16" fmla="*/ 49781 w 423202"/>
              <a:gd name="connsiteY16" fmla="*/ 307201 h 441320"/>
              <a:gd name="connsiteX17" fmla="*/ 22014 w 423202"/>
              <a:gd name="connsiteY17" fmla="*/ 335492 h 441320"/>
              <a:gd name="connsiteX18" fmla="*/ 2106 w 423202"/>
              <a:gd name="connsiteY18" fmla="*/ 392597 h 441320"/>
              <a:gd name="connsiteX19" fmla="*/ 36684 w 423202"/>
              <a:gd name="connsiteY19" fmla="*/ 441320 h 441320"/>
              <a:gd name="connsiteX20" fmla="*/ 152466 w 423202"/>
              <a:gd name="connsiteY20" fmla="*/ 441320 h 441320"/>
              <a:gd name="connsiteX21" fmla="*/ 129545 w 423202"/>
              <a:gd name="connsiteY21" fmla="*/ 348720 h 441320"/>
              <a:gd name="connsiteX22" fmla="*/ 298504 w 423202"/>
              <a:gd name="connsiteY22" fmla="*/ 348720 h 441320"/>
              <a:gd name="connsiteX23" fmla="*/ 269820 w 423202"/>
              <a:gd name="connsiteY23" fmla="*/ 441320 h 441320"/>
              <a:gd name="connsiteX24" fmla="*/ 386389 w 423202"/>
              <a:gd name="connsiteY24" fmla="*/ 441320 h 441320"/>
              <a:gd name="connsiteX25" fmla="*/ 421097 w 423202"/>
              <a:gd name="connsiteY25" fmla="*/ 392728 h 441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423202" h="441320">
                <a:moveTo>
                  <a:pt x="421097" y="392728"/>
                </a:moveTo>
                <a:lnTo>
                  <a:pt x="401189" y="335622"/>
                </a:lnTo>
                <a:cubicBezTo>
                  <a:pt x="396605" y="322525"/>
                  <a:pt x="386520" y="312047"/>
                  <a:pt x="373422" y="307332"/>
                </a:cubicBezTo>
                <a:lnTo>
                  <a:pt x="268380" y="268432"/>
                </a:lnTo>
                <a:cubicBezTo>
                  <a:pt x="259080" y="264896"/>
                  <a:pt x="252139" y="256775"/>
                  <a:pt x="250436" y="246952"/>
                </a:cubicBezTo>
                <a:lnTo>
                  <a:pt x="245721" y="221412"/>
                </a:lnTo>
                <a:cubicBezTo>
                  <a:pt x="285144" y="208707"/>
                  <a:pt x="295884" y="145970"/>
                  <a:pt x="296801" y="155007"/>
                </a:cubicBezTo>
                <a:cubicBezTo>
                  <a:pt x="297718" y="165092"/>
                  <a:pt x="291562" y="208314"/>
                  <a:pt x="291562" y="208314"/>
                </a:cubicBezTo>
                <a:cubicBezTo>
                  <a:pt x="291562" y="208314"/>
                  <a:pt x="324568" y="164568"/>
                  <a:pt x="320639" y="107594"/>
                </a:cubicBezTo>
                <a:cubicBezTo>
                  <a:pt x="316710" y="50750"/>
                  <a:pt x="282656" y="17745"/>
                  <a:pt x="258163" y="5302"/>
                </a:cubicBezTo>
                <a:cubicBezTo>
                  <a:pt x="233671" y="-7141"/>
                  <a:pt x="187830" y="6219"/>
                  <a:pt x="187830" y="6219"/>
                </a:cubicBezTo>
                <a:cubicBezTo>
                  <a:pt x="125747" y="-9105"/>
                  <a:pt x="96016" y="104582"/>
                  <a:pt x="121818" y="153305"/>
                </a:cubicBezTo>
                <a:cubicBezTo>
                  <a:pt x="139107" y="185917"/>
                  <a:pt x="156133" y="204123"/>
                  <a:pt x="165564" y="212505"/>
                </a:cubicBezTo>
                <a:cubicBezTo>
                  <a:pt x="168052" y="214732"/>
                  <a:pt x="172112" y="218137"/>
                  <a:pt x="177613" y="221019"/>
                </a:cubicBezTo>
                <a:lnTo>
                  <a:pt x="172898" y="246821"/>
                </a:lnTo>
                <a:cubicBezTo>
                  <a:pt x="171065" y="256644"/>
                  <a:pt x="164123" y="264765"/>
                  <a:pt x="154824" y="268301"/>
                </a:cubicBezTo>
                <a:lnTo>
                  <a:pt x="49781" y="307201"/>
                </a:lnTo>
                <a:cubicBezTo>
                  <a:pt x="36815" y="312047"/>
                  <a:pt x="26468" y="322394"/>
                  <a:pt x="22014" y="335492"/>
                </a:cubicBezTo>
                <a:lnTo>
                  <a:pt x="2106" y="392597"/>
                </a:lnTo>
                <a:cubicBezTo>
                  <a:pt x="-6276" y="416304"/>
                  <a:pt x="11405" y="441320"/>
                  <a:pt x="36684" y="441320"/>
                </a:cubicBezTo>
                <a:lnTo>
                  <a:pt x="152466" y="441320"/>
                </a:lnTo>
                <a:lnTo>
                  <a:pt x="129545" y="348720"/>
                </a:lnTo>
                <a:cubicBezTo>
                  <a:pt x="129545" y="348720"/>
                  <a:pt x="225943" y="382119"/>
                  <a:pt x="298504" y="348720"/>
                </a:cubicBezTo>
                <a:lnTo>
                  <a:pt x="269820" y="441320"/>
                </a:lnTo>
                <a:lnTo>
                  <a:pt x="386389" y="441320"/>
                </a:lnTo>
                <a:cubicBezTo>
                  <a:pt x="411798" y="441451"/>
                  <a:pt x="429480" y="416566"/>
                  <a:pt x="421097" y="392728"/>
                </a:cubicBezTo>
                <a:close/>
              </a:path>
            </a:pathLst>
          </a:custGeom>
          <a:solidFill>
            <a:schemeClr val="bg2"/>
          </a:solidFill>
          <a:ln w="14780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5609E430-534F-4D66-90A5-8BE3BFD0D043}"/>
              </a:ext>
            </a:extLst>
          </p:cNvPr>
          <p:cNvSpPr txBox="1"/>
          <p:nvPr/>
        </p:nvSpPr>
        <p:spPr>
          <a:xfrm>
            <a:off x="1824616" y="1423080"/>
            <a:ext cx="11079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1400" spc="0" baseline="0" dirty="0">
                <a:solidFill>
                  <a:srgbClr val="000000"/>
                </a:solidFill>
                <a:latin typeface="+mj-lt"/>
                <a:cs typeface="Arial"/>
                <a:sym typeface="Arial"/>
                <a:rtl val="0"/>
              </a:rPr>
              <a:t>Nick Name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9C890AC8-8083-4796-AACB-74B52ECE87B2}"/>
              </a:ext>
            </a:extLst>
          </p:cNvPr>
          <p:cNvSpPr txBox="1"/>
          <p:nvPr/>
        </p:nvSpPr>
        <p:spPr>
          <a:xfrm>
            <a:off x="1824616" y="1681895"/>
            <a:ext cx="12835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000" dirty="0"/>
              <a:t>Magni dolores eos qui ratione</a:t>
            </a:r>
            <a:endParaRPr lang="en-ID" sz="1000" dirty="0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290E2B13-FD19-4254-AF12-98DBF025D8FF}"/>
              </a:ext>
            </a:extLst>
          </p:cNvPr>
          <p:cNvSpPr txBox="1"/>
          <p:nvPr/>
        </p:nvSpPr>
        <p:spPr>
          <a:xfrm>
            <a:off x="1824616" y="2561216"/>
            <a:ext cx="11079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1400" spc="0" baseline="0" dirty="0">
                <a:solidFill>
                  <a:srgbClr val="000000"/>
                </a:solidFill>
                <a:latin typeface="+mj-lt"/>
                <a:cs typeface="Arial"/>
                <a:sym typeface="Arial"/>
                <a:rtl val="0"/>
              </a:rPr>
              <a:t>Nick Name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77F37E83-C41B-4E3E-8A5D-2A8A4C545B15}"/>
              </a:ext>
            </a:extLst>
          </p:cNvPr>
          <p:cNvSpPr txBox="1"/>
          <p:nvPr/>
        </p:nvSpPr>
        <p:spPr>
          <a:xfrm>
            <a:off x="1824616" y="2820031"/>
            <a:ext cx="12835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000" dirty="0"/>
              <a:t>Magni dolores eos qui ratione</a:t>
            </a:r>
            <a:endParaRPr lang="en-ID" sz="1000" dirty="0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18435512-B5A5-4D2C-A175-837ABD1486AD}"/>
              </a:ext>
            </a:extLst>
          </p:cNvPr>
          <p:cNvSpPr txBox="1"/>
          <p:nvPr/>
        </p:nvSpPr>
        <p:spPr>
          <a:xfrm>
            <a:off x="1824616" y="3728535"/>
            <a:ext cx="11079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1400" spc="0" baseline="0" dirty="0">
                <a:solidFill>
                  <a:srgbClr val="000000"/>
                </a:solidFill>
                <a:latin typeface="+mj-lt"/>
                <a:cs typeface="Arial"/>
                <a:sym typeface="Arial"/>
                <a:rtl val="0"/>
              </a:rPr>
              <a:t>Nick Name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1CF6D940-B831-46DB-A9C8-C7D4D6F39719}"/>
              </a:ext>
            </a:extLst>
          </p:cNvPr>
          <p:cNvSpPr txBox="1"/>
          <p:nvPr/>
        </p:nvSpPr>
        <p:spPr>
          <a:xfrm>
            <a:off x="1824616" y="3987350"/>
            <a:ext cx="12835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000" dirty="0"/>
              <a:t>Magni dolores eos qui ratione</a:t>
            </a:r>
            <a:endParaRPr lang="en-ID" sz="1000" dirty="0"/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F358341D-6967-4C0A-8D1C-3C86C1A2A380}"/>
              </a:ext>
            </a:extLst>
          </p:cNvPr>
          <p:cNvSpPr txBox="1"/>
          <p:nvPr/>
        </p:nvSpPr>
        <p:spPr>
          <a:xfrm>
            <a:off x="1824616" y="4886127"/>
            <a:ext cx="11079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1400" spc="0" baseline="0" dirty="0">
                <a:solidFill>
                  <a:srgbClr val="000000"/>
                </a:solidFill>
                <a:latin typeface="+mj-lt"/>
                <a:cs typeface="Arial"/>
                <a:sym typeface="Arial"/>
                <a:rtl val="0"/>
              </a:rPr>
              <a:t>Nick Name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784E16AB-C9AC-4115-83D5-7546B5639D44}"/>
              </a:ext>
            </a:extLst>
          </p:cNvPr>
          <p:cNvSpPr txBox="1"/>
          <p:nvPr/>
        </p:nvSpPr>
        <p:spPr>
          <a:xfrm>
            <a:off x="1824616" y="5144942"/>
            <a:ext cx="12835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000" dirty="0"/>
              <a:t>Magni dolores eos qui ratione</a:t>
            </a:r>
            <a:endParaRPr lang="en-ID" sz="1000" dirty="0"/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E3DC0505-F13F-43AA-9679-47C0EF1B98E6}"/>
              </a:ext>
            </a:extLst>
          </p:cNvPr>
          <p:cNvSpPr txBox="1"/>
          <p:nvPr/>
        </p:nvSpPr>
        <p:spPr>
          <a:xfrm>
            <a:off x="9257042" y="1423080"/>
            <a:ext cx="11079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ID" sz="1400" spc="0" baseline="0" dirty="0">
                <a:solidFill>
                  <a:srgbClr val="000000"/>
                </a:solidFill>
                <a:latin typeface="+mj-lt"/>
                <a:cs typeface="Arial"/>
                <a:sym typeface="Arial"/>
                <a:rtl val="0"/>
              </a:rPr>
              <a:t>Nick Name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79B4E0BC-6C4B-466F-92CD-5C6A2FE8D632}"/>
              </a:ext>
            </a:extLst>
          </p:cNvPr>
          <p:cNvSpPr txBox="1"/>
          <p:nvPr/>
        </p:nvSpPr>
        <p:spPr>
          <a:xfrm>
            <a:off x="9081450" y="1681895"/>
            <a:ext cx="12835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t-IT" sz="1000" dirty="0"/>
              <a:t>Magni dolores eos qui ratione</a:t>
            </a:r>
            <a:endParaRPr lang="en-ID" sz="1000" dirty="0"/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BCA8DF30-3E52-4577-963F-4C0C886F6AFD}"/>
              </a:ext>
            </a:extLst>
          </p:cNvPr>
          <p:cNvSpPr txBox="1"/>
          <p:nvPr/>
        </p:nvSpPr>
        <p:spPr>
          <a:xfrm>
            <a:off x="9257042" y="2561216"/>
            <a:ext cx="11079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ID" sz="1400" spc="0" baseline="0" dirty="0">
                <a:solidFill>
                  <a:srgbClr val="000000"/>
                </a:solidFill>
                <a:latin typeface="+mj-lt"/>
                <a:cs typeface="Arial"/>
                <a:sym typeface="Arial"/>
                <a:rtl val="0"/>
              </a:rPr>
              <a:t>Nick Name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A988B9ED-0A1D-4B68-95F3-78BA7F45200A}"/>
              </a:ext>
            </a:extLst>
          </p:cNvPr>
          <p:cNvSpPr txBox="1"/>
          <p:nvPr/>
        </p:nvSpPr>
        <p:spPr>
          <a:xfrm>
            <a:off x="9081450" y="2820031"/>
            <a:ext cx="12835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t-IT" sz="1000" dirty="0"/>
              <a:t>Magni dolores eos qui ratione</a:t>
            </a:r>
            <a:endParaRPr lang="en-ID" sz="1000" dirty="0"/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A226222F-BC28-4EC3-9CBC-AA8AB651BC6F}"/>
              </a:ext>
            </a:extLst>
          </p:cNvPr>
          <p:cNvSpPr txBox="1"/>
          <p:nvPr/>
        </p:nvSpPr>
        <p:spPr>
          <a:xfrm>
            <a:off x="9257042" y="3728535"/>
            <a:ext cx="11079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ID" sz="1400" spc="0" baseline="0" dirty="0">
                <a:solidFill>
                  <a:srgbClr val="000000"/>
                </a:solidFill>
                <a:latin typeface="+mj-lt"/>
                <a:cs typeface="Arial"/>
                <a:sym typeface="Arial"/>
                <a:rtl val="0"/>
              </a:rPr>
              <a:t>Nick Name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FDF8ABC1-BC94-406C-ACE6-214E4F21AAD9}"/>
              </a:ext>
            </a:extLst>
          </p:cNvPr>
          <p:cNvSpPr txBox="1"/>
          <p:nvPr/>
        </p:nvSpPr>
        <p:spPr>
          <a:xfrm>
            <a:off x="9081450" y="3987350"/>
            <a:ext cx="12835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t-IT" sz="1000" dirty="0"/>
              <a:t>Magni dolores eos qui ratione</a:t>
            </a:r>
            <a:endParaRPr lang="en-ID" sz="1000" dirty="0"/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0F19B8EF-7472-49BD-ABDB-8CCC321AF7CC}"/>
              </a:ext>
            </a:extLst>
          </p:cNvPr>
          <p:cNvSpPr txBox="1"/>
          <p:nvPr/>
        </p:nvSpPr>
        <p:spPr>
          <a:xfrm>
            <a:off x="9257042" y="4886127"/>
            <a:ext cx="11079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ID" sz="1400" spc="0" baseline="0" dirty="0">
                <a:solidFill>
                  <a:srgbClr val="000000"/>
                </a:solidFill>
                <a:latin typeface="+mj-lt"/>
                <a:cs typeface="Arial"/>
                <a:sym typeface="Arial"/>
                <a:rtl val="0"/>
              </a:rPr>
              <a:t>Nick Name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AEF08C0D-C579-4120-BCA0-4CC3213C3116}"/>
              </a:ext>
            </a:extLst>
          </p:cNvPr>
          <p:cNvSpPr txBox="1"/>
          <p:nvPr/>
        </p:nvSpPr>
        <p:spPr>
          <a:xfrm>
            <a:off x="9081450" y="5144942"/>
            <a:ext cx="12835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t-IT" sz="1000" dirty="0"/>
              <a:t>Magni dolores eos qui ratione</a:t>
            </a:r>
            <a:endParaRPr lang="en-ID" sz="1000" dirty="0"/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0C2D2A56-AFEA-4207-B5C4-FDC85256AF48}"/>
              </a:ext>
            </a:extLst>
          </p:cNvPr>
          <p:cNvSpPr txBox="1"/>
          <p:nvPr/>
        </p:nvSpPr>
        <p:spPr>
          <a:xfrm>
            <a:off x="4653064" y="3073496"/>
            <a:ext cx="2885872" cy="892552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lnSpc>
                <a:spcPct val="150000"/>
              </a:lnSpc>
              <a:defRPr sz="1200" b="0" i="0">
                <a:solidFill>
                  <a:schemeClr val="tx1">
                    <a:lumMod val="75000"/>
                    <a:lumOff val="25000"/>
                  </a:schemeClr>
                </a:solidFill>
                <a:effectLst/>
              </a:defRPr>
            </a:lvl1pPr>
          </a:lstStyle>
          <a:p>
            <a:pPr algn="ctr"/>
            <a:r>
              <a:rPr lang="it-IT" dirty="0"/>
              <a:t>Sed quia consequuntur magni dolores eos qui ratione voluptatem sequi nesciunt.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35774104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C5BB05DF-A68F-4A3B-9A4E-B0198CEA4FF1}"/>
              </a:ext>
            </a:extLst>
          </p:cNvPr>
          <p:cNvSpPr/>
          <p:nvPr/>
        </p:nvSpPr>
        <p:spPr>
          <a:xfrm>
            <a:off x="4110009" y="4380341"/>
            <a:ext cx="1948345" cy="969719"/>
          </a:xfrm>
          <a:prstGeom prst="roundRect">
            <a:avLst/>
          </a:prstGeom>
          <a:solidFill>
            <a:schemeClr val="accent2"/>
          </a:solidFill>
          <a:ln w="13464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50" name="Rectangle: Rounded Corners 49">
            <a:extLst>
              <a:ext uri="{FF2B5EF4-FFF2-40B4-BE49-F238E27FC236}">
                <a16:creationId xmlns:a16="http://schemas.microsoft.com/office/drawing/2014/main" id="{C032E2E3-CF8A-45FD-900E-56BDD4895D37}"/>
              </a:ext>
            </a:extLst>
          </p:cNvPr>
          <p:cNvSpPr/>
          <p:nvPr/>
        </p:nvSpPr>
        <p:spPr>
          <a:xfrm>
            <a:off x="7527266" y="2226038"/>
            <a:ext cx="1948345" cy="969720"/>
          </a:xfrm>
          <a:prstGeom prst="roundRect">
            <a:avLst/>
          </a:prstGeom>
          <a:solidFill>
            <a:schemeClr val="accent4"/>
          </a:solidFill>
          <a:ln w="13464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92" name="Freeform: Shape 91">
            <a:extLst>
              <a:ext uri="{FF2B5EF4-FFF2-40B4-BE49-F238E27FC236}">
                <a16:creationId xmlns:a16="http://schemas.microsoft.com/office/drawing/2014/main" id="{184C3856-8929-4DD6-9A88-07D52CA88E2D}"/>
              </a:ext>
            </a:extLst>
          </p:cNvPr>
          <p:cNvSpPr/>
          <p:nvPr/>
        </p:nvSpPr>
        <p:spPr>
          <a:xfrm>
            <a:off x="2641099" y="3338731"/>
            <a:ext cx="1468910" cy="1661914"/>
          </a:xfrm>
          <a:custGeom>
            <a:avLst/>
            <a:gdLst>
              <a:gd name="connsiteX0" fmla="*/ 1222629 w 1222628"/>
              <a:gd name="connsiteY0" fmla="*/ 1383274 h 1383273"/>
              <a:gd name="connsiteX1" fmla="*/ 598646 w 1222628"/>
              <a:gd name="connsiteY1" fmla="*/ 893656 h 1383273"/>
              <a:gd name="connsiteX2" fmla="*/ 442853 w 1222628"/>
              <a:gd name="connsiteY2" fmla="*/ 579374 h 1383273"/>
              <a:gd name="connsiteX3" fmla="*/ 0 w 1222628"/>
              <a:gd name="connsiteY3" fmla="*/ 202154 h 1383273"/>
              <a:gd name="connsiteX4" fmla="*/ 0 w 1222628"/>
              <a:gd name="connsiteY4" fmla="*/ 0 h 1383273"/>
              <a:gd name="connsiteX5" fmla="*/ 623983 w 1222628"/>
              <a:gd name="connsiteY5" fmla="*/ 489617 h 1383273"/>
              <a:gd name="connsiteX6" fmla="*/ 779776 w 1222628"/>
              <a:gd name="connsiteY6" fmla="*/ 803900 h 1383273"/>
              <a:gd name="connsiteX7" fmla="*/ 1222629 w 1222628"/>
              <a:gd name="connsiteY7" fmla="*/ 1181119 h 1383273"/>
              <a:gd name="connsiteX8" fmla="*/ 1222629 w 1222628"/>
              <a:gd name="connsiteY8" fmla="*/ 1383274 h 13832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22628" h="1383273">
                <a:moveTo>
                  <a:pt x="1222629" y="1383274"/>
                </a:moveTo>
                <a:cubicBezTo>
                  <a:pt x="980313" y="1383274"/>
                  <a:pt x="752957" y="1204839"/>
                  <a:pt x="598646" y="893656"/>
                </a:cubicBezTo>
                <a:lnTo>
                  <a:pt x="442853" y="579374"/>
                </a:lnTo>
                <a:cubicBezTo>
                  <a:pt x="323986" y="339619"/>
                  <a:pt x="162532" y="202154"/>
                  <a:pt x="0" y="202154"/>
                </a:cubicBezTo>
                <a:lnTo>
                  <a:pt x="0" y="0"/>
                </a:lnTo>
                <a:cubicBezTo>
                  <a:pt x="242316" y="0"/>
                  <a:pt x="469672" y="178435"/>
                  <a:pt x="623983" y="489617"/>
                </a:cubicBezTo>
                <a:lnTo>
                  <a:pt x="779776" y="803900"/>
                </a:lnTo>
                <a:cubicBezTo>
                  <a:pt x="898643" y="1043654"/>
                  <a:pt x="1060096" y="1181119"/>
                  <a:pt x="1222629" y="1181119"/>
                </a:cubicBezTo>
                <a:lnTo>
                  <a:pt x="1222629" y="1383274"/>
                </a:lnTo>
                <a:close/>
              </a:path>
            </a:pathLst>
          </a:custGeom>
          <a:solidFill>
            <a:schemeClr val="accent2"/>
          </a:solidFill>
          <a:ln w="13464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93" name="Freeform: Shape 92">
            <a:extLst>
              <a:ext uri="{FF2B5EF4-FFF2-40B4-BE49-F238E27FC236}">
                <a16:creationId xmlns:a16="http://schemas.microsoft.com/office/drawing/2014/main" id="{7B17B942-E566-432F-9B71-42DA92CF562C}"/>
              </a:ext>
            </a:extLst>
          </p:cNvPr>
          <p:cNvSpPr/>
          <p:nvPr/>
        </p:nvSpPr>
        <p:spPr>
          <a:xfrm>
            <a:off x="9475613" y="1153015"/>
            <a:ext cx="1047115" cy="602007"/>
          </a:xfrm>
          <a:custGeom>
            <a:avLst/>
            <a:gdLst>
              <a:gd name="connsiteX0" fmla="*/ 871554 w 871553"/>
              <a:gd name="connsiteY0" fmla="*/ 501073 h 501072"/>
              <a:gd name="connsiteX1" fmla="*/ 432476 w 871553"/>
              <a:gd name="connsiteY1" fmla="*/ 372503 h 501072"/>
              <a:gd name="connsiteX2" fmla="*/ 321425 w 871553"/>
              <a:gd name="connsiteY2" fmla="*/ 292989 h 501072"/>
              <a:gd name="connsiteX3" fmla="*/ 0 w 871553"/>
              <a:gd name="connsiteY3" fmla="*/ 202154 h 501072"/>
              <a:gd name="connsiteX4" fmla="*/ 0 w 871553"/>
              <a:gd name="connsiteY4" fmla="*/ 0 h 501072"/>
              <a:gd name="connsiteX5" fmla="*/ 439079 w 871553"/>
              <a:gd name="connsiteY5" fmla="*/ 128570 h 501072"/>
              <a:gd name="connsiteX6" fmla="*/ 550129 w 871553"/>
              <a:gd name="connsiteY6" fmla="*/ 208084 h 501072"/>
              <a:gd name="connsiteX7" fmla="*/ 871554 w 871553"/>
              <a:gd name="connsiteY7" fmla="*/ 298919 h 501072"/>
              <a:gd name="connsiteX8" fmla="*/ 871554 w 871553"/>
              <a:gd name="connsiteY8" fmla="*/ 501073 h 5010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71553" h="501072">
                <a:moveTo>
                  <a:pt x="871554" y="501073"/>
                </a:moveTo>
                <a:cubicBezTo>
                  <a:pt x="706596" y="501073"/>
                  <a:pt x="546625" y="454173"/>
                  <a:pt x="432476" y="372503"/>
                </a:cubicBezTo>
                <a:lnTo>
                  <a:pt x="321425" y="292989"/>
                </a:lnTo>
                <a:cubicBezTo>
                  <a:pt x="240833" y="235307"/>
                  <a:pt x="123718" y="202154"/>
                  <a:pt x="0" y="202154"/>
                </a:cubicBezTo>
                <a:lnTo>
                  <a:pt x="0" y="0"/>
                </a:lnTo>
                <a:cubicBezTo>
                  <a:pt x="164823" y="0"/>
                  <a:pt x="324929" y="46900"/>
                  <a:pt x="439079" y="128570"/>
                </a:cubicBezTo>
                <a:lnTo>
                  <a:pt x="550129" y="208084"/>
                </a:lnTo>
                <a:cubicBezTo>
                  <a:pt x="630721" y="265765"/>
                  <a:pt x="747836" y="298919"/>
                  <a:pt x="871554" y="298919"/>
                </a:cubicBezTo>
                <a:lnTo>
                  <a:pt x="871554" y="501073"/>
                </a:lnTo>
                <a:close/>
              </a:path>
            </a:pathLst>
          </a:custGeom>
          <a:solidFill>
            <a:schemeClr val="accent2"/>
          </a:solidFill>
          <a:ln w="13464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94" name="Freeform: Shape 93">
            <a:extLst>
              <a:ext uri="{FF2B5EF4-FFF2-40B4-BE49-F238E27FC236}">
                <a16:creationId xmlns:a16="http://schemas.microsoft.com/office/drawing/2014/main" id="{BBCFC3AA-712C-4A5A-A3D6-85A253EB9460}"/>
              </a:ext>
            </a:extLst>
          </p:cNvPr>
          <p:cNvSpPr/>
          <p:nvPr/>
        </p:nvSpPr>
        <p:spPr>
          <a:xfrm>
            <a:off x="9475774" y="794046"/>
            <a:ext cx="1047115" cy="602007"/>
          </a:xfrm>
          <a:custGeom>
            <a:avLst/>
            <a:gdLst>
              <a:gd name="connsiteX0" fmla="*/ 0 w 871553"/>
              <a:gd name="connsiteY0" fmla="*/ 501073 h 501072"/>
              <a:gd name="connsiteX1" fmla="*/ 0 w 871553"/>
              <a:gd name="connsiteY1" fmla="*/ 298919 h 501072"/>
              <a:gd name="connsiteX2" fmla="*/ 321425 w 871553"/>
              <a:gd name="connsiteY2" fmla="*/ 208084 h 501072"/>
              <a:gd name="connsiteX3" fmla="*/ 432475 w 871553"/>
              <a:gd name="connsiteY3" fmla="*/ 128570 h 501072"/>
              <a:gd name="connsiteX4" fmla="*/ 871554 w 871553"/>
              <a:gd name="connsiteY4" fmla="*/ 0 h 501072"/>
              <a:gd name="connsiteX5" fmla="*/ 871554 w 871553"/>
              <a:gd name="connsiteY5" fmla="*/ 202154 h 501072"/>
              <a:gd name="connsiteX6" fmla="*/ 550129 w 871553"/>
              <a:gd name="connsiteY6" fmla="*/ 292989 h 501072"/>
              <a:gd name="connsiteX7" fmla="*/ 439079 w 871553"/>
              <a:gd name="connsiteY7" fmla="*/ 372503 h 501072"/>
              <a:gd name="connsiteX8" fmla="*/ 0 w 871553"/>
              <a:gd name="connsiteY8" fmla="*/ 501073 h 5010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71553" h="501072">
                <a:moveTo>
                  <a:pt x="0" y="501073"/>
                </a:moveTo>
                <a:lnTo>
                  <a:pt x="0" y="298919"/>
                </a:lnTo>
                <a:cubicBezTo>
                  <a:pt x="123583" y="298919"/>
                  <a:pt x="240833" y="265765"/>
                  <a:pt x="321425" y="208084"/>
                </a:cubicBezTo>
                <a:lnTo>
                  <a:pt x="432475" y="128570"/>
                </a:lnTo>
                <a:cubicBezTo>
                  <a:pt x="546625" y="46900"/>
                  <a:pt x="706596" y="0"/>
                  <a:pt x="871554" y="0"/>
                </a:cubicBezTo>
                <a:lnTo>
                  <a:pt x="871554" y="202154"/>
                </a:lnTo>
                <a:cubicBezTo>
                  <a:pt x="747970" y="202154"/>
                  <a:pt x="630721" y="235173"/>
                  <a:pt x="550129" y="292989"/>
                </a:cubicBezTo>
                <a:lnTo>
                  <a:pt x="439079" y="372503"/>
                </a:lnTo>
                <a:cubicBezTo>
                  <a:pt x="324929" y="454173"/>
                  <a:pt x="164823" y="501073"/>
                  <a:pt x="0" y="501073"/>
                </a:cubicBezTo>
                <a:close/>
              </a:path>
            </a:pathLst>
          </a:custGeom>
          <a:solidFill>
            <a:schemeClr val="accent1"/>
          </a:solidFill>
          <a:ln w="13464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95" name="Freeform: Shape 94">
            <a:extLst>
              <a:ext uri="{FF2B5EF4-FFF2-40B4-BE49-F238E27FC236}">
                <a16:creationId xmlns:a16="http://schemas.microsoft.com/office/drawing/2014/main" id="{C85777C1-A513-46AC-9D90-54082084AA53}"/>
              </a:ext>
            </a:extLst>
          </p:cNvPr>
          <p:cNvSpPr/>
          <p:nvPr/>
        </p:nvSpPr>
        <p:spPr>
          <a:xfrm>
            <a:off x="6058517" y="4743684"/>
            <a:ext cx="1468748" cy="960976"/>
          </a:xfrm>
          <a:custGeom>
            <a:avLst/>
            <a:gdLst>
              <a:gd name="connsiteX0" fmla="*/ 1222494 w 1222493"/>
              <a:gd name="connsiteY0" fmla="*/ 799856 h 799856"/>
              <a:gd name="connsiteX1" fmla="*/ 618592 w 1222493"/>
              <a:gd name="connsiteY1" fmla="*/ 534495 h 799856"/>
              <a:gd name="connsiteX2" fmla="*/ 462799 w 1222493"/>
              <a:gd name="connsiteY2" fmla="*/ 382745 h 799856"/>
              <a:gd name="connsiteX3" fmla="*/ 0 w 1222493"/>
              <a:gd name="connsiteY3" fmla="*/ 202154 h 799856"/>
              <a:gd name="connsiteX4" fmla="*/ 0 w 1222493"/>
              <a:gd name="connsiteY4" fmla="*/ 0 h 799856"/>
              <a:gd name="connsiteX5" fmla="*/ 603902 w 1222493"/>
              <a:gd name="connsiteY5" fmla="*/ 238003 h 799856"/>
              <a:gd name="connsiteX6" fmla="*/ 759696 w 1222493"/>
              <a:gd name="connsiteY6" fmla="*/ 389753 h 799856"/>
              <a:gd name="connsiteX7" fmla="*/ 1222494 w 1222493"/>
              <a:gd name="connsiteY7" fmla="*/ 597702 h 799856"/>
              <a:gd name="connsiteX8" fmla="*/ 1222494 w 1222493"/>
              <a:gd name="connsiteY8" fmla="*/ 799856 h 7998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22493" h="799856">
                <a:moveTo>
                  <a:pt x="1222494" y="799856"/>
                </a:moveTo>
                <a:cubicBezTo>
                  <a:pt x="1011849" y="799856"/>
                  <a:pt x="791771" y="703092"/>
                  <a:pt x="618592" y="534495"/>
                </a:cubicBezTo>
                <a:lnTo>
                  <a:pt x="462799" y="382745"/>
                </a:lnTo>
                <a:cubicBezTo>
                  <a:pt x="344875" y="267921"/>
                  <a:pt x="176279" y="202154"/>
                  <a:pt x="0" y="202154"/>
                </a:cubicBezTo>
                <a:lnTo>
                  <a:pt x="0" y="0"/>
                </a:lnTo>
                <a:cubicBezTo>
                  <a:pt x="228569" y="0"/>
                  <a:pt x="448648" y="86791"/>
                  <a:pt x="603902" y="238003"/>
                </a:cubicBezTo>
                <a:lnTo>
                  <a:pt x="759696" y="389753"/>
                </a:lnTo>
                <a:cubicBezTo>
                  <a:pt x="893387" y="519940"/>
                  <a:pt x="1066431" y="597702"/>
                  <a:pt x="1222494" y="597702"/>
                </a:cubicBezTo>
                <a:lnTo>
                  <a:pt x="1222494" y="799856"/>
                </a:lnTo>
                <a:close/>
              </a:path>
            </a:pathLst>
          </a:custGeom>
          <a:solidFill>
            <a:schemeClr val="accent6">
              <a:lumMod val="60000"/>
              <a:lumOff val="40000"/>
            </a:schemeClr>
          </a:solidFill>
          <a:ln w="13464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96" name="Freeform: Shape 95">
            <a:extLst>
              <a:ext uri="{FF2B5EF4-FFF2-40B4-BE49-F238E27FC236}">
                <a16:creationId xmlns:a16="http://schemas.microsoft.com/office/drawing/2014/main" id="{B16A16B2-3E83-42C3-B5C2-8CCB4D6CF8C3}"/>
              </a:ext>
            </a:extLst>
          </p:cNvPr>
          <p:cNvSpPr/>
          <p:nvPr/>
        </p:nvSpPr>
        <p:spPr>
          <a:xfrm>
            <a:off x="6058356" y="4025583"/>
            <a:ext cx="1468748" cy="960976"/>
          </a:xfrm>
          <a:custGeom>
            <a:avLst/>
            <a:gdLst>
              <a:gd name="connsiteX0" fmla="*/ 0 w 1222493"/>
              <a:gd name="connsiteY0" fmla="*/ 799857 h 799856"/>
              <a:gd name="connsiteX1" fmla="*/ 0 w 1222493"/>
              <a:gd name="connsiteY1" fmla="*/ 597702 h 799856"/>
              <a:gd name="connsiteX2" fmla="*/ 462798 w 1222493"/>
              <a:gd name="connsiteY2" fmla="*/ 417111 h 799856"/>
              <a:gd name="connsiteX3" fmla="*/ 618592 w 1222493"/>
              <a:gd name="connsiteY3" fmla="*/ 265361 h 799856"/>
              <a:gd name="connsiteX4" fmla="*/ 1222494 w 1222493"/>
              <a:gd name="connsiteY4" fmla="*/ 0 h 799856"/>
              <a:gd name="connsiteX5" fmla="*/ 1222494 w 1222493"/>
              <a:gd name="connsiteY5" fmla="*/ 202154 h 799856"/>
              <a:gd name="connsiteX6" fmla="*/ 759695 w 1222493"/>
              <a:gd name="connsiteY6" fmla="*/ 410103 h 799856"/>
              <a:gd name="connsiteX7" fmla="*/ 603902 w 1222493"/>
              <a:gd name="connsiteY7" fmla="*/ 561854 h 799856"/>
              <a:gd name="connsiteX8" fmla="*/ 0 w 1222493"/>
              <a:gd name="connsiteY8" fmla="*/ 799857 h 7998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22493" h="799856">
                <a:moveTo>
                  <a:pt x="0" y="799857"/>
                </a:moveTo>
                <a:lnTo>
                  <a:pt x="0" y="597702"/>
                </a:lnTo>
                <a:cubicBezTo>
                  <a:pt x="176278" y="597702"/>
                  <a:pt x="345010" y="531935"/>
                  <a:pt x="462798" y="417111"/>
                </a:cubicBezTo>
                <a:lnTo>
                  <a:pt x="618592" y="265361"/>
                </a:lnTo>
                <a:cubicBezTo>
                  <a:pt x="791771" y="96764"/>
                  <a:pt x="1011849" y="0"/>
                  <a:pt x="1222494" y="0"/>
                </a:cubicBezTo>
                <a:lnTo>
                  <a:pt x="1222494" y="202154"/>
                </a:lnTo>
                <a:cubicBezTo>
                  <a:pt x="1066431" y="202154"/>
                  <a:pt x="893386" y="279916"/>
                  <a:pt x="759695" y="410103"/>
                </a:cubicBezTo>
                <a:lnTo>
                  <a:pt x="603902" y="561854"/>
                </a:lnTo>
                <a:cubicBezTo>
                  <a:pt x="448647" y="713200"/>
                  <a:pt x="228569" y="799857"/>
                  <a:pt x="0" y="799857"/>
                </a:cubicBezTo>
                <a:close/>
              </a:path>
            </a:pathLst>
          </a:custGeom>
          <a:solidFill>
            <a:schemeClr val="accent5"/>
          </a:solidFill>
          <a:ln w="13464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97" name="Freeform: Shape 96">
            <a:extLst>
              <a:ext uri="{FF2B5EF4-FFF2-40B4-BE49-F238E27FC236}">
                <a16:creationId xmlns:a16="http://schemas.microsoft.com/office/drawing/2014/main" id="{83B97974-5682-4C25-B180-81D3AA863AC3}"/>
              </a:ext>
            </a:extLst>
          </p:cNvPr>
          <p:cNvSpPr/>
          <p:nvPr/>
        </p:nvSpPr>
        <p:spPr>
          <a:xfrm>
            <a:off x="6058517" y="1871277"/>
            <a:ext cx="1468748" cy="960976"/>
          </a:xfrm>
          <a:custGeom>
            <a:avLst/>
            <a:gdLst>
              <a:gd name="connsiteX0" fmla="*/ 1222494 w 1222493"/>
              <a:gd name="connsiteY0" fmla="*/ 799856 h 799856"/>
              <a:gd name="connsiteX1" fmla="*/ 618592 w 1222493"/>
              <a:gd name="connsiteY1" fmla="*/ 534496 h 799856"/>
              <a:gd name="connsiteX2" fmla="*/ 462799 w 1222493"/>
              <a:gd name="connsiteY2" fmla="*/ 382745 h 799856"/>
              <a:gd name="connsiteX3" fmla="*/ 0 w 1222493"/>
              <a:gd name="connsiteY3" fmla="*/ 202154 h 799856"/>
              <a:gd name="connsiteX4" fmla="*/ 0 w 1222493"/>
              <a:gd name="connsiteY4" fmla="*/ 0 h 799856"/>
              <a:gd name="connsiteX5" fmla="*/ 603902 w 1222493"/>
              <a:gd name="connsiteY5" fmla="*/ 238003 h 799856"/>
              <a:gd name="connsiteX6" fmla="*/ 759696 w 1222493"/>
              <a:gd name="connsiteY6" fmla="*/ 389753 h 799856"/>
              <a:gd name="connsiteX7" fmla="*/ 1222494 w 1222493"/>
              <a:gd name="connsiteY7" fmla="*/ 597702 h 799856"/>
              <a:gd name="connsiteX8" fmla="*/ 1222494 w 1222493"/>
              <a:gd name="connsiteY8" fmla="*/ 799856 h 7998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22493" h="799856">
                <a:moveTo>
                  <a:pt x="1222494" y="799856"/>
                </a:moveTo>
                <a:cubicBezTo>
                  <a:pt x="1011849" y="799856"/>
                  <a:pt x="791771" y="703092"/>
                  <a:pt x="618592" y="534496"/>
                </a:cubicBezTo>
                <a:lnTo>
                  <a:pt x="462799" y="382745"/>
                </a:lnTo>
                <a:cubicBezTo>
                  <a:pt x="344875" y="267922"/>
                  <a:pt x="176279" y="202154"/>
                  <a:pt x="0" y="202154"/>
                </a:cubicBezTo>
                <a:lnTo>
                  <a:pt x="0" y="0"/>
                </a:lnTo>
                <a:cubicBezTo>
                  <a:pt x="228569" y="0"/>
                  <a:pt x="448648" y="86792"/>
                  <a:pt x="603902" y="238003"/>
                </a:cubicBezTo>
                <a:lnTo>
                  <a:pt x="759696" y="389753"/>
                </a:lnTo>
                <a:cubicBezTo>
                  <a:pt x="893387" y="519940"/>
                  <a:pt x="1066431" y="597702"/>
                  <a:pt x="1222494" y="597702"/>
                </a:cubicBezTo>
                <a:lnTo>
                  <a:pt x="1222494" y="799856"/>
                </a:lnTo>
                <a:close/>
              </a:path>
            </a:pathLst>
          </a:custGeom>
          <a:solidFill>
            <a:schemeClr val="accent4"/>
          </a:solidFill>
          <a:ln w="13464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98" name="Freeform: Shape 97">
            <a:extLst>
              <a:ext uri="{FF2B5EF4-FFF2-40B4-BE49-F238E27FC236}">
                <a16:creationId xmlns:a16="http://schemas.microsoft.com/office/drawing/2014/main" id="{2EA084D4-2B89-4AF4-AD52-0F724DB18A33}"/>
              </a:ext>
            </a:extLst>
          </p:cNvPr>
          <p:cNvSpPr/>
          <p:nvPr/>
        </p:nvSpPr>
        <p:spPr>
          <a:xfrm>
            <a:off x="6058356" y="1153176"/>
            <a:ext cx="1468748" cy="960976"/>
          </a:xfrm>
          <a:custGeom>
            <a:avLst/>
            <a:gdLst>
              <a:gd name="connsiteX0" fmla="*/ 0 w 1222493"/>
              <a:gd name="connsiteY0" fmla="*/ 799856 h 799856"/>
              <a:gd name="connsiteX1" fmla="*/ 0 w 1222493"/>
              <a:gd name="connsiteY1" fmla="*/ 597702 h 799856"/>
              <a:gd name="connsiteX2" fmla="*/ 462798 w 1222493"/>
              <a:gd name="connsiteY2" fmla="*/ 417111 h 799856"/>
              <a:gd name="connsiteX3" fmla="*/ 618592 w 1222493"/>
              <a:gd name="connsiteY3" fmla="*/ 265361 h 799856"/>
              <a:gd name="connsiteX4" fmla="*/ 1222494 w 1222493"/>
              <a:gd name="connsiteY4" fmla="*/ 0 h 799856"/>
              <a:gd name="connsiteX5" fmla="*/ 1222494 w 1222493"/>
              <a:gd name="connsiteY5" fmla="*/ 202154 h 799856"/>
              <a:gd name="connsiteX6" fmla="*/ 759695 w 1222493"/>
              <a:gd name="connsiteY6" fmla="*/ 410103 h 799856"/>
              <a:gd name="connsiteX7" fmla="*/ 603902 w 1222493"/>
              <a:gd name="connsiteY7" fmla="*/ 561854 h 799856"/>
              <a:gd name="connsiteX8" fmla="*/ 0 w 1222493"/>
              <a:gd name="connsiteY8" fmla="*/ 799856 h 7998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22493" h="799856">
                <a:moveTo>
                  <a:pt x="0" y="799856"/>
                </a:moveTo>
                <a:lnTo>
                  <a:pt x="0" y="597702"/>
                </a:lnTo>
                <a:cubicBezTo>
                  <a:pt x="176278" y="597702"/>
                  <a:pt x="345010" y="531935"/>
                  <a:pt x="462798" y="417111"/>
                </a:cubicBezTo>
                <a:lnTo>
                  <a:pt x="618592" y="265361"/>
                </a:lnTo>
                <a:cubicBezTo>
                  <a:pt x="791771" y="96764"/>
                  <a:pt x="1011849" y="0"/>
                  <a:pt x="1222494" y="0"/>
                </a:cubicBezTo>
                <a:lnTo>
                  <a:pt x="1222494" y="202154"/>
                </a:lnTo>
                <a:cubicBezTo>
                  <a:pt x="1066431" y="202154"/>
                  <a:pt x="893386" y="279916"/>
                  <a:pt x="759695" y="410103"/>
                </a:cubicBezTo>
                <a:lnTo>
                  <a:pt x="603902" y="561854"/>
                </a:lnTo>
                <a:cubicBezTo>
                  <a:pt x="448647" y="713065"/>
                  <a:pt x="228569" y="799856"/>
                  <a:pt x="0" y="799856"/>
                </a:cubicBezTo>
                <a:close/>
              </a:path>
            </a:pathLst>
          </a:custGeom>
          <a:solidFill>
            <a:schemeClr val="accent3"/>
          </a:solidFill>
          <a:ln w="13464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00" name="Rectangle: Rounded Corners 99">
            <a:extLst>
              <a:ext uri="{FF2B5EF4-FFF2-40B4-BE49-F238E27FC236}">
                <a16:creationId xmlns:a16="http://schemas.microsoft.com/office/drawing/2014/main" id="{2FC406D8-EA92-49F3-B5BF-D76292D28E14}"/>
              </a:ext>
            </a:extLst>
          </p:cNvPr>
          <p:cNvSpPr/>
          <p:nvPr/>
        </p:nvSpPr>
        <p:spPr>
          <a:xfrm>
            <a:off x="4110009" y="1507937"/>
            <a:ext cx="1948345" cy="969719"/>
          </a:xfrm>
          <a:prstGeom prst="roundRect">
            <a:avLst/>
          </a:prstGeom>
          <a:solidFill>
            <a:schemeClr val="accent1"/>
          </a:solidFill>
          <a:ln w="13464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42" name="Freeform: Shape 141">
            <a:extLst>
              <a:ext uri="{FF2B5EF4-FFF2-40B4-BE49-F238E27FC236}">
                <a16:creationId xmlns:a16="http://schemas.microsoft.com/office/drawing/2014/main" id="{EAFFC03D-73A6-4C99-84B0-8F49C5F5AA78}"/>
              </a:ext>
            </a:extLst>
          </p:cNvPr>
          <p:cNvSpPr/>
          <p:nvPr/>
        </p:nvSpPr>
        <p:spPr>
          <a:xfrm>
            <a:off x="2641099" y="1934749"/>
            <a:ext cx="1468748" cy="1646694"/>
          </a:xfrm>
          <a:custGeom>
            <a:avLst/>
            <a:gdLst>
              <a:gd name="connsiteX0" fmla="*/ 0 w 1222493"/>
              <a:gd name="connsiteY0" fmla="*/ 1370605 h 1370604"/>
              <a:gd name="connsiteX1" fmla="*/ 0 w 1222493"/>
              <a:gd name="connsiteY1" fmla="*/ 1168451 h 1370604"/>
              <a:gd name="connsiteX2" fmla="*/ 442987 w 1222493"/>
              <a:gd name="connsiteY2" fmla="*/ 795409 h 1370604"/>
              <a:gd name="connsiteX3" fmla="*/ 598781 w 1222493"/>
              <a:gd name="connsiteY3" fmla="*/ 484496 h 1370604"/>
              <a:gd name="connsiteX4" fmla="*/ 1222494 w 1222493"/>
              <a:gd name="connsiteY4" fmla="*/ 0 h 1370604"/>
              <a:gd name="connsiteX5" fmla="*/ 1222494 w 1222493"/>
              <a:gd name="connsiteY5" fmla="*/ 202154 h 1370604"/>
              <a:gd name="connsiteX6" fmla="*/ 779507 w 1222493"/>
              <a:gd name="connsiteY6" fmla="*/ 575061 h 1370604"/>
              <a:gd name="connsiteX7" fmla="*/ 623713 w 1222493"/>
              <a:gd name="connsiteY7" fmla="*/ 885974 h 1370604"/>
              <a:gd name="connsiteX8" fmla="*/ 0 w 1222493"/>
              <a:gd name="connsiteY8" fmla="*/ 1370605 h 13706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22493" h="1370604">
                <a:moveTo>
                  <a:pt x="0" y="1370605"/>
                </a:moveTo>
                <a:lnTo>
                  <a:pt x="0" y="1168451"/>
                </a:lnTo>
                <a:cubicBezTo>
                  <a:pt x="162802" y="1168451"/>
                  <a:pt x="324255" y="1032469"/>
                  <a:pt x="442987" y="795409"/>
                </a:cubicBezTo>
                <a:lnTo>
                  <a:pt x="598781" y="484496"/>
                </a:lnTo>
                <a:cubicBezTo>
                  <a:pt x="753092" y="176548"/>
                  <a:pt x="980448" y="0"/>
                  <a:pt x="1222494" y="0"/>
                </a:cubicBezTo>
                <a:lnTo>
                  <a:pt x="1222494" y="202154"/>
                </a:lnTo>
                <a:cubicBezTo>
                  <a:pt x="1059692" y="202154"/>
                  <a:pt x="898238" y="338136"/>
                  <a:pt x="779507" y="575061"/>
                </a:cubicBezTo>
                <a:lnTo>
                  <a:pt x="623713" y="885974"/>
                </a:lnTo>
                <a:cubicBezTo>
                  <a:pt x="469402" y="1193922"/>
                  <a:pt x="242046" y="1370605"/>
                  <a:pt x="0" y="1370605"/>
                </a:cubicBezTo>
                <a:close/>
              </a:path>
            </a:pathLst>
          </a:custGeom>
          <a:solidFill>
            <a:schemeClr val="accent1"/>
          </a:solidFill>
          <a:ln w="13464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43" name="Freeform: Shape 142">
            <a:extLst>
              <a:ext uri="{FF2B5EF4-FFF2-40B4-BE49-F238E27FC236}">
                <a16:creationId xmlns:a16="http://schemas.microsoft.com/office/drawing/2014/main" id="{E1E1A131-7CFA-4E67-A632-0350C5DE06F2}"/>
              </a:ext>
            </a:extLst>
          </p:cNvPr>
          <p:cNvSpPr/>
          <p:nvPr/>
        </p:nvSpPr>
        <p:spPr>
          <a:xfrm>
            <a:off x="9475613" y="2589380"/>
            <a:ext cx="1047115" cy="602007"/>
          </a:xfrm>
          <a:custGeom>
            <a:avLst/>
            <a:gdLst>
              <a:gd name="connsiteX0" fmla="*/ 871554 w 871553"/>
              <a:gd name="connsiteY0" fmla="*/ 501073 h 501072"/>
              <a:gd name="connsiteX1" fmla="*/ 432476 w 871553"/>
              <a:gd name="connsiteY1" fmla="*/ 372503 h 501072"/>
              <a:gd name="connsiteX2" fmla="*/ 321425 w 871553"/>
              <a:gd name="connsiteY2" fmla="*/ 292989 h 501072"/>
              <a:gd name="connsiteX3" fmla="*/ 0 w 871553"/>
              <a:gd name="connsiteY3" fmla="*/ 202154 h 501072"/>
              <a:gd name="connsiteX4" fmla="*/ 0 w 871553"/>
              <a:gd name="connsiteY4" fmla="*/ 0 h 501072"/>
              <a:gd name="connsiteX5" fmla="*/ 439079 w 871553"/>
              <a:gd name="connsiteY5" fmla="*/ 128570 h 501072"/>
              <a:gd name="connsiteX6" fmla="*/ 550129 w 871553"/>
              <a:gd name="connsiteY6" fmla="*/ 208084 h 501072"/>
              <a:gd name="connsiteX7" fmla="*/ 871554 w 871553"/>
              <a:gd name="connsiteY7" fmla="*/ 298919 h 501072"/>
              <a:gd name="connsiteX8" fmla="*/ 871554 w 871553"/>
              <a:gd name="connsiteY8" fmla="*/ 501073 h 5010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71553" h="501072">
                <a:moveTo>
                  <a:pt x="871554" y="501073"/>
                </a:moveTo>
                <a:cubicBezTo>
                  <a:pt x="706731" y="501073"/>
                  <a:pt x="546625" y="454173"/>
                  <a:pt x="432476" y="372503"/>
                </a:cubicBezTo>
                <a:lnTo>
                  <a:pt x="321425" y="292989"/>
                </a:lnTo>
                <a:cubicBezTo>
                  <a:pt x="240833" y="235307"/>
                  <a:pt x="123718" y="202154"/>
                  <a:pt x="0" y="202154"/>
                </a:cubicBezTo>
                <a:lnTo>
                  <a:pt x="0" y="0"/>
                </a:lnTo>
                <a:cubicBezTo>
                  <a:pt x="164958" y="0"/>
                  <a:pt x="324929" y="46900"/>
                  <a:pt x="439079" y="128570"/>
                </a:cubicBezTo>
                <a:lnTo>
                  <a:pt x="550129" y="208084"/>
                </a:lnTo>
                <a:cubicBezTo>
                  <a:pt x="630721" y="265765"/>
                  <a:pt x="747836" y="298919"/>
                  <a:pt x="871554" y="298919"/>
                </a:cubicBezTo>
                <a:lnTo>
                  <a:pt x="871554" y="501073"/>
                </a:lnTo>
                <a:close/>
              </a:path>
            </a:pathLst>
          </a:custGeom>
          <a:solidFill>
            <a:schemeClr val="accent5"/>
          </a:solidFill>
          <a:ln w="13464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44" name="Freeform: Shape 143">
            <a:extLst>
              <a:ext uri="{FF2B5EF4-FFF2-40B4-BE49-F238E27FC236}">
                <a16:creationId xmlns:a16="http://schemas.microsoft.com/office/drawing/2014/main" id="{2E425FBA-7007-4078-9F33-369773D04C02}"/>
              </a:ext>
            </a:extLst>
          </p:cNvPr>
          <p:cNvSpPr/>
          <p:nvPr/>
        </p:nvSpPr>
        <p:spPr>
          <a:xfrm>
            <a:off x="9475774" y="2230247"/>
            <a:ext cx="1047115" cy="602007"/>
          </a:xfrm>
          <a:custGeom>
            <a:avLst/>
            <a:gdLst>
              <a:gd name="connsiteX0" fmla="*/ 0 w 871553"/>
              <a:gd name="connsiteY0" fmla="*/ 501073 h 501072"/>
              <a:gd name="connsiteX1" fmla="*/ 0 w 871553"/>
              <a:gd name="connsiteY1" fmla="*/ 298919 h 501072"/>
              <a:gd name="connsiteX2" fmla="*/ 321425 w 871553"/>
              <a:gd name="connsiteY2" fmla="*/ 208084 h 501072"/>
              <a:gd name="connsiteX3" fmla="*/ 432475 w 871553"/>
              <a:gd name="connsiteY3" fmla="*/ 128570 h 501072"/>
              <a:gd name="connsiteX4" fmla="*/ 871554 w 871553"/>
              <a:gd name="connsiteY4" fmla="*/ 0 h 501072"/>
              <a:gd name="connsiteX5" fmla="*/ 871554 w 871553"/>
              <a:gd name="connsiteY5" fmla="*/ 202154 h 501072"/>
              <a:gd name="connsiteX6" fmla="*/ 550129 w 871553"/>
              <a:gd name="connsiteY6" fmla="*/ 292989 h 501072"/>
              <a:gd name="connsiteX7" fmla="*/ 439079 w 871553"/>
              <a:gd name="connsiteY7" fmla="*/ 372503 h 501072"/>
              <a:gd name="connsiteX8" fmla="*/ 0 w 871553"/>
              <a:gd name="connsiteY8" fmla="*/ 501073 h 5010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71553" h="501072">
                <a:moveTo>
                  <a:pt x="0" y="501073"/>
                </a:moveTo>
                <a:lnTo>
                  <a:pt x="0" y="298919"/>
                </a:lnTo>
                <a:cubicBezTo>
                  <a:pt x="123583" y="298919"/>
                  <a:pt x="240833" y="265765"/>
                  <a:pt x="321425" y="208084"/>
                </a:cubicBezTo>
                <a:lnTo>
                  <a:pt x="432475" y="128570"/>
                </a:lnTo>
                <a:cubicBezTo>
                  <a:pt x="546625" y="46900"/>
                  <a:pt x="706596" y="0"/>
                  <a:pt x="871554" y="0"/>
                </a:cubicBezTo>
                <a:lnTo>
                  <a:pt x="871554" y="202154"/>
                </a:lnTo>
                <a:cubicBezTo>
                  <a:pt x="747970" y="202154"/>
                  <a:pt x="630721" y="235307"/>
                  <a:pt x="550129" y="292989"/>
                </a:cubicBezTo>
                <a:lnTo>
                  <a:pt x="439079" y="372503"/>
                </a:lnTo>
                <a:cubicBezTo>
                  <a:pt x="324929" y="454173"/>
                  <a:pt x="164823" y="501073"/>
                  <a:pt x="0" y="501073"/>
                </a:cubicBezTo>
                <a:close/>
              </a:path>
            </a:pathLst>
          </a:custGeom>
          <a:solidFill>
            <a:schemeClr val="accent3"/>
          </a:solidFill>
          <a:ln w="13464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45" name="Freeform: Shape 144">
            <a:extLst>
              <a:ext uri="{FF2B5EF4-FFF2-40B4-BE49-F238E27FC236}">
                <a16:creationId xmlns:a16="http://schemas.microsoft.com/office/drawing/2014/main" id="{B1C2A2F2-7ED6-4FD3-BD9E-8F2CE9D3EDF0}"/>
              </a:ext>
            </a:extLst>
          </p:cNvPr>
          <p:cNvSpPr/>
          <p:nvPr/>
        </p:nvSpPr>
        <p:spPr>
          <a:xfrm>
            <a:off x="9475613" y="4025583"/>
            <a:ext cx="1047115" cy="602007"/>
          </a:xfrm>
          <a:custGeom>
            <a:avLst/>
            <a:gdLst>
              <a:gd name="connsiteX0" fmla="*/ 871554 w 871553"/>
              <a:gd name="connsiteY0" fmla="*/ 501073 h 501072"/>
              <a:gd name="connsiteX1" fmla="*/ 432476 w 871553"/>
              <a:gd name="connsiteY1" fmla="*/ 372503 h 501072"/>
              <a:gd name="connsiteX2" fmla="*/ 321425 w 871553"/>
              <a:gd name="connsiteY2" fmla="*/ 292989 h 501072"/>
              <a:gd name="connsiteX3" fmla="*/ 0 w 871553"/>
              <a:gd name="connsiteY3" fmla="*/ 202154 h 501072"/>
              <a:gd name="connsiteX4" fmla="*/ 0 w 871553"/>
              <a:gd name="connsiteY4" fmla="*/ 0 h 501072"/>
              <a:gd name="connsiteX5" fmla="*/ 439079 w 871553"/>
              <a:gd name="connsiteY5" fmla="*/ 128570 h 501072"/>
              <a:gd name="connsiteX6" fmla="*/ 550129 w 871553"/>
              <a:gd name="connsiteY6" fmla="*/ 208084 h 501072"/>
              <a:gd name="connsiteX7" fmla="*/ 871554 w 871553"/>
              <a:gd name="connsiteY7" fmla="*/ 298918 h 501072"/>
              <a:gd name="connsiteX8" fmla="*/ 871554 w 871553"/>
              <a:gd name="connsiteY8" fmla="*/ 501073 h 5010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71553" h="501072">
                <a:moveTo>
                  <a:pt x="871554" y="501073"/>
                </a:moveTo>
                <a:cubicBezTo>
                  <a:pt x="706596" y="501073"/>
                  <a:pt x="546625" y="454173"/>
                  <a:pt x="432476" y="372503"/>
                </a:cubicBezTo>
                <a:lnTo>
                  <a:pt x="321425" y="292989"/>
                </a:lnTo>
                <a:cubicBezTo>
                  <a:pt x="240833" y="235307"/>
                  <a:pt x="123718" y="202154"/>
                  <a:pt x="0" y="202154"/>
                </a:cubicBezTo>
                <a:lnTo>
                  <a:pt x="0" y="0"/>
                </a:lnTo>
                <a:cubicBezTo>
                  <a:pt x="164958" y="0"/>
                  <a:pt x="324929" y="46900"/>
                  <a:pt x="439079" y="128570"/>
                </a:cubicBezTo>
                <a:lnTo>
                  <a:pt x="550129" y="208084"/>
                </a:lnTo>
                <a:cubicBezTo>
                  <a:pt x="630721" y="265765"/>
                  <a:pt x="747836" y="298918"/>
                  <a:pt x="871554" y="298918"/>
                </a:cubicBezTo>
                <a:lnTo>
                  <a:pt x="871554" y="501073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</a:schemeClr>
          </a:solidFill>
          <a:ln w="13464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46" name="Freeform: Shape 145">
            <a:extLst>
              <a:ext uri="{FF2B5EF4-FFF2-40B4-BE49-F238E27FC236}">
                <a16:creationId xmlns:a16="http://schemas.microsoft.com/office/drawing/2014/main" id="{DDC94CCF-A304-4DBF-9B9B-7B80957CAC27}"/>
              </a:ext>
            </a:extLst>
          </p:cNvPr>
          <p:cNvSpPr/>
          <p:nvPr/>
        </p:nvSpPr>
        <p:spPr>
          <a:xfrm>
            <a:off x="9475774" y="3666450"/>
            <a:ext cx="1047115" cy="602007"/>
          </a:xfrm>
          <a:custGeom>
            <a:avLst/>
            <a:gdLst>
              <a:gd name="connsiteX0" fmla="*/ 0 w 871553"/>
              <a:gd name="connsiteY0" fmla="*/ 501073 h 501072"/>
              <a:gd name="connsiteX1" fmla="*/ 0 w 871553"/>
              <a:gd name="connsiteY1" fmla="*/ 298919 h 501072"/>
              <a:gd name="connsiteX2" fmla="*/ 321425 w 871553"/>
              <a:gd name="connsiteY2" fmla="*/ 208084 h 501072"/>
              <a:gd name="connsiteX3" fmla="*/ 432475 w 871553"/>
              <a:gd name="connsiteY3" fmla="*/ 128570 h 501072"/>
              <a:gd name="connsiteX4" fmla="*/ 871554 w 871553"/>
              <a:gd name="connsiteY4" fmla="*/ 0 h 501072"/>
              <a:gd name="connsiteX5" fmla="*/ 871554 w 871553"/>
              <a:gd name="connsiteY5" fmla="*/ 202154 h 501072"/>
              <a:gd name="connsiteX6" fmla="*/ 550129 w 871553"/>
              <a:gd name="connsiteY6" fmla="*/ 292989 h 501072"/>
              <a:gd name="connsiteX7" fmla="*/ 439079 w 871553"/>
              <a:gd name="connsiteY7" fmla="*/ 372503 h 501072"/>
              <a:gd name="connsiteX8" fmla="*/ 0 w 871553"/>
              <a:gd name="connsiteY8" fmla="*/ 501073 h 5010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71553" h="501072">
                <a:moveTo>
                  <a:pt x="0" y="501073"/>
                </a:moveTo>
                <a:lnTo>
                  <a:pt x="0" y="298919"/>
                </a:lnTo>
                <a:cubicBezTo>
                  <a:pt x="123583" y="298919"/>
                  <a:pt x="240833" y="265765"/>
                  <a:pt x="321425" y="208084"/>
                </a:cubicBezTo>
                <a:lnTo>
                  <a:pt x="432475" y="128570"/>
                </a:lnTo>
                <a:cubicBezTo>
                  <a:pt x="546625" y="46900"/>
                  <a:pt x="706596" y="0"/>
                  <a:pt x="871554" y="0"/>
                </a:cubicBezTo>
                <a:lnTo>
                  <a:pt x="871554" y="202154"/>
                </a:lnTo>
                <a:cubicBezTo>
                  <a:pt x="747836" y="202154"/>
                  <a:pt x="630721" y="235307"/>
                  <a:pt x="550129" y="292989"/>
                </a:cubicBezTo>
                <a:lnTo>
                  <a:pt x="439079" y="372503"/>
                </a:lnTo>
                <a:cubicBezTo>
                  <a:pt x="324929" y="454308"/>
                  <a:pt x="164823" y="501073"/>
                  <a:pt x="0" y="501073"/>
                </a:cubicBezTo>
                <a:close/>
              </a:path>
            </a:pathLst>
          </a:custGeom>
          <a:solidFill>
            <a:schemeClr val="accent6">
              <a:lumMod val="60000"/>
              <a:lumOff val="40000"/>
            </a:schemeClr>
          </a:solidFill>
          <a:ln w="13464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47" name="Freeform: Shape 146">
            <a:extLst>
              <a:ext uri="{FF2B5EF4-FFF2-40B4-BE49-F238E27FC236}">
                <a16:creationId xmlns:a16="http://schemas.microsoft.com/office/drawing/2014/main" id="{F15277F7-3CE6-4D97-B28A-E543C3957030}"/>
              </a:ext>
            </a:extLst>
          </p:cNvPr>
          <p:cNvSpPr/>
          <p:nvPr/>
        </p:nvSpPr>
        <p:spPr>
          <a:xfrm>
            <a:off x="9475613" y="5461785"/>
            <a:ext cx="1047115" cy="602007"/>
          </a:xfrm>
          <a:custGeom>
            <a:avLst/>
            <a:gdLst>
              <a:gd name="connsiteX0" fmla="*/ 871554 w 871553"/>
              <a:gd name="connsiteY0" fmla="*/ 501073 h 501072"/>
              <a:gd name="connsiteX1" fmla="*/ 432476 w 871553"/>
              <a:gd name="connsiteY1" fmla="*/ 372503 h 501072"/>
              <a:gd name="connsiteX2" fmla="*/ 321425 w 871553"/>
              <a:gd name="connsiteY2" fmla="*/ 292989 h 501072"/>
              <a:gd name="connsiteX3" fmla="*/ 0 w 871553"/>
              <a:gd name="connsiteY3" fmla="*/ 202154 h 501072"/>
              <a:gd name="connsiteX4" fmla="*/ 0 w 871553"/>
              <a:gd name="connsiteY4" fmla="*/ 0 h 501072"/>
              <a:gd name="connsiteX5" fmla="*/ 439079 w 871553"/>
              <a:gd name="connsiteY5" fmla="*/ 128570 h 501072"/>
              <a:gd name="connsiteX6" fmla="*/ 550129 w 871553"/>
              <a:gd name="connsiteY6" fmla="*/ 208084 h 501072"/>
              <a:gd name="connsiteX7" fmla="*/ 871554 w 871553"/>
              <a:gd name="connsiteY7" fmla="*/ 298919 h 501072"/>
              <a:gd name="connsiteX8" fmla="*/ 871554 w 871553"/>
              <a:gd name="connsiteY8" fmla="*/ 501073 h 5010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71553" h="501072">
                <a:moveTo>
                  <a:pt x="871554" y="501073"/>
                </a:moveTo>
                <a:cubicBezTo>
                  <a:pt x="706596" y="501073"/>
                  <a:pt x="546625" y="454173"/>
                  <a:pt x="432476" y="372503"/>
                </a:cubicBezTo>
                <a:lnTo>
                  <a:pt x="321425" y="292989"/>
                </a:lnTo>
                <a:cubicBezTo>
                  <a:pt x="240833" y="235308"/>
                  <a:pt x="123718" y="202154"/>
                  <a:pt x="0" y="202154"/>
                </a:cubicBezTo>
                <a:lnTo>
                  <a:pt x="0" y="0"/>
                </a:lnTo>
                <a:cubicBezTo>
                  <a:pt x="164958" y="0"/>
                  <a:pt x="324929" y="46900"/>
                  <a:pt x="439079" y="128570"/>
                </a:cubicBezTo>
                <a:lnTo>
                  <a:pt x="550129" y="208084"/>
                </a:lnTo>
                <a:cubicBezTo>
                  <a:pt x="630721" y="265765"/>
                  <a:pt x="747836" y="298919"/>
                  <a:pt x="871554" y="298919"/>
                </a:cubicBezTo>
                <a:lnTo>
                  <a:pt x="871554" y="501073"/>
                </a:lnTo>
                <a:close/>
              </a:path>
            </a:pathLst>
          </a:custGeom>
          <a:solidFill>
            <a:schemeClr val="accent4">
              <a:lumMod val="60000"/>
              <a:lumOff val="40000"/>
            </a:schemeClr>
          </a:solidFill>
          <a:ln w="13464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48" name="Freeform: Shape 147">
            <a:extLst>
              <a:ext uri="{FF2B5EF4-FFF2-40B4-BE49-F238E27FC236}">
                <a16:creationId xmlns:a16="http://schemas.microsoft.com/office/drawing/2014/main" id="{092FA6C9-D336-4AD8-9E97-8E56F0AFC9FD}"/>
              </a:ext>
            </a:extLst>
          </p:cNvPr>
          <p:cNvSpPr/>
          <p:nvPr/>
        </p:nvSpPr>
        <p:spPr>
          <a:xfrm>
            <a:off x="9475774" y="5102653"/>
            <a:ext cx="1047115" cy="602007"/>
          </a:xfrm>
          <a:custGeom>
            <a:avLst/>
            <a:gdLst>
              <a:gd name="connsiteX0" fmla="*/ 0 w 871553"/>
              <a:gd name="connsiteY0" fmla="*/ 501073 h 501072"/>
              <a:gd name="connsiteX1" fmla="*/ 0 w 871553"/>
              <a:gd name="connsiteY1" fmla="*/ 298918 h 501072"/>
              <a:gd name="connsiteX2" fmla="*/ 321425 w 871553"/>
              <a:gd name="connsiteY2" fmla="*/ 208084 h 501072"/>
              <a:gd name="connsiteX3" fmla="*/ 432475 w 871553"/>
              <a:gd name="connsiteY3" fmla="*/ 128570 h 501072"/>
              <a:gd name="connsiteX4" fmla="*/ 871554 w 871553"/>
              <a:gd name="connsiteY4" fmla="*/ 0 h 501072"/>
              <a:gd name="connsiteX5" fmla="*/ 871554 w 871553"/>
              <a:gd name="connsiteY5" fmla="*/ 202154 h 501072"/>
              <a:gd name="connsiteX6" fmla="*/ 550129 w 871553"/>
              <a:gd name="connsiteY6" fmla="*/ 292989 h 501072"/>
              <a:gd name="connsiteX7" fmla="*/ 439079 w 871553"/>
              <a:gd name="connsiteY7" fmla="*/ 372503 h 501072"/>
              <a:gd name="connsiteX8" fmla="*/ 0 w 871553"/>
              <a:gd name="connsiteY8" fmla="*/ 501073 h 5010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71553" h="501072">
                <a:moveTo>
                  <a:pt x="0" y="501073"/>
                </a:moveTo>
                <a:lnTo>
                  <a:pt x="0" y="298918"/>
                </a:lnTo>
                <a:cubicBezTo>
                  <a:pt x="123718" y="298918"/>
                  <a:pt x="240833" y="265765"/>
                  <a:pt x="321425" y="208084"/>
                </a:cubicBezTo>
                <a:lnTo>
                  <a:pt x="432475" y="128570"/>
                </a:lnTo>
                <a:cubicBezTo>
                  <a:pt x="546625" y="46900"/>
                  <a:pt x="706596" y="0"/>
                  <a:pt x="871554" y="0"/>
                </a:cubicBezTo>
                <a:lnTo>
                  <a:pt x="871554" y="202154"/>
                </a:lnTo>
                <a:cubicBezTo>
                  <a:pt x="747970" y="202154"/>
                  <a:pt x="630721" y="235307"/>
                  <a:pt x="550129" y="292989"/>
                </a:cubicBezTo>
                <a:lnTo>
                  <a:pt x="439079" y="372503"/>
                </a:lnTo>
                <a:cubicBezTo>
                  <a:pt x="324929" y="454308"/>
                  <a:pt x="164823" y="501073"/>
                  <a:pt x="0" y="501073"/>
                </a:cubicBezTo>
                <a:close/>
              </a:path>
            </a:pathLst>
          </a:custGeom>
          <a:solidFill>
            <a:schemeClr val="accent2">
              <a:lumMod val="60000"/>
              <a:lumOff val="40000"/>
            </a:schemeClr>
          </a:solidFill>
          <a:ln w="13464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50" name="Rectangle: Rounded Corners 149">
            <a:extLst>
              <a:ext uri="{FF2B5EF4-FFF2-40B4-BE49-F238E27FC236}">
                <a16:creationId xmlns:a16="http://schemas.microsoft.com/office/drawing/2014/main" id="{032C2525-90F2-4E4F-BC0D-385F76771CD7}"/>
              </a:ext>
            </a:extLst>
          </p:cNvPr>
          <p:cNvSpPr/>
          <p:nvPr/>
        </p:nvSpPr>
        <p:spPr>
          <a:xfrm>
            <a:off x="709916" y="2800195"/>
            <a:ext cx="1948508" cy="1319460"/>
          </a:xfrm>
          <a:prstGeom prst="roundRect">
            <a:avLst/>
          </a:prstGeom>
          <a:solidFill>
            <a:schemeClr val="accent6"/>
          </a:solidFill>
          <a:ln w="13464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55" name="TextBox 154">
            <a:extLst>
              <a:ext uri="{FF2B5EF4-FFF2-40B4-BE49-F238E27FC236}">
                <a16:creationId xmlns:a16="http://schemas.microsoft.com/office/drawing/2014/main" id="{672E6F0D-CEDF-484B-91B1-E0B717EC4489}"/>
              </a:ext>
            </a:extLst>
          </p:cNvPr>
          <p:cNvSpPr txBox="1"/>
          <p:nvPr/>
        </p:nvSpPr>
        <p:spPr>
          <a:xfrm>
            <a:off x="809052" y="2947394"/>
            <a:ext cx="1482791" cy="27699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>
              <a:defRPr sz="1100" spc="300" baseline="0">
                <a:solidFill>
                  <a:srgbClr val="FFFFFF"/>
                </a:solidFill>
                <a:latin typeface="+mj-lt"/>
                <a:cs typeface="Arial"/>
                <a:rtl val="0"/>
              </a:defRPr>
            </a:lvl1pPr>
          </a:lstStyle>
          <a:p>
            <a:pPr algn="l"/>
            <a:r>
              <a:rPr lang="en-ID" sz="1200" spc="300" baseline="0" dirty="0">
                <a:solidFill>
                  <a:schemeClr val="bg2"/>
                </a:solidFill>
                <a:latin typeface="+mj-lt"/>
                <a:cs typeface="Arial"/>
                <a:sym typeface="Arial"/>
                <a:rtl val="0"/>
              </a:rPr>
              <a:t>Title Name</a:t>
            </a:r>
          </a:p>
        </p:txBody>
      </p:sp>
      <p:sp>
        <p:nvSpPr>
          <p:cNvPr id="156" name="TextBox 155">
            <a:extLst>
              <a:ext uri="{FF2B5EF4-FFF2-40B4-BE49-F238E27FC236}">
                <a16:creationId xmlns:a16="http://schemas.microsoft.com/office/drawing/2014/main" id="{94CD1DB8-9B4C-45B7-85D8-5BFC32A20408}"/>
              </a:ext>
            </a:extLst>
          </p:cNvPr>
          <p:cNvSpPr txBox="1"/>
          <p:nvPr/>
        </p:nvSpPr>
        <p:spPr>
          <a:xfrm>
            <a:off x="809052" y="3143163"/>
            <a:ext cx="64312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ID" sz="1000" spc="0" baseline="0" dirty="0">
                <a:solidFill>
                  <a:schemeClr val="bg2"/>
                </a:solidFill>
                <a:cs typeface="Arial"/>
                <a:sym typeface="Arial"/>
                <a:rtl val="0"/>
              </a:rPr>
              <a:t>Position</a:t>
            </a:r>
          </a:p>
        </p:txBody>
      </p:sp>
      <p:sp>
        <p:nvSpPr>
          <p:cNvPr id="164" name="Rectangle: Rounded Corners 163">
            <a:extLst>
              <a:ext uri="{FF2B5EF4-FFF2-40B4-BE49-F238E27FC236}">
                <a16:creationId xmlns:a16="http://schemas.microsoft.com/office/drawing/2014/main" id="{389EDD79-B7AB-42C6-AED5-18DB2F3F1722}"/>
              </a:ext>
            </a:extLst>
          </p:cNvPr>
          <p:cNvSpPr/>
          <p:nvPr/>
        </p:nvSpPr>
        <p:spPr>
          <a:xfrm>
            <a:off x="7527266" y="789836"/>
            <a:ext cx="1948345" cy="969720"/>
          </a:xfrm>
          <a:prstGeom prst="roundRect">
            <a:avLst/>
          </a:prstGeom>
          <a:solidFill>
            <a:schemeClr val="accent3"/>
          </a:solidFill>
          <a:ln w="13464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207" name="Rectangle: Rounded Corners 206">
            <a:extLst>
              <a:ext uri="{FF2B5EF4-FFF2-40B4-BE49-F238E27FC236}">
                <a16:creationId xmlns:a16="http://schemas.microsoft.com/office/drawing/2014/main" id="{B9DD016A-86AD-4E9A-A22F-4089F1F7326B}"/>
              </a:ext>
            </a:extLst>
          </p:cNvPr>
          <p:cNvSpPr/>
          <p:nvPr/>
        </p:nvSpPr>
        <p:spPr>
          <a:xfrm>
            <a:off x="7527266" y="3661269"/>
            <a:ext cx="1948345" cy="969719"/>
          </a:xfrm>
          <a:prstGeom prst="roundRect">
            <a:avLst/>
          </a:prstGeom>
          <a:solidFill>
            <a:schemeClr val="accent5"/>
          </a:solidFill>
          <a:ln w="13464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250" name="Rectangle: Rounded Corners 249">
            <a:extLst>
              <a:ext uri="{FF2B5EF4-FFF2-40B4-BE49-F238E27FC236}">
                <a16:creationId xmlns:a16="http://schemas.microsoft.com/office/drawing/2014/main" id="{379B201C-A7E3-4C32-972A-6AB3025D67FF}"/>
              </a:ext>
            </a:extLst>
          </p:cNvPr>
          <p:cNvSpPr/>
          <p:nvPr/>
        </p:nvSpPr>
        <p:spPr>
          <a:xfrm>
            <a:off x="7527266" y="5096662"/>
            <a:ext cx="1948345" cy="969719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 w="13464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294" name="Rectangle: Rounded Corners 293">
            <a:extLst>
              <a:ext uri="{FF2B5EF4-FFF2-40B4-BE49-F238E27FC236}">
                <a16:creationId xmlns:a16="http://schemas.microsoft.com/office/drawing/2014/main" id="{562AB2FA-3EAB-472B-A952-349531AE7AF6}"/>
              </a:ext>
            </a:extLst>
          </p:cNvPr>
          <p:cNvSpPr/>
          <p:nvPr/>
        </p:nvSpPr>
        <p:spPr>
          <a:xfrm>
            <a:off x="10522729" y="676818"/>
            <a:ext cx="959357" cy="477491"/>
          </a:xfrm>
          <a:prstGeom prst="roundRect">
            <a:avLst/>
          </a:prstGeom>
          <a:solidFill>
            <a:schemeClr val="accent1"/>
          </a:solidFill>
          <a:ln w="13464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302" name="Rectangle: Rounded Corners 301">
            <a:extLst>
              <a:ext uri="{FF2B5EF4-FFF2-40B4-BE49-F238E27FC236}">
                <a16:creationId xmlns:a16="http://schemas.microsoft.com/office/drawing/2014/main" id="{CDE62168-C927-415E-B39E-4B6E71B39055}"/>
              </a:ext>
            </a:extLst>
          </p:cNvPr>
          <p:cNvSpPr/>
          <p:nvPr/>
        </p:nvSpPr>
        <p:spPr>
          <a:xfrm>
            <a:off x="10522729" y="1394919"/>
            <a:ext cx="959357" cy="477491"/>
          </a:xfrm>
          <a:prstGeom prst="roundRect">
            <a:avLst/>
          </a:prstGeom>
          <a:solidFill>
            <a:schemeClr val="accent2"/>
          </a:solidFill>
          <a:ln w="13464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310" name="Rectangle: Rounded Corners 309">
            <a:extLst>
              <a:ext uri="{FF2B5EF4-FFF2-40B4-BE49-F238E27FC236}">
                <a16:creationId xmlns:a16="http://schemas.microsoft.com/office/drawing/2014/main" id="{BBC9A67F-BC0E-41DA-9561-C8D57E641CE4}"/>
              </a:ext>
            </a:extLst>
          </p:cNvPr>
          <p:cNvSpPr/>
          <p:nvPr/>
        </p:nvSpPr>
        <p:spPr>
          <a:xfrm>
            <a:off x="10522729" y="2113020"/>
            <a:ext cx="959357" cy="477493"/>
          </a:xfrm>
          <a:prstGeom prst="roundRect">
            <a:avLst/>
          </a:prstGeom>
          <a:solidFill>
            <a:schemeClr val="accent3"/>
          </a:solidFill>
          <a:ln w="13464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318" name="Rectangle: Rounded Corners 317">
            <a:extLst>
              <a:ext uri="{FF2B5EF4-FFF2-40B4-BE49-F238E27FC236}">
                <a16:creationId xmlns:a16="http://schemas.microsoft.com/office/drawing/2014/main" id="{DF7E970B-869B-46BE-8118-DD72AC05B75F}"/>
              </a:ext>
            </a:extLst>
          </p:cNvPr>
          <p:cNvSpPr/>
          <p:nvPr/>
        </p:nvSpPr>
        <p:spPr>
          <a:xfrm>
            <a:off x="10522729" y="2831122"/>
            <a:ext cx="959357" cy="477491"/>
          </a:xfrm>
          <a:prstGeom prst="roundRect">
            <a:avLst/>
          </a:prstGeom>
          <a:solidFill>
            <a:schemeClr val="accent5"/>
          </a:solidFill>
          <a:ln w="13464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326" name="Rectangle: Rounded Corners 325">
            <a:extLst>
              <a:ext uri="{FF2B5EF4-FFF2-40B4-BE49-F238E27FC236}">
                <a16:creationId xmlns:a16="http://schemas.microsoft.com/office/drawing/2014/main" id="{D13FBE54-957D-420C-875D-0385C4D3DCA9}"/>
              </a:ext>
            </a:extLst>
          </p:cNvPr>
          <p:cNvSpPr/>
          <p:nvPr/>
        </p:nvSpPr>
        <p:spPr>
          <a:xfrm>
            <a:off x="10522729" y="3549223"/>
            <a:ext cx="959357" cy="477493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 w="13464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334" name="Rectangle: Rounded Corners 333">
            <a:extLst>
              <a:ext uri="{FF2B5EF4-FFF2-40B4-BE49-F238E27FC236}">
                <a16:creationId xmlns:a16="http://schemas.microsoft.com/office/drawing/2014/main" id="{5C96F6FE-293F-4348-B8CF-73188D76097F}"/>
              </a:ext>
            </a:extLst>
          </p:cNvPr>
          <p:cNvSpPr/>
          <p:nvPr/>
        </p:nvSpPr>
        <p:spPr>
          <a:xfrm>
            <a:off x="10522729" y="4267324"/>
            <a:ext cx="959357" cy="477493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 w="13464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342" name="Rectangle: Rounded Corners 341">
            <a:extLst>
              <a:ext uri="{FF2B5EF4-FFF2-40B4-BE49-F238E27FC236}">
                <a16:creationId xmlns:a16="http://schemas.microsoft.com/office/drawing/2014/main" id="{43138823-6012-4DD0-AB22-BB4FA4A0512F}"/>
              </a:ext>
            </a:extLst>
          </p:cNvPr>
          <p:cNvSpPr/>
          <p:nvPr/>
        </p:nvSpPr>
        <p:spPr>
          <a:xfrm>
            <a:off x="10522729" y="4985426"/>
            <a:ext cx="959357" cy="477491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 w="13464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350" name="Rectangle: Rounded Corners 349">
            <a:extLst>
              <a:ext uri="{FF2B5EF4-FFF2-40B4-BE49-F238E27FC236}">
                <a16:creationId xmlns:a16="http://schemas.microsoft.com/office/drawing/2014/main" id="{3615B04E-4587-4AA5-A31E-3B2832F3AB32}"/>
              </a:ext>
            </a:extLst>
          </p:cNvPr>
          <p:cNvSpPr/>
          <p:nvPr/>
        </p:nvSpPr>
        <p:spPr>
          <a:xfrm>
            <a:off x="10522729" y="5703689"/>
            <a:ext cx="959357" cy="477493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 w="13464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9E01552C-0E71-4F9F-97CE-2117EFFFD909}"/>
              </a:ext>
            </a:extLst>
          </p:cNvPr>
          <p:cNvSpPr txBox="1"/>
          <p:nvPr/>
        </p:nvSpPr>
        <p:spPr>
          <a:xfrm>
            <a:off x="615778" y="856317"/>
            <a:ext cx="2653895" cy="892552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lnSpc>
                <a:spcPct val="150000"/>
              </a:lnSpc>
              <a:defRPr sz="1200" b="0" i="0">
                <a:solidFill>
                  <a:schemeClr val="tx1">
                    <a:lumMod val="75000"/>
                    <a:lumOff val="25000"/>
                  </a:schemeClr>
                </a:solidFill>
                <a:effectLst/>
              </a:defRPr>
            </a:lvl1pPr>
          </a:lstStyle>
          <a:p>
            <a:r>
              <a:rPr lang="it-IT" dirty="0"/>
              <a:t>Sed quia consequuntur magni dolores eos qui ratione voluptatem sequi nesciunt.</a:t>
            </a:r>
            <a:endParaRPr lang="en-ID" dirty="0"/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570A916E-E3AB-4B03-9FE3-EDEE85FD765D}"/>
              </a:ext>
            </a:extLst>
          </p:cNvPr>
          <p:cNvSpPr txBox="1"/>
          <p:nvPr/>
        </p:nvSpPr>
        <p:spPr>
          <a:xfrm>
            <a:off x="615778" y="5293568"/>
            <a:ext cx="2653895" cy="892552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lnSpc>
                <a:spcPct val="150000"/>
              </a:lnSpc>
              <a:defRPr sz="1200" b="0" i="0">
                <a:solidFill>
                  <a:schemeClr val="tx1">
                    <a:lumMod val="75000"/>
                    <a:lumOff val="25000"/>
                  </a:schemeClr>
                </a:solidFill>
                <a:effectLst/>
              </a:defRPr>
            </a:lvl1pPr>
          </a:lstStyle>
          <a:p>
            <a:r>
              <a:rPr lang="it-IT" dirty="0"/>
              <a:t>Sed quia consequuntur magni dolores eos qui ratione voluptatem sequi nesciunt.</a:t>
            </a:r>
            <a:endParaRPr lang="en-ID" dirty="0"/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A05DA305-17F2-4467-B977-6F2491601FD6}"/>
              </a:ext>
            </a:extLst>
          </p:cNvPr>
          <p:cNvSpPr txBox="1"/>
          <p:nvPr/>
        </p:nvSpPr>
        <p:spPr>
          <a:xfrm>
            <a:off x="4017137" y="3121224"/>
            <a:ext cx="2653895" cy="615553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lnSpc>
                <a:spcPct val="150000"/>
              </a:lnSpc>
              <a:defRPr sz="1200" b="0" i="0">
                <a:solidFill>
                  <a:schemeClr val="tx1">
                    <a:lumMod val="75000"/>
                    <a:lumOff val="25000"/>
                  </a:schemeClr>
                </a:solidFill>
                <a:effectLst/>
              </a:defRPr>
            </a:lvl1pPr>
          </a:lstStyle>
          <a:p>
            <a:r>
              <a:rPr lang="it-IT" dirty="0"/>
              <a:t>Sed quia consequuntur magni dolores eos qui ratione</a:t>
            </a:r>
            <a:endParaRPr lang="en-ID" dirty="0"/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AD53C07C-5B93-4567-9374-73B110CF4D22}"/>
              </a:ext>
            </a:extLst>
          </p:cNvPr>
          <p:cNvSpPr txBox="1"/>
          <p:nvPr/>
        </p:nvSpPr>
        <p:spPr>
          <a:xfrm>
            <a:off x="4199551" y="1568446"/>
            <a:ext cx="1482791" cy="27699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>
              <a:defRPr sz="1100" spc="300" baseline="0">
                <a:solidFill>
                  <a:srgbClr val="FFFFFF"/>
                </a:solidFill>
                <a:latin typeface="+mj-lt"/>
                <a:cs typeface="Arial"/>
                <a:rtl val="0"/>
              </a:defRPr>
            </a:lvl1pPr>
          </a:lstStyle>
          <a:p>
            <a:pPr algn="l"/>
            <a:r>
              <a:rPr lang="en-ID" sz="1200" spc="300" baseline="0" dirty="0">
                <a:solidFill>
                  <a:schemeClr val="bg2"/>
                </a:solidFill>
                <a:latin typeface="+mj-lt"/>
                <a:cs typeface="Arial"/>
                <a:sym typeface="Arial"/>
                <a:rtl val="0"/>
              </a:rPr>
              <a:t>Title Name</a:t>
            </a:r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A39F7A1A-656A-4779-818D-47DC9E5EF867}"/>
              </a:ext>
            </a:extLst>
          </p:cNvPr>
          <p:cNvSpPr txBox="1"/>
          <p:nvPr/>
        </p:nvSpPr>
        <p:spPr>
          <a:xfrm>
            <a:off x="4199551" y="1764215"/>
            <a:ext cx="64312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ID" sz="1000" spc="0" baseline="0" dirty="0">
                <a:solidFill>
                  <a:schemeClr val="bg2"/>
                </a:solidFill>
                <a:cs typeface="Arial"/>
                <a:sym typeface="Arial"/>
                <a:rtl val="0"/>
              </a:rPr>
              <a:t>Position</a:t>
            </a:r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AFB22498-75C0-413A-BC7D-D431295B0CE0}"/>
              </a:ext>
            </a:extLst>
          </p:cNvPr>
          <p:cNvSpPr txBox="1"/>
          <p:nvPr/>
        </p:nvSpPr>
        <p:spPr>
          <a:xfrm>
            <a:off x="4199551" y="4420766"/>
            <a:ext cx="1482791" cy="27699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>
              <a:defRPr sz="1100" spc="300" baseline="0">
                <a:solidFill>
                  <a:srgbClr val="FFFFFF"/>
                </a:solidFill>
                <a:latin typeface="+mj-lt"/>
                <a:cs typeface="Arial"/>
                <a:rtl val="0"/>
              </a:defRPr>
            </a:lvl1pPr>
          </a:lstStyle>
          <a:p>
            <a:pPr algn="l"/>
            <a:r>
              <a:rPr lang="en-ID" sz="1200" spc="300" baseline="0" dirty="0">
                <a:solidFill>
                  <a:schemeClr val="bg2"/>
                </a:solidFill>
                <a:latin typeface="+mj-lt"/>
                <a:cs typeface="Arial"/>
                <a:sym typeface="Arial"/>
                <a:rtl val="0"/>
              </a:rPr>
              <a:t>Title Name</a:t>
            </a:r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87EBDC50-89F7-4D7D-AA86-447B8C558232}"/>
              </a:ext>
            </a:extLst>
          </p:cNvPr>
          <p:cNvSpPr txBox="1"/>
          <p:nvPr/>
        </p:nvSpPr>
        <p:spPr>
          <a:xfrm>
            <a:off x="4199551" y="4616535"/>
            <a:ext cx="64312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ID" sz="1000" spc="0" baseline="0" dirty="0">
                <a:solidFill>
                  <a:schemeClr val="bg2"/>
                </a:solidFill>
                <a:cs typeface="Arial"/>
                <a:sym typeface="Arial"/>
                <a:rtl val="0"/>
              </a:rPr>
              <a:t>Position</a:t>
            </a:r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AE6B5B8E-5329-42BE-8AC1-F631352CA4BF}"/>
              </a:ext>
            </a:extLst>
          </p:cNvPr>
          <p:cNvSpPr txBox="1"/>
          <p:nvPr/>
        </p:nvSpPr>
        <p:spPr>
          <a:xfrm>
            <a:off x="7626242" y="3728039"/>
            <a:ext cx="1482791" cy="27699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>
              <a:defRPr sz="1100" spc="300" baseline="0">
                <a:solidFill>
                  <a:srgbClr val="FFFFFF"/>
                </a:solidFill>
                <a:latin typeface="+mj-lt"/>
                <a:cs typeface="Arial"/>
                <a:rtl val="0"/>
              </a:defRPr>
            </a:lvl1pPr>
          </a:lstStyle>
          <a:p>
            <a:pPr algn="l"/>
            <a:r>
              <a:rPr lang="en-ID" sz="1200" spc="300" baseline="0" dirty="0">
                <a:solidFill>
                  <a:schemeClr val="bg2"/>
                </a:solidFill>
                <a:latin typeface="+mj-lt"/>
                <a:cs typeface="Arial"/>
                <a:sym typeface="Arial"/>
                <a:rtl val="0"/>
              </a:rPr>
              <a:t>Title Name</a:t>
            </a:r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616F7EEB-986B-45CC-973C-BC14946F6DCF}"/>
              </a:ext>
            </a:extLst>
          </p:cNvPr>
          <p:cNvSpPr txBox="1"/>
          <p:nvPr/>
        </p:nvSpPr>
        <p:spPr>
          <a:xfrm>
            <a:off x="7626242" y="3923808"/>
            <a:ext cx="64312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ID" sz="1000" spc="0" baseline="0" dirty="0">
                <a:solidFill>
                  <a:schemeClr val="bg2"/>
                </a:solidFill>
                <a:cs typeface="Arial"/>
                <a:sym typeface="Arial"/>
                <a:rtl val="0"/>
              </a:rPr>
              <a:t>Position</a:t>
            </a:r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AC03485C-BF2E-470A-9D06-0F455A53F529}"/>
              </a:ext>
            </a:extLst>
          </p:cNvPr>
          <p:cNvSpPr txBox="1"/>
          <p:nvPr/>
        </p:nvSpPr>
        <p:spPr>
          <a:xfrm>
            <a:off x="7626242" y="2296403"/>
            <a:ext cx="1482791" cy="27699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>
              <a:defRPr sz="1100" spc="300" baseline="0">
                <a:solidFill>
                  <a:srgbClr val="FFFFFF"/>
                </a:solidFill>
                <a:latin typeface="+mj-lt"/>
                <a:cs typeface="Arial"/>
                <a:rtl val="0"/>
              </a:defRPr>
            </a:lvl1pPr>
          </a:lstStyle>
          <a:p>
            <a:pPr algn="l"/>
            <a:r>
              <a:rPr lang="en-ID" sz="1200" spc="300" baseline="0" dirty="0">
                <a:solidFill>
                  <a:schemeClr val="bg2"/>
                </a:solidFill>
                <a:latin typeface="+mj-lt"/>
                <a:cs typeface="Arial"/>
                <a:sym typeface="Arial"/>
                <a:rtl val="0"/>
              </a:rPr>
              <a:t>Title Name</a:t>
            </a:r>
          </a:p>
        </p:txBody>
      </p:sp>
      <p:sp>
        <p:nvSpPr>
          <p:cNvPr id="113" name="TextBox 112">
            <a:extLst>
              <a:ext uri="{FF2B5EF4-FFF2-40B4-BE49-F238E27FC236}">
                <a16:creationId xmlns:a16="http://schemas.microsoft.com/office/drawing/2014/main" id="{ABECE1E9-A212-4AAF-BACB-FD63C7D53DBC}"/>
              </a:ext>
            </a:extLst>
          </p:cNvPr>
          <p:cNvSpPr txBox="1"/>
          <p:nvPr/>
        </p:nvSpPr>
        <p:spPr>
          <a:xfrm>
            <a:off x="7626242" y="2492172"/>
            <a:ext cx="64312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ID" sz="1000" spc="0" baseline="0" dirty="0">
                <a:solidFill>
                  <a:schemeClr val="bg2"/>
                </a:solidFill>
                <a:cs typeface="Arial"/>
                <a:sym typeface="Arial"/>
                <a:rtl val="0"/>
              </a:rPr>
              <a:t>Position</a:t>
            </a:r>
          </a:p>
        </p:txBody>
      </p:sp>
      <p:sp>
        <p:nvSpPr>
          <p:cNvPr id="114" name="TextBox 113">
            <a:extLst>
              <a:ext uri="{FF2B5EF4-FFF2-40B4-BE49-F238E27FC236}">
                <a16:creationId xmlns:a16="http://schemas.microsoft.com/office/drawing/2014/main" id="{7A8CB953-A2C4-4812-93AD-67786C21EBE9}"/>
              </a:ext>
            </a:extLst>
          </p:cNvPr>
          <p:cNvSpPr txBox="1"/>
          <p:nvPr/>
        </p:nvSpPr>
        <p:spPr>
          <a:xfrm>
            <a:off x="7626242" y="845575"/>
            <a:ext cx="1482791" cy="27699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>
              <a:defRPr sz="1100" spc="300" baseline="0">
                <a:solidFill>
                  <a:srgbClr val="FFFFFF"/>
                </a:solidFill>
                <a:latin typeface="+mj-lt"/>
                <a:cs typeface="Arial"/>
                <a:rtl val="0"/>
              </a:defRPr>
            </a:lvl1pPr>
          </a:lstStyle>
          <a:p>
            <a:pPr algn="l"/>
            <a:r>
              <a:rPr lang="en-ID" sz="1200" spc="300" baseline="0" dirty="0">
                <a:solidFill>
                  <a:schemeClr val="bg2"/>
                </a:solidFill>
                <a:latin typeface="+mj-lt"/>
                <a:cs typeface="Arial"/>
                <a:sym typeface="Arial"/>
                <a:rtl val="0"/>
              </a:rPr>
              <a:t>Title Name</a:t>
            </a:r>
          </a:p>
        </p:txBody>
      </p:sp>
      <p:sp>
        <p:nvSpPr>
          <p:cNvPr id="115" name="TextBox 114">
            <a:extLst>
              <a:ext uri="{FF2B5EF4-FFF2-40B4-BE49-F238E27FC236}">
                <a16:creationId xmlns:a16="http://schemas.microsoft.com/office/drawing/2014/main" id="{0F660D53-95C3-476C-9909-91279E905CEF}"/>
              </a:ext>
            </a:extLst>
          </p:cNvPr>
          <p:cNvSpPr txBox="1"/>
          <p:nvPr/>
        </p:nvSpPr>
        <p:spPr>
          <a:xfrm>
            <a:off x="7626242" y="1041344"/>
            <a:ext cx="64312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ID" sz="1000" spc="0" baseline="0" dirty="0">
                <a:solidFill>
                  <a:schemeClr val="bg2"/>
                </a:solidFill>
                <a:cs typeface="Arial"/>
                <a:sym typeface="Arial"/>
                <a:rtl val="0"/>
              </a:rPr>
              <a:t>Position</a:t>
            </a:r>
          </a:p>
        </p:txBody>
      </p:sp>
      <p:sp>
        <p:nvSpPr>
          <p:cNvPr id="116" name="TextBox 115">
            <a:extLst>
              <a:ext uri="{FF2B5EF4-FFF2-40B4-BE49-F238E27FC236}">
                <a16:creationId xmlns:a16="http://schemas.microsoft.com/office/drawing/2014/main" id="{B08FDD0D-C390-4297-A3F7-47A05DA3574A}"/>
              </a:ext>
            </a:extLst>
          </p:cNvPr>
          <p:cNvSpPr txBox="1"/>
          <p:nvPr/>
        </p:nvSpPr>
        <p:spPr>
          <a:xfrm>
            <a:off x="7626242" y="5139194"/>
            <a:ext cx="1482791" cy="27699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>
              <a:defRPr sz="1100" spc="300" baseline="0">
                <a:solidFill>
                  <a:srgbClr val="FFFFFF"/>
                </a:solidFill>
                <a:latin typeface="+mj-lt"/>
                <a:cs typeface="Arial"/>
                <a:rtl val="0"/>
              </a:defRPr>
            </a:lvl1pPr>
          </a:lstStyle>
          <a:p>
            <a:pPr algn="l"/>
            <a:r>
              <a:rPr lang="en-ID" sz="1200" spc="300" baseline="0" dirty="0">
                <a:solidFill>
                  <a:schemeClr val="bg2"/>
                </a:solidFill>
                <a:latin typeface="+mj-lt"/>
                <a:cs typeface="Arial"/>
                <a:sym typeface="Arial"/>
                <a:rtl val="0"/>
              </a:rPr>
              <a:t>Title Name</a:t>
            </a:r>
          </a:p>
        </p:txBody>
      </p:sp>
      <p:sp>
        <p:nvSpPr>
          <p:cNvPr id="117" name="TextBox 116">
            <a:extLst>
              <a:ext uri="{FF2B5EF4-FFF2-40B4-BE49-F238E27FC236}">
                <a16:creationId xmlns:a16="http://schemas.microsoft.com/office/drawing/2014/main" id="{24068502-0B6F-4E4D-AEA3-CC90BAB7324E}"/>
              </a:ext>
            </a:extLst>
          </p:cNvPr>
          <p:cNvSpPr txBox="1"/>
          <p:nvPr/>
        </p:nvSpPr>
        <p:spPr>
          <a:xfrm>
            <a:off x="7626242" y="5334963"/>
            <a:ext cx="64312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ID" sz="1000" spc="0" baseline="0" dirty="0">
                <a:solidFill>
                  <a:schemeClr val="bg2"/>
                </a:solidFill>
                <a:cs typeface="Arial"/>
                <a:sym typeface="Arial"/>
                <a:rtl val="0"/>
              </a:rPr>
              <a:t>Position</a:t>
            </a:r>
          </a:p>
        </p:txBody>
      </p:sp>
      <p:sp>
        <p:nvSpPr>
          <p:cNvPr id="83" name="Freeform: Shape 82">
            <a:extLst>
              <a:ext uri="{FF2B5EF4-FFF2-40B4-BE49-F238E27FC236}">
                <a16:creationId xmlns:a16="http://schemas.microsoft.com/office/drawing/2014/main" id="{A1AACB33-9B02-450E-A4D3-3569D357F64B}"/>
              </a:ext>
            </a:extLst>
          </p:cNvPr>
          <p:cNvSpPr/>
          <p:nvPr/>
        </p:nvSpPr>
        <p:spPr>
          <a:xfrm>
            <a:off x="5750734" y="1582501"/>
            <a:ext cx="225398" cy="247430"/>
          </a:xfrm>
          <a:custGeom>
            <a:avLst/>
            <a:gdLst>
              <a:gd name="connsiteX0" fmla="*/ 189148 w 423482"/>
              <a:gd name="connsiteY0" fmla="*/ 26 h 464876"/>
              <a:gd name="connsiteX1" fmla="*/ 268192 w 423482"/>
              <a:gd name="connsiteY1" fmla="*/ 30429 h 464876"/>
              <a:gd name="connsiteX2" fmla="*/ 265965 w 423482"/>
              <a:gd name="connsiteY2" fmla="*/ 15105 h 464876"/>
              <a:gd name="connsiteX3" fmla="*/ 308401 w 423482"/>
              <a:gd name="connsiteY3" fmla="*/ 124339 h 464876"/>
              <a:gd name="connsiteX4" fmla="*/ 255430 w 423482"/>
              <a:gd name="connsiteY4" fmla="*/ 242843 h 464876"/>
              <a:gd name="connsiteX5" fmla="*/ 246136 w 423482"/>
              <a:gd name="connsiteY5" fmla="*/ 246512 h 464876"/>
              <a:gd name="connsiteX6" fmla="*/ 250510 w 423482"/>
              <a:gd name="connsiteY6" fmla="*/ 270246 h 464876"/>
              <a:gd name="connsiteX7" fmla="*/ 268584 w 423482"/>
              <a:gd name="connsiteY7" fmla="*/ 291726 h 464876"/>
              <a:gd name="connsiteX8" fmla="*/ 373758 w 423482"/>
              <a:gd name="connsiteY8" fmla="*/ 330626 h 464876"/>
              <a:gd name="connsiteX9" fmla="*/ 401525 w 423482"/>
              <a:gd name="connsiteY9" fmla="*/ 359047 h 464876"/>
              <a:gd name="connsiteX10" fmla="*/ 421433 w 423482"/>
              <a:gd name="connsiteY10" fmla="*/ 416153 h 464876"/>
              <a:gd name="connsiteX11" fmla="*/ 386724 w 423482"/>
              <a:gd name="connsiteY11" fmla="*/ 464876 h 464876"/>
              <a:gd name="connsiteX12" fmla="*/ 246319 w 423482"/>
              <a:gd name="connsiteY12" fmla="*/ 464876 h 464876"/>
              <a:gd name="connsiteX13" fmla="*/ 223398 w 423482"/>
              <a:gd name="connsiteY13" fmla="*/ 379741 h 464876"/>
              <a:gd name="connsiteX14" fmla="*/ 235448 w 423482"/>
              <a:gd name="connsiteY14" fmla="*/ 346866 h 464876"/>
              <a:gd name="connsiteX15" fmla="*/ 217111 w 423482"/>
              <a:gd name="connsiteY15" fmla="*/ 334948 h 464876"/>
              <a:gd name="connsiteX16" fmla="*/ 211872 w 423482"/>
              <a:gd name="connsiteY16" fmla="*/ 331542 h 464876"/>
              <a:gd name="connsiteX17" fmla="*/ 205978 w 423482"/>
              <a:gd name="connsiteY17" fmla="*/ 335340 h 464876"/>
              <a:gd name="connsiteX18" fmla="*/ 188296 w 423482"/>
              <a:gd name="connsiteY18" fmla="*/ 346866 h 464876"/>
              <a:gd name="connsiteX19" fmla="*/ 200346 w 423482"/>
              <a:gd name="connsiteY19" fmla="*/ 379741 h 464876"/>
              <a:gd name="connsiteX20" fmla="*/ 177163 w 423482"/>
              <a:gd name="connsiteY20" fmla="*/ 464876 h 464876"/>
              <a:gd name="connsiteX21" fmla="*/ 36758 w 423482"/>
              <a:gd name="connsiteY21" fmla="*/ 464876 h 464876"/>
              <a:gd name="connsiteX22" fmla="*/ 2049 w 423482"/>
              <a:gd name="connsiteY22" fmla="*/ 416153 h 464876"/>
              <a:gd name="connsiteX23" fmla="*/ 21957 w 423482"/>
              <a:gd name="connsiteY23" fmla="*/ 359047 h 464876"/>
              <a:gd name="connsiteX24" fmla="*/ 49724 w 423482"/>
              <a:gd name="connsiteY24" fmla="*/ 330626 h 464876"/>
              <a:gd name="connsiteX25" fmla="*/ 154898 w 423482"/>
              <a:gd name="connsiteY25" fmla="*/ 291726 h 464876"/>
              <a:gd name="connsiteX26" fmla="*/ 172972 w 423482"/>
              <a:gd name="connsiteY26" fmla="*/ 270246 h 464876"/>
              <a:gd name="connsiteX27" fmla="*/ 177721 w 423482"/>
              <a:gd name="connsiteY27" fmla="*/ 244478 h 464876"/>
              <a:gd name="connsiteX28" fmla="*/ 169240 w 423482"/>
              <a:gd name="connsiteY28" fmla="*/ 240186 h 464876"/>
              <a:gd name="connsiteX29" fmla="*/ 116915 w 423482"/>
              <a:gd name="connsiteY29" fmla="*/ 120540 h 464876"/>
              <a:gd name="connsiteX30" fmla="*/ 117439 w 423482"/>
              <a:gd name="connsiteY30" fmla="*/ 92381 h 464876"/>
              <a:gd name="connsiteX31" fmla="*/ 158434 w 423482"/>
              <a:gd name="connsiteY31" fmla="*/ 14843 h 464876"/>
              <a:gd name="connsiteX32" fmla="*/ 143110 w 423482"/>
              <a:gd name="connsiteY32" fmla="*/ 7246 h 464876"/>
              <a:gd name="connsiteX33" fmla="*/ 189148 w 423482"/>
              <a:gd name="connsiteY33" fmla="*/ 26 h 464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423482" h="464876">
                <a:moveTo>
                  <a:pt x="189148" y="26"/>
                </a:moveTo>
                <a:cubicBezTo>
                  <a:pt x="214918" y="-449"/>
                  <a:pt x="246188" y="5347"/>
                  <a:pt x="268192" y="30429"/>
                </a:cubicBezTo>
                <a:lnTo>
                  <a:pt x="265965" y="15105"/>
                </a:lnTo>
                <a:cubicBezTo>
                  <a:pt x="265965" y="15105"/>
                  <a:pt x="316522" y="72996"/>
                  <a:pt x="308401" y="124339"/>
                </a:cubicBezTo>
                <a:cubicBezTo>
                  <a:pt x="302606" y="160488"/>
                  <a:pt x="288927" y="215719"/>
                  <a:pt x="255430" y="242843"/>
                </a:cubicBezTo>
                <a:lnTo>
                  <a:pt x="246136" y="246512"/>
                </a:lnTo>
                <a:lnTo>
                  <a:pt x="250510" y="270246"/>
                </a:lnTo>
                <a:cubicBezTo>
                  <a:pt x="252344" y="280069"/>
                  <a:pt x="259154" y="288320"/>
                  <a:pt x="268584" y="291726"/>
                </a:cubicBezTo>
                <a:lnTo>
                  <a:pt x="373758" y="330626"/>
                </a:lnTo>
                <a:cubicBezTo>
                  <a:pt x="386724" y="335472"/>
                  <a:pt x="396941" y="345950"/>
                  <a:pt x="401525" y="359047"/>
                </a:cubicBezTo>
                <a:lnTo>
                  <a:pt x="421433" y="416153"/>
                </a:lnTo>
                <a:cubicBezTo>
                  <a:pt x="429684" y="439990"/>
                  <a:pt x="412003" y="464876"/>
                  <a:pt x="386724" y="464876"/>
                </a:cubicBezTo>
                <a:lnTo>
                  <a:pt x="246319" y="464876"/>
                </a:lnTo>
                <a:lnTo>
                  <a:pt x="223398" y="379741"/>
                </a:lnTo>
                <a:lnTo>
                  <a:pt x="235448" y="346866"/>
                </a:lnTo>
                <a:lnTo>
                  <a:pt x="217111" y="334948"/>
                </a:lnTo>
                <a:lnTo>
                  <a:pt x="211872" y="331542"/>
                </a:lnTo>
                <a:lnTo>
                  <a:pt x="205978" y="335340"/>
                </a:lnTo>
                <a:lnTo>
                  <a:pt x="188296" y="346866"/>
                </a:lnTo>
                <a:lnTo>
                  <a:pt x="200346" y="379741"/>
                </a:lnTo>
                <a:lnTo>
                  <a:pt x="177163" y="464876"/>
                </a:lnTo>
                <a:lnTo>
                  <a:pt x="36758" y="464876"/>
                </a:lnTo>
                <a:cubicBezTo>
                  <a:pt x="11479" y="464876"/>
                  <a:pt x="-6202" y="439990"/>
                  <a:pt x="2049" y="416153"/>
                </a:cubicBezTo>
                <a:lnTo>
                  <a:pt x="21957" y="359047"/>
                </a:lnTo>
                <a:cubicBezTo>
                  <a:pt x="26410" y="345819"/>
                  <a:pt x="36627" y="335472"/>
                  <a:pt x="49724" y="330626"/>
                </a:cubicBezTo>
                <a:lnTo>
                  <a:pt x="154898" y="291726"/>
                </a:lnTo>
                <a:cubicBezTo>
                  <a:pt x="164328" y="288189"/>
                  <a:pt x="171139" y="280069"/>
                  <a:pt x="172972" y="270246"/>
                </a:cubicBezTo>
                <a:lnTo>
                  <a:pt x="177721" y="244478"/>
                </a:lnTo>
                <a:lnTo>
                  <a:pt x="169240" y="240186"/>
                </a:lnTo>
                <a:cubicBezTo>
                  <a:pt x="145861" y="222439"/>
                  <a:pt x="121368" y="187862"/>
                  <a:pt x="116915" y="120540"/>
                </a:cubicBezTo>
                <a:lnTo>
                  <a:pt x="117439" y="92381"/>
                </a:lnTo>
                <a:cubicBezTo>
                  <a:pt x="117439" y="92381"/>
                  <a:pt x="122023" y="28988"/>
                  <a:pt x="158434" y="14843"/>
                </a:cubicBezTo>
                <a:lnTo>
                  <a:pt x="143110" y="7246"/>
                </a:lnTo>
                <a:cubicBezTo>
                  <a:pt x="143110" y="7246"/>
                  <a:pt x="163379" y="501"/>
                  <a:pt x="189148" y="26"/>
                </a:cubicBezTo>
                <a:close/>
              </a:path>
            </a:pathLst>
          </a:custGeom>
          <a:solidFill>
            <a:schemeClr val="bg2"/>
          </a:solidFill>
          <a:ln w="13086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84" name="Freeform: Shape 83">
            <a:extLst>
              <a:ext uri="{FF2B5EF4-FFF2-40B4-BE49-F238E27FC236}">
                <a16:creationId xmlns:a16="http://schemas.microsoft.com/office/drawing/2014/main" id="{6FD89846-6044-471C-83FD-764375F248E8}"/>
              </a:ext>
            </a:extLst>
          </p:cNvPr>
          <p:cNvSpPr/>
          <p:nvPr/>
        </p:nvSpPr>
        <p:spPr>
          <a:xfrm>
            <a:off x="9160144" y="857202"/>
            <a:ext cx="225250" cy="234892"/>
          </a:xfrm>
          <a:custGeom>
            <a:avLst/>
            <a:gdLst>
              <a:gd name="connsiteX0" fmla="*/ 421097 w 423202"/>
              <a:gd name="connsiteY0" fmla="*/ 392728 h 441320"/>
              <a:gd name="connsiteX1" fmla="*/ 401189 w 423202"/>
              <a:gd name="connsiteY1" fmla="*/ 335622 h 441320"/>
              <a:gd name="connsiteX2" fmla="*/ 373422 w 423202"/>
              <a:gd name="connsiteY2" fmla="*/ 307332 h 441320"/>
              <a:gd name="connsiteX3" fmla="*/ 268380 w 423202"/>
              <a:gd name="connsiteY3" fmla="*/ 268432 h 441320"/>
              <a:gd name="connsiteX4" fmla="*/ 250436 w 423202"/>
              <a:gd name="connsiteY4" fmla="*/ 246952 h 441320"/>
              <a:gd name="connsiteX5" fmla="*/ 245721 w 423202"/>
              <a:gd name="connsiteY5" fmla="*/ 221412 h 441320"/>
              <a:gd name="connsiteX6" fmla="*/ 296801 w 423202"/>
              <a:gd name="connsiteY6" fmla="*/ 155007 h 441320"/>
              <a:gd name="connsiteX7" fmla="*/ 291562 w 423202"/>
              <a:gd name="connsiteY7" fmla="*/ 208314 h 441320"/>
              <a:gd name="connsiteX8" fmla="*/ 320639 w 423202"/>
              <a:gd name="connsiteY8" fmla="*/ 107594 h 441320"/>
              <a:gd name="connsiteX9" fmla="*/ 258163 w 423202"/>
              <a:gd name="connsiteY9" fmla="*/ 5302 h 441320"/>
              <a:gd name="connsiteX10" fmla="*/ 187830 w 423202"/>
              <a:gd name="connsiteY10" fmla="*/ 6219 h 441320"/>
              <a:gd name="connsiteX11" fmla="*/ 121818 w 423202"/>
              <a:gd name="connsiteY11" fmla="*/ 153305 h 441320"/>
              <a:gd name="connsiteX12" fmla="*/ 165564 w 423202"/>
              <a:gd name="connsiteY12" fmla="*/ 212505 h 441320"/>
              <a:gd name="connsiteX13" fmla="*/ 177613 w 423202"/>
              <a:gd name="connsiteY13" fmla="*/ 221019 h 441320"/>
              <a:gd name="connsiteX14" fmla="*/ 172898 w 423202"/>
              <a:gd name="connsiteY14" fmla="*/ 246821 h 441320"/>
              <a:gd name="connsiteX15" fmla="*/ 154824 w 423202"/>
              <a:gd name="connsiteY15" fmla="*/ 268301 h 441320"/>
              <a:gd name="connsiteX16" fmla="*/ 49781 w 423202"/>
              <a:gd name="connsiteY16" fmla="*/ 307201 h 441320"/>
              <a:gd name="connsiteX17" fmla="*/ 22014 w 423202"/>
              <a:gd name="connsiteY17" fmla="*/ 335492 h 441320"/>
              <a:gd name="connsiteX18" fmla="*/ 2106 w 423202"/>
              <a:gd name="connsiteY18" fmla="*/ 392597 h 441320"/>
              <a:gd name="connsiteX19" fmla="*/ 36684 w 423202"/>
              <a:gd name="connsiteY19" fmla="*/ 441320 h 441320"/>
              <a:gd name="connsiteX20" fmla="*/ 152466 w 423202"/>
              <a:gd name="connsiteY20" fmla="*/ 441320 h 441320"/>
              <a:gd name="connsiteX21" fmla="*/ 129545 w 423202"/>
              <a:gd name="connsiteY21" fmla="*/ 348720 h 441320"/>
              <a:gd name="connsiteX22" fmla="*/ 298504 w 423202"/>
              <a:gd name="connsiteY22" fmla="*/ 348720 h 441320"/>
              <a:gd name="connsiteX23" fmla="*/ 269820 w 423202"/>
              <a:gd name="connsiteY23" fmla="*/ 441320 h 441320"/>
              <a:gd name="connsiteX24" fmla="*/ 386389 w 423202"/>
              <a:gd name="connsiteY24" fmla="*/ 441320 h 441320"/>
              <a:gd name="connsiteX25" fmla="*/ 421097 w 423202"/>
              <a:gd name="connsiteY25" fmla="*/ 392728 h 441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423202" h="441320">
                <a:moveTo>
                  <a:pt x="421097" y="392728"/>
                </a:moveTo>
                <a:lnTo>
                  <a:pt x="401189" y="335622"/>
                </a:lnTo>
                <a:cubicBezTo>
                  <a:pt x="396605" y="322525"/>
                  <a:pt x="386520" y="312047"/>
                  <a:pt x="373422" y="307332"/>
                </a:cubicBezTo>
                <a:lnTo>
                  <a:pt x="268380" y="268432"/>
                </a:lnTo>
                <a:cubicBezTo>
                  <a:pt x="259080" y="264896"/>
                  <a:pt x="252139" y="256775"/>
                  <a:pt x="250436" y="246952"/>
                </a:cubicBezTo>
                <a:lnTo>
                  <a:pt x="245721" y="221412"/>
                </a:lnTo>
                <a:cubicBezTo>
                  <a:pt x="285144" y="208707"/>
                  <a:pt x="295884" y="145970"/>
                  <a:pt x="296801" y="155007"/>
                </a:cubicBezTo>
                <a:cubicBezTo>
                  <a:pt x="297718" y="165092"/>
                  <a:pt x="291562" y="208314"/>
                  <a:pt x="291562" y="208314"/>
                </a:cubicBezTo>
                <a:cubicBezTo>
                  <a:pt x="291562" y="208314"/>
                  <a:pt x="324568" y="164568"/>
                  <a:pt x="320639" y="107594"/>
                </a:cubicBezTo>
                <a:cubicBezTo>
                  <a:pt x="316710" y="50750"/>
                  <a:pt x="282656" y="17745"/>
                  <a:pt x="258163" y="5302"/>
                </a:cubicBezTo>
                <a:cubicBezTo>
                  <a:pt x="233671" y="-7141"/>
                  <a:pt x="187830" y="6219"/>
                  <a:pt x="187830" y="6219"/>
                </a:cubicBezTo>
                <a:cubicBezTo>
                  <a:pt x="125747" y="-9105"/>
                  <a:pt x="96016" y="104582"/>
                  <a:pt x="121818" y="153305"/>
                </a:cubicBezTo>
                <a:cubicBezTo>
                  <a:pt x="139107" y="185917"/>
                  <a:pt x="156133" y="204123"/>
                  <a:pt x="165564" y="212505"/>
                </a:cubicBezTo>
                <a:cubicBezTo>
                  <a:pt x="168052" y="214732"/>
                  <a:pt x="172112" y="218137"/>
                  <a:pt x="177613" y="221019"/>
                </a:cubicBezTo>
                <a:lnTo>
                  <a:pt x="172898" y="246821"/>
                </a:lnTo>
                <a:cubicBezTo>
                  <a:pt x="171065" y="256644"/>
                  <a:pt x="164123" y="264765"/>
                  <a:pt x="154824" y="268301"/>
                </a:cubicBezTo>
                <a:lnTo>
                  <a:pt x="49781" y="307201"/>
                </a:lnTo>
                <a:cubicBezTo>
                  <a:pt x="36815" y="312047"/>
                  <a:pt x="26468" y="322394"/>
                  <a:pt x="22014" y="335492"/>
                </a:cubicBezTo>
                <a:lnTo>
                  <a:pt x="2106" y="392597"/>
                </a:lnTo>
                <a:cubicBezTo>
                  <a:pt x="-6276" y="416304"/>
                  <a:pt x="11405" y="441320"/>
                  <a:pt x="36684" y="441320"/>
                </a:cubicBezTo>
                <a:lnTo>
                  <a:pt x="152466" y="441320"/>
                </a:lnTo>
                <a:lnTo>
                  <a:pt x="129545" y="348720"/>
                </a:lnTo>
                <a:cubicBezTo>
                  <a:pt x="129545" y="348720"/>
                  <a:pt x="225943" y="382119"/>
                  <a:pt x="298504" y="348720"/>
                </a:cubicBezTo>
                <a:lnTo>
                  <a:pt x="269820" y="441320"/>
                </a:lnTo>
                <a:lnTo>
                  <a:pt x="386389" y="441320"/>
                </a:lnTo>
                <a:cubicBezTo>
                  <a:pt x="411798" y="441451"/>
                  <a:pt x="429480" y="416566"/>
                  <a:pt x="421097" y="392728"/>
                </a:cubicBezTo>
                <a:close/>
              </a:path>
            </a:pathLst>
          </a:custGeom>
          <a:solidFill>
            <a:schemeClr val="bg2"/>
          </a:solidFill>
          <a:ln w="13086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86" name="Freeform: Shape 85">
            <a:extLst>
              <a:ext uri="{FF2B5EF4-FFF2-40B4-BE49-F238E27FC236}">
                <a16:creationId xmlns:a16="http://schemas.microsoft.com/office/drawing/2014/main" id="{C235E47E-925B-405D-9098-5EEF54D62FAD}"/>
              </a:ext>
            </a:extLst>
          </p:cNvPr>
          <p:cNvSpPr/>
          <p:nvPr/>
        </p:nvSpPr>
        <p:spPr>
          <a:xfrm>
            <a:off x="5750882" y="4458449"/>
            <a:ext cx="225250" cy="234892"/>
          </a:xfrm>
          <a:custGeom>
            <a:avLst/>
            <a:gdLst>
              <a:gd name="connsiteX0" fmla="*/ 421097 w 423202"/>
              <a:gd name="connsiteY0" fmla="*/ 392728 h 441320"/>
              <a:gd name="connsiteX1" fmla="*/ 401189 w 423202"/>
              <a:gd name="connsiteY1" fmla="*/ 335622 h 441320"/>
              <a:gd name="connsiteX2" fmla="*/ 373422 w 423202"/>
              <a:gd name="connsiteY2" fmla="*/ 307332 h 441320"/>
              <a:gd name="connsiteX3" fmla="*/ 268380 w 423202"/>
              <a:gd name="connsiteY3" fmla="*/ 268432 h 441320"/>
              <a:gd name="connsiteX4" fmla="*/ 250436 w 423202"/>
              <a:gd name="connsiteY4" fmla="*/ 246952 h 441320"/>
              <a:gd name="connsiteX5" fmla="*/ 245721 w 423202"/>
              <a:gd name="connsiteY5" fmla="*/ 221412 h 441320"/>
              <a:gd name="connsiteX6" fmla="*/ 296801 w 423202"/>
              <a:gd name="connsiteY6" fmla="*/ 155007 h 441320"/>
              <a:gd name="connsiteX7" fmla="*/ 291562 w 423202"/>
              <a:gd name="connsiteY7" fmla="*/ 208314 h 441320"/>
              <a:gd name="connsiteX8" fmla="*/ 320639 w 423202"/>
              <a:gd name="connsiteY8" fmla="*/ 107594 h 441320"/>
              <a:gd name="connsiteX9" fmla="*/ 258163 w 423202"/>
              <a:gd name="connsiteY9" fmla="*/ 5302 h 441320"/>
              <a:gd name="connsiteX10" fmla="*/ 187830 w 423202"/>
              <a:gd name="connsiteY10" fmla="*/ 6219 h 441320"/>
              <a:gd name="connsiteX11" fmla="*/ 121818 w 423202"/>
              <a:gd name="connsiteY11" fmla="*/ 153305 h 441320"/>
              <a:gd name="connsiteX12" fmla="*/ 165564 w 423202"/>
              <a:gd name="connsiteY12" fmla="*/ 212505 h 441320"/>
              <a:gd name="connsiteX13" fmla="*/ 177613 w 423202"/>
              <a:gd name="connsiteY13" fmla="*/ 221019 h 441320"/>
              <a:gd name="connsiteX14" fmla="*/ 172898 w 423202"/>
              <a:gd name="connsiteY14" fmla="*/ 246821 h 441320"/>
              <a:gd name="connsiteX15" fmla="*/ 154824 w 423202"/>
              <a:gd name="connsiteY15" fmla="*/ 268301 h 441320"/>
              <a:gd name="connsiteX16" fmla="*/ 49781 w 423202"/>
              <a:gd name="connsiteY16" fmla="*/ 307201 h 441320"/>
              <a:gd name="connsiteX17" fmla="*/ 22014 w 423202"/>
              <a:gd name="connsiteY17" fmla="*/ 335492 h 441320"/>
              <a:gd name="connsiteX18" fmla="*/ 2106 w 423202"/>
              <a:gd name="connsiteY18" fmla="*/ 392597 h 441320"/>
              <a:gd name="connsiteX19" fmla="*/ 36684 w 423202"/>
              <a:gd name="connsiteY19" fmla="*/ 441320 h 441320"/>
              <a:gd name="connsiteX20" fmla="*/ 152466 w 423202"/>
              <a:gd name="connsiteY20" fmla="*/ 441320 h 441320"/>
              <a:gd name="connsiteX21" fmla="*/ 129545 w 423202"/>
              <a:gd name="connsiteY21" fmla="*/ 348720 h 441320"/>
              <a:gd name="connsiteX22" fmla="*/ 298504 w 423202"/>
              <a:gd name="connsiteY22" fmla="*/ 348720 h 441320"/>
              <a:gd name="connsiteX23" fmla="*/ 269820 w 423202"/>
              <a:gd name="connsiteY23" fmla="*/ 441320 h 441320"/>
              <a:gd name="connsiteX24" fmla="*/ 386389 w 423202"/>
              <a:gd name="connsiteY24" fmla="*/ 441320 h 441320"/>
              <a:gd name="connsiteX25" fmla="*/ 421097 w 423202"/>
              <a:gd name="connsiteY25" fmla="*/ 392728 h 441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423202" h="441320">
                <a:moveTo>
                  <a:pt x="421097" y="392728"/>
                </a:moveTo>
                <a:lnTo>
                  <a:pt x="401189" y="335622"/>
                </a:lnTo>
                <a:cubicBezTo>
                  <a:pt x="396605" y="322525"/>
                  <a:pt x="386520" y="312047"/>
                  <a:pt x="373422" y="307332"/>
                </a:cubicBezTo>
                <a:lnTo>
                  <a:pt x="268380" y="268432"/>
                </a:lnTo>
                <a:cubicBezTo>
                  <a:pt x="259080" y="264896"/>
                  <a:pt x="252139" y="256775"/>
                  <a:pt x="250436" y="246952"/>
                </a:cubicBezTo>
                <a:lnTo>
                  <a:pt x="245721" y="221412"/>
                </a:lnTo>
                <a:cubicBezTo>
                  <a:pt x="285144" y="208707"/>
                  <a:pt x="295884" y="145970"/>
                  <a:pt x="296801" y="155007"/>
                </a:cubicBezTo>
                <a:cubicBezTo>
                  <a:pt x="297718" y="165092"/>
                  <a:pt x="291562" y="208314"/>
                  <a:pt x="291562" y="208314"/>
                </a:cubicBezTo>
                <a:cubicBezTo>
                  <a:pt x="291562" y="208314"/>
                  <a:pt x="324568" y="164568"/>
                  <a:pt x="320639" y="107594"/>
                </a:cubicBezTo>
                <a:cubicBezTo>
                  <a:pt x="316710" y="50750"/>
                  <a:pt x="282656" y="17745"/>
                  <a:pt x="258163" y="5302"/>
                </a:cubicBezTo>
                <a:cubicBezTo>
                  <a:pt x="233671" y="-7141"/>
                  <a:pt x="187830" y="6219"/>
                  <a:pt x="187830" y="6219"/>
                </a:cubicBezTo>
                <a:cubicBezTo>
                  <a:pt x="125747" y="-9105"/>
                  <a:pt x="96016" y="104582"/>
                  <a:pt x="121818" y="153305"/>
                </a:cubicBezTo>
                <a:cubicBezTo>
                  <a:pt x="139107" y="185917"/>
                  <a:pt x="156133" y="204123"/>
                  <a:pt x="165564" y="212505"/>
                </a:cubicBezTo>
                <a:cubicBezTo>
                  <a:pt x="168052" y="214732"/>
                  <a:pt x="172112" y="218137"/>
                  <a:pt x="177613" y="221019"/>
                </a:cubicBezTo>
                <a:lnTo>
                  <a:pt x="172898" y="246821"/>
                </a:lnTo>
                <a:cubicBezTo>
                  <a:pt x="171065" y="256644"/>
                  <a:pt x="164123" y="264765"/>
                  <a:pt x="154824" y="268301"/>
                </a:cubicBezTo>
                <a:lnTo>
                  <a:pt x="49781" y="307201"/>
                </a:lnTo>
                <a:cubicBezTo>
                  <a:pt x="36815" y="312047"/>
                  <a:pt x="26468" y="322394"/>
                  <a:pt x="22014" y="335492"/>
                </a:cubicBezTo>
                <a:lnTo>
                  <a:pt x="2106" y="392597"/>
                </a:lnTo>
                <a:cubicBezTo>
                  <a:pt x="-6276" y="416304"/>
                  <a:pt x="11405" y="441320"/>
                  <a:pt x="36684" y="441320"/>
                </a:cubicBezTo>
                <a:lnTo>
                  <a:pt x="152466" y="441320"/>
                </a:lnTo>
                <a:lnTo>
                  <a:pt x="129545" y="348720"/>
                </a:lnTo>
                <a:cubicBezTo>
                  <a:pt x="129545" y="348720"/>
                  <a:pt x="225943" y="382119"/>
                  <a:pt x="298504" y="348720"/>
                </a:cubicBezTo>
                <a:lnTo>
                  <a:pt x="269820" y="441320"/>
                </a:lnTo>
                <a:lnTo>
                  <a:pt x="386389" y="441320"/>
                </a:lnTo>
                <a:cubicBezTo>
                  <a:pt x="411798" y="441451"/>
                  <a:pt x="429480" y="416566"/>
                  <a:pt x="421097" y="392728"/>
                </a:cubicBezTo>
                <a:close/>
              </a:path>
            </a:pathLst>
          </a:custGeom>
          <a:solidFill>
            <a:schemeClr val="bg2"/>
          </a:solidFill>
          <a:ln w="13086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99" name="Freeform: Shape 98">
            <a:extLst>
              <a:ext uri="{FF2B5EF4-FFF2-40B4-BE49-F238E27FC236}">
                <a16:creationId xmlns:a16="http://schemas.microsoft.com/office/drawing/2014/main" id="{6FA578FC-1BFE-4C90-8855-67B152C665EB}"/>
              </a:ext>
            </a:extLst>
          </p:cNvPr>
          <p:cNvSpPr/>
          <p:nvPr/>
        </p:nvSpPr>
        <p:spPr>
          <a:xfrm>
            <a:off x="9159996" y="2311187"/>
            <a:ext cx="225398" cy="247430"/>
          </a:xfrm>
          <a:custGeom>
            <a:avLst/>
            <a:gdLst>
              <a:gd name="connsiteX0" fmla="*/ 189148 w 423482"/>
              <a:gd name="connsiteY0" fmla="*/ 26 h 464876"/>
              <a:gd name="connsiteX1" fmla="*/ 268192 w 423482"/>
              <a:gd name="connsiteY1" fmla="*/ 30429 h 464876"/>
              <a:gd name="connsiteX2" fmla="*/ 265965 w 423482"/>
              <a:gd name="connsiteY2" fmla="*/ 15105 h 464876"/>
              <a:gd name="connsiteX3" fmla="*/ 308401 w 423482"/>
              <a:gd name="connsiteY3" fmla="*/ 124339 h 464876"/>
              <a:gd name="connsiteX4" fmla="*/ 255430 w 423482"/>
              <a:gd name="connsiteY4" fmla="*/ 242843 h 464876"/>
              <a:gd name="connsiteX5" fmla="*/ 246136 w 423482"/>
              <a:gd name="connsiteY5" fmla="*/ 246512 h 464876"/>
              <a:gd name="connsiteX6" fmla="*/ 250510 w 423482"/>
              <a:gd name="connsiteY6" fmla="*/ 270246 h 464876"/>
              <a:gd name="connsiteX7" fmla="*/ 268584 w 423482"/>
              <a:gd name="connsiteY7" fmla="*/ 291726 h 464876"/>
              <a:gd name="connsiteX8" fmla="*/ 373758 w 423482"/>
              <a:gd name="connsiteY8" fmla="*/ 330626 h 464876"/>
              <a:gd name="connsiteX9" fmla="*/ 401525 w 423482"/>
              <a:gd name="connsiteY9" fmla="*/ 359047 h 464876"/>
              <a:gd name="connsiteX10" fmla="*/ 421433 w 423482"/>
              <a:gd name="connsiteY10" fmla="*/ 416153 h 464876"/>
              <a:gd name="connsiteX11" fmla="*/ 386724 w 423482"/>
              <a:gd name="connsiteY11" fmla="*/ 464876 h 464876"/>
              <a:gd name="connsiteX12" fmla="*/ 246319 w 423482"/>
              <a:gd name="connsiteY12" fmla="*/ 464876 h 464876"/>
              <a:gd name="connsiteX13" fmla="*/ 223398 w 423482"/>
              <a:gd name="connsiteY13" fmla="*/ 379741 h 464876"/>
              <a:gd name="connsiteX14" fmla="*/ 235448 w 423482"/>
              <a:gd name="connsiteY14" fmla="*/ 346866 h 464876"/>
              <a:gd name="connsiteX15" fmla="*/ 217111 w 423482"/>
              <a:gd name="connsiteY15" fmla="*/ 334948 h 464876"/>
              <a:gd name="connsiteX16" fmla="*/ 211872 w 423482"/>
              <a:gd name="connsiteY16" fmla="*/ 331542 h 464876"/>
              <a:gd name="connsiteX17" fmla="*/ 205978 w 423482"/>
              <a:gd name="connsiteY17" fmla="*/ 335340 h 464876"/>
              <a:gd name="connsiteX18" fmla="*/ 188296 w 423482"/>
              <a:gd name="connsiteY18" fmla="*/ 346866 h 464876"/>
              <a:gd name="connsiteX19" fmla="*/ 200346 w 423482"/>
              <a:gd name="connsiteY19" fmla="*/ 379741 h 464876"/>
              <a:gd name="connsiteX20" fmla="*/ 177163 w 423482"/>
              <a:gd name="connsiteY20" fmla="*/ 464876 h 464876"/>
              <a:gd name="connsiteX21" fmla="*/ 36758 w 423482"/>
              <a:gd name="connsiteY21" fmla="*/ 464876 h 464876"/>
              <a:gd name="connsiteX22" fmla="*/ 2049 w 423482"/>
              <a:gd name="connsiteY22" fmla="*/ 416153 h 464876"/>
              <a:gd name="connsiteX23" fmla="*/ 21957 w 423482"/>
              <a:gd name="connsiteY23" fmla="*/ 359047 h 464876"/>
              <a:gd name="connsiteX24" fmla="*/ 49724 w 423482"/>
              <a:gd name="connsiteY24" fmla="*/ 330626 h 464876"/>
              <a:gd name="connsiteX25" fmla="*/ 154898 w 423482"/>
              <a:gd name="connsiteY25" fmla="*/ 291726 h 464876"/>
              <a:gd name="connsiteX26" fmla="*/ 172972 w 423482"/>
              <a:gd name="connsiteY26" fmla="*/ 270246 h 464876"/>
              <a:gd name="connsiteX27" fmla="*/ 177721 w 423482"/>
              <a:gd name="connsiteY27" fmla="*/ 244478 h 464876"/>
              <a:gd name="connsiteX28" fmla="*/ 169240 w 423482"/>
              <a:gd name="connsiteY28" fmla="*/ 240186 h 464876"/>
              <a:gd name="connsiteX29" fmla="*/ 116915 w 423482"/>
              <a:gd name="connsiteY29" fmla="*/ 120540 h 464876"/>
              <a:gd name="connsiteX30" fmla="*/ 117439 w 423482"/>
              <a:gd name="connsiteY30" fmla="*/ 92381 h 464876"/>
              <a:gd name="connsiteX31" fmla="*/ 158434 w 423482"/>
              <a:gd name="connsiteY31" fmla="*/ 14843 h 464876"/>
              <a:gd name="connsiteX32" fmla="*/ 143110 w 423482"/>
              <a:gd name="connsiteY32" fmla="*/ 7246 h 464876"/>
              <a:gd name="connsiteX33" fmla="*/ 189148 w 423482"/>
              <a:gd name="connsiteY33" fmla="*/ 26 h 464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423482" h="464876">
                <a:moveTo>
                  <a:pt x="189148" y="26"/>
                </a:moveTo>
                <a:cubicBezTo>
                  <a:pt x="214918" y="-449"/>
                  <a:pt x="246188" y="5347"/>
                  <a:pt x="268192" y="30429"/>
                </a:cubicBezTo>
                <a:lnTo>
                  <a:pt x="265965" y="15105"/>
                </a:lnTo>
                <a:cubicBezTo>
                  <a:pt x="265965" y="15105"/>
                  <a:pt x="316522" y="72996"/>
                  <a:pt x="308401" y="124339"/>
                </a:cubicBezTo>
                <a:cubicBezTo>
                  <a:pt x="302606" y="160488"/>
                  <a:pt x="288927" y="215719"/>
                  <a:pt x="255430" y="242843"/>
                </a:cubicBezTo>
                <a:lnTo>
                  <a:pt x="246136" y="246512"/>
                </a:lnTo>
                <a:lnTo>
                  <a:pt x="250510" y="270246"/>
                </a:lnTo>
                <a:cubicBezTo>
                  <a:pt x="252344" y="280069"/>
                  <a:pt x="259154" y="288320"/>
                  <a:pt x="268584" y="291726"/>
                </a:cubicBezTo>
                <a:lnTo>
                  <a:pt x="373758" y="330626"/>
                </a:lnTo>
                <a:cubicBezTo>
                  <a:pt x="386724" y="335472"/>
                  <a:pt x="396941" y="345950"/>
                  <a:pt x="401525" y="359047"/>
                </a:cubicBezTo>
                <a:lnTo>
                  <a:pt x="421433" y="416153"/>
                </a:lnTo>
                <a:cubicBezTo>
                  <a:pt x="429684" y="439990"/>
                  <a:pt x="412003" y="464876"/>
                  <a:pt x="386724" y="464876"/>
                </a:cubicBezTo>
                <a:lnTo>
                  <a:pt x="246319" y="464876"/>
                </a:lnTo>
                <a:lnTo>
                  <a:pt x="223398" y="379741"/>
                </a:lnTo>
                <a:lnTo>
                  <a:pt x="235448" y="346866"/>
                </a:lnTo>
                <a:lnTo>
                  <a:pt x="217111" y="334948"/>
                </a:lnTo>
                <a:lnTo>
                  <a:pt x="211872" y="331542"/>
                </a:lnTo>
                <a:lnTo>
                  <a:pt x="205978" y="335340"/>
                </a:lnTo>
                <a:lnTo>
                  <a:pt x="188296" y="346866"/>
                </a:lnTo>
                <a:lnTo>
                  <a:pt x="200346" y="379741"/>
                </a:lnTo>
                <a:lnTo>
                  <a:pt x="177163" y="464876"/>
                </a:lnTo>
                <a:lnTo>
                  <a:pt x="36758" y="464876"/>
                </a:lnTo>
                <a:cubicBezTo>
                  <a:pt x="11479" y="464876"/>
                  <a:pt x="-6202" y="439990"/>
                  <a:pt x="2049" y="416153"/>
                </a:cubicBezTo>
                <a:lnTo>
                  <a:pt x="21957" y="359047"/>
                </a:lnTo>
                <a:cubicBezTo>
                  <a:pt x="26410" y="345819"/>
                  <a:pt x="36627" y="335472"/>
                  <a:pt x="49724" y="330626"/>
                </a:cubicBezTo>
                <a:lnTo>
                  <a:pt x="154898" y="291726"/>
                </a:lnTo>
                <a:cubicBezTo>
                  <a:pt x="164328" y="288189"/>
                  <a:pt x="171139" y="280069"/>
                  <a:pt x="172972" y="270246"/>
                </a:cubicBezTo>
                <a:lnTo>
                  <a:pt x="177721" y="244478"/>
                </a:lnTo>
                <a:lnTo>
                  <a:pt x="169240" y="240186"/>
                </a:lnTo>
                <a:cubicBezTo>
                  <a:pt x="145861" y="222439"/>
                  <a:pt x="121368" y="187862"/>
                  <a:pt x="116915" y="120540"/>
                </a:cubicBezTo>
                <a:lnTo>
                  <a:pt x="117439" y="92381"/>
                </a:lnTo>
                <a:cubicBezTo>
                  <a:pt x="117439" y="92381"/>
                  <a:pt x="122023" y="28988"/>
                  <a:pt x="158434" y="14843"/>
                </a:cubicBezTo>
                <a:lnTo>
                  <a:pt x="143110" y="7246"/>
                </a:lnTo>
                <a:cubicBezTo>
                  <a:pt x="143110" y="7246"/>
                  <a:pt x="163379" y="501"/>
                  <a:pt x="189148" y="26"/>
                </a:cubicBezTo>
                <a:close/>
              </a:path>
            </a:pathLst>
          </a:custGeom>
          <a:solidFill>
            <a:schemeClr val="bg2"/>
          </a:solidFill>
          <a:ln w="13086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03" name="Freeform: Shape 102">
            <a:extLst>
              <a:ext uri="{FF2B5EF4-FFF2-40B4-BE49-F238E27FC236}">
                <a16:creationId xmlns:a16="http://schemas.microsoft.com/office/drawing/2014/main" id="{A8AF415E-9B2C-44F6-83B1-3F5EAA207261}"/>
              </a:ext>
            </a:extLst>
          </p:cNvPr>
          <p:cNvSpPr/>
          <p:nvPr/>
        </p:nvSpPr>
        <p:spPr>
          <a:xfrm>
            <a:off x="9160144" y="3746477"/>
            <a:ext cx="225250" cy="234892"/>
          </a:xfrm>
          <a:custGeom>
            <a:avLst/>
            <a:gdLst>
              <a:gd name="connsiteX0" fmla="*/ 421097 w 423202"/>
              <a:gd name="connsiteY0" fmla="*/ 392728 h 441320"/>
              <a:gd name="connsiteX1" fmla="*/ 401189 w 423202"/>
              <a:gd name="connsiteY1" fmla="*/ 335622 h 441320"/>
              <a:gd name="connsiteX2" fmla="*/ 373422 w 423202"/>
              <a:gd name="connsiteY2" fmla="*/ 307332 h 441320"/>
              <a:gd name="connsiteX3" fmla="*/ 268380 w 423202"/>
              <a:gd name="connsiteY3" fmla="*/ 268432 h 441320"/>
              <a:gd name="connsiteX4" fmla="*/ 250436 w 423202"/>
              <a:gd name="connsiteY4" fmla="*/ 246952 h 441320"/>
              <a:gd name="connsiteX5" fmla="*/ 245721 w 423202"/>
              <a:gd name="connsiteY5" fmla="*/ 221412 h 441320"/>
              <a:gd name="connsiteX6" fmla="*/ 296801 w 423202"/>
              <a:gd name="connsiteY6" fmla="*/ 155007 h 441320"/>
              <a:gd name="connsiteX7" fmla="*/ 291562 w 423202"/>
              <a:gd name="connsiteY7" fmla="*/ 208314 h 441320"/>
              <a:gd name="connsiteX8" fmla="*/ 320639 w 423202"/>
              <a:gd name="connsiteY8" fmla="*/ 107594 h 441320"/>
              <a:gd name="connsiteX9" fmla="*/ 258163 w 423202"/>
              <a:gd name="connsiteY9" fmla="*/ 5302 h 441320"/>
              <a:gd name="connsiteX10" fmla="*/ 187830 w 423202"/>
              <a:gd name="connsiteY10" fmla="*/ 6219 h 441320"/>
              <a:gd name="connsiteX11" fmla="*/ 121818 w 423202"/>
              <a:gd name="connsiteY11" fmla="*/ 153305 h 441320"/>
              <a:gd name="connsiteX12" fmla="*/ 165564 w 423202"/>
              <a:gd name="connsiteY12" fmla="*/ 212505 h 441320"/>
              <a:gd name="connsiteX13" fmla="*/ 177613 w 423202"/>
              <a:gd name="connsiteY13" fmla="*/ 221019 h 441320"/>
              <a:gd name="connsiteX14" fmla="*/ 172898 w 423202"/>
              <a:gd name="connsiteY14" fmla="*/ 246821 h 441320"/>
              <a:gd name="connsiteX15" fmla="*/ 154824 w 423202"/>
              <a:gd name="connsiteY15" fmla="*/ 268301 h 441320"/>
              <a:gd name="connsiteX16" fmla="*/ 49781 w 423202"/>
              <a:gd name="connsiteY16" fmla="*/ 307201 h 441320"/>
              <a:gd name="connsiteX17" fmla="*/ 22014 w 423202"/>
              <a:gd name="connsiteY17" fmla="*/ 335492 h 441320"/>
              <a:gd name="connsiteX18" fmla="*/ 2106 w 423202"/>
              <a:gd name="connsiteY18" fmla="*/ 392597 h 441320"/>
              <a:gd name="connsiteX19" fmla="*/ 36684 w 423202"/>
              <a:gd name="connsiteY19" fmla="*/ 441320 h 441320"/>
              <a:gd name="connsiteX20" fmla="*/ 152466 w 423202"/>
              <a:gd name="connsiteY20" fmla="*/ 441320 h 441320"/>
              <a:gd name="connsiteX21" fmla="*/ 129545 w 423202"/>
              <a:gd name="connsiteY21" fmla="*/ 348720 h 441320"/>
              <a:gd name="connsiteX22" fmla="*/ 298504 w 423202"/>
              <a:gd name="connsiteY22" fmla="*/ 348720 h 441320"/>
              <a:gd name="connsiteX23" fmla="*/ 269820 w 423202"/>
              <a:gd name="connsiteY23" fmla="*/ 441320 h 441320"/>
              <a:gd name="connsiteX24" fmla="*/ 386389 w 423202"/>
              <a:gd name="connsiteY24" fmla="*/ 441320 h 441320"/>
              <a:gd name="connsiteX25" fmla="*/ 421097 w 423202"/>
              <a:gd name="connsiteY25" fmla="*/ 392728 h 441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423202" h="441320">
                <a:moveTo>
                  <a:pt x="421097" y="392728"/>
                </a:moveTo>
                <a:lnTo>
                  <a:pt x="401189" y="335622"/>
                </a:lnTo>
                <a:cubicBezTo>
                  <a:pt x="396605" y="322525"/>
                  <a:pt x="386520" y="312047"/>
                  <a:pt x="373422" y="307332"/>
                </a:cubicBezTo>
                <a:lnTo>
                  <a:pt x="268380" y="268432"/>
                </a:lnTo>
                <a:cubicBezTo>
                  <a:pt x="259080" y="264896"/>
                  <a:pt x="252139" y="256775"/>
                  <a:pt x="250436" y="246952"/>
                </a:cubicBezTo>
                <a:lnTo>
                  <a:pt x="245721" y="221412"/>
                </a:lnTo>
                <a:cubicBezTo>
                  <a:pt x="285144" y="208707"/>
                  <a:pt x="295884" y="145970"/>
                  <a:pt x="296801" y="155007"/>
                </a:cubicBezTo>
                <a:cubicBezTo>
                  <a:pt x="297718" y="165092"/>
                  <a:pt x="291562" y="208314"/>
                  <a:pt x="291562" y="208314"/>
                </a:cubicBezTo>
                <a:cubicBezTo>
                  <a:pt x="291562" y="208314"/>
                  <a:pt x="324568" y="164568"/>
                  <a:pt x="320639" y="107594"/>
                </a:cubicBezTo>
                <a:cubicBezTo>
                  <a:pt x="316710" y="50750"/>
                  <a:pt x="282656" y="17745"/>
                  <a:pt x="258163" y="5302"/>
                </a:cubicBezTo>
                <a:cubicBezTo>
                  <a:pt x="233671" y="-7141"/>
                  <a:pt x="187830" y="6219"/>
                  <a:pt x="187830" y="6219"/>
                </a:cubicBezTo>
                <a:cubicBezTo>
                  <a:pt x="125747" y="-9105"/>
                  <a:pt x="96016" y="104582"/>
                  <a:pt x="121818" y="153305"/>
                </a:cubicBezTo>
                <a:cubicBezTo>
                  <a:pt x="139107" y="185917"/>
                  <a:pt x="156133" y="204123"/>
                  <a:pt x="165564" y="212505"/>
                </a:cubicBezTo>
                <a:cubicBezTo>
                  <a:pt x="168052" y="214732"/>
                  <a:pt x="172112" y="218137"/>
                  <a:pt x="177613" y="221019"/>
                </a:cubicBezTo>
                <a:lnTo>
                  <a:pt x="172898" y="246821"/>
                </a:lnTo>
                <a:cubicBezTo>
                  <a:pt x="171065" y="256644"/>
                  <a:pt x="164123" y="264765"/>
                  <a:pt x="154824" y="268301"/>
                </a:cubicBezTo>
                <a:lnTo>
                  <a:pt x="49781" y="307201"/>
                </a:lnTo>
                <a:cubicBezTo>
                  <a:pt x="36815" y="312047"/>
                  <a:pt x="26468" y="322394"/>
                  <a:pt x="22014" y="335492"/>
                </a:cubicBezTo>
                <a:lnTo>
                  <a:pt x="2106" y="392597"/>
                </a:lnTo>
                <a:cubicBezTo>
                  <a:pt x="-6276" y="416304"/>
                  <a:pt x="11405" y="441320"/>
                  <a:pt x="36684" y="441320"/>
                </a:cubicBezTo>
                <a:lnTo>
                  <a:pt x="152466" y="441320"/>
                </a:lnTo>
                <a:lnTo>
                  <a:pt x="129545" y="348720"/>
                </a:lnTo>
                <a:cubicBezTo>
                  <a:pt x="129545" y="348720"/>
                  <a:pt x="225943" y="382119"/>
                  <a:pt x="298504" y="348720"/>
                </a:cubicBezTo>
                <a:lnTo>
                  <a:pt x="269820" y="441320"/>
                </a:lnTo>
                <a:lnTo>
                  <a:pt x="386389" y="441320"/>
                </a:lnTo>
                <a:cubicBezTo>
                  <a:pt x="411798" y="441451"/>
                  <a:pt x="429480" y="416566"/>
                  <a:pt x="421097" y="392728"/>
                </a:cubicBezTo>
                <a:close/>
              </a:path>
            </a:pathLst>
          </a:custGeom>
          <a:solidFill>
            <a:schemeClr val="bg2"/>
          </a:solidFill>
          <a:ln w="13086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04" name="Freeform: Shape 103">
            <a:extLst>
              <a:ext uri="{FF2B5EF4-FFF2-40B4-BE49-F238E27FC236}">
                <a16:creationId xmlns:a16="http://schemas.microsoft.com/office/drawing/2014/main" id="{43D9AF2A-E40F-49E0-9ACD-DD45E6345802}"/>
              </a:ext>
            </a:extLst>
          </p:cNvPr>
          <p:cNvSpPr/>
          <p:nvPr/>
        </p:nvSpPr>
        <p:spPr>
          <a:xfrm>
            <a:off x="9159996" y="5200462"/>
            <a:ext cx="225398" cy="247430"/>
          </a:xfrm>
          <a:custGeom>
            <a:avLst/>
            <a:gdLst>
              <a:gd name="connsiteX0" fmla="*/ 189148 w 423482"/>
              <a:gd name="connsiteY0" fmla="*/ 26 h 464876"/>
              <a:gd name="connsiteX1" fmla="*/ 268192 w 423482"/>
              <a:gd name="connsiteY1" fmla="*/ 30429 h 464876"/>
              <a:gd name="connsiteX2" fmla="*/ 265965 w 423482"/>
              <a:gd name="connsiteY2" fmla="*/ 15105 h 464876"/>
              <a:gd name="connsiteX3" fmla="*/ 308401 w 423482"/>
              <a:gd name="connsiteY3" fmla="*/ 124339 h 464876"/>
              <a:gd name="connsiteX4" fmla="*/ 255430 w 423482"/>
              <a:gd name="connsiteY4" fmla="*/ 242843 h 464876"/>
              <a:gd name="connsiteX5" fmla="*/ 246136 w 423482"/>
              <a:gd name="connsiteY5" fmla="*/ 246512 h 464876"/>
              <a:gd name="connsiteX6" fmla="*/ 250510 w 423482"/>
              <a:gd name="connsiteY6" fmla="*/ 270246 h 464876"/>
              <a:gd name="connsiteX7" fmla="*/ 268584 w 423482"/>
              <a:gd name="connsiteY7" fmla="*/ 291726 h 464876"/>
              <a:gd name="connsiteX8" fmla="*/ 373758 w 423482"/>
              <a:gd name="connsiteY8" fmla="*/ 330626 h 464876"/>
              <a:gd name="connsiteX9" fmla="*/ 401525 w 423482"/>
              <a:gd name="connsiteY9" fmla="*/ 359047 h 464876"/>
              <a:gd name="connsiteX10" fmla="*/ 421433 w 423482"/>
              <a:gd name="connsiteY10" fmla="*/ 416153 h 464876"/>
              <a:gd name="connsiteX11" fmla="*/ 386724 w 423482"/>
              <a:gd name="connsiteY11" fmla="*/ 464876 h 464876"/>
              <a:gd name="connsiteX12" fmla="*/ 246319 w 423482"/>
              <a:gd name="connsiteY12" fmla="*/ 464876 h 464876"/>
              <a:gd name="connsiteX13" fmla="*/ 223398 w 423482"/>
              <a:gd name="connsiteY13" fmla="*/ 379741 h 464876"/>
              <a:gd name="connsiteX14" fmla="*/ 235448 w 423482"/>
              <a:gd name="connsiteY14" fmla="*/ 346866 h 464876"/>
              <a:gd name="connsiteX15" fmla="*/ 217111 w 423482"/>
              <a:gd name="connsiteY15" fmla="*/ 334948 h 464876"/>
              <a:gd name="connsiteX16" fmla="*/ 211872 w 423482"/>
              <a:gd name="connsiteY16" fmla="*/ 331542 h 464876"/>
              <a:gd name="connsiteX17" fmla="*/ 205978 w 423482"/>
              <a:gd name="connsiteY17" fmla="*/ 335340 h 464876"/>
              <a:gd name="connsiteX18" fmla="*/ 188296 w 423482"/>
              <a:gd name="connsiteY18" fmla="*/ 346866 h 464876"/>
              <a:gd name="connsiteX19" fmla="*/ 200346 w 423482"/>
              <a:gd name="connsiteY19" fmla="*/ 379741 h 464876"/>
              <a:gd name="connsiteX20" fmla="*/ 177163 w 423482"/>
              <a:gd name="connsiteY20" fmla="*/ 464876 h 464876"/>
              <a:gd name="connsiteX21" fmla="*/ 36758 w 423482"/>
              <a:gd name="connsiteY21" fmla="*/ 464876 h 464876"/>
              <a:gd name="connsiteX22" fmla="*/ 2049 w 423482"/>
              <a:gd name="connsiteY22" fmla="*/ 416153 h 464876"/>
              <a:gd name="connsiteX23" fmla="*/ 21957 w 423482"/>
              <a:gd name="connsiteY23" fmla="*/ 359047 h 464876"/>
              <a:gd name="connsiteX24" fmla="*/ 49724 w 423482"/>
              <a:gd name="connsiteY24" fmla="*/ 330626 h 464876"/>
              <a:gd name="connsiteX25" fmla="*/ 154898 w 423482"/>
              <a:gd name="connsiteY25" fmla="*/ 291726 h 464876"/>
              <a:gd name="connsiteX26" fmla="*/ 172972 w 423482"/>
              <a:gd name="connsiteY26" fmla="*/ 270246 h 464876"/>
              <a:gd name="connsiteX27" fmla="*/ 177721 w 423482"/>
              <a:gd name="connsiteY27" fmla="*/ 244478 h 464876"/>
              <a:gd name="connsiteX28" fmla="*/ 169240 w 423482"/>
              <a:gd name="connsiteY28" fmla="*/ 240186 h 464876"/>
              <a:gd name="connsiteX29" fmla="*/ 116915 w 423482"/>
              <a:gd name="connsiteY29" fmla="*/ 120540 h 464876"/>
              <a:gd name="connsiteX30" fmla="*/ 117439 w 423482"/>
              <a:gd name="connsiteY30" fmla="*/ 92381 h 464876"/>
              <a:gd name="connsiteX31" fmla="*/ 158434 w 423482"/>
              <a:gd name="connsiteY31" fmla="*/ 14843 h 464876"/>
              <a:gd name="connsiteX32" fmla="*/ 143110 w 423482"/>
              <a:gd name="connsiteY32" fmla="*/ 7246 h 464876"/>
              <a:gd name="connsiteX33" fmla="*/ 189148 w 423482"/>
              <a:gd name="connsiteY33" fmla="*/ 26 h 464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423482" h="464876">
                <a:moveTo>
                  <a:pt x="189148" y="26"/>
                </a:moveTo>
                <a:cubicBezTo>
                  <a:pt x="214918" y="-449"/>
                  <a:pt x="246188" y="5347"/>
                  <a:pt x="268192" y="30429"/>
                </a:cubicBezTo>
                <a:lnTo>
                  <a:pt x="265965" y="15105"/>
                </a:lnTo>
                <a:cubicBezTo>
                  <a:pt x="265965" y="15105"/>
                  <a:pt x="316522" y="72996"/>
                  <a:pt x="308401" y="124339"/>
                </a:cubicBezTo>
                <a:cubicBezTo>
                  <a:pt x="302606" y="160488"/>
                  <a:pt x="288927" y="215719"/>
                  <a:pt x="255430" y="242843"/>
                </a:cubicBezTo>
                <a:lnTo>
                  <a:pt x="246136" y="246512"/>
                </a:lnTo>
                <a:lnTo>
                  <a:pt x="250510" y="270246"/>
                </a:lnTo>
                <a:cubicBezTo>
                  <a:pt x="252344" y="280069"/>
                  <a:pt x="259154" y="288320"/>
                  <a:pt x="268584" y="291726"/>
                </a:cubicBezTo>
                <a:lnTo>
                  <a:pt x="373758" y="330626"/>
                </a:lnTo>
                <a:cubicBezTo>
                  <a:pt x="386724" y="335472"/>
                  <a:pt x="396941" y="345950"/>
                  <a:pt x="401525" y="359047"/>
                </a:cubicBezTo>
                <a:lnTo>
                  <a:pt x="421433" y="416153"/>
                </a:lnTo>
                <a:cubicBezTo>
                  <a:pt x="429684" y="439990"/>
                  <a:pt x="412003" y="464876"/>
                  <a:pt x="386724" y="464876"/>
                </a:cubicBezTo>
                <a:lnTo>
                  <a:pt x="246319" y="464876"/>
                </a:lnTo>
                <a:lnTo>
                  <a:pt x="223398" y="379741"/>
                </a:lnTo>
                <a:lnTo>
                  <a:pt x="235448" y="346866"/>
                </a:lnTo>
                <a:lnTo>
                  <a:pt x="217111" y="334948"/>
                </a:lnTo>
                <a:lnTo>
                  <a:pt x="211872" y="331542"/>
                </a:lnTo>
                <a:lnTo>
                  <a:pt x="205978" y="335340"/>
                </a:lnTo>
                <a:lnTo>
                  <a:pt x="188296" y="346866"/>
                </a:lnTo>
                <a:lnTo>
                  <a:pt x="200346" y="379741"/>
                </a:lnTo>
                <a:lnTo>
                  <a:pt x="177163" y="464876"/>
                </a:lnTo>
                <a:lnTo>
                  <a:pt x="36758" y="464876"/>
                </a:lnTo>
                <a:cubicBezTo>
                  <a:pt x="11479" y="464876"/>
                  <a:pt x="-6202" y="439990"/>
                  <a:pt x="2049" y="416153"/>
                </a:cubicBezTo>
                <a:lnTo>
                  <a:pt x="21957" y="359047"/>
                </a:lnTo>
                <a:cubicBezTo>
                  <a:pt x="26410" y="345819"/>
                  <a:pt x="36627" y="335472"/>
                  <a:pt x="49724" y="330626"/>
                </a:cubicBezTo>
                <a:lnTo>
                  <a:pt x="154898" y="291726"/>
                </a:lnTo>
                <a:cubicBezTo>
                  <a:pt x="164328" y="288189"/>
                  <a:pt x="171139" y="280069"/>
                  <a:pt x="172972" y="270246"/>
                </a:cubicBezTo>
                <a:lnTo>
                  <a:pt x="177721" y="244478"/>
                </a:lnTo>
                <a:lnTo>
                  <a:pt x="169240" y="240186"/>
                </a:lnTo>
                <a:cubicBezTo>
                  <a:pt x="145861" y="222439"/>
                  <a:pt x="121368" y="187862"/>
                  <a:pt x="116915" y="120540"/>
                </a:cubicBezTo>
                <a:lnTo>
                  <a:pt x="117439" y="92381"/>
                </a:lnTo>
                <a:cubicBezTo>
                  <a:pt x="117439" y="92381"/>
                  <a:pt x="122023" y="28988"/>
                  <a:pt x="158434" y="14843"/>
                </a:cubicBezTo>
                <a:lnTo>
                  <a:pt x="143110" y="7246"/>
                </a:lnTo>
                <a:cubicBezTo>
                  <a:pt x="143110" y="7246"/>
                  <a:pt x="163379" y="501"/>
                  <a:pt x="189148" y="26"/>
                </a:cubicBezTo>
                <a:close/>
              </a:path>
            </a:pathLst>
          </a:custGeom>
          <a:solidFill>
            <a:schemeClr val="bg2"/>
          </a:solidFill>
          <a:ln w="13086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05" name="Freeform: Shape 104">
            <a:extLst>
              <a:ext uri="{FF2B5EF4-FFF2-40B4-BE49-F238E27FC236}">
                <a16:creationId xmlns:a16="http://schemas.microsoft.com/office/drawing/2014/main" id="{50590CA7-3926-44F0-8016-D130D054003C}"/>
              </a:ext>
            </a:extLst>
          </p:cNvPr>
          <p:cNvSpPr/>
          <p:nvPr/>
        </p:nvSpPr>
        <p:spPr>
          <a:xfrm>
            <a:off x="2303001" y="2930422"/>
            <a:ext cx="225398" cy="247430"/>
          </a:xfrm>
          <a:custGeom>
            <a:avLst/>
            <a:gdLst>
              <a:gd name="connsiteX0" fmla="*/ 189148 w 423482"/>
              <a:gd name="connsiteY0" fmla="*/ 26 h 464876"/>
              <a:gd name="connsiteX1" fmla="*/ 268192 w 423482"/>
              <a:gd name="connsiteY1" fmla="*/ 30429 h 464876"/>
              <a:gd name="connsiteX2" fmla="*/ 265965 w 423482"/>
              <a:gd name="connsiteY2" fmla="*/ 15105 h 464876"/>
              <a:gd name="connsiteX3" fmla="*/ 308401 w 423482"/>
              <a:gd name="connsiteY3" fmla="*/ 124339 h 464876"/>
              <a:gd name="connsiteX4" fmla="*/ 255430 w 423482"/>
              <a:gd name="connsiteY4" fmla="*/ 242843 h 464876"/>
              <a:gd name="connsiteX5" fmla="*/ 246136 w 423482"/>
              <a:gd name="connsiteY5" fmla="*/ 246512 h 464876"/>
              <a:gd name="connsiteX6" fmla="*/ 250510 w 423482"/>
              <a:gd name="connsiteY6" fmla="*/ 270246 h 464876"/>
              <a:gd name="connsiteX7" fmla="*/ 268584 w 423482"/>
              <a:gd name="connsiteY7" fmla="*/ 291726 h 464876"/>
              <a:gd name="connsiteX8" fmla="*/ 373758 w 423482"/>
              <a:gd name="connsiteY8" fmla="*/ 330626 h 464876"/>
              <a:gd name="connsiteX9" fmla="*/ 401525 w 423482"/>
              <a:gd name="connsiteY9" fmla="*/ 359047 h 464876"/>
              <a:gd name="connsiteX10" fmla="*/ 421433 w 423482"/>
              <a:gd name="connsiteY10" fmla="*/ 416153 h 464876"/>
              <a:gd name="connsiteX11" fmla="*/ 386724 w 423482"/>
              <a:gd name="connsiteY11" fmla="*/ 464876 h 464876"/>
              <a:gd name="connsiteX12" fmla="*/ 246319 w 423482"/>
              <a:gd name="connsiteY12" fmla="*/ 464876 h 464876"/>
              <a:gd name="connsiteX13" fmla="*/ 223398 w 423482"/>
              <a:gd name="connsiteY13" fmla="*/ 379741 h 464876"/>
              <a:gd name="connsiteX14" fmla="*/ 235448 w 423482"/>
              <a:gd name="connsiteY14" fmla="*/ 346866 h 464876"/>
              <a:gd name="connsiteX15" fmla="*/ 217111 w 423482"/>
              <a:gd name="connsiteY15" fmla="*/ 334948 h 464876"/>
              <a:gd name="connsiteX16" fmla="*/ 211872 w 423482"/>
              <a:gd name="connsiteY16" fmla="*/ 331542 h 464876"/>
              <a:gd name="connsiteX17" fmla="*/ 205978 w 423482"/>
              <a:gd name="connsiteY17" fmla="*/ 335340 h 464876"/>
              <a:gd name="connsiteX18" fmla="*/ 188296 w 423482"/>
              <a:gd name="connsiteY18" fmla="*/ 346866 h 464876"/>
              <a:gd name="connsiteX19" fmla="*/ 200346 w 423482"/>
              <a:gd name="connsiteY19" fmla="*/ 379741 h 464876"/>
              <a:gd name="connsiteX20" fmla="*/ 177163 w 423482"/>
              <a:gd name="connsiteY20" fmla="*/ 464876 h 464876"/>
              <a:gd name="connsiteX21" fmla="*/ 36758 w 423482"/>
              <a:gd name="connsiteY21" fmla="*/ 464876 h 464876"/>
              <a:gd name="connsiteX22" fmla="*/ 2049 w 423482"/>
              <a:gd name="connsiteY22" fmla="*/ 416153 h 464876"/>
              <a:gd name="connsiteX23" fmla="*/ 21957 w 423482"/>
              <a:gd name="connsiteY23" fmla="*/ 359047 h 464876"/>
              <a:gd name="connsiteX24" fmla="*/ 49724 w 423482"/>
              <a:gd name="connsiteY24" fmla="*/ 330626 h 464876"/>
              <a:gd name="connsiteX25" fmla="*/ 154898 w 423482"/>
              <a:gd name="connsiteY25" fmla="*/ 291726 h 464876"/>
              <a:gd name="connsiteX26" fmla="*/ 172972 w 423482"/>
              <a:gd name="connsiteY26" fmla="*/ 270246 h 464876"/>
              <a:gd name="connsiteX27" fmla="*/ 177721 w 423482"/>
              <a:gd name="connsiteY27" fmla="*/ 244478 h 464876"/>
              <a:gd name="connsiteX28" fmla="*/ 169240 w 423482"/>
              <a:gd name="connsiteY28" fmla="*/ 240186 h 464876"/>
              <a:gd name="connsiteX29" fmla="*/ 116915 w 423482"/>
              <a:gd name="connsiteY29" fmla="*/ 120540 h 464876"/>
              <a:gd name="connsiteX30" fmla="*/ 117439 w 423482"/>
              <a:gd name="connsiteY30" fmla="*/ 92381 h 464876"/>
              <a:gd name="connsiteX31" fmla="*/ 158434 w 423482"/>
              <a:gd name="connsiteY31" fmla="*/ 14843 h 464876"/>
              <a:gd name="connsiteX32" fmla="*/ 143110 w 423482"/>
              <a:gd name="connsiteY32" fmla="*/ 7246 h 464876"/>
              <a:gd name="connsiteX33" fmla="*/ 189148 w 423482"/>
              <a:gd name="connsiteY33" fmla="*/ 26 h 464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423482" h="464876">
                <a:moveTo>
                  <a:pt x="189148" y="26"/>
                </a:moveTo>
                <a:cubicBezTo>
                  <a:pt x="214918" y="-449"/>
                  <a:pt x="246188" y="5347"/>
                  <a:pt x="268192" y="30429"/>
                </a:cubicBezTo>
                <a:lnTo>
                  <a:pt x="265965" y="15105"/>
                </a:lnTo>
                <a:cubicBezTo>
                  <a:pt x="265965" y="15105"/>
                  <a:pt x="316522" y="72996"/>
                  <a:pt x="308401" y="124339"/>
                </a:cubicBezTo>
                <a:cubicBezTo>
                  <a:pt x="302606" y="160488"/>
                  <a:pt x="288927" y="215719"/>
                  <a:pt x="255430" y="242843"/>
                </a:cubicBezTo>
                <a:lnTo>
                  <a:pt x="246136" y="246512"/>
                </a:lnTo>
                <a:lnTo>
                  <a:pt x="250510" y="270246"/>
                </a:lnTo>
                <a:cubicBezTo>
                  <a:pt x="252344" y="280069"/>
                  <a:pt x="259154" y="288320"/>
                  <a:pt x="268584" y="291726"/>
                </a:cubicBezTo>
                <a:lnTo>
                  <a:pt x="373758" y="330626"/>
                </a:lnTo>
                <a:cubicBezTo>
                  <a:pt x="386724" y="335472"/>
                  <a:pt x="396941" y="345950"/>
                  <a:pt x="401525" y="359047"/>
                </a:cubicBezTo>
                <a:lnTo>
                  <a:pt x="421433" y="416153"/>
                </a:lnTo>
                <a:cubicBezTo>
                  <a:pt x="429684" y="439990"/>
                  <a:pt x="412003" y="464876"/>
                  <a:pt x="386724" y="464876"/>
                </a:cubicBezTo>
                <a:lnTo>
                  <a:pt x="246319" y="464876"/>
                </a:lnTo>
                <a:lnTo>
                  <a:pt x="223398" y="379741"/>
                </a:lnTo>
                <a:lnTo>
                  <a:pt x="235448" y="346866"/>
                </a:lnTo>
                <a:lnTo>
                  <a:pt x="217111" y="334948"/>
                </a:lnTo>
                <a:lnTo>
                  <a:pt x="211872" y="331542"/>
                </a:lnTo>
                <a:lnTo>
                  <a:pt x="205978" y="335340"/>
                </a:lnTo>
                <a:lnTo>
                  <a:pt x="188296" y="346866"/>
                </a:lnTo>
                <a:lnTo>
                  <a:pt x="200346" y="379741"/>
                </a:lnTo>
                <a:lnTo>
                  <a:pt x="177163" y="464876"/>
                </a:lnTo>
                <a:lnTo>
                  <a:pt x="36758" y="464876"/>
                </a:lnTo>
                <a:cubicBezTo>
                  <a:pt x="11479" y="464876"/>
                  <a:pt x="-6202" y="439990"/>
                  <a:pt x="2049" y="416153"/>
                </a:cubicBezTo>
                <a:lnTo>
                  <a:pt x="21957" y="359047"/>
                </a:lnTo>
                <a:cubicBezTo>
                  <a:pt x="26410" y="345819"/>
                  <a:pt x="36627" y="335472"/>
                  <a:pt x="49724" y="330626"/>
                </a:cubicBezTo>
                <a:lnTo>
                  <a:pt x="154898" y="291726"/>
                </a:lnTo>
                <a:cubicBezTo>
                  <a:pt x="164328" y="288189"/>
                  <a:pt x="171139" y="280069"/>
                  <a:pt x="172972" y="270246"/>
                </a:cubicBezTo>
                <a:lnTo>
                  <a:pt x="177721" y="244478"/>
                </a:lnTo>
                <a:lnTo>
                  <a:pt x="169240" y="240186"/>
                </a:lnTo>
                <a:cubicBezTo>
                  <a:pt x="145861" y="222439"/>
                  <a:pt x="121368" y="187862"/>
                  <a:pt x="116915" y="120540"/>
                </a:cubicBezTo>
                <a:lnTo>
                  <a:pt x="117439" y="92381"/>
                </a:lnTo>
                <a:cubicBezTo>
                  <a:pt x="117439" y="92381"/>
                  <a:pt x="122023" y="28988"/>
                  <a:pt x="158434" y="14843"/>
                </a:cubicBezTo>
                <a:lnTo>
                  <a:pt x="143110" y="7246"/>
                </a:lnTo>
                <a:cubicBezTo>
                  <a:pt x="143110" y="7246"/>
                  <a:pt x="163379" y="501"/>
                  <a:pt x="189148" y="26"/>
                </a:cubicBezTo>
                <a:close/>
              </a:path>
            </a:pathLst>
          </a:custGeom>
          <a:solidFill>
            <a:schemeClr val="bg2"/>
          </a:solidFill>
          <a:ln w="13086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18" name="TextBox 117">
            <a:extLst>
              <a:ext uri="{FF2B5EF4-FFF2-40B4-BE49-F238E27FC236}">
                <a16:creationId xmlns:a16="http://schemas.microsoft.com/office/drawing/2014/main" id="{F7DA760E-3988-43F9-8C6A-C4030C452D7B}"/>
              </a:ext>
            </a:extLst>
          </p:cNvPr>
          <p:cNvSpPr txBox="1"/>
          <p:nvPr/>
        </p:nvSpPr>
        <p:spPr>
          <a:xfrm>
            <a:off x="4485348" y="1951658"/>
            <a:ext cx="14827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t-IT" sz="1000" dirty="0">
                <a:solidFill>
                  <a:schemeClr val="bg2"/>
                </a:solidFill>
              </a:rPr>
              <a:t>Ratione voluptatem sequi nesciunt</a:t>
            </a:r>
            <a:endParaRPr lang="en-ID" sz="1000" spc="0" baseline="0" dirty="0">
              <a:solidFill>
                <a:schemeClr val="bg2"/>
              </a:solidFill>
              <a:cs typeface="Arial"/>
              <a:sym typeface="Arial"/>
              <a:rtl val="0"/>
            </a:endParaRPr>
          </a:p>
        </p:txBody>
      </p:sp>
      <p:sp>
        <p:nvSpPr>
          <p:cNvPr id="119" name="TextBox 118">
            <a:extLst>
              <a:ext uri="{FF2B5EF4-FFF2-40B4-BE49-F238E27FC236}">
                <a16:creationId xmlns:a16="http://schemas.microsoft.com/office/drawing/2014/main" id="{42569A33-1FE3-4C06-ACCB-BEF9B477F231}"/>
              </a:ext>
            </a:extLst>
          </p:cNvPr>
          <p:cNvSpPr txBox="1"/>
          <p:nvPr/>
        </p:nvSpPr>
        <p:spPr>
          <a:xfrm>
            <a:off x="4485348" y="4793180"/>
            <a:ext cx="14827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t-IT" sz="1000" dirty="0">
                <a:solidFill>
                  <a:schemeClr val="bg2"/>
                </a:solidFill>
              </a:rPr>
              <a:t>Ratione voluptatem sequi nesciunt</a:t>
            </a:r>
            <a:endParaRPr lang="en-ID" sz="1000" spc="0" baseline="0" dirty="0">
              <a:solidFill>
                <a:schemeClr val="bg2"/>
              </a:solidFill>
              <a:cs typeface="Arial"/>
              <a:sym typeface="Arial"/>
              <a:rtl val="0"/>
            </a:endParaRPr>
          </a:p>
        </p:txBody>
      </p:sp>
      <p:sp>
        <p:nvSpPr>
          <p:cNvPr id="120" name="TextBox 119">
            <a:extLst>
              <a:ext uri="{FF2B5EF4-FFF2-40B4-BE49-F238E27FC236}">
                <a16:creationId xmlns:a16="http://schemas.microsoft.com/office/drawing/2014/main" id="{D3511D11-12D9-4FF6-8CDE-3559F900E3D5}"/>
              </a:ext>
            </a:extLst>
          </p:cNvPr>
          <p:cNvSpPr txBox="1"/>
          <p:nvPr/>
        </p:nvSpPr>
        <p:spPr>
          <a:xfrm>
            <a:off x="7887310" y="1302729"/>
            <a:ext cx="14827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t-IT" sz="1000" dirty="0">
                <a:solidFill>
                  <a:schemeClr val="bg2"/>
                </a:solidFill>
              </a:rPr>
              <a:t>Ratione voluptatem sequi nesciunt</a:t>
            </a:r>
            <a:endParaRPr lang="en-ID" sz="1000" spc="0" baseline="0" dirty="0">
              <a:solidFill>
                <a:schemeClr val="bg2"/>
              </a:solidFill>
              <a:cs typeface="Arial"/>
              <a:sym typeface="Arial"/>
              <a:rtl val="0"/>
            </a:endParaRPr>
          </a:p>
        </p:txBody>
      </p:sp>
      <p:sp>
        <p:nvSpPr>
          <p:cNvPr id="121" name="TextBox 120">
            <a:extLst>
              <a:ext uri="{FF2B5EF4-FFF2-40B4-BE49-F238E27FC236}">
                <a16:creationId xmlns:a16="http://schemas.microsoft.com/office/drawing/2014/main" id="{9FC370B8-2B20-4DBB-A6A7-795FC0B1BFCD}"/>
              </a:ext>
            </a:extLst>
          </p:cNvPr>
          <p:cNvSpPr txBox="1"/>
          <p:nvPr/>
        </p:nvSpPr>
        <p:spPr>
          <a:xfrm>
            <a:off x="7887310" y="4144251"/>
            <a:ext cx="14827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t-IT" sz="1000" dirty="0">
                <a:solidFill>
                  <a:schemeClr val="bg2"/>
                </a:solidFill>
              </a:rPr>
              <a:t>Ratione voluptatem sequi nesciunt</a:t>
            </a:r>
            <a:endParaRPr lang="en-ID" sz="1000" spc="0" baseline="0" dirty="0">
              <a:solidFill>
                <a:schemeClr val="bg2"/>
              </a:solidFill>
              <a:cs typeface="Arial"/>
              <a:sym typeface="Arial"/>
              <a:rtl val="0"/>
            </a:endParaRPr>
          </a:p>
        </p:txBody>
      </p:sp>
      <p:sp>
        <p:nvSpPr>
          <p:cNvPr id="122" name="TextBox 121">
            <a:extLst>
              <a:ext uri="{FF2B5EF4-FFF2-40B4-BE49-F238E27FC236}">
                <a16:creationId xmlns:a16="http://schemas.microsoft.com/office/drawing/2014/main" id="{57AAA401-17AB-48E0-8E2E-9F71EC315F35}"/>
              </a:ext>
            </a:extLst>
          </p:cNvPr>
          <p:cNvSpPr txBox="1"/>
          <p:nvPr/>
        </p:nvSpPr>
        <p:spPr>
          <a:xfrm>
            <a:off x="7887310" y="2708741"/>
            <a:ext cx="14827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t-IT" sz="1000" dirty="0">
                <a:solidFill>
                  <a:schemeClr val="bg2"/>
                </a:solidFill>
              </a:rPr>
              <a:t>Ratione voluptatem sequi nesciunt</a:t>
            </a:r>
            <a:endParaRPr lang="en-ID" sz="1000" spc="0" baseline="0" dirty="0">
              <a:solidFill>
                <a:schemeClr val="bg2"/>
              </a:solidFill>
              <a:cs typeface="Arial"/>
              <a:sym typeface="Arial"/>
              <a:rtl val="0"/>
            </a:endParaRPr>
          </a:p>
        </p:txBody>
      </p:sp>
      <p:sp>
        <p:nvSpPr>
          <p:cNvPr id="123" name="TextBox 122">
            <a:extLst>
              <a:ext uri="{FF2B5EF4-FFF2-40B4-BE49-F238E27FC236}">
                <a16:creationId xmlns:a16="http://schemas.microsoft.com/office/drawing/2014/main" id="{11E8A7D2-AD29-492A-9CFC-68E24965ED09}"/>
              </a:ext>
            </a:extLst>
          </p:cNvPr>
          <p:cNvSpPr txBox="1"/>
          <p:nvPr/>
        </p:nvSpPr>
        <p:spPr>
          <a:xfrm>
            <a:off x="7887310" y="5600688"/>
            <a:ext cx="14827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t-IT" sz="1000" dirty="0">
                <a:solidFill>
                  <a:schemeClr val="bg2"/>
                </a:solidFill>
              </a:rPr>
              <a:t>Ratione voluptatem sequi nesciunt</a:t>
            </a:r>
            <a:endParaRPr lang="en-ID" sz="1000" spc="0" baseline="0" dirty="0">
              <a:solidFill>
                <a:schemeClr val="bg2"/>
              </a:solidFill>
              <a:cs typeface="Arial"/>
              <a:sym typeface="Arial"/>
              <a:rtl val="0"/>
            </a:endParaRPr>
          </a:p>
        </p:txBody>
      </p:sp>
      <p:sp>
        <p:nvSpPr>
          <p:cNvPr id="124" name="TextBox 123">
            <a:extLst>
              <a:ext uri="{FF2B5EF4-FFF2-40B4-BE49-F238E27FC236}">
                <a16:creationId xmlns:a16="http://schemas.microsoft.com/office/drawing/2014/main" id="{9008574F-25C1-42BB-85DF-3345A688EAA2}"/>
              </a:ext>
            </a:extLst>
          </p:cNvPr>
          <p:cNvSpPr txBox="1"/>
          <p:nvPr/>
        </p:nvSpPr>
        <p:spPr>
          <a:xfrm>
            <a:off x="10596379" y="2213267"/>
            <a:ext cx="823461" cy="27699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>
              <a:defRPr sz="1100" spc="300" baseline="0">
                <a:solidFill>
                  <a:srgbClr val="FFFFFF"/>
                </a:solidFill>
                <a:latin typeface="+mj-lt"/>
                <a:cs typeface="Arial"/>
                <a:rtl val="0"/>
              </a:defRPr>
            </a:lvl1pPr>
          </a:lstStyle>
          <a:p>
            <a:pPr algn="ctr"/>
            <a:r>
              <a:rPr lang="en-ID" sz="1200" spc="300" baseline="0" dirty="0">
                <a:solidFill>
                  <a:schemeClr val="bg2"/>
                </a:solidFill>
                <a:latin typeface="+mj-lt"/>
                <a:cs typeface="Arial"/>
                <a:sym typeface="Arial"/>
                <a:rtl val="0"/>
              </a:rPr>
              <a:t>Name</a:t>
            </a:r>
          </a:p>
        </p:txBody>
      </p:sp>
      <p:sp>
        <p:nvSpPr>
          <p:cNvPr id="125" name="TextBox 124">
            <a:extLst>
              <a:ext uri="{FF2B5EF4-FFF2-40B4-BE49-F238E27FC236}">
                <a16:creationId xmlns:a16="http://schemas.microsoft.com/office/drawing/2014/main" id="{96BD3396-A1EC-4529-9245-630C4786A80B}"/>
              </a:ext>
            </a:extLst>
          </p:cNvPr>
          <p:cNvSpPr txBox="1"/>
          <p:nvPr/>
        </p:nvSpPr>
        <p:spPr>
          <a:xfrm>
            <a:off x="10596379" y="1495165"/>
            <a:ext cx="823461" cy="27699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>
              <a:defRPr sz="1100" spc="300" baseline="0">
                <a:solidFill>
                  <a:srgbClr val="FFFFFF"/>
                </a:solidFill>
                <a:latin typeface="+mj-lt"/>
                <a:cs typeface="Arial"/>
                <a:rtl val="0"/>
              </a:defRPr>
            </a:lvl1pPr>
          </a:lstStyle>
          <a:p>
            <a:pPr algn="ctr"/>
            <a:r>
              <a:rPr lang="en-ID" sz="1200" spc="300" baseline="0" dirty="0">
                <a:solidFill>
                  <a:schemeClr val="bg2"/>
                </a:solidFill>
                <a:latin typeface="+mj-lt"/>
                <a:cs typeface="Arial"/>
                <a:sym typeface="Arial"/>
                <a:rtl val="0"/>
              </a:rPr>
              <a:t>Name</a:t>
            </a:r>
          </a:p>
        </p:txBody>
      </p:sp>
      <p:sp>
        <p:nvSpPr>
          <p:cNvPr id="126" name="TextBox 125">
            <a:extLst>
              <a:ext uri="{FF2B5EF4-FFF2-40B4-BE49-F238E27FC236}">
                <a16:creationId xmlns:a16="http://schemas.microsoft.com/office/drawing/2014/main" id="{29DDF0EB-E193-4E88-A932-36F9F977FDD1}"/>
              </a:ext>
            </a:extLst>
          </p:cNvPr>
          <p:cNvSpPr txBox="1"/>
          <p:nvPr/>
        </p:nvSpPr>
        <p:spPr>
          <a:xfrm>
            <a:off x="10596379" y="777064"/>
            <a:ext cx="823461" cy="27699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>
              <a:defRPr sz="1100" spc="300" baseline="0">
                <a:solidFill>
                  <a:srgbClr val="FFFFFF"/>
                </a:solidFill>
                <a:latin typeface="+mj-lt"/>
                <a:cs typeface="Arial"/>
                <a:rtl val="0"/>
              </a:defRPr>
            </a:lvl1pPr>
          </a:lstStyle>
          <a:p>
            <a:pPr algn="ctr"/>
            <a:r>
              <a:rPr lang="en-ID" sz="1200" spc="300" baseline="0" dirty="0">
                <a:solidFill>
                  <a:schemeClr val="bg2"/>
                </a:solidFill>
                <a:latin typeface="+mj-lt"/>
                <a:cs typeface="Arial"/>
                <a:sym typeface="Arial"/>
                <a:rtl val="0"/>
              </a:rPr>
              <a:t>Name</a:t>
            </a:r>
          </a:p>
        </p:txBody>
      </p:sp>
      <p:sp>
        <p:nvSpPr>
          <p:cNvPr id="127" name="TextBox 126">
            <a:extLst>
              <a:ext uri="{FF2B5EF4-FFF2-40B4-BE49-F238E27FC236}">
                <a16:creationId xmlns:a16="http://schemas.microsoft.com/office/drawing/2014/main" id="{05BB65E6-AEEE-497A-B904-8EF4A06B400C}"/>
              </a:ext>
            </a:extLst>
          </p:cNvPr>
          <p:cNvSpPr txBox="1"/>
          <p:nvPr/>
        </p:nvSpPr>
        <p:spPr>
          <a:xfrm>
            <a:off x="10596379" y="2931368"/>
            <a:ext cx="823461" cy="27699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>
              <a:defRPr sz="1100" spc="300" baseline="0">
                <a:solidFill>
                  <a:srgbClr val="FFFFFF"/>
                </a:solidFill>
                <a:latin typeface="+mj-lt"/>
                <a:cs typeface="Arial"/>
                <a:rtl val="0"/>
              </a:defRPr>
            </a:lvl1pPr>
          </a:lstStyle>
          <a:p>
            <a:pPr algn="ctr"/>
            <a:r>
              <a:rPr lang="en-ID" sz="1200" spc="300" baseline="0" dirty="0">
                <a:solidFill>
                  <a:schemeClr val="bg2"/>
                </a:solidFill>
                <a:latin typeface="+mj-lt"/>
                <a:cs typeface="Arial"/>
                <a:sym typeface="Arial"/>
                <a:rtl val="0"/>
              </a:rPr>
              <a:t>Name</a:t>
            </a:r>
          </a:p>
        </p:txBody>
      </p:sp>
      <p:sp>
        <p:nvSpPr>
          <p:cNvPr id="128" name="TextBox 127">
            <a:extLst>
              <a:ext uri="{FF2B5EF4-FFF2-40B4-BE49-F238E27FC236}">
                <a16:creationId xmlns:a16="http://schemas.microsoft.com/office/drawing/2014/main" id="{1167555F-7749-4363-9E27-E631A3CBE861}"/>
              </a:ext>
            </a:extLst>
          </p:cNvPr>
          <p:cNvSpPr txBox="1"/>
          <p:nvPr/>
        </p:nvSpPr>
        <p:spPr>
          <a:xfrm>
            <a:off x="10596379" y="3615347"/>
            <a:ext cx="823461" cy="27699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>
              <a:defRPr sz="1100" spc="300" baseline="0">
                <a:solidFill>
                  <a:srgbClr val="FFFFFF"/>
                </a:solidFill>
                <a:latin typeface="+mj-lt"/>
                <a:cs typeface="Arial"/>
                <a:rtl val="0"/>
              </a:defRPr>
            </a:lvl1pPr>
          </a:lstStyle>
          <a:p>
            <a:pPr algn="ctr"/>
            <a:r>
              <a:rPr lang="en-ID" sz="1200" spc="300" baseline="0" dirty="0">
                <a:solidFill>
                  <a:schemeClr val="bg2"/>
                </a:solidFill>
                <a:latin typeface="+mj-lt"/>
                <a:cs typeface="Arial"/>
                <a:sym typeface="Arial"/>
                <a:rtl val="0"/>
              </a:rPr>
              <a:t>Name</a:t>
            </a:r>
          </a:p>
        </p:txBody>
      </p:sp>
      <p:sp>
        <p:nvSpPr>
          <p:cNvPr id="129" name="TextBox 128">
            <a:extLst>
              <a:ext uri="{FF2B5EF4-FFF2-40B4-BE49-F238E27FC236}">
                <a16:creationId xmlns:a16="http://schemas.microsoft.com/office/drawing/2014/main" id="{32F19073-4940-4BCF-9562-32E4F86E4622}"/>
              </a:ext>
            </a:extLst>
          </p:cNvPr>
          <p:cNvSpPr txBox="1"/>
          <p:nvPr/>
        </p:nvSpPr>
        <p:spPr>
          <a:xfrm>
            <a:off x="10596379" y="4367571"/>
            <a:ext cx="823461" cy="27699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>
              <a:defRPr sz="1100" spc="300" baseline="0">
                <a:solidFill>
                  <a:srgbClr val="FFFFFF"/>
                </a:solidFill>
                <a:latin typeface="+mj-lt"/>
                <a:cs typeface="Arial"/>
                <a:rtl val="0"/>
              </a:defRPr>
            </a:lvl1pPr>
          </a:lstStyle>
          <a:p>
            <a:pPr algn="ctr"/>
            <a:r>
              <a:rPr lang="en-ID" sz="1200" spc="300" baseline="0" dirty="0">
                <a:solidFill>
                  <a:schemeClr val="bg2"/>
                </a:solidFill>
                <a:latin typeface="+mj-lt"/>
                <a:cs typeface="Arial"/>
                <a:sym typeface="Arial"/>
                <a:rtl val="0"/>
              </a:rPr>
              <a:t>Name</a:t>
            </a:r>
          </a:p>
        </p:txBody>
      </p:sp>
      <p:sp>
        <p:nvSpPr>
          <p:cNvPr id="130" name="TextBox 129">
            <a:extLst>
              <a:ext uri="{FF2B5EF4-FFF2-40B4-BE49-F238E27FC236}">
                <a16:creationId xmlns:a16="http://schemas.microsoft.com/office/drawing/2014/main" id="{BA799885-1A6E-4320-BC4A-B3988BA59B83}"/>
              </a:ext>
            </a:extLst>
          </p:cNvPr>
          <p:cNvSpPr txBox="1"/>
          <p:nvPr/>
        </p:nvSpPr>
        <p:spPr>
          <a:xfrm>
            <a:off x="10596379" y="5108867"/>
            <a:ext cx="823461" cy="27699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>
              <a:defRPr sz="1100" spc="300" baseline="0">
                <a:solidFill>
                  <a:srgbClr val="FFFFFF"/>
                </a:solidFill>
                <a:latin typeface="+mj-lt"/>
                <a:cs typeface="Arial"/>
                <a:rtl val="0"/>
              </a:defRPr>
            </a:lvl1pPr>
          </a:lstStyle>
          <a:p>
            <a:pPr algn="ctr"/>
            <a:r>
              <a:rPr lang="en-ID" sz="1200" spc="300" baseline="0" dirty="0">
                <a:solidFill>
                  <a:schemeClr val="bg2"/>
                </a:solidFill>
                <a:latin typeface="+mj-lt"/>
                <a:cs typeface="Arial"/>
                <a:sym typeface="Arial"/>
                <a:rtl val="0"/>
              </a:rPr>
              <a:t>Name</a:t>
            </a:r>
          </a:p>
        </p:txBody>
      </p:sp>
      <p:sp>
        <p:nvSpPr>
          <p:cNvPr id="131" name="TextBox 130">
            <a:extLst>
              <a:ext uri="{FF2B5EF4-FFF2-40B4-BE49-F238E27FC236}">
                <a16:creationId xmlns:a16="http://schemas.microsoft.com/office/drawing/2014/main" id="{AFF3FE80-5971-4FDA-AF97-20CA646B0A3D}"/>
              </a:ext>
            </a:extLst>
          </p:cNvPr>
          <p:cNvSpPr txBox="1"/>
          <p:nvPr/>
        </p:nvSpPr>
        <p:spPr>
          <a:xfrm>
            <a:off x="10596379" y="5803936"/>
            <a:ext cx="823461" cy="27699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>
              <a:defRPr sz="1100" spc="300" baseline="0">
                <a:solidFill>
                  <a:srgbClr val="FFFFFF"/>
                </a:solidFill>
                <a:latin typeface="+mj-lt"/>
                <a:cs typeface="Arial"/>
                <a:rtl val="0"/>
              </a:defRPr>
            </a:lvl1pPr>
          </a:lstStyle>
          <a:p>
            <a:pPr algn="ctr"/>
            <a:r>
              <a:rPr lang="en-ID" sz="1200" spc="300" baseline="0" dirty="0">
                <a:solidFill>
                  <a:schemeClr val="bg2"/>
                </a:solidFill>
                <a:latin typeface="+mj-lt"/>
                <a:cs typeface="Arial"/>
                <a:sym typeface="Arial"/>
                <a:rtl val="0"/>
              </a:rPr>
              <a:t>Name</a:t>
            </a:r>
          </a:p>
        </p:txBody>
      </p:sp>
    </p:spTree>
    <p:extLst>
      <p:ext uri="{BB962C8B-B14F-4D97-AF65-F5344CB8AC3E}">
        <p14:creationId xmlns:p14="http://schemas.microsoft.com/office/powerpoint/2010/main" val="39070348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: Shape 5">
            <a:extLst>
              <a:ext uri="{FF2B5EF4-FFF2-40B4-BE49-F238E27FC236}">
                <a16:creationId xmlns:a16="http://schemas.microsoft.com/office/drawing/2014/main" id="{11AE2CB9-ABD2-41F9-8BFA-D00C58D0BADE}"/>
              </a:ext>
            </a:extLst>
          </p:cNvPr>
          <p:cNvSpPr/>
          <p:nvPr/>
        </p:nvSpPr>
        <p:spPr>
          <a:xfrm>
            <a:off x="7434550" y="2288433"/>
            <a:ext cx="15102" cy="975793"/>
          </a:xfrm>
          <a:custGeom>
            <a:avLst/>
            <a:gdLst>
              <a:gd name="connsiteX0" fmla="*/ 0 w 13285"/>
              <a:gd name="connsiteY0" fmla="*/ 858384 h 858383"/>
              <a:gd name="connsiteX1" fmla="*/ 0 w 13285"/>
              <a:gd name="connsiteY1" fmla="*/ 0 h 8583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3285" h="858383">
                <a:moveTo>
                  <a:pt x="0" y="858384"/>
                </a:moveTo>
                <a:lnTo>
                  <a:pt x="0" y="0"/>
                </a:lnTo>
              </a:path>
            </a:pathLst>
          </a:custGeom>
          <a:ln w="12700" cap="flat">
            <a:solidFill>
              <a:schemeClr val="bg2">
                <a:lumMod val="85000"/>
              </a:schemeClr>
            </a:solidFill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B1E3EAB2-DCA2-42B7-B9B9-A07EEDD860EC}"/>
              </a:ext>
            </a:extLst>
          </p:cNvPr>
          <p:cNvSpPr/>
          <p:nvPr/>
        </p:nvSpPr>
        <p:spPr>
          <a:xfrm>
            <a:off x="5431612" y="1316565"/>
            <a:ext cx="4006177" cy="2003086"/>
          </a:xfrm>
          <a:custGeom>
            <a:avLst/>
            <a:gdLst>
              <a:gd name="connsiteX0" fmla="*/ 0 w 3524143"/>
              <a:gd name="connsiteY0" fmla="*/ 1762071 h 1762070"/>
              <a:gd name="connsiteX1" fmla="*/ 1762072 w 3524143"/>
              <a:gd name="connsiteY1" fmla="*/ 0 h 1762070"/>
              <a:gd name="connsiteX2" fmla="*/ 3524144 w 3524143"/>
              <a:gd name="connsiteY2" fmla="*/ 1762071 h 17620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524143" h="1762070">
                <a:moveTo>
                  <a:pt x="0" y="1762071"/>
                </a:moveTo>
                <a:cubicBezTo>
                  <a:pt x="0" y="788900"/>
                  <a:pt x="788900" y="0"/>
                  <a:pt x="1762072" y="0"/>
                </a:cubicBezTo>
                <a:cubicBezTo>
                  <a:pt x="2735244" y="0"/>
                  <a:pt x="3524144" y="788900"/>
                  <a:pt x="3524144" y="1762071"/>
                </a:cubicBezTo>
              </a:path>
            </a:pathLst>
          </a:custGeom>
          <a:noFill/>
          <a:ln w="12700" cap="flat">
            <a:solidFill>
              <a:schemeClr val="bg2">
                <a:lumMod val="85000"/>
              </a:schemeClr>
            </a:solidFill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86499D0A-35DC-4002-9C3C-4FE792EF6954}"/>
              </a:ext>
            </a:extLst>
          </p:cNvPr>
          <p:cNvSpPr/>
          <p:nvPr/>
        </p:nvSpPr>
        <p:spPr>
          <a:xfrm>
            <a:off x="4027954" y="3395923"/>
            <a:ext cx="2277507" cy="1138753"/>
          </a:xfrm>
          <a:custGeom>
            <a:avLst/>
            <a:gdLst>
              <a:gd name="connsiteX0" fmla="*/ 0 w 2003471"/>
              <a:gd name="connsiteY0" fmla="*/ 1001735 h 1001735"/>
              <a:gd name="connsiteX1" fmla="*/ 1001736 w 2003471"/>
              <a:gd name="connsiteY1" fmla="*/ 0 h 1001735"/>
              <a:gd name="connsiteX2" fmla="*/ 2003472 w 2003471"/>
              <a:gd name="connsiteY2" fmla="*/ 1001735 h 10017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003471" h="1001735">
                <a:moveTo>
                  <a:pt x="0" y="1001735"/>
                </a:moveTo>
                <a:cubicBezTo>
                  <a:pt x="0" y="448522"/>
                  <a:pt x="448523" y="0"/>
                  <a:pt x="1001736" y="0"/>
                </a:cubicBezTo>
                <a:cubicBezTo>
                  <a:pt x="1554949" y="0"/>
                  <a:pt x="2003472" y="448522"/>
                  <a:pt x="2003472" y="1001735"/>
                </a:cubicBezTo>
              </a:path>
            </a:pathLst>
          </a:custGeom>
          <a:noFill/>
          <a:ln w="12700" cap="flat">
            <a:solidFill>
              <a:schemeClr val="bg2">
                <a:lumMod val="85000"/>
              </a:schemeClr>
            </a:solidFill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970862EC-056D-4C94-B4B5-6DCC9A4E6218}"/>
              </a:ext>
            </a:extLst>
          </p:cNvPr>
          <p:cNvSpPr/>
          <p:nvPr/>
        </p:nvSpPr>
        <p:spPr>
          <a:xfrm>
            <a:off x="6295947" y="3395923"/>
            <a:ext cx="2277507" cy="1138753"/>
          </a:xfrm>
          <a:custGeom>
            <a:avLst/>
            <a:gdLst>
              <a:gd name="connsiteX0" fmla="*/ 0 w 2003471"/>
              <a:gd name="connsiteY0" fmla="*/ 1001735 h 1001735"/>
              <a:gd name="connsiteX1" fmla="*/ 1001736 w 2003471"/>
              <a:gd name="connsiteY1" fmla="*/ 0 h 1001735"/>
              <a:gd name="connsiteX2" fmla="*/ 2003472 w 2003471"/>
              <a:gd name="connsiteY2" fmla="*/ 1001735 h 10017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003471" h="1001735">
                <a:moveTo>
                  <a:pt x="0" y="1001735"/>
                </a:moveTo>
                <a:cubicBezTo>
                  <a:pt x="0" y="448522"/>
                  <a:pt x="448523" y="0"/>
                  <a:pt x="1001736" y="0"/>
                </a:cubicBezTo>
                <a:cubicBezTo>
                  <a:pt x="1554949" y="0"/>
                  <a:pt x="2003472" y="448522"/>
                  <a:pt x="2003472" y="1001735"/>
                </a:cubicBezTo>
              </a:path>
            </a:pathLst>
          </a:custGeom>
          <a:noFill/>
          <a:ln w="12700" cap="flat">
            <a:solidFill>
              <a:schemeClr val="bg2">
                <a:lumMod val="85000"/>
              </a:schemeClr>
            </a:solidFill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8377C711-04C1-4021-A342-E649F883C1DF}"/>
              </a:ext>
            </a:extLst>
          </p:cNvPr>
          <p:cNvSpPr/>
          <p:nvPr/>
        </p:nvSpPr>
        <p:spPr>
          <a:xfrm>
            <a:off x="8563788" y="3395923"/>
            <a:ext cx="2277507" cy="1138753"/>
          </a:xfrm>
          <a:custGeom>
            <a:avLst/>
            <a:gdLst>
              <a:gd name="connsiteX0" fmla="*/ 0 w 2003471"/>
              <a:gd name="connsiteY0" fmla="*/ 1001735 h 1001735"/>
              <a:gd name="connsiteX1" fmla="*/ 1001736 w 2003471"/>
              <a:gd name="connsiteY1" fmla="*/ 0 h 1001735"/>
              <a:gd name="connsiteX2" fmla="*/ 2003472 w 2003471"/>
              <a:gd name="connsiteY2" fmla="*/ 1001735 h 10017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003471" h="1001735">
                <a:moveTo>
                  <a:pt x="0" y="1001735"/>
                </a:moveTo>
                <a:cubicBezTo>
                  <a:pt x="0" y="448522"/>
                  <a:pt x="448523" y="0"/>
                  <a:pt x="1001736" y="0"/>
                </a:cubicBezTo>
                <a:cubicBezTo>
                  <a:pt x="1554949" y="0"/>
                  <a:pt x="2003472" y="448522"/>
                  <a:pt x="2003472" y="1001735"/>
                </a:cubicBezTo>
              </a:path>
            </a:pathLst>
          </a:custGeom>
          <a:noFill/>
          <a:ln w="12700" cap="flat">
            <a:solidFill>
              <a:schemeClr val="bg2">
                <a:lumMod val="85000"/>
              </a:schemeClr>
            </a:solidFill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0F5118B4-79B7-4A04-94F6-750891AEBCBB}"/>
              </a:ext>
            </a:extLst>
          </p:cNvPr>
          <p:cNvSpPr/>
          <p:nvPr/>
        </p:nvSpPr>
        <p:spPr>
          <a:xfrm rot="16726652">
            <a:off x="3457446" y="4562311"/>
            <a:ext cx="1146016" cy="1146016"/>
          </a:xfrm>
          <a:custGeom>
            <a:avLst/>
            <a:gdLst>
              <a:gd name="connsiteX0" fmla="*/ 1008125 w 1008124"/>
              <a:gd name="connsiteY0" fmla="*/ 504062 h 1008124"/>
              <a:gd name="connsiteX1" fmla="*/ 504062 w 1008124"/>
              <a:gd name="connsiteY1" fmla="*/ 1008125 h 1008124"/>
              <a:gd name="connsiteX2" fmla="*/ 0 w 1008124"/>
              <a:gd name="connsiteY2" fmla="*/ 504062 h 1008124"/>
              <a:gd name="connsiteX3" fmla="*/ 504062 w 1008124"/>
              <a:gd name="connsiteY3" fmla="*/ 0 h 1008124"/>
              <a:gd name="connsiteX4" fmla="*/ 1008125 w 1008124"/>
              <a:gd name="connsiteY4" fmla="*/ 504062 h 10081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8124" h="1008124">
                <a:moveTo>
                  <a:pt x="1008125" y="504062"/>
                </a:moveTo>
                <a:cubicBezTo>
                  <a:pt x="1008125" y="782448"/>
                  <a:pt x="782448" y="1008125"/>
                  <a:pt x="504062" y="1008125"/>
                </a:cubicBezTo>
                <a:cubicBezTo>
                  <a:pt x="225676" y="1008125"/>
                  <a:pt x="0" y="782448"/>
                  <a:pt x="0" y="504062"/>
                </a:cubicBezTo>
                <a:cubicBezTo>
                  <a:pt x="0" y="225677"/>
                  <a:pt x="225676" y="0"/>
                  <a:pt x="504062" y="0"/>
                </a:cubicBezTo>
                <a:cubicBezTo>
                  <a:pt x="782448" y="0"/>
                  <a:pt x="1008125" y="225677"/>
                  <a:pt x="1008125" y="504062"/>
                </a:cubicBezTo>
                <a:close/>
              </a:path>
            </a:pathLst>
          </a:custGeom>
          <a:solidFill>
            <a:schemeClr val="accent3"/>
          </a:solidFill>
          <a:ln w="13284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CB5856A7-DFB2-49FE-BB49-3458CE3E7193}"/>
              </a:ext>
            </a:extLst>
          </p:cNvPr>
          <p:cNvSpPr/>
          <p:nvPr/>
        </p:nvSpPr>
        <p:spPr>
          <a:xfrm>
            <a:off x="3624859" y="4729653"/>
            <a:ext cx="811173" cy="811475"/>
          </a:xfrm>
          <a:custGeom>
            <a:avLst/>
            <a:gdLst>
              <a:gd name="connsiteX0" fmla="*/ 713571 w 713570"/>
              <a:gd name="connsiteY0" fmla="*/ 356852 h 713836"/>
              <a:gd name="connsiteX1" fmla="*/ 642891 w 713570"/>
              <a:gd name="connsiteY1" fmla="*/ 570086 h 713836"/>
              <a:gd name="connsiteX2" fmla="*/ 545773 w 713570"/>
              <a:gd name="connsiteY2" fmla="*/ 659498 h 713836"/>
              <a:gd name="connsiteX3" fmla="*/ 466060 w 713570"/>
              <a:gd name="connsiteY3" fmla="*/ 696698 h 713836"/>
              <a:gd name="connsiteX4" fmla="*/ 356852 w 713570"/>
              <a:gd name="connsiteY4" fmla="*/ 713836 h 713836"/>
              <a:gd name="connsiteX5" fmla="*/ 247511 w 713570"/>
              <a:gd name="connsiteY5" fmla="*/ 696698 h 713836"/>
              <a:gd name="connsiteX6" fmla="*/ 167797 w 713570"/>
              <a:gd name="connsiteY6" fmla="*/ 659498 h 713836"/>
              <a:gd name="connsiteX7" fmla="*/ 70680 w 713570"/>
              <a:gd name="connsiteY7" fmla="*/ 569953 h 713836"/>
              <a:gd name="connsiteX8" fmla="*/ 0 w 713570"/>
              <a:gd name="connsiteY8" fmla="*/ 356852 h 713836"/>
              <a:gd name="connsiteX9" fmla="*/ 356852 w 713570"/>
              <a:gd name="connsiteY9" fmla="*/ 0 h 713836"/>
              <a:gd name="connsiteX10" fmla="*/ 713571 w 713570"/>
              <a:gd name="connsiteY10" fmla="*/ 356852 h 7138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713570" h="713836">
                <a:moveTo>
                  <a:pt x="713571" y="356852"/>
                </a:moveTo>
                <a:cubicBezTo>
                  <a:pt x="713571" y="436698"/>
                  <a:pt x="687265" y="510566"/>
                  <a:pt x="642891" y="570086"/>
                </a:cubicBezTo>
                <a:cubicBezTo>
                  <a:pt x="616320" y="605691"/>
                  <a:pt x="583504" y="636115"/>
                  <a:pt x="545773" y="659498"/>
                </a:cubicBezTo>
                <a:cubicBezTo>
                  <a:pt x="521195" y="675175"/>
                  <a:pt x="494358" y="687664"/>
                  <a:pt x="466060" y="696698"/>
                </a:cubicBezTo>
                <a:cubicBezTo>
                  <a:pt x="431650" y="707858"/>
                  <a:pt x="394982" y="713836"/>
                  <a:pt x="356852" y="713836"/>
                </a:cubicBezTo>
                <a:cubicBezTo>
                  <a:pt x="318722" y="713836"/>
                  <a:pt x="281921" y="707858"/>
                  <a:pt x="247511" y="696698"/>
                </a:cubicBezTo>
                <a:cubicBezTo>
                  <a:pt x="219213" y="687664"/>
                  <a:pt x="192376" y="675175"/>
                  <a:pt x="167797" y="659498"/>
                </a:cubicBezTo>
                <a:cubicBezTo>
                  <a:pt x="130066" y="636115"/>
                  <a:pt x="97118" y="605558"/>
                  <a:pt x="70680" y="569953"/>
                </a:cubicBezTo>
                <a:cubicBezTo>
                  <a:pt x="26306" y="510433"/>
                  <a:pt x="0" y="436698"/>
                  <a:pt x="0" y="356852"/>
                </a:cubicBezTo>
                <a:cubicBezTo>
                  <a:pt x="0" y="159693"/>
                  <a:pt x="159693" y="0"/>
                  <a:pt x="356852" y="0"/>
                </a:cubicBezTo>
                <a:cubicBezTo>
                  <a:pt x="553745" y="0"/>
                  <a:pt x="713571" y="159693"/>
                  <a:pt x="713571" y="356852"/>
                </a:cubicBezTo>
                <a:close/>
              </a:path>
            </a:pathLst>
          </a:custGeom>
          <a:solidFill>
            <a:srgbClr val="FFFFFF"/>
          </a:solidFill>
          <a:ln w="13284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34" name="Freeform: Shape 33">
            <a:extLst>
              <a:ext uri="{FF2B5EF4-FFF2-40B4-BE49-F238E27FC236}">
                <a16:creationId xmlns:a16="http://schemas.microsoft.com/office/drawing/2014/main" id="{73562AFD-56E3-44FB-AC43-52DEF71345A5}"/>
              </a:ext>
            </a:extLst>
          </p:cNvPr>
          <p:cNvSpPr/>
          <p:nvPr/>
        </p:nvSpPr>
        <p:spPr>
          <a:xfrm rot="16750672">
            <a:off x="3829250" y="4361054"/>
            <a:ext cx="402340" cy="402340"/>
          </a:xfrm>
          <a:custGeom>
            <a:avLst/>
            <a:gdLst>
              <a:gd name="connsiteX0" fmla="*/ 353930 w 353929"/>
              <a:gd name="connsiteY0" fmla="*/ 176965 h 353929"/>
              <a:gd name="connsiteX1" fmla="*/ 176965 w 353929"/>
              <a:gd name="connsiteY1" fmla="*/ 353930 h 353929"/>
              <a:gd name="connsiteX2" fmla="*/ 0 w 353929"/>
              <a:gd name="connsiteY2" fmla="*/ 176965 h 353929"/>
              <a:gd name="connsiteX3" fmla="*/ 176965 w 353929"/>
              <a:gd name="connsiteY3" fmla="*/ 0 h 353929"/>
              <a:gd name="connsiteX4" fmla="*/ 353930 w 353929"/>
              <a:gd name="connsiteY4" fmla="*/ 176965 h 3539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3929" h="353929">
                <a:moveTo>
                  <a:pt x="353930" y="176965"/>
                </a:moveTo>
                <a:cubicBezTo>
                  <a:pt x="353930" y="274700"/>
                  <a:pt x="274700" y="353930"/>
                  <a:pt x="176965" y="353930"/>
                </a:cubicBezTo>
                <a:cubicBezTo>
                  <a:pt x="79230" y="353930"/>
                  <a:pt x="0" y="274700"/>
                  <a:pt x="0" y="176965"/>
                </a:cubicBezTo>
                <a:cubicBezTo>
                  <a:pt x="0" y="79230"/>
                  <a:pt x="79230" y="0"/>
                  <a:pt x="176965" y="0"/>
                </a:cubicBezTo>
                <a:cubicBezTo>
                  <a:pt x="274700" y="0"/>
                  <a:pt x="353930" y="79230"/>
                  <a:pt x="353930" y="176965"/>
                </a:cubicBezTo>
                <a:close/>
              </a:path>
            </a:pathLst>
          </a:custGeom>
          <a:solidFill>
            <a:schemeClr val="accent3"/>
          </a:solidFill>
          <a:ln w="13284" cap="flat">
            <a:solidFill>
              <a:srgbClr val="FFFFFF"/>
            </a:solidFill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36" name="Freeform: Shape 35">
            <a:extLst>
              <a:ext uri="{FF2B5EF4-FFF2-40B4-BE49-F238E27FC236}">
                <a16:creationId xmlns:a16="http://schemas.microsoft.com/office/drawing/2014/main" id="{04564B60-9B7E-41B3-A2A6-623A565801EC}"/>
              </a:ext>
            </a:extLst>
          </p:cNvPr>
          <p:cNvSpPr/>
          <p:nvPr/>
        </p:nvSpPr>
        <p:spPr>
          <a:xfrm>
            <a:off x="3920271" y="4546909"/>
            <a:ext cx="93033" cy="88653"/>
          </a:xfrm>
          <a:custGeom>
            <a:avLst/>
            <a:gdLst>
              <a:gd name="connsiteX0" fmla="*/ 40920 w 81839"/>
              <a:gd name="connsiteY0" fmla="*/ 0 h 77986"/>
              <a:gd name="connsiteX1" fmla="*/ 50618 w 81839"/>
              <a:gd name="connsiteY1" fmla="*/ 29760 h 77986"/>
              <a:gd name="connsiteX2" fmla="*/ 81839 w 81839"/>
              <a:gd name="connsiteY2" fmla="*/ 29760 h 77986"/>
              <a:gd name="connsiteX3" fmla="*/ 56597 w 81839"/>
              <a:gd name="connsiteY3" fmla="*/ 48227 h 77986"/>
              <a:gd name="connsiteX4" fmla="*/ 66295 w 81839"/>
              <a:gd name="connsiteY4" fmla="*/ 77986 h 77986"/>
              <a:gd name="connsiteX5" fmla="*/ 40920 w 81839"/>
              <a:gd name="connsiteY5" fmla="*/ 59520 h 77986"/>
              <a:gd name="connsiteX6" fmla="*/ 15677 w 81839"/>
              <a:gd name="connsiteY6" fmla="*/ 77986 h 77986"/>
              <a:gd name="connsiteX7" fmla="*/ 25243 w 81839"/>
              <a:gd name="connsiteY7" fmla="*/ 48227 h 77986"/>
              <a:gd name="connsiteX8" fmla="*/ 0 w 81839"/>
              <a:gd name="connsiteY8" fmla="*/ 29760 h 77986"/>
              <a:gd name="connsiteX9" fmla="*/ 31221 w 81839"/>
              <a:gd name="connsiteY9" fmla="*/ 29760 h 779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81839" h="77986">
                <a:moveTo>
                  <a:pt x="40920" y="0"/>
                </a:moveTo>
                <a:lnTo>
                  <a:pt x="50618" y="29760"/>
                </a:lnTo>
                <a:lnTo>
                  <a:pt x="81839" y="29760"/>
                </a:lnTo>
                <a:lnTo>
                  <a:pt x="56597" y="48227"/>
                </a:lnTo>
                <a:lnTo>
                  <a:pt x="66295" y="77986"/>
                </a:lnTo>
                <a:lnTo>
                  <a:pt x="40920" y="59520"/>
                </a:lnTo>
                <a:lnTo>
                  <a:pt x="15677" y="77986"/>
                </a:lnTo>
                <a:lnTo>
                  <a:pt x="25243" y="48227"/>
                </a:lnTo>
                <a:lnTo>
                  <a:pt x="0" y="29760"/>
                </a:lnTo>
                <a:lnTo>
                  <a:pt x="31221" y="29760"/>
                </a:lnTo>
                <a:close/>
              </a:path>
            </a:pathLst>
          </a:custGeom>
          <a:solidFill>
            <a:srgbClr val="FFFFFF"/>
          </a:solidFill>
          <a:ln w="13284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37" name="Freeform: Shape 36">
            <a:extLst>
              <a:ext uri="{FF2B5EF4-FFF2-40B4-BE49-F238E27FC236}">
                <a16:creationId xmlns:a16="http://schemas.microsoft.com/office/drawing/2014/main" id="{822B229A-7DF5-497D-8352-8F3C75DB266A}"/>
              </a:ext>
            </a:extLst>
          </p:cNvPr>
          <p:cNvSpPr/>
          <p:nvPr/>
        </p:nvSpPr>
        <p:spPr>
          <a:xfrm>
            <a:off x="3987479" y="4458407"/>
            <a:ext cx="93033" cy="88502"/>
          </a:xfrm>
          <a:custGeom>
            <a:avLst/>
            <a:gdLst>
              <a:gd name="connsiteX0" fmla="*/ 40920 w 81839"/>
              <a:gd name="connsiteY0" fmla="*/ 0 h 77853"/>
              <a:gd name="connsiteX1" fmla="*/ 50618 w 81839"/>
              <a:gd name="connsiteY1" fmla="*/ 29760 h 77853"/>
              <a:gd name="connsiteX2" fmla="*/ 81839 w 81839"/>
              <a:gd name="connsiteY2" fmla="*/ 29760 h 77853"/>
              <a:gd name="connsiteX3" fmla="*/ 56597 w 81839"/>
              <a:gd name="connsiteY3" fmla="*/ 48227 h 77853"/>
              <a:gd name="connsiteX4" fmla="*/ 66162 w 81839"/>
              <a:gd name="connsiteY4" fmla="*/ 77854 h 77853"/>
              <a:gd name="connsiteX5" fmla="*/ 40920 w 81839"/>
              <a:gd name="connsiteY5" fmla="*/ 59519 h 77853"/>
              <a:gd name="connsiteX6" fmla="*/ 15677 w 81839"/>
              <a:gd name="connsiteY6" fmla="*/ 77854 h 77853"/>
              <a:gd name="connsiteX7" fmla="*/ 25243 w 81839"/>
              <a:gd name="connsiteY7" fmla="*/ 48227 h 77853"/>
              <a:gd name="connsiteX8" fmla="*/ 0 w 81839"/>
              <a:gd name="connsiteY8" fmla="*/ 29760 h 77853"/>
              <a:gd name="connsiteX9" fmla="*/ 31221 w 81839"/>
              <a:gd name="connsiteY9" fmla="*/ 29760 h 77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81839" h="77853">
                <a:moveTo>
                  <a:pt x="40920" y="0"/>
                </a:moveTo>
                <a:lnTo>
                  <a:pt x="50618" y="29760"/>
                </a:lnTo>
                <a:lnTo>
                  <a:pt x="81839" y="29760"/>
                </a:lnTo>
                <a:lnTo>
                  <a:pt x="56597" y="48227"/>
                </a:lnTo>
                <a:lnTo>
                  <a:pt x="66162" y="77854"/>
                </a:lnTo>
                <a:lnTo>
                  <a:pt x="40920" y="59519"/>
                </a:lnTo>
                <a:lnTo>
                  <a:pt x="15677" y="77854"/>
                </a:lnTo>
                <a:lnTo>
                  <a:pt x="25243" y="48227"/>
                </a:lnTo>
                <a:lnTo>
                  <a:pt x="0" y="29760"/>
                </a:lnTo>
                <a:lnTo>
                  <a:pt x="31221" y="29760"/>
                </a:lnTo>
                <a:close/>
              </a:path>
            </a:pathLst>
          </a:custGeom>
          <a:solidFill>
            <a:srgbClr val="FFFFFF"/>
          </a:solidFill>
          <a:ln w="13284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38" name="Freeform: Shape 37">
            <a:extLst>
              <a:ext uri="{FF2B5EF4-FFF2-40B4-BE49-F238E27FC236}">
                <a16:creationId xmlns:a16="http://schemas.microsoft.com/office/drawing/2014/main" id="{527A1E34-2353-4CF2-9C3B-6C5AE7203146}"/>
              </a:ext>
            </a:extLst>
          </p:cNvPr>
          <p:cNvSpPr/>
          <p:nvPr/>
        </p:nvSpPr>
        <p:spPr>
          <a:xfrm>
            <a:off x="4047437" y="4546909"/>
            <a:ext cx="93033" cy="88653"/>
          </a:xfrm>
          <a:custGeom>
            <a:avLst/>
            <a:gdLst>
              <a:gd name="connsiteX0" fmla="*/ 40920 w 81839"/>
              <a:gd name="connsiteY0" fmla="*/ 0 h 77986"/>
              <a:gd name="connsiteX1" fmla="*/ 50618 w 81839"/>
              <a:gd name="connsiteY1" fmla="*/ 29760 h 77986"/>
              <a:gd name="connsiteX2" fmla="*/ 81839 w 81839"/>
              <a:gd name="connsiteY2" fmla="*/ 29760 h 77986"/>
              <a:gd name="connsiteX3" fmla="*/ 56597 w 81839"/>
              <a:gd name="connsiteY3" fmla="*/ 48227 h 77986"/>
              <a:gd name="connsiteX4" fmla="*/ 66295 w 81839"/>
              <a:gd name="connsiteY4" fmla="*/ 77986 h 77986"/>
              <a:gd name="connsiteX5" fmla="*/ 40920 w 81839"/>
              <a:gd name="connsiteY5" fmla="*/ 59520 h 77986"/>
              <a:gd name="connsiteX6" fmla="*/ 15677 w 81839"/>
              <a:gd name="connsiteY6" fmla="*/ 77986 h 77986"/>
              <a:gd name="connsiteX7" fmla="*/ 25243 w 81839"/>
              <a:gd name="connsiteY7" fmla="*/ 48227 h 77986"/>
              <a:gd name="connsiteX8" fmla="*/ 0 w 81839"/>
              <a:gd name="connsiteY8" fmla="*/ 29760 h 77986"/>
              <a:gd name="connsiteX9" fmla="*/ 31221 w 81839"/>
              <a:gd name="connsiteY9" fmla="*/ 29760 h 779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81839" h="77986">
                <a:moveTo>
                  <a:pt x="40920" y="0"/>
                </a:moveTo>
                <a:lnTo>
                  <a:pt x="50618" y="29760"/>
                </a:lnTo>
                <a:lnTo>
                  <a:pt x="81839" y="29760"/>
                </a:lnTo>
                <a:lnTo>
                  <a:pt x="56597" y="48227"/>
                </a:lnTo>
                <a:lnTo>
                  <a:pt x="66295" y="77986"/>
                </a:lnTo>
                <a:lnTo>
                  <a:pt x="40920" y="59520"/>
                </a:lnTo>
                <a:lnTo>
                  <a:pt x="15677" y="77986"/>
                </a:lnTo>
                <a:lnTo>
                  <a:pt x="25243" y="48227"/>
                </a:lnTo>
                <a:lnTo>
                  <a:pt x="0" y="29760"/>
                </a:lnTo>
                <a:lnTo>
                  <a:pt x="31221" y="29760"/>
                </a:lnTo>
                <a:close/>
              </a:path>
            </a:pathLst>
          </a:custGeom>
          <a:solidFill>
            <a:srgbClr val="FFFFFF"/>
          </a:solidFill>
          <a:ln w="13284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40" name="Freeform: Shape 39">
            <a:extLst>
              <a:ext uri="{FF2B5EF4-FFF2-40B4-BE49-F238E27FC236}">
                <a16:creationId xmlns:a16="http://schemas.microsoft.com/office/drawing/2014/main" id="{AF4E9B11-CC0C-4495-8177-503570E4CEAF}"/>
              </a:ext>
            </a:extLst>
          </p:cNvPr>
          <p:cNvSpPr/>
          <p:nvPr/>
        </p:nvSpPr>
        <p:spPr>
          <a:xfrm rot="16746489">
            <a:off x="5726895" y="4562204"/>
            <a:ext cx="1146012" cy="1146013"/>
          </a:xfrm>
          <a:custGeom>
            <a:avLst/>
            <a:gdLst>
              <a:gd name="connsiteX0" fmla="*/ 1008122 w 1008121"/>
              <a:gd name="connsiteY0" fmla="*/ 504061 h 1008121"/>
              <a:gd name="connsiteX1" fmla="*/ 504061 w 1008121"/>
              <a:gd name="connsiteY1" fmla="*/ 1008122 h 1008121"/>
              <a:gd name="connsiteX2" fmla="*/ 0 w 1008121"/>
              <a:gd name="connsiteY2" fmla="*/ 504061 h 1008121"/>
              <a:gd name="connsiteX3" fmla="*/ 504061 w 1008121"/>
              <a:gd name="connsiteY3" fmla="*/ 0 h 1008121"/>
              <a:gd name="connsiteX4" fmla="*/ 1008122 w 1008121"/>
              <a:gd name="connsiteY4" fmla="*/ 504061 h 10081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8121" h="1008121">
                <a:moveTo>
                  <a:pt x="1008122" y="504061"/>
                </a:moveTo>
                <a:cubicBezTo>
                  <a:pt x="1008122" y="782446"/>
                  <a:pt x="782446" y="1008122"/>
                  <a:pt x="504061" y="1008122"/>
                </a:cubicBezTo>
                <a:cubicBezTo>
                  <a:pt x="225676" y="1008122"/>
                  <a:pt x="0" y="782446"/>
                  <a:pt x="0" y="504061"/>
                </a:cubicBezTo>
                <a:cubicBezTo>
                  <a:pt x="0" y="225676"/>
                  <a:pt x="225676" y="0"/>
                  <a:pt x="504061" y="0"/>
                </a:cubicBezTo>
                <a:cubicBezTo>
                  <a:pt x="782446" y="0"/>
                  <a:pt x="1008122" y="225676"/>
                  <a:pt x="1008122" y="504061"/>
                </a:cubicBezTo>
                <a:close/>
              </a:path>
            </a:pathLst>
          </a:custGeom>
          <a:solidFill>
            <a:schemeClr val="accent3"/>
          </a:solidFill>
          <a:ln w="13284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41" name="Freeform: Shape 40">
            <a:extLst>
              <a:ext uri="{FF2B5EF4-FFF2-40B4-BE49-F238E27FC236}">
                <a16:creationId xmlns:a16="http://schemas.microsoft.com/office/drawing/2014/main" id="{B08E6750-88F9-4CF0-B830-5810E6E77DCA}"/>
              </a:ext>
            </a:extLst>
          </p:cNvPr>
          <p:cNvSpPr/>
          <p:nvPr/>
        </p:nvSpPr>
        <p:spPr>
          <a:xfrm>
            <a:off x="5894211" y="4729652"/>
            <a:ext cx="811324" cy="811323"/>
          </a:xfrm>
          <a:custGeom>
            <a:avLst/>
            <a:gdLst>
              <a:gd name="connsiteX0" fmla="*/ 713704 w 713703"/>
              <a:gd name="connsiteY0" fmla="*/ 356852 h 713703"/>
              <a:gd name="connsiteX1" fmla="*/ 643024 w 713703"/>
              <a:gd name="connsiteY1" fmla="*/ 569953 h 713703"/>
              <a:gd name="connsiteX2" fmla="*/ 545773 w 713703"/>
              <a:gd name="connsiteY2" fmla="*/ 659498 h 713703"/>
              <a:gd name="connsiteX3" fmla="*/ 388339 w 713703"/>
              <a:gd name="connsiteY3" fmla="*/ 712242 h 713703"/>
              <a:gd name="connsiteX4" fmla="*/ 360173 w 713703"/>
              <a:gd name="connsiteY4" fmla="*/ 713570 h 713703"/>
              <a:gd name="connsiteX5" fmla="*/ 356852 w 713703"/>
              <a:gd name="connsiteY5" fmla="*/ 713703 h 713703"/>
              <a:gd name="connsiteX6" fmla="*/ 353530 w 713703"/>
              <a:gd name="connsiteY6" fmla="*/ 713570 h 713703"/>
              <a:gd name="connsiteX7" fmla="*/ 325232 w 713703"/>
              <a:gd name="connsiteY7" fmla="*/ 712242 h 713703"/>
              <a:gd name="connsiteX8" fmla="*/ 167797 w 713703"/>
              <a:gd name="connsiteY8" fmla="*/ 659498 h 713703"/>
              <a:gd name="connsiteX9" fmla="*/ 70679 w 713703"/>
              <a:gd name="connsiteY9" fmla="*/ 570086 h 713703"/>
              <a:gd name="connsiteX10" fmla="*/ 0 w 713703"/>
              <a:gd name="connsiteY10" fmla="*/ 356852 h 713703"/>
              <a:gd name="connsiteX11" fmla="*/ 356852 w 713703"/>
              <a:gd name="connsiteY11" fmla="*/ 0 h 713703"/>
              <a:gd name="connsiteX12" fmla="*/ 713704 w 713703"/>
              <a:gd name="connsiteY12" fmla="*/ 356852 h 71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713703" h="713703">
                <a:moveTo>
                  <a:pt x="713704" y="356852"/>
                </a:moveTo>
                <a:cubicBezTo>
                  <a:pt x="713704" y="436566"/>
                  <a:pt x="687531" y="510301"/>
                  <a:pt x="643024" y="569953"/>
                </a:cubicBezTo>
                <a:cubicBezTo>
                  <a:pt x="616586" y="605558"/>
                  <a:pt x="583637" y="636115"/>
                  <a:pt x="545773" y="659498"/>
                </a:cubicBezTo>
                <a:cubicBezTo>
                  <a:pt x="499539" y="688726"/>
                  <a:pt x="445865" y="707326"/>
                  <a:pt x="388339" y="712242"/>
                </a:cubicBezTo>
                <a:cubicBezTo>
                  <a:pt x="379039" y="713172"/>
                  <a:pt x="369739" y="713570"/>
                  <a:pt x="360173" y="713570"/>
                </a:cubicBezTo>
                <a:cubicBezTo>
                  <a:pt x="359110" y="713703"/>
                  <a:pt x="358047" y="713703"/>
                  <a:pt x="356852" y="713703"/>
                </a:cubicBezTo>
                <a:cubicBezTo>
                  <a:pt x="355789" y="713703"/>
                  <a:pt x="354460" y="713703"/>
                  <a:pt x="353530" y="713570"/>
                </a:cubicBezTo>
                <a:cubicBezTo>
                  <a:pt x="343965" y="713570"/>
                  <a:pt x="334532" y="713172"/>
                  <a:pt x="325232" y="712242"/>
                </a:cubicBezTo>
                <a:cubicBezTo>
                  <a:pt x="267705" y="707326"/>
                  <a:pt x="214164" y="688593"/>
                  <a:pt x="167797" y="659498"/>
                </a:cubicBezTo>
                <a:cubicBezTo>
                  <a:pt x="130199" y="636115"/>
                  <a:pt x="97118" y="605691"/>
                  <a:pt x="70679" y="570086"/>
                </a:cubicBezTo>
                <a:cubicBezTo>
                  <a:pt x="26305" y="510566"/>
                  <a:pt x="0" y="436698"/>
                  <a:pt x="0" y="356852"/>
                </a:cubicBezTo>
                <a:cubicBezTo>
                  <a:pt x="0" y="159693"/>
                  <a:pt x="159693" y="0"/>
                  <a:pt x="356852" y="0"/>
                </a:cubicBezTo>
                <a:cubicBezTo>
                  <a:pt x="553877" y="133"/>
                  <a:pt x="713704" y="159693"/>
                  <a:pt x="713704" y="356852"/>
                </a:cubicBezTo>
                <a:close/>
              </a:path>
            </a:pathLst>
          </a:custGeom>
          <a:solidFill>
            <a:srgbClr val="FFFFFF"/>
          </a:solidFill>
          <a:ln w="13284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64" name="Freeform: Shape 63">
            <a:extLst>
              <a:ext uri="{FF2B5EF4-FFF2-40B4-BE49-F238E27FC236}">
                <a16:creationId xmlns:a16="http://schemas.microsoft.com/office/drawing/2014/main" id="{3A786189-AA8F-45E5-993D-89D91BF7DE43}"/>
              </a:ext>
            </a:extLst>
          </p:cNvPr>
          <p:cNvSpPr/>
          <p:nvPr/>
        </p:nvSpPr>
        <p:spPr>
          <a:xfrm rot="16750672">
            <a:off x="6098678" y="4361015"/>
            <a:ext cx="402339" cy="402340"/>
          </a:xfrm>
          <a:custGeom>
            <a:avLst/>
            <a:gdLst>
              <a:gd name="connsiteX0" fmla="*/ 353930 w 353929"/>
              <a:gd name="connsiteY0" fmla="*/ 176965 h 353929"/>
              <a:gd name="connsiteX1" fmla="*/ 176965 w 353929"/>
              <a:gd name="connsiteY1" fmla="*/ 353930 h 353929"/>
              <a:gd name="connsiteX2" fmla="*/ 0 w 353929"/>
              <a:gd name="connsiteY2" fmla="*/ 176965 h 353929"/>
              <a:gd name="connsiteX3" fmla="*/ 176965 w 353929"/>
              <a:gd name="connsiteY3" fmla="*/ 0 h 353929"/>
              <a:gd name="connsiteX4" fmla="*/ 353930 w 353929"/>
              <a:gd name="connsiteY4" fmla="*/ 176965 h 3539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3929" h="353929">
                <a:moveTo>
                  <a:pt x="353930" y="176965"/>
                </a:moveTo>
                <a:cubicBezTo>
                  <a:pt x="353930" y="274700"/>
                  <a:pt x="274700" y="353930"/>
                  <a:pt x="176965" y="353930"/>
                </a:cubicBezTo>
                <a:cubicBezTo>
                  <a:pt x="79230" y="353930"/>
                  <a:pt x="0" y="274700"/>
                  <a:pt x="0" y="176965"/>
                </a:cubicBezTo>
                <a:cubicBezTo>
                  <a:pt x="0" y="79230"/>
                  <a:pt x="79230" y="0"/>
                  <a:pt x="176965" y="0"/>
                </a:cubicBezTo>
                <a:cubicBezTo>
                  <a:pt x="274700" y="0"/>
                  <a:pt x="353930" y="79230"/>
                  <a:pt x="353930" y="176965"/>
                </a:cubicBezTo>
                <a:close/>
              </a:path>
            </a:pathLst>
          </a:custGeom>
          <a:solidFill>
            <a:schemeClr val="accent3"/>
          </a:solidFill>
          <a:ln w="13284" cap="flat">
            <a:solidFill>
              <a:srgbClr val="FFFFFF"/>
            </a:solidFill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66" name="Freeform: Shape 65">
            <a:extLst>
              <a:ext uri="{FF2B5EF4-FFF2-40B4-BE49-F238E27FC236}">
                <a16:creationId xmlns:a16="http://schemas.microsoft.com/office/drawing/2014/main" id="{54F0DF19-C8B5-4FDD-9BA3-EF9EE8E6DAF5}"/>
              </a:ext>
            </a:extLst>
          </p:cNvPr>
          <p:cNvSpPr/>
          <p:nvPr/>
        </p:nvSpPr>
        <p:spPr>
          <a:xfrm>
            <a:off x="6189774" y="4546908"/>
            <a:ext cx="93033" cy="88653"/>
          </a:xfrm>
          <a:custGeom>
            <a:avLst/>
            <a:gdLst>
              <a:gd name="connsiteX0" fmla="*/ 40920 w 81839"/>
              <a:gd name="connsiteY0" fmla="*/ 0 h 77986"/>
              <a:gd name="connsiteX1" fmla="*/ 50618 w 81839"/>
              <a:gd name="connsiteY1" fmla="*/ 29760 h 77986"/>
              <a:gd name="connsiteX2" fmla="*/ 81839 w 81839"/>
              <a:gd name="connsiteY2" fmla="*/ 29760 h 77986"/>
              <a:gd name="connsiteX3" fmla="*/ 56597 w 81839"/>
              <a:gd name="connsiteY3" fmla="*/ 48227 h 77986"/>
              <a:gd name="connsiteX4" fmla="*/ 66162 w 81839"/>
              <a:gd name="connsiteY4" fmla="*/ 77986 h 77986"/>
              <a:gd name="connsiteX5" fmla="*/ 40920 w 81839"/>
              <a:gd name="connsiteY5" fmla="*/ 59520 h 77986"/>
              <a:gd name="connsiteX6" fmla="*/ 15677 w 81839"/>
              <a:gd name="connsiteY6" fmla="*/ 77986 h 77986"/>
              <a:gd name="connsiteX7" fmla="*/ 25243 w 81839"/>
              <a:gd name="connsiteY7" fmla="*/ 48227 h 77986"/>
              <a:gd name="connsiteX8" fmla="*/ 0 w 81839"/>
              <a:gd name="connsiteY8" fmla="*/ 29760 h 77986"/>
              <a:gd name="connsiteX9" fmla="*/ 31221 w 81839"/>
              <a:gd name="connsiteY9" fmla="*/ 29760 h 779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81839" h="77986">
                <a:moveTo>
                  <a:pt x="40920" y="0"/>
                </a:moveTo>
                <a:lnTo>
                  <a:pt x="50618" y="29760"/>
                </a:lnTo>
                <a:lnTo>
                  <a:pt x="81839" y="29760"/>
                </a:lnTo>
                <a:lnTo>
                  <a:pt x="56597" y="48227"/>
                </a:lnTo>
                <a:lnTo>
                  <a:pt x="66162" y="77986"/>
                </a:lnTo>
                <a:lnTo>
                  <a:pt x="40920" y="59520"/>
                </a:lnTo>
                <a:lnTo>
                  <a:pt x="15677" y="77986"/>
                </a:lnTo>
                <a:lnTo>
                  <a:pt x="25243" y="48227"/>
                </a:lnTo>
                <a:lnTo>
                  <a:pt x="0" y="29760"/>
                </a:lnTo>
                <a:lnTo>
                  <a:pt x="31221" y="29760"/>
                </a:lnTo>
                <a:close/>
              </a:path>
            </a:pathLst>
          </a:custGeom>
          <a:solidFill>
            <a:srgbClr val="FFFFFF"/>
          </a:solidFill>
          <a:ln w="13284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67" name="Freeform: Shape 66">
            <a:extLst>
              <a:ext uri="{FF2B5EF4-FFF2-40B4-BE49-F238E27FC236}">
                <a16:creationId xmlns:a16="http://schemas.microsoft.com/office/drawing/2014/main" id="{2009B1AA-EEEB-432F-9BDD-D2C522218284}"/>
              </a:ext>
            </a:extLst>
          </p:cNvPr>
          <p:cNvSpPr/>
          <p:nvPr/>
        </p:nvSpPr>
        <p:spPr>
          <a:xfrm>
            <a:off x="6256982" y="4458406"/>
            <a:ext cx="93033" cy="88502"/>
          </a:xfrm>
          <a:custGeom>
            <a:avLst/>
            <a:gdLst>
              <a:gd name="connsiteX0" fmla="*/ 40920 w 81839"/>
              <a:gd name="connsiteY0" fmla="*/ 0 h 77853"/>
              <a:gd name="connsiteX1" fmla="*/ 50618 w 81839"/>
              <a:gd name="connsiteY1" fmla="*/ 29760 h 77853"/>
              <a:gd name="connsiteX2" fmla="*/ 81839 w 81839"/>
              <a:gd name="connsiteY2" fmla="*/ 29760 h 77853"/>
              <a:gd name="connsiteX3" fmla="*/ 56597 w 81839"/>
              <a:gd name="connsiteY3" fmla="*/ 48227 h 77853"/>
              <a:gd name="connsiteX4" fmla="*/ 66163 w 81839"/>
              <a:gd name="connsiteY4" fmla="*/ 77854 h 77853"/>
              <a:gd name="connsiteX5" fmla="*/ 40920 w 81839"/>
              <a:gd name="connsiteY5" fmla="*/ 59519 h 77853"/>
              <a:gd name="connsiteX6" fmla="*/ 15544 w 81839"/>
              <a:gd name="connsiteY6" fmla="*/ 77854 h 77853"/>
              <a:gd name="connsiteX7" fmla="*/ 25243 w 81839"/>
              <a:gd name="connsiteY7" fmla="*/ 48227 h 77853"/>
              <a:gd name="connsiteX8" fmla="*/ 0 w 81839"/>
              <a:gd name="connsiteY8" fmla="*/ 29760 h 77853"/>
              <a:gd name="connsiteX9" fmla="*/ 31221 w 81839"/>
              <a:gd name="connsiteY9" fmla="*/ 29760 h 77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81839" h="77853">
                <a:moveTo>
                  <a:pt x="40920" y="0"/>
                </a:moveTo>
                <a:lnTo>
                  <a:pt x="50618" y="29760"/>
                </a:lnTo>
                <a:lnTo>
                  <a:pt x="81839" y="29760"/>
                </a:lnTo>
                <a:lnTo>
                  <a:pt x="56597" y="48227"/>
                </a:lnTo>
                <a:lnTo>
                  <a:pt x="66163" y="77854"/>
                </a:lnTo>
                <a:lnTo>
                  <a:pt x="40920" y="59519"/>
                </a:lnTo>
                <a:lnTo>
                  <a:pt x="15544" y="77854"/>
                </a:lnTo>
                <a:lnTo>
                  <a:pt x="25243" y="48227"/>
                </a:lnTo>
                <a:lnTo>
                  <a:pt x="0" y="29760"/>
                </a:lnTo>
                <a:lnTo>
                  <a:pt x="31221" y="29760"/>
                </a:lnTo>
                <a:close/>
              </a:path>
            </a:pathLst>
          </a:custGeom>
          <a:solidFill>
            <a:srgbClr val="FFFFFF"/>
          </a:solidFill>
          <a:ln w="13284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68" name="Freeform: Shape 67">
            <a:extLst>
              <a:ext uri="{FF2B5EF4-FFF2-40B4-BE49-F238E27FC236}">
                <a16:creationId xmlns:a16="http://schemas.microsoft.com/office/drawing/2014/main" id="{1FDEA162-D2CB-4424-894E-2FB916C875F9}"/>
              </a:ext>
            </a:extLst>
          </p:cNvPr>
          <p:cNvSpPr/>
          <p:nvPr/>
        </p:nvSpPr>
        <p:spPr>
          <a:xfrm>
            <a:off x="6316940" y="4546908"/>
            <a:ext cx="93033" cy="88653"/>
          </a:xfrm>
          <a:custGeom>
            <a:avLst/>
            <a:gdLst>
              <a:gd name="connsiteX0" fmla="*/ 40920 w 81839"/>
              <a:gd name="connsiteY0" fmla="*/ 0 h 77986"/>
              <a:gd name="connsiteX1" fmla="*/ 50618 w 81839"/>
              <a:gd name="connsiteY1" fmla="*/ 29760 h 77986"/>
              <a:gd name="connsiteX2" fmla="*/ 81839 w 81839"/>
              <a:gd name="connsiteY2" fmla="*/ 29760 h 77986"/>
              <a:gd name="connsiteX3" fmla="*/ 56597 w 81839"/>
              <a:gd name="connsiteY3" fmla="*/ 48227 h 77986"/>
              <a:gd name="connsiteX4" fmla="*/ 66163 w 81839"/>
              <a:gd name="connsiteY4" fmla="*/ 77986 h 77986"/>
              <a:gd name="connsiteX5" fmla="*/ 40920 w 81839"/>
              <a:gd name="connsiteY5" fmla="*/ 59520 h 77986"/>
              <a:gd name="connsiteX6" fmla="*/ 15677 w 81839"/>
              <a:gd name="connsiteY6" fmla="*/ 77986 h 77986"/>
              <a:gd name="connsiteX7" fmla="*/ 25243 w 81839"/>
              <a:gd name="connsiteY7" fmla="*/ 48227 h 77986"/>
              <a:gd name="connsiteX8" fmla="*/ 0 w 81839"/>
              <a:gd name="connsiteY8" fmla="*/ 29760 h 77986"/>
              <a:gd name="connsiteX9" fmla="*/ 31221 w 81839"/>
              <a:gd name="connsiteY9" fmla="*/ 29760 h 779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81839" h="77986">
                <a:moveTo>
                  <a:pt x="40920" y="0"/>
                </a:moveTo>
                <a:lnTo>
                  <a:pt x="50618" y="29760"/>
                </a:lnTo>
                <a:lnTo>
                  <a:pt x="81839" y="29760"/>
                </a:lnTo>
                <a:lnTo>
                  <a:pt x="56597" y="48227"/>
                </a:lnTo>
                <a:lnTo>
                  <a:pt x="66163" y="77986"/>
                </a:lnTo>
                <a:lnTo>
                  <a:pt x="40920" y="59520"/>
                </a:lnTo>
                <a:lnTo>
                  <a:pt x="15677" y="77986"/>
                </a:lnTo>
                <a:lnTo>
                  <a:pt x="25243" y="48227"/>
                </a:lnTo>
                <a:lnTo>
                  <a:pt x="0" y="29760"/>
                </a:lnTo>
                <a:lnTo>
                  <a:pt x="31221" y="29760"/>
                </a:lnTo>
                <a:close/>
              </a:path>
            </a:pathLst>
          </a:custGeom>
          <a:solidFill>
            <a:srgbClr val="FFFFFF"/>
          </a:solidFill>
          <a:ln w="13284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70" name="Freeform: Shape 69">
            <a:extLst>
              <a:ext uri="{FF2B5EF4-FFF2-40B4-BE49-F238E27FC236}">
                <a16:creationId xmlns:a16="http://schemas.microsoft.com/office/drawing/2014/main" id="{3BA1827E-A9B8-486C-AC39-7F8841847850}"/>
              </a:ext>
            </a:extLst>
          </p:cNvPr>
          <p:cNvSpPr/>
          <p:nvPr/>
        </p:nvSpPr>
        <p:spPr>
          <a:xfrm rot="16984057">
            <a:off x="7996448" y="4562447"/>
            <a:ext cx="1145997" cy="1145998"/>
          </a:xfrm>
          <a:custGeom>
            <a:avLst/>
            <a:gdLst>
              <a:gd name="connsiteX0" fmla="*/ 1008109 w 1008108"/>
              <a:gd name="connsiteY0" fmla="*/ 504054 h 1008108"/>
              <a:gd name="connsiteX1" fmla="*/ 504055 w 1008108"/>
              <a:gd name="connsiteY1" fmla="*/ 1008109 h 1008108"/>
              <a:gd name="connsiteX2" fmla="*/ 0 w 1008108"/>
              <a:gd name="connsiteY2" fmla="*/ 504054 h 1008108"/>
              <a:gd name="connsiteX3" fmla="*/ 504055 w 1008108"/>
              <a:gd name="connsiteY3" fmla="*/ 0 h 1008108"/>
              <a:gd name="connsiteX4" fmla="*/ 1008109 w 1008108"/>
              <a:gd name="connsiteY4" fmla="*/ 504054 h 10081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8108" h="1008108">
                <a:moveTo>
                  <a:pt x="1008109" y="504054"/>
                </a:moveTo>
                <a:cubicBezTo>
                  <a:pt x="1008109" y="782436"/>
                  <a:pt x="782436" y="1008109"/>
                  <a:pt x="504055" y="1008109"/>
                </a:cubicBezTo>
                <a:cubicBezTo>
                  <a:pt x="225673" y="1008109"/>
                  <a:pt x="0" y="782436"/>
                  <a:pt x="0" y="504054"/>
                </a:cubicBezTo>
                <a:cubicBezTo>
                  <a:pt x="0" y="225673"/>
                  <a:pt x="225673" y="0"/>
                  <a:pt x="504055" y="0"/>
                </a:cubicBezTo>
                <a:cubicBezTo>
                  <a:pt x="782436" y="0"/>
                  <a:pt x="1008109" y="225673"/>
                  <a:pt x="1008109" y="504054"/>
                </a:cubicBezTo>
                <a:close/>
              </a:path>
            </a:pathLst>
          </a:custGeom>
          <a:solidFill>
            <a:schemeClr val="accent3"/>
          </a:solidFill>
          <a:ln w="13284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71" name="Freeform: Shape 70">
            <a:extLst>
              <a:ext uri="{FF2B5EF4-FFF2-40B4-BE49-F238E27FC236}">
                <a16:creationId xmlns:a16="http://schemas.microsoft.com/office/drawing/2014/main" id="{4E7E8152-8542-43D2-AE56-A60352E6E945}"/>
              </a:ext>
            </a:extLst>
          </p:cNvPr>
          <p:cNvSpPr/>
          <p:nvPr/>
        </p:nvSpPr>
        <p:spPr>
          <a:xfrm>
            <a:off x="8163714" y="4729652"/>
            <a:ext cx="811324" cy="811475"/>
          </a:xfrm>
          <a:custGeom>
            <a:avLst/>
            <a:gdLst>
              <a:gd name="connsiteX0" fmla="*/ 713704 w 713703"/>
              <a:gd name="connsiteY0" fmla="*/ 356852 h 713836"/>
              <a:gd name="connsiteX1" fmla="*/ 643024 w 713703"/>
              <a:gd name="connsiteY1" fmla="*/ 569953 h 713836"/>
              <a:gd name="connsiteX2" fmla="*/ 545774 w 713703"/>
              <a:gd name="connsiteY2" fmla="*/ 659631 h 713836"/>
              <a:gd name="connsiteX3" fmla="*/ 466192 w 713703"/>
              <a:gd name="connsiteY3" fmla="*/ 696698 h 713836"/>
              <a:gd name="connsiteX4" fmla="*/ 388339 w 713703"/>
              <a:gd name="connsiteY4" fmla="*/ 712375 h 713836"/>
              <a:gd name="connsiteX5" fmla="*/ 356852 w 713703"/>
              <a:gd name="connsiteY5" fmla="*/ 713836 h 713836"/>
              <a:gd name="connsiteX6" fmla="*/ 325365 w 713703"/>
              <a:gd name="connsiteY6" fmla="*/ 712375 h 713836"/>
              <a:gd name="connsiteX7" fmla="*/ 247511 w 713703"/>
              <a:gd name="connsiteY7" fmla="*/ 696698 h 713836"/>
              <a:gd name="connsiteX8" fmla="*/ 167930 w 713703"/>
              <a:gd name="connsiteY8" fmla="*/ 659498 h 713836"/>
              <a:gd name="connsiteX9" fmla="*/ 70680 w 713703"/>
              <a:gd name="connsiteY9" fmla="*/ 569953 h 713836"/>
              <a:gd name="connsiteX10" fmla="*/ 0 w 713703"/>
              <a:gd name="connsiteY10" fmla="*/ 356852 h 713836"/>
              <a:gd name="connsiteX11" fmla="*/ 356852 w 713703"/>
              <a:gd name="connsiteY11" fmla="*/ 0 h 713836"/>
              <a:gd name="connsiteX12" fmla="*/ 713704 w 713703"/>
              <a:gd name="connsiteY12" fmla="*/ 356852 h 7138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713703" h="713836">
                <a:moveTo>
                  <a:pt x="713704" y="356852"/>
                </a:moveTo>
                <a:cubicBezTo>
                  <a:pt x="713704" y="436566"/>
                  <a:pt x="687398" y="510433"/>
                  <a:pt x="643024" y="569953"/>
                </a:cubicBezTo>
                <a:cubicBezTo>
                  <a:pt x="616586" y="605691"/>
                  <a:pt x="583637" y="636115"/>
                  <a:pt x="545774" y="659631"/>
                </a:cubicBezTo>
                <a:cubicBezTo>
                  <a:pt x="521062" y="675175"/>
                  <a:pt x="494491" y="687664"/>
                  <a:pt x="466192" y="696698"/>
                </a:cubicBezTo>
                <a:cubicBezTo>
                  <a:pt x="441215" y="704802"/>
                  <a:pt x="415309" y="709983"/>
                  <a:pt x="388339" y="712375"/>
                </a:cubicBezTo>
                <a:cubicBezTo>
                  <a:pt x="377976" y="713438"/>
                  <a:pt x="367480" y="713836"/>
                  <a:pt x="356852" y="713836"/>
                </a:cubicBezTo>
                <a:cubicBezTo>
                  <a:pt x="346223" y="713836"/>
                  <a:pt x="335728" y="713438"/>
                  <a:pt x="325365" y="712375"/>
                </a:cubicBezTo>
                <a:cubicBezTo>
                  <a:pt x="298395" y="710116"/>
                  <a:pt x="272488" y="704802"/>
                  <a:pt x="247511" y="696698"/>
                </a:cubicBezTo>
                <a:cubicBezTo>
                  <a:pt x="219213" y="687664"/>
                  <a:pt x="192509" y="675175"/>
                  <a:pt x="167930" y="659498"/>
                </a:cubicBezTo>
                <a:cubicBezTo>
                  <a:pt x="130066" y="636115"/>
                  <a:pt x="97118" y="605558"/>
                  <a:pt x="70680" y="569953"/>
                </a:cubicBezTo>
                <a:cubicBezTo>
                  <a:pt x="26173" y="510433"/>
                  <a:pt x="0" y="436698"/>
                  <a:pt x="0" y="356852"/>
                </a:cubicBezTo>
                <a:cubicBezTo>
                  <a:pt x="0" y="159693"/>
                  <a:pt x="159826" y="0"/>
                  <a:pt x="356852" y="0"/>
                </a:cubicBezTo>
                <a:cubicBezTo>
                  <a:pt x="554011" y="0"/>
                  <a:pt x="713704" y="159693"/>
                  <a:pt x="713704" y="356852"/>
                </a:cubicBezTo>
                <a:close/>
              </a:path>
            </a:pathLst>
          </a:custGeom>
          <a:solidFill>
            <a:srgbClr val="FFFFFF"/>
          </a:solidFill>
          <a:ln w="13284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94" name="Freeform: Shape 93">
            <a:extLst>
              <a:ext uri="{FF2B5EF4-FFF2-40B4-BE49-F238E27FC236}">
                <a16:creationId xmlns:a16="http://schemas.microsoft.com/office/drawing/2014/main" id="{FD914AE6-DDA8-4615-832F-ED053512BDAC}"/>
              </a:ext>
            </a:extLst>
          </p:cNvPr>
          <p:cNvSpPr/>
          <p:nvPr/>
        </p:nvSpPr>
        <p:spPr>
          <a:xfrm rot="16750672">
            <a:off x="8368128" y="4360991"/>
            <a:ext cx="402340" cy="402340"/>
          </a:xfrm>
          <a:custGeom>
            <a:avLst/>
            <a:gdLst>
              <a:gd name="connsiteX0" fmla="*/ 353930 w 353929"/>
              <a:gd name="connsiteY0" fmla="*/ 176965 h 353929"/>
              <a:gd name="connsiteX1" fmla="*/ 176965 w 353929"/>
              <a:gd name="connsiteY1" fmla="*/ 353930 h 353929"/>
              <a:gd name="connsiteX2" fmla="*/ 0 w 353929"/>
              <a:gd name="connsiteY2" fmla="*/ 176965 h 353929"/>
              <a:gd name="connsiteX3" fmla="*/ 176965 w 353929"/>
              <a:gd name="connsiteY3" fmla="*/ 0 h 353929"/>
              <a:gd name="connsiteX4" fmla="*/ 353930 w 353929"/>
              <a:gd name="connsiteY4" fmla="*/ 176965 h 3539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3929" h="353929">
                <a:moveTo>
                  <a:pt x="353930" y="176965"/>
                </a:moveTo>
                <a:cubicBezTo>
                  <a:pt x="353930" y="274700"/>
                  <a:pt x="274700" y="353930"/>
                  <a:pt x="176965" y="353930"/>
                </a:cubicBezTo>
                <a:cubicBezTo>
                  <a:pt x="79229" y="353930"/>
                  <a:pt x="0" y="274700"/>
                  <a:pt x="0" y="176965"/>
                </a:cubicBezTo>
                <a:cubicBezTo>
                  <a:pt x="0" y="79230"/>
                  <a:pt x="79229" y="0"/>
                  <a:pt x="176965" y="0"/>
                </a:cubicBezTo>
                <a:cubicBezTo>
                  <a:pt x="274700" y="0"/>
                  <a:pt x="353930" y="79230"/>
                  <a:pt x="353930" y="176965"/>
                </a:cubicBezTo>
                <a:close/>
              </a:path>
            </a:pathLst>
          </a:custGeom>
          <a:solidFill>
            <a:schemeClr val="accent3"/>
          </a:solidFill>
          <a:ln w="13284" cap="flat">
            <a:solidFill>
              <a:srgbClr val="FFFFFF"/>
            </a:solidFill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96" name="Freeform: Shape 95">
            <a:extLst>
              <a:ext uri="{FF2B5EF4-FFF2-40B4-BE49-F238E27FC236}">
                <a16:creationId xmlns:a16="http://schemas.microsoft.com/office/drawing/2014/main" id="{76397F48-EC5B-4C56-84AA-B71B4E05E01B}"/>
              </a:ext>
            </a:extLst>
          </p:cNvPr>
          <p:cNvSpPr/>
          <p:nvPr/>
        </p:nvSpPr>
        <p:spPr>
          <a:xfrm>
            <a:off x="8459277" y="4546908"/>
            <a:ext cx="93033" cy="88653"/>
          </a:xfrm>
          <a:custGeom>
            <a:avLst/>
            <a:gdLst>
              <a:gd name="connsiteX0" fmla="*/ 40920 w 81839"/>
              <a:gd name="connsiteY0" fmla="*/ 0 h 77986"/>
              <a:gd name="connsiteX1" fmla="*/ 50618 w 81839"/>
              <a:gd name="connsiteY1" fmla="*/ 29760 h 77986"/>
              <a:gd name="connsiteX2" fmla="*/ 81839 w 81839"/>
              <a:gd name="connsiteY2" fmla="*/ 29760 h 77986"/>
              <a:gd name="connsiteX3" fmla="*/ 56597 w 81839"/>
              <a:gd name="connsiteY3" fmla="*/ 48227 h 77986"/>
              <a:gd name="connsiteX4" fmla="*/ 66163 w 81839"/>
              <a:gd name="connsiteY4" fmla="*/ 77986 h 77986"/>
              <a:gd name="connsiteX5" fmla="*/ 40920 w 81839"/>
              <a:gd name="connsiteY5" fmla="*/ 59520 h 77986"/>
              <a:gd name="connsiteX6" fmla="*/ 15544 w 81839"/>
              <a:gd name="connsiteY6" fmla="*/ 77986 h 77986"/>
              <a:gd name="connsiteX7" fmla="*/ 25243 w 81839"/>
              <a:gd name="connsiteY7" fmla="*/ 48227 h 77986"/>
              <a:gd name="connsiteX8" fmla="*/ 0 w 81839"/>
              <a:gd name="connsiteY8" fmla="*/ 29760 h 77986"/>
              <a:gd name="connsiteX9" fmla="*/ 31221 w 81839"/>
              <a:gd name="connsiteY9" fmla="*/ 29760 h 779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81839" h="77986">
                <a:moveTo>
                  <a:pt x="40920" y="0"/>
                </a:moveTo>
                <a:lnTo>
                  <a:pt x="50618" y="29760"/>
                </a:lnTo>
                <a:lnTo>
                  <a:pt x="81839" y="29760"/>
                </a:lnTo>
                <a:lnTo>
                  <a:pt x="56597" y="48227"/>
                </a:lnTo>
                <a:lnTo>
                  <a:pt x="66163" y="77986"/>
                </a:lnTo>
                <a:lnTo>
                  <a:pt x="40920" y="59520"/>
                </a:lnTo>
                <a:lnTo>
                  <a:pt x="15544" y="77986"/>
                </a:lnTo>
                <a:lnTo>
                  <a:pt x="25243" y="48227"/>
                </a:lnTo>
                <a:lnTo>
                  <a:pt x="0" y="29760"/>
                </a:lnTo>
                <a:lnTo>
                  <a:pt x="31221" y="29760"/>
                </a:lnTo>
                <a:close/>
              </a:path>
            </a:pathLst>
          </a:custGeom>
          <a:solidFill>
            <a:srgbClr val="FFFFFF"/>
          </a:solidFill>
          <a:ln w="13284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97" name="Freeform: Shape 96">
            <a:extLst>
              <a:ext uri="{FF2B5EF4-FFF2-40B4-BE49-F238E27FC236}">
                <a16:creationId xmlns:a16="http://schemas.microsoft.com/office/drawing/2014/main" id="{3FDAADBB-670D-40D2-B334-6AA03A0F605F}"/>
              </a:ext>
            </a:extLst>
          </p:cNvPr>
          <p:cNvSpPr/>
          <p:nvPr/>
        </p:nvSpPr>
        <p:spPr>
          <a:xfrm>
            <a:off x="8526485" y="4458406"/>
            <a:ext cx="93033" cy="88502"/>
          </a:xfrm>
          <a:custGeom>
            <a:avLst/>
            <a:gdLst>
              <a:gd name="connsiteX0" fmla="*/ 40920 w 81839"/>
              <a:gd name="connsiteY0" fmla="*/ 0 h 77853"/>
              <a:gd name="connsiteX1" fmla="*/ 50618 w 81839"/>
              <a:gd name="connsiteY1" fmla="*/ 29760 h 77853"/>
              <a:gd name="connsiteX2" fmla="*/ 81839 w 81839"/>
              <a:gd name="connsiteY2" fmla="*/ 29760 h 77853"/>
              <a:gd name="connsiteX3" fmla="*/ 56464 w 81839"/>
              <a:gd name="connsiteY3" fmla="*/ 48227 h 77853"/>
              <a:gd name="connsiteX4" fmla="*/ 66162 w 81839"/>
              <a:gd name="connsiteY4" fmla="*/ 77854 h 77853"/>
              <a:gd name="connsiteX5" fmla="*/ 40920 w 81839"/>
              <a:gd name="connsiteY5" fmla="*/ 59519 h 77853"/>
              <a:gd name="connsiteX6" fmla="*/ 15544 w 81839"/>
              <a:gd name="connsiteY6" fmla="*/ 77854 h 77853"/>
              <a:gd name="connsiteX7" fmla="*/ 25243 w 81839"/>
              <a:gd name="connsiteY7" fmla="*/ 48227 h 77853"/>
              <a:gd name="connsiteX8" fmla="*/ 0 w 81839"/>
              <a:gd name="connsiteY8" fmla="*/ 29760 h 77853"/>
              <a:gd name="connsiteX9" fmla="*/ 31221 w 81839"/>
              <a:gd name="connsiteY9" fmla="*/ 29760 h 77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81839" h="77853">
                <a:moveTo>
                  <a:pt x="40920" y="0"/>
                </a:moveTo>
                <a:lnTo>
                  <a:pt x="50618" y="29760"/>
                </a:lnTo>
                <a:lnTo>
                  <a:pt x="81839" y="29760"/>
                </a:lnTo>
                <a:lnTo>
                  <a:pt x="56464" y="48227"/>
                </a:lnTo>
                <a:lnTo>
                  <a:pt x="66162" y="77854"/>
                </a:lnTo>
                <a:lnTo>
                  <a:pt x="40920" y="59519"/>
                </a:lnTo>
                <a:lnTo>
                  <a:pt x="15544" y="77854"/>
                </a:lnTo>
                <a:lnTo>
                  <a:pt x="25243" y="48227"/>
                </a:lnTo>
                <a:lnTo>
                  <a:pt x="0" y="29760"/>
                </a:lnTo>
                <a:lnTo>
                  <a:pt x="31221" y="29760"/>
                </a:lnTo>
                <a:close/>
              </a:path>
            </a:pathLst>
          </a:custGeom>
          <a:solidFill>
            <a:srgbClr val="FFFFFF"/>
          </a:solidFill>
          <a:ln w="13284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98" name="Freeform: Shape 97">
            <a:extLst>
              <a:ext uri="{FF2B5EF4-FFF2-40B4-BE49-F238E27FC236}">
                <a16:creationId xmlns:a16="http://schemas.microsoft.com/office/drawing/2014/main" id="{D37FFE4F-E050-4515-B43B-754977A68ADC}"/>
              </a:ext>
            </a:extLst>
          </p:cNvPr>
          <p:cNvSpPr/>
          <p:nvPr/>
        </p:nvSpPr>
        <p:spPr>
          <a:xfrm>
            <a:off x="8586443" y="4546908"/>
            <a:ext cx="93033" cy="88653"/>
          </a:xfrm>
          <a:custGeom>
            <a:avLst/>
            <a:gdLst>
              <a:gd name="connsiteX0" fmla="*/ 40920 w 81839"/>
              <a:gd name="connsiteY0" fmla="*/ 0 h 77986"/>
              <a:gd name="connsiteX1" fmla="*/ 50619 w 81839"/>
              <a:gd name="connsiteY1" fmla="*/ 29760 h 77986"/>
              <a:gd name="connsiteX2" fmla="*/ 81839 w 81839"/>
              <a:gd name="connsiteY2" fmla="*/ 29760 h 77986"/>
              <a:gd name="connsiteX3" fmla="*/ 56597 w 81839"/>
              <a:gd name="connsiteY3" fmla="*/ 48227 h 77986"/>
              <a:gd name="connsiteX4" fmla="*/ 66163 w 81839"/>
              <a:gd name="connsiteY4" fmla="*/ 77986 h 77986"/>
              <a:gd name="connsiteX5" fmla="*/ 40920 w 81839"/>
              <a:gd name="connsiteY5" fmla="*/ 59520 h 77986"/>
              <a:gd name="connsiteX6" fmla="*/ 15544 w 81839"/>
              <a:gd name="connsiteY6" fmla="*/ 77986 h 77986"/>
              <a:gd name="connsiteX7" fmla="*/ 25243 w 81839"/>
              <a:gd name="connsiteY7" fmla="*/ 48227 h 77986"/>
              <a:gd name="connsiteX8" fmla="*/ 0 w 81839"/>
              <a:gd name="connsiteY8" fmla="*/ 29760 h 77986"/>
              <a:gd name="connsiteX9" fmla="*/ 31221 w 81839"/>
              <a:gd name="connsiteY9" fmla="*/ 29760 h 779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81839" h="77986">
                <a:moveTo>
                  <a:pt x="40920" y="0"/>
                </a:moveTo>
                <a:lnTo>
                  <a:pt x="50619" y="29760"/>
                </a:lnTo>
                <a:lnTo>
                  <a:pt x="81839" y="29760"/>
                </a:lnTo>
                <a:lnTo>
                  <a:pt x="56597" y="48227"/>
                </a:lnTo>
                <a:lnTo>
                  <a:pt x="66163" y="77986"/>
                </a:lnTo>
                <a:lnTo>
                  <a:pt x="40920" y="59520"/>
                </a:lnTo>
                <a:lnTo>
                  <a:pt x="15544" y="77986"/>
                </a:lnTo>
                <a:lnTo>
                  <a:pt x="25243" y="48227"/>
                </a:lnTo>
                <a:lnTo>
                  <a:pt x="0" y="29760"/>
                </a:lnTo>
                <a:lnTo>
                  <a:pt x="31221" y="29760"/>
                </a:lnTo>
                <a:close/>
              </a:path>
            </a:pathLst>
          </a:custGeom>
          <a:solidFill>
            <a:srgbClr val="FFFFFF"/>
          </a:solidFill>
          <a:ln w="13284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00" name="Freeform: Shape 99">
            <a:extLst>
              <a:ext uri="{FF2B5EF4-FFF2-40B4-BE49-F238E27FC236}">
                <a16:creationId xmlns:a16="http://schemas.microsoft.com/office/drawing/2014/main" id="{289421DD-2F23-4E05-8641-B2FD53B191B8}"/>
              </a:ext>
            </a:extLst>
          </p:cNvPr>
          <p:cNvSpPr/>
          <p:nvPr/>
        </p:nvSpPr>
        <p:spPr>
          <a:xfrm rot="16777517">
            <a:off x="10266065" y="4562716"/>
            <a:ext cx="1145977" cy="1145976"/>
          </a:xfrm>
          <a:custGeom>
            <a:avLst/>
            <a:gdLst>
              <a:gd name="connsiteX0" fmla="*/ 1008090 w 1008090"/>
              <a:gd name="connsiteY0" fmla="*/ 504045 h 1008089"/>
              <a:gd name="connsiteX1" fmla="*/ 504045 w 1008090"/>
              <a:gd name="connsiteY1" fmla="*/ 1008090 h 1008089"/>
              <a:gd name="connsiteX2" fmla="*/ 0 w 1008090"/>
              <a:gd name="connsiteY2" fmla="*/ 504045 h 1008089"/>
              <a:gd name="connsiteX3" fmla="*/ 504045 w 1008090"/>
              <a:gd name="connsiteY3" fmla="*/ 0 h 1008089"/>
              <a:gd name="connsiteX4" fmla="*/ 1008090 w 1008090"/>
              <a:gd name="connsiteY4" fmla="*/ 504045 h 10080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8090" h="1008089">
                <a:moveTo>
                  <a:pt x="1008090" y="504045"/>
                </a:moveTo>
                <a:cubicBezTo>
                  <a:pt x="1008090" y="782421"/>
                  <a:pt x="782421" y="1008090"/>
                  <a:pt x="504045" y="1008090"/>
                </a:cubicBezTo>
                <a:cubicBezTo>
                  <a:pt x="225669" y="1008090"/>
                  <a:pt x="0" y="782421"/>
                  <a:pt x="0" y="504045"/>
                </a:cubicBezTo>
                <a:cubicBezTo>
                  <a:pt x="0" y="225669"/>
                  <a:pt x="225669" y="0"/>
                  <a:pt x="504045" y="0"/>
                </a:cubicBezTo>
                <a:cubicBezTo>
                  <a:pt x="782421" y="0"/>
                  <a:pt x="1008090" y="225669"/>
                  <a:pt x="1008090" y="504045"/>
                </a:cubicBezTo>
                <a:close/>
              </a:path>
            </a:pathLst>
          </a:custGeom>
          <a:solidFill>
            <a:schemeClr val="accent3"/>
          </a:solidFill>
          <a:ln w="13284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01" name="Freeform: Shape 100">
            <a:extLst>
              <a:ext uri="{FF2B5EF4-FFF2-40B4-BE49-F238E27FC236}">
                <a16:creationId xmlns:a16="http://schemas.microsoft.com/office/drawing/2014/main" id="{5E9CC32E-8A13-47F7-8F37-B2E2C59D57C3}"/>
              </a:ext>
            </a:extLst>
          </p:cNvPr>
          <p:cNvSpPr/>
          <p:nvPr/>
        </p:nvSpPr>
        <p:spPr>
          <a:xfrm>
            <a:off x="10433066" y="4729653"/>
            <a:ext cx="811324" cy="811475"/>
          </a:xfrm>
          <a:custGeom>
            <a:avLst/>
            <a:gdLst>
              <a:gd name="connsiteX0" fmla="*/ 713703 w 713703"/>
              <a:gd name="connsiteY0" fmla="*/ 356852 h 713836"/>
              <a:gd name="connsiteX1" fmla="*/ 643024 w 713703"/>
              <a:gd name="connsiteY1" fmla="*/ 570086 h 713836"/>
              <a:gd name="connsiteX2" fmla="*/ 545906 w 713703"/>
              <a:gd name="connsiteY2" fmla="*/ 659498 h 713836"/>
              <a:gd name="connsiteX3" fmla="*/ 466192 w 713703"/>
              <a:gd name="connsiteY3" fmla="*/ 696698 h 713836"/>
              <a:gd name="connsiteX4" fmla="*/ 356852 w 713703"/>
              <a:gd name="connsiteY4" fmla="*/ 713836 h 713836"/>
              <a:gd name="connsiteX5" fmla="*/ 247644 w 713703"/>
              <a:gd name="connsiteY5" fmla="*/ 696698 h 713836"/>
              <a:gd name="connsiteX6" fmla="*/ 167930 w 713703"/>
              <a:gd name="connsiteY6" fmla="*/ 659498 h 713836"/>
              <a:gd name="connsiteX7" fmla="*/ 70680 w 713703"/>
              <a:gd name="connsiteY7" fmla="*/ 569953 h 713836"/>
              <a:gd name="connsiteX8" fmla="*/ 0 w 713703"/>
              <a:gd name="connsiteY8" fmla="*/ 356852 h 713836"/>
              <a:gd name="connsiteX9" fmla="*/ 356852 w 713703"/>
              <a:gd name="connsiteY9" fmla="*/ 0 h 713836"/>
              <a:gd name="connsiteX10" fmla="*/ 713703 w 713703"/>
              <a:gd name="connsiteY10" fmla="*/ 356852 h 7138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713703" h="713836">
                <a:moveTo>
                  <a:pt x="713703" y="356852"/>
                </a:moveTo>
                <a:cubicBezTo>
                  <a:pt x="713703" y="436698"/>
                  <a:pt x="687398" y="510566"/>
                  <a:pt x="643024" y="570086"/>
                </a:cubicBezTo>
                <a:cubicBezTo>
                  <a:pt x="616586" y="605691"/>
                  <a:pt x="583637" y="636115"/>
                  <a:pt x="545906" y="659498"/>
                </a:cubicBezTo>
                <a:cubicBezTo>
                  <a:pt x="521328" y="675042"/>
                  <a:pt x="494491" y="687664"/>
                  <a:pt x="466192" y="696698"/>
                </a:cubicBezTo>
                <a:cubicBezTo>
                  <a:pt x="431783" y="707725"/>
                  <a:pt x="394981" y="713836"/>
                  <a:pt x="356852" y="713836"/>
                </a:cubicBezTo>
                <a:cubicBezTo>
                  <a:pt x="318722" y="713836"/>
                  <a:pt x="281921" y="707858"/>
                  <a:pt x="247644" y="696698"/>
                </a:cubicBezTo>
                <a:cubicBezTo>
                  <a:pt x="219346" y="687664"/>
                  <a:pt x="192509" y="675175"/>
                  <a:pt x="167930" y="659498"/>
                </a:cubicBezTo>
                <a:cubicBezTo>
                  <a:pt x="130066" y="636115"/>
                  <a:pt x="97118" y="605558"/>
                  <a:pt x="70680" y="569953"/>
                </a:cubicBezTo>
                <a:cubicBezTo>
                  <a:pt x="26305" y="510433"/>
                  <a:pt x="0" y="436698"/>
                  <a:pt x="0" y="356852"/>
                </a:cubicBezTo>
                <a:cubicBezTo>
                  <a:pt x="0" y="159693"/>
                  <a:pt x="159826" y="0"/>
                  <a:pt x="356852" y="0"/>
                </a:cubicBezTo>
                <a:cubicBezTo>
                  <a:pt x="554010" y="0"/>
                  <a:pt x="713703" y="159693"/>
                  <a:pt x="713703" y="356852"/>
                </a:cubicBezTo>
                <a:close/>
              </a:path>
            </a:pathLst>
          </a:custGeom>
          <a:solidFill>
            <a:srgbClr val="FFFFFF"/>
          </a:solidFill>
          <a:ln w="13284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23" name="Freeform: Shape 122">
            <a:extLst>
              <a:ext uri="{FF2B5EF4-FFF2-40B4-BE49-F238E27FC236}">
                <a16:creationId xmlns:a16="http://schemas.microsoft.com/office/drawing/2014/main" id="{D85F4CF7-7DFF-4203-AF9A-57450173E897}"/>
              </a:ext>
            </a:extLst>
          </p:cNvPr>
          <p:cNvSpPr/>
          <p:nvPr/>
        </p:nvSpPr>
        <p:spPr>
          <a:xfrm rot="16750672">
            <a:off x="10637565" y="4360953"/>
            <a:ext cx="402339" cy="402340"/>
          </a:xfrm>
          <a:custGeom>
            <a:avLst/>
            <a:gdLst>
              <a:gd name="connsiteX0" fmla="*/ 353930 w 353929"/>
              <a:gd name="connsiteY0" fmla="*/ 176965 h 353929"/>
              <a:gd name="connsiteX1" fmla="*/ 176965 w 353929"/>
              <a:gd name="connsiteY1" fmla="*/ 353930 h 353929"/>
              <a:gd name="connsiteX2" fmla="*/ 0 w 353929"/>
              <a:gd name="connsiteY2" fmla="*/ 176965 h 353929"/>
              <a:gd name="connsiteX3" fmla="*/ 176965 w 353929"/>
              <a:gd name="connsiteY3" fmla="*/ 0 h 353929"/>
              <a:gd name="connsiteX4" fmla="*/ 353930 w 353929"/>
              <a:gd name="connsiteY4" fmla="*/ 176965 h 3539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3929" h="353929">
                <a:moveTo>
                  <a:pt x="353930" y="176965"/>
                </a:moveTo>
                <a:cubicBezTo>
                  <a:pt x="353930" y="274700"/>
                  <a:pt x="274700" y="353930"/>
                  <a:pt x="176965" y="353930"/>
                </a:cubicBezTo>
                <a:cubicBezTo>
                  <a:pt x="79230" y="353930"/>
                  <a:pt x="0" y="274700"/>
                  <a:pt x="0" y="176965"/>
                </a:cubicBezTo>
                <a:cubicBezTo>
                  <a:pt x="0" y="79230"/>
                  <a:pt x="79230" y="0"/>
                  <a:pt x="176965" y="0"/>
                </a:cubicBezTo>
                <a:cubicBezTo>
                  <a:pt x="274700" y="0"/>
                  <a:pt x="353930" y="79230"/>
                  <a:pt x="353930" y="176965"/>
                </a:cubicBezTo>
                <a:close/>
              </a:path>
            </a:pathLst>
          </a:custGeom>
          <a:solidFill>
            <a:schemeClr val="accent3"/>
          </a:solidFill>
          <a:ln w="13284" cap="flat">
            <a:solidFill>
              <a:srgbClr val="FFFFFF"/>
            </a:solidFill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25" name="Freeform: Shape 124">
            <a:extLst>
              <a:ext uri="{FF2B5EF4-FFF2-40B4-BE49-F238E27FC236}">
                <a16:creationId xmlns:a16="http://schemas.microsoft.com/office/drawing/2014/main" id="{9554FBCD-3AB6-4DD4-8E5F-74D2D4F33F70}"/>
              </a:ext>
            </a:extLst>
          </p:cNvPr>
          <p:cNvSpPr/>
          <p:nvPr/>
        </p:nvSpPr>
        <p:spPr>
          <a:xfrm>
            <a:off x="10728779" y="4546909"/>
            <a:ext cx="93033" cy="88653"/>
          </a:xfrm>
          <a:custGeom>
            <a:avLst/>
            <a:gdLst>
              <a:gd name="connsiteX0" fmla="*/ 40920 w 81839"/>
              <a:gd name="connsiteY0" fmla="*/ 0 h 77986"/>
              <a:gd name="connsiteX1" fmla="*/ 50486 w 81839"/>
              <a:gd name="connsiteY1" fmla="*/ 29760 h 77986"/>
              <a:gd name="connsiteX2" fmla="*/ 81839 w 81839"/>
              <a:gd name="connsiteY2" fmla="*/ 29760 h 77986"/>
              <a:gd name="connsiteX3" fmla="*/ 56464 w 81839"/>
              <a:gd name="connsiteY3" fmla="*/ 48227 h 77986"/>
              <a:gd name="connsiteX4" fmla="*/ 66163 w 81839"/>
              <a:gd name="connsiteY4" fmla="*/ 77986 h 77986"/>
              <a:gd name="connsiteX5" fmla="*/ 40920 w 81839"/>
              <a:gd name="connsiteY5" fmla="*/ 59520 h 77986"/>
              <a:gd name="connsiteX6" fmla="*/ 15544 w 81839"/>
              <a:gd name="connsiteY6" fmla="*/ 77986 h 77986"/>
              <a:gd name="connsiteX7" fmla="*/ 25243 w 81839"/>
              <a:gd name="connsiteY7" fmla="*/ 48227 h 77986"/>
              <a:gd name="connsiteX8" fmla="*/ 0 w 81839"/>
              <a:gd name="connsiteY8" fmla="*/ 29760 h 77986"/>
              <a:gd name="connsiteX9" fmla="*/ 31221 w 81839"/>
              <a:gd name="connsiteY9" fmla="*/ 29760 h 779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81839" h="77986">
                <a:moveTo>
                  <a:pt x="40920" y="0"/>
                </a:moveTo>
                <a:lnTo>
                  <a:pt x="50486" y="29760"/>
                </a:lnTo>
                <a:lnTo>
                  <a:pt x="81839" y="29760"/>
                </a:lnTo>
                <a:lnTo>
                  <a:pt x="56464" y="48227"/>
                </a:lnTo>
                <a:lnTo>
                  <a:pt x="66163" y="77986"/>
                </a:lnTo>
                <a:lnTo>
                  <a:pt x="40920" y="59520"/>
                </a:lnTo>
                <a:lnTo>
                  <a:pt x="15544" y="77986"/>
                </a:lnTo>
                <a:lnTo>
                  <a:pt x="25243" y="48227"/>
                </a:lnTo>
                <a:lnTo>
                  <a:pt x="0" y="29760"/>
                </a:lnTo>
                <a:lnTo>
                  <a:pt x="31221" y="29760"/>
                </a:lnTo>
                <a:close/>
              </a:path>
            </a:pathLst>
          </a:custGeom>
          <a:solidFill>
            <a:srgbClr val="FFFFFF"/>
          </a:solidFill>
          <a:ln w="13284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26" name="Freeform: Shape 125">
            <a:extLst>
              <a:ext uri="{FF2B5EF4-FFF2-40B4-BE49-F238E27FC236}">
                <a16:creationId xmlns:a16="http://schemas.microsoft.com/office/drawing/2014/main" id="{274A1C80-3974-4DF5-B19C-2D08B4CE2FF5}"/>
              </a:ext>
            </a:extLst>
          </p:cNvPr>
          <p:cNvSpPr/>
          <p:nvPr/>
        </p:nvSpPr>
        <p:spPr>
          <a:xfrm>
            <a:off x="10795987" y="4458407"/>
            <a:ext cx="93033" cy="88502"/>
          </a:xfrm>
          <a:custGeom>
            <a:avLst/>
            <a:gdLst>
              <a:gd name="connsiteX0" fmla="*/ 40920 w 81839"/>
              <a:gd name="connsiteY0" fmla="*/ 0 h 77853"/>
              <a:gd name="connsiteX1" fmla="*/ 50485 w 81839"/>
              <a:gd name="connsiteY1" fmla="*/ 29760 h 77853"/>
              <a:gd name="connsiteX2" fmla="*/ 81839 w 81839"/>
              <a:gd name="connsiteY2" fmla="*/ 29760 h 77853"/>
              <a:gd name="connsiteX3" fmla="*/ 56464 w 81839"/>
              <a:gd name="connsiteY3" fmla="*/ 48227 h 77853"/>
              <a:gd name="connsiteX4" fmla="*/ 66163 w 81839"/>
              <a:gd name="connsiteY4" fmla="*/ 77854 h 77853"/>
              <a:gd name="connsiteX5" fmla="*/ 40920 w 81839"/>
              <a:gd name="connsiteY5" fmla="*/ 59519 h 77853"/>
              <a:gd name="connsiteX6" fmla="*/ 15544 w 81839"/>
              <a:gd name="connsiteY6" fmla="*/ 77854 h 77853"/>
              <a:gd name="connsiteX7" fmla="*/ 25243 w 81839"/>
              <a:gd name="connsiteY7" fmla="*/ 48227 h 77853"/>
              <a:gd name="connsiteX8" fmla="*/ 0 w 81839"/>
              <a:gd name="connsiteY8" fmla="*/ 29760 h 77853"/>
              <a:gd name="connsiteX9" fmla="*/ 31221 w 81839"/>
              <a:gd name="connsiteY9" fmla="*/ 29760 h 77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81839" h="77853">
                <a:moveTo>
                  <a:pt x="40920" y="0"/>
                </a:moveTo>
                <a:lnTo>
                  <a:pt x="50485" y="29760"/>
                </a:lnTo>
                <a:lnTo>
                  <a:pt x="81839" y="29760"/>
                </a:lnTo>
                <a:lnTo>
                  <a:pt x="56464" y="48227"/>
                </a:lnTo>
                <a:lnTo>
                  <a:pt x="66163" y="77854"/>
                </a:lnTo>
                <a:lnTo>
                  <a:pt x="40920" y="59519"/>
                </a:lnTo>
                <a:lnTo>
                  <a:pt x="15544" y="77854"/>
                </a:lnTo>
                <a:lnTo>
                  <a:pt x="25243" y="48227"/>
                </a:lnTo>
                <a:lnTo>
                  <a:pt x="0" y="29760"/>
                </a:lnTo>
                <a:lnTo>
                  <a:pt x="31221" y="29760"/>
                </a:lnTo>
                <a:close/>
              </a:path>
            </a:pathLst>
          </a:custGeom>
          <a:solidFill>
            <a:srgbClr val="FFFFFF"/>
          </a:solidFill>
          <a:ln w="13284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27" name="Freeform: Shape 126">
            <a:extLst>
              <a:ext uri="{FF2B5EF4-FFF2-40B4-BE49-F238E27FC236}">
                <a16:creationId xmlns:a16="http://schemas.microsoft.com/office/drawing/2014/main" id="{30F4EBAB-2331-4ECC-BC0E-DCB549469409}"/>
              </a:ext>
            </a:extLst>
          </p:cNvPr>
          <p:cNvSpPr/>
          <p:nvPr/>
        </p:nvSpPr>
        <p:spPr>
          <a:xfrm>
            <a:off x="10855945" y="4546909"/>
            <a:ext cx="93033" cy="88653"/>
          </a:xfrm>
          <a:custGeom>
            <a:avLst/>
            <a:gdLst>
              <a:gd name="connsiteX0" fmla="*/ 40920 w 81839"/>
              <a:gd name="connsiteY0" fmla="*/ 0 h 77986"/>
              <a:gd name="connsiteX1" fmla="*/ 50485 w 81839"/>
              <a:gd name="connsiteY1" fmla="*/ 29760 h 77986"/>
              <a:gd name="connsiteX2" fmla="*/ 81839 w 81839"/>
              <a:gd name="connsiteY2" fmla="*/ 29760 h 77986"/>
              <a:gd name="connsiteX3" fmla="*/ 56464 w 81839"/>
              <a:gd name="connsiteY3" fmla="*/ 48227 h 77986"/>
              <a:gd name="connsiteX4" fmla="*/ 66162 w 81839"/>
              <a:gd name="connsiteY4" fmla="*/ 77986 h 77986"/>
              <a:gd name="connsiteX5" fmla="*/ 40920 w 81839"/>
              <a:gd name="connsiteY5" fmla="*/ 59520 h 77986"/>
              <a:gd name="connsiteX6" fmla="*/ 15544 w 81839"/>
              <a:gd name="connsiteY6" fmla="*/ 77986 h 77986"/>
              <a:gd name="connsiteX7" fmla="*/ 25243 w 81839"/>
              <a:gd name="connsiteY7" fmla="*/ 48227 h 77986"/>
              <a:gd name="connsiteX8" fmla="*/ 0 w 81839"/>
              <a:gd name="connsiteY8" fmla="*/ 29760 h 77986"/>
              <a:gd name="connsiteX9" fmla="*/ 31221 w 81839"/>
              <a:gd name="connsiteY9" fmla="*/ 29760 h 779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81839" h="77986">
                <a:moveTo>
                  <a:pt x="40920" y="0"/>
                </a:moveTo>
                <a:lnTo>
                  <a:pt x="50485" y="29760"/>
                </a:lnTo>
                <a:lnTo>
                  <a:pt x="81839" y="29760"/>
                </a:lnTo>
                <a:lnTo>
                  <a:pt x="56464" y="48227"/>
                </a:lnTo>
                <a:lnTo>
                  <a:pt x="66162" y="77986"/>
                </a:lnTo>
                <a:lnTo>
                  <a:pt x="40920" y="59520"/>
                </a:lnTo>
                <a:lnTo>
                  <a:pt x="15544" y="77986"/>
                </a:lnTo>
                <a:lnTo>
                  <a:pt x="25243" y="48227"/>
                </a:lnTo>
                <a:lnTo>
                  <a:pt x="0" y="29760"/>
                </a:lnTo>
                <a:lnTo>
                  <a:pt x="31221" y="29760"/>
                </a:lnTo>
                <a:close/>
              </a:path>
            </a:pathLst>
          </a:custGeom>
          <a:solidFill>
            <a:srgbClr val="FFFFFF"/>
          </a:solidFill>
          <a:ln w="13284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29" name="Freeform: Shape 128">
            <a:extLst>
              <a:ext uri="{FF2B5EF4-FFF2-40B4-BE49-F238E27FC236}">
                <a16:creationId xmlns:a16="http://schemas.microsoft.com/office/drawing/2014/main" id="{551322ED-F286-4C89-9800-8D794C4E224D}"/>
              </a:ext>
            </a:extLst>
          </p:cNvPr>
          <p:cNvSpPr/>
          <p:nvPr/>
        </p:nvSpPr>
        <p:spPr>
          <a:xfrm>
            <a:off x="4593707" y="2691224"/>
            <a:ext cx="1146002" cy="1146002"/>
          </a:xfrm>
          <a:custGeom>
            <a:avLst/>
            <a:gdLst>
              <a:gd name="connsiteX0" fmla="*/ 1008113 w 1008112"/>
              <a:gd name="connsiteY0" fmla="*/ 504056 h 1008112"/>
              <a:gd name="connsiteX1" fmla="*/ 504056 w 1008112"/>
              <a:gd name="connsiteY1" fmla="*/ 1008112 h 1008112"/>
              <a:gd name="connsiteX2" fmla="*/ 0 w 1008112"/>
              <a:gd name="connsiteY2" fmla="*/ 504056 h 1008112"/>
              <a:gd name="connsiteX3" fmla="*/ 504056 w 1008112"/>
              <a:gd name="connsiteY3" fmla="*/ 0 h 1008112"/>
              <a:gd name="connsiteX4" fmla="*/ 1008113 w 1008112"/>
              <a:gd name="connsiteY4" fmla="*/ 504056 h 10081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8112" h="1008112">
                <a:moveTo>
                  <a:pt x="1008113" y="504056"/>
                </a:moveTo>
                <a:cubicBezTo>
                  <a:pt x="1008113" y="782439"/>
                  <a:pt x="782439" y="1008112"/>
                  <a:pt x="504056" y="1008112"/>
                </a:cubicBezTo>
                <a:cubicBezTo>
                  <a:pt x="225674" y="1008112"/>
                  <a:pt x="0" y="782439"/>
                  <a:pt x="0" y="504056"/>
                </a:cubicBezTo>
                <a:cubicBezTo>
                  <a:pt x="0" y="225674"/>
                  <a:pt x="225674" y="0"/>
                  <a:pt x="504056" y="0"/>
                </a:cubicBezTo>
                <a:cubicBezTo>
                  <a:pt x="782439" y="0"/>
                  <a:pt x="1008113" y="225674"/>
                  <a:pt x="1008113" y="504056"/>
                </a:cubicBezTo>
                <a:close/>
              </a:path>
            </a:pathLst>
          </a:custGeom>
          <a:solidFill>
            <a:schemeClr val="accent1"/>
          </a:solidFill>
          <a:ln w="13284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30" name="Freeform: Shape 129">
            <a:extLst>
              <a:ext uri="{FF2B5EF4-FFF2-40B4-BE49-F238E27FC236}">
                <a16:creationId xmlns:a16="http://schemas.microsoft.com/office/drawing/2014/main" id="{AD1B19D2-934C-4139-8077-DC86463058E5}"/>
              </a:ext>
            </a:extLst>
          </p:cNvPr>
          <p:cNvSpPr/>
          <p:nvPr/>
        </p:nvSpPr>
        <p:spPr>
          <a:xfrm>
            <a:off x="4760894" y="2858563"/>
            <a:ext cx="811475" cy="811474"/>
          </a:xfrm>
          <a:custGeom>
            <a:avLst/>
            <a:gdLst>
              <a:gd name="connsiteX0" fmla="*/ 713836 w 713836"/>
              <a:gd name="connsiteY0" fmla="*/ 356984 h 713835"/>
              <a:gd name="connsiteX1" fmla="*/ 643024 w 713836"/>
              <a:gd name="connsiteY1" fmla="*/ 570219 h 713835"/>
              <a:gd name="connsiteX2" fmla="*/ 545906 w 713836"/>
              <a:gd name="connsiteY2" fmla="*/ 659631 h 713835"/>
              <a:gd name="connsiteX3" fmla="*/ 388339 w 713836"/>
              <a:gd name="connsiteY3" fmla="*/ 712508 h 713835"/>
              <a:gd name="connsiteX4" fmla="*/ 360306 w 713836"/>
              <a:gd name="connsiteY4" fmla="*/ 713703 h 713835"/>
              <a:gd name="connsiteX5" fmla="*/ 356852 w 713836"/>
              <a:gd name="connsiteY5" fmla="*/ 713836 h 713835"/>
              <a:gd name="connsiteX6" fmla="*/ 353530 w 713836"/>
              <a:gd name="connsiteY6" fmla="*/ 713703 h 713835"/>
              <a:gd name="connsiteX7" fmla="*/ 325365 w 713836"/>
              <a:gd name="connsiteY7" fmla="*/ 712508 h 713835"/>
              <a:gd name="connsiteX8" fmla="*/ 167930 w 713836"/>
              <a:gd name="connsiteY8" fmla="*/ 659631 h 713835"/>
              <a:gd name="connsiteX9" fmla="*/ 70680 w 713836"/>
              <a:gd name="connsiteY9" fmla="*/ 570219 h 713835"/>
              <a:gd name="connsiteX10" fmla="*/ 0 w 713836"/>
              <a:gd name="connsiteY10" fmla="*/ 356984 h 713835"/>
              <a:gd name="connsiteX11" fmla="*/ 356852 w 713836"/>
              <a:gd name="connsiteY11" fmla="*/ 0 h 713835"/>
              <a:gd name="connsiteX12" fmla="*/ 713836 w 713836"/>
              <a:gd name="connsiteY12" fmla="*/ 356984 h 7138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713836" h="713835">
                <a:moveTo>
                  <a:pt x="713836" y="356984"/>
                </a:moveTo>
                <a:cubicBezTo>
                  <a:pt x="713836" y="436831"/>
                  <a:pt x="687531" y="510699"/>
                  <a:pt x="643024" y="570219"/>
                </a:cubicBezTo>
                <a:cubicBezTo>
                  <a:pt x="616586" y="605691"/>
                  <a:pt x="583637" y="636115"/>
                  <a:pt x="545906" y="659631"/>
                </a:cubicBezTo>
                <a:cubicBezTo>
                  <a:pt x="499539" y="688859"/>
                  <a:pt x="445866" y="707459"/>
                  <a:pt x="388339" y="712508"/>
                </a:cubicBezTo>
                <a:cubicBezTo>
                  <a:pt x="379039" y="713305"/>
                  <a:pt x="369739" y="713703"/>
                  <a:pt x="360306" y="713703"/>
                </a:cubicBezTo>
                <a:cubicBezTo>
                  <a:pt x="359243" y="713836"/>
                  <a:pt x="357915" y="713836"/>
                  <a:pt x="356852" y="713836"/>
                </a:cubicBezTo>
                <a:cubicBezTo>
                  <a:pt x="355789" y="713836"/>
                  <a:pt x="354726" y="713836"/>
                  <a:pt x="353530" y="713703"/>
                </a:cubicBezTo>
                <a:cubicBezTo>
                  <a:pt x="343965" y="713703"/>
                  <a:pt x="334665" y="713305"/>
                  <a:pt x="325365" y="712508"/>
                </a:cubicBezTo>
                <a:cubicBezTo>
                  <a:pt x="267838" y="707459"/>
                  <a:pt x="214297" y="688859"/>
                  <a:pt x="167930" y="659631"/>
                </a:cubicBezTo>
                <a:cubicBezTo>
                  <a:pt x="130332" y="636248"/>
                  <a:pt x="97251" y="605824"/>
                  <a:pt x="70680" y="570219"/>
                </a:cubicBezTo>
                <a:cubicBezTo>
                  <a:pt x="26306" y="510832"/>
                  <a:pt x="0" y="436831"/>
                  <a:pt x="0" y="356984"/>
                </a:cubicBezTo>
                <a:cubicBezTo>
                  <a:pt x="0" y="159826"/>
                  <a:pt x="159826" y="0"/>
                  <a:pt x="356852" y="0"/>
                </a:cubicBezTo>
                <a:cubicBezTo>
                  <a:pt x="554010" y="0"/>
                  <a:pt x="713836" y="159826"/>
                  <a:pt x="713836" y="356984"/>
                </a:cubicBezTo>
                <a:close/>
              </a:path>
            </a:pathLst>
          </a:custGeom>
          <a:solidFill>
            <a:srgbClr val="FFFFFF"/>
          </a:solidFill>
          <a:ln w="13284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53" name="Freeform: Shape 152">
            <a:extLst>
              <a:ext uri="{FF2B5EF4-FFF2-40B4-BE49-F238E27FC236}">
                <a16:creationId xmlns:a16="http://schemas.microsoft.com/office/drawing/2014/main" id="{C921E4D7-6FAD-4AE4-8306-D2A920065DE0}"/>
              </a:ext>
            </a:extLst>
          </p:cNvPr>
          <p:cNvSpPr/>
          <p:nvPr/>
        </p:nvSpPr>
        <p:spPr>
          <a:xfrm rot="16750672">
            <a:off x="4965443" y="2490004"/>
            <a:ext cx="402340" cy="402340"/>
          </a:xfrm>
          <a:custGeom>
            <a:avLst/>
            <a:gdLst>
              <a:gd name="connsiteX0" fmla="*/ 353930 w 353929"/>
              <a:gd name="connsiteY0" fmla="*/ 176965 h 353929"/>
              <a:gd name="connsiteX1" fmla="*/ 176965 w 353929"/>
              <a:gd name="connsiteY1" fmla="*/ 353930 h 353929"/>
              <a:gd name="connsiteX2" fmla="*/ 0 w 353929"/>
              <a:gd name="connsiteY2" fmla="*/ 176965 h 353929"/>
              <a:gd name="connsiteX3" fmla="*/ 176965 w 353929"/>
              <a:gd name="connsiteY3" fmla="*/ 0 h 353929"/>
              <a:gd name="connsiteX4" fmla="*/ 353930 w 353929"/>
              <a:gd name="connsiteY4" fmla="*/ 176965 h 3539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3929" h="353929">
                <a:moveTo>
                  <a:pt x="353930" y="176965"/>
                </a:moveTo>
                <a:cubicBezTo>
                  <a:pt x="353930" y="274700"/>
                  <a:pt x="274700" y="353930"/>
                  <a:pt x="176965" y="353930"/>
                </a:cubicBezTo>
                <a:cubicBezTo>
                  <a:pt x="79230" y="353930"/>
                  <a:pt x="0" y="274700"/>
                  <a:pt x="0" y="176965"/>
                </a:cubicBezTo>
                <a:cubicBezTo>
                  <a:pt x="0" y="79230"/>
                  <a:pt x="79230" y="0"/>
                  <a:pt x="176965" y="0"/>
                </a:cubicBezTo>
                <a:cubicBezTo>
                  <a:pt x="274700" y="0"/>
                  <a:pt x="353930" y="79230"/>
                  <a:pt x="353930" y="176965"/>
                </a:cubicBezTo>
                <a:close/>
              </a:path>
            </a:pathLst>
          </a:custGeom>
          <a:solidFill>
            <a:schemeClr val="accent1"/>
          </a:solidFill>
          <a:ln w="13284" cap="flat">
            <a:solidFill>
              <a:srgbClr val="FFFFFF"/>
            </a:solidFill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55" name="Freeform: Shape 154">
            <a:extLst>
              <a:ext uri="{FF2B5EF4-FFF2-40B4-BE49-F238E27FC236}">
                <a16:creationId xmlns:a16="http://schemas.microsoft.com/office/drawing/2014/main" id="{014E28BA-6FAF-4B46-A954-1E4176F46A23}"/>
              </a:ext>
            </a:extLst>
          </p:cNvPr>
          <p:cNvSpPr/>
          <p:nvPr/>
        </p:nvSpPr>
        <p:spPr>
          <a:xfrm>
            <a:off x="5056609" y="2646973"/>
            <a:ext cx="93033" cy="88502"/>
          </a:xfrm>
          <a:custGeom>
            <a:avLst/>
            <a:gdLst>
              <a:gd name="connsiteX0" fmla="*/ 40920 w 81839"/>
              <a:gd name="connsiteY0" fmla="*/ 0 h 77853"/>
              <a:gd name="connsiteX1" fmla="*/ 50618 w 81839"/>
              <a:gd name="connsiteY1" fmla="*/ 29760 h 77853"/>
              <a:gd name="connsiteX2" fmla="*/ 81839 w 81839"/>
              <a:gd name="connsiteY2" fmla="*/ 29760 h 77853"/>
              <a:gd name="connsiteX3" fmla="*/ 56464 w 81839"/>
              <a:gd name="connsiteY3" fmla="*/ 48094 h 77853"/>
              <a:gd name="connsiteX4" fmla="*/ 66162 w 81839"/>
              <a:gd name="connsiteY4" fmla="*/ 77854 h 77853"/>
              <a:gd name="connsiteX5" fmla="*/ 40920 w 81839"/>
              <a:gd name="connsiteY5" fmla="*/ 59519 h 77853"/>
              <a:gd name="connsiteX6" fmla="*/ 15544 w 81839"/>
              <a:gd name="connsiteY6" fmla="*/ 77854 h 77853"/>
              <a:gd name="connsiteX7" fmla="*/ 25243 w 81839"/>
              <a:gd name="connsiteY7" fmla="*/ 48094 h 77853"/>
              <a:gd name="connsiteX8" fmla="*/ 0 w 81839"/>
              <a:gd name="connsiteY8" fmla="*/ 29760 h 77853"/>
              <a:gd name="connsiteX9" fmla="*/ 31221 w 81839"/>
              <a:gd name="connsiteY9" fmla="*/ 29760 h 77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81839" h="77853">
                <a:moveTo>
                  <a:pt x="40920" y="0"/>
                </a:moveTo>
                <a:lnTo>
                  <a:pt x="50618" y="29760"/>
                </a:lnTo>
                <a:lnTo>
                  <a:pt x="81839" y="29760"/>
                </a:lnTo>
                <a:lnTo>
                  <a:pt x="56464" y="48094"/>
                </a:lnTo>
                <a:lnTo>
                  <a:pt x="66162" y="77854"/>
                </a:lnTo>
                <a:lnTo>
                  <a:pt x="40920" y="59519"/>
                </a:lnTo>
                <a:lnTo>
                  <a:pt x="15544" y="77854"/>
                </a:lnTo>
                <a:lnTo>
                  <a:pt x="25243" y="48094"/>
                </a:lnTo>
                <a:lnTo>
                  <a:pt x="0" y="29760"/>
                </a:lnTo>
                <a:lnTo>
                  <a:pt x="31221" y="29760"/>
                </a:lnTo>
                <a:close/>
              </a:path>
            </a:pathLst>
          </a:custGeom>
          <a:solidFill>
            <a:srgbClr val="FFFFFF"/>
          </a:solidFill>
          <a:ln w="13284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56" name="Freeform: Shape 155">
            <a:extLst>
              <a:ext uri="{FF2B5EF4-FFF2-40B4-BE49-F238E27FC236}">
                <a16:creationId xmlns:a16="http://schemas.microsoft.com/office/drawing/2014/main" id="{9FE6D249-AECA-4806-95D0-A6EB948859D5}"/>
              </a:ext>
            </a:extLst>
          </p:cNvPr>
          <p:cNvSpPr/>
          <p:nvPr/>
        </p:nvSpPr>
        <p:spPr>
          <a:xfrm>
            <a:off x="5183775" y="2646973"/>
            <a:ext cx="93033" cy="88502"/>
          </a:xfrm>
          <a:custGeom>
            <a:avLst/>
            <a:gdLst>
              <a:gd name="connsiteX0" fmla="*/ 40920 w 81839"/>
              <a:gd name="connsiteY0" fmla="*/ 0 h 77853"/>
              <a:gd name="connsiteX1" fmla="*/ 50618 w 81839"/>
              <a:gd name="connsiteY1" fmla="*/ 29760 h 77853"/>
              <a:gd name="connsiteX2" fmla="*/ 81839 w 81839"/>
              <a:gd name="connsiteY2" fmla="*/ 29760 h 77853"/>
              <a:gd name="connsiteX3" fmla="*/ 56597 w 81839"/>
              <a:gd name="connsiteY3" fmla="*/ 48094 h 77853"/>
              <a:gd name="connsiteX4" fmla="*/ 66162 w 81839"/>
              <a:gd name="connsiteY4" fmla="*/ 77854 h 77853"/>
              <a:gd name="connsiteX5" fmla="*/ 40920 w 81839"/>
              <a:gd name="connsiteY5" fmla="*/ 59519 h 77853"/>
              <a:gd name="connsiteX6" fmla="*/ 15544 w 81839"/>
              <a:gd name="connsiteY6" fmla="*/ 77854 h 77853"/>
              <a:gd name="connsiteX7" fmla="*/ 25243 w 81839"/>
              <a:gd name="connsiteY7" fmla="*/ 48094 h 77853"/>
              <a:gd name="connsiteX8" fmla="*/ 0 w 81839"/>
              <a:gd name="connsiteY8" fmla="*/ 29760 h 77853"/>
              <a:gd name="connsiteX9" fmla="*/ 31221 w 81839"/>
              <a:gd name="connsiteY9" fmla="*/ 29760 h 77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81839" h="77853">
                <a:moveTo>
                  <a:pt x="40920" y="0"/>
                </a:moveTo>
                <a:lnTo>
                  <a:pt x="50618" y="29760"/>
                </a:lnTo>
                <a:lnTo>
                  <a:pt x="81839" y="29760"/>
                </a:lnTo>
                <a:lnTo>
                  <a:pt x="56597" y="48094"/>
                </a:lnTo>
                <a:lnTo>
                  <a:pt x="66162" y="77854"/>
                </a:lnTo>
                <a:lnTo>
                  <a:pt x="40920" y="59519"/>
                </a:lnTo>
                <a:lnTo>
                  <a:pt x="15544" y="77854"/>
                </a:lnTo>
                <a:lnTo>
                  <a:pt x="25243" y="48094"/>
                </a:lnTo>
                <a:lnTo>
                  <a:pt x="0" y="29760"/>
                </a:lnTo>
                <a:lnTo>
                  <a:pt x="31221" y="29760"/>
                </a:lnTo>
                <a:close/>
              </a:path>
            </a:pathLst>
          </a:custGeom>
          <a:solidFill>
            <a:srgbClr val="FFFFFF"/>
          </a:solidFill>
          <a:ln w="13284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58" name="Freeform: Shape 157">
            <a:extLst>
              <a:ext uri="{FF2B5EF4-FFF2-40B4-BE49-F238E27FC236}">
                <a16:creationId xmlns:a16="http://schemas.microsoft.com/office/drawing/2014/main" id="{D7DE491E-B80F-41CA-B59F-CA08EF6341B8}"/>
              </a:ext>
            </a:extLst>
          </p:cNvPr>
          <p:cNvSpPr/>
          <p:nvPr/>
        </p:nvSpPr>
        <p:spPr>
          <a:xfrm>
            <a:off x="6861547" y="2691224"/>
            <a:ext cx="1146002" cy="1146002"/>
          </a:xfrm>
          <a:custGeom>
            <a:avLst/>
            <a:gdLst>
              <a:gd name="connsiteX0" fmla="*/ 1008113 w 1008112"/>
              <a:gd name="connsiteY0" fmla="*/ 504056 h 1008112"/>
              <a:gd name="connsiteX1" fmla="*/ 504056 w 1008112"/>
              <a:gd name="connsiteY1" fmla="*/ 1008112 h 1008112"/>
              <a:gd name="connsiteX2" fmla="*/ 0 w 1008112"/>
              <a:gd name="connsiteY2" fmla="*/ 504056 h 1008112"/>
              <a:gd name="connsiteX3" fmla="*/ 504056 w 1008112"/>
              <a:gd name="connsiteY3" fmla="*/ 0 h 1008112"/>
              <a:gd name="connsiteX4" fmla="*/ 1008113 w 1008112"/>
              <a:gd name="connsiteY4" fmla="*/ 504056 h 10081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8112" h="1008112">
                <a:moveTo>
                  <a:pt x="1008113" y="504056"/>
                </a:moveTo>
                <a:cubicBezTo>
                  <a:pt x="1008113" y="782439"/>
                  <a:pt x="782439" y="1008112"/>
                  <a:pt x="504056" y="1008112"/>
                </a:cubicBezTo>
                <a:cubicBezTo>
                  <a:pt x="225674" y="1008112"/>
                  <a:pt x="0" y="782439"/>
                  <a:pt x="0" y="504056"/>
                </a:cubicBezTo>
                <a:cubicBezTo>
                  <a:pt x="0" y="225674"/>
                  <a:pt x="225674" y="0"/>
                  <a:pt x="504056" y="0"/>
                </a:cubicBezTo>
                <a:cubicBezTo>
                  <a:pt x="782439" y="0"/>
                  <a:pt x="1008113" y="225674"/>
                  <a:pt x="1008113" y="504056"/>
                </a:cubicBezTo>
                <a:close/>
              </a:path>
            </a:pathLst>
          </a:custGeom>
          <a:solidFill>
            <a:schemeClr val="accent1"/>
          </a:solidFill>
          <a:ln w="13284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59" name="Freeform: Shape 158">
            <a:extLst>
              <a:ext uri="{FF2B5EF4-FFF2-40B4-BE49-F238E27FC236}">
                <a16:creationId xmlns:a16="http://schemas.microsoft.com/office/drawing/2014/main" id="{729F0920-DD94-457B-9A3A-7F0E84C2C448}"/>
              </a:ext>
            </a:extLst>
          </p:cNvPr>
          <p:cNvSpPr/>
          <p:nvPr/>
        </p:nvSpPr>
        <p:spPr>
          <a:xfrm>
            <a:off x="7028887" y="2858563"/>
            <a:ext cx="811475" cy="811473"/>
          </a:xfrm>
          <a:custGeom>
            <a:avLst/>
            <a:gdLst>
              <a:gd name="connsiteX0" fmla="*/ 713836 w 713836"/>
              <a:gd name="connsiteY0" fmla="*/ 356984 h 713835"/>
              <a:gd name="connsiteX1" fmla="*/ 643024 w 713836"/>
              <a:gd name="connsiteY1" fmla="*/ 570219 h 713835"/>
              <a:gd name="connsiteX2" fmla="*/ 545906 w 713836"/>
              <a:gd name="connsiteY2" fmla="*/ 659631 h 713835"/>
              <a:gd name="connsiteX3" fmla="*/ 466193 w 713836"/>
              <a:gd name="connsiteY3" fmla="*/ 696698 h 713835"/>
              <a:gd name="connsiteX4" fmla="*/ 356852 w 713836"/>
              <a:gd name="connsiteY4" fmla="*/ 713836 h 713835"/>
              <a:gd name="connsiteX5" fmla="*/ 247644 w 713836"/>
              <a:gd name="connsiteY5" fmla="*/ 696698 h 713835"/>
              <a:gd name="connsiteX6" fmla="*/ 167930 w 713836"/>
              <a:gd name="connsiteY6" fmla="*/ 659631 h 713835"/>
              <a:gd name="connsiteX7" fmla="*/ 70812 w 713836"/>
              <a:gd name="connsiteY7" fmla="*/ 570219 h 713835"/>
              <a:gd name="connsiteX8" fmla="*/ 0 w 713836"/>
              <a:gd name="connsiteY8" fmla="*/ 356984 h 713835"/>
              <a:gd name="connsiteX9" fmla="*/ 356852 w 713836"/>
              <a:gd name="connsiteY9" fmla="*/ 0 h 713835"/>
              <a:gd name="connsiteX10" fmla="*/ 713836 w 713836"/>
              <a:gd name="connsiteY10" fmla="*/ 356984 h 7138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713836" h="713835">
                <a:moveTo>
                  <a:pt x="713836" y="356984"/>
                </a:moveTo>
                <a:cubicBezTo>
                  <a:pt x="713836" y="436831"/>
                  <a:pt x="687531" y="510699"/>
                  <a:pt x="643024" y="570219"/>
                </a:cubicBezTo>
                <a:cubicBezTo>
                  <a:pt x="616586" y="605691"/>
                  <a:pt x="583637" y="636115"/>
                  <a:pt x="545906" y="659631"/>
                </a:cubicBezTo>
                <a:cubicBezTo>
                  <a:pt x="521195" y="675042"/>
                  <a:pt x="494624" y="687663"/>
                  <a:pt x="466193" y="696698"/>
                </a:cubicBezTo>
                <a:cubicBezTo>
                  <a:pt x="431783" y="707725"/>
                  <a:pt x="394981" y="713836"/>
                  <a:pt x="356852" y="713836"/>
                </a:cubicBezTo>
                <a:cubicBezTo>
                  <a:pt x="318722" y="713836"/>
                  <a:pt x="281921" y="707858"/>
                  <a:pt x="247644" y="696698"/>
                </a:cubicBezTo>
                <a:cubicBezTo>
                  <a:pt x="219346" y="687663"/>
                  <a:pt x="192642" y="675175"/>
                  <a:pt x="167930" y="659631"/>
                </a:cubicBezTo>
                <a:cubicBezTo>
                  <a:pt x="130332" y="636248"/>
                  <a:pt x="97251" y="605824"/>
                  <a:pt x="70812" y="570219"/>
                </a:cubicBezTo>
                <a:cubicBezTo>
                  <a:pt x="26306" y="510832"/>
                  <a:pt x="0" y="436831"/>
                  <a:pt x="0" y="356984"/>
                </a:cubicBezTo>
                <a:cubicBezTo>
                  <a:pt x="0" y="159826"/>
                  <a:pt x="159826" y="0"/>
                  <a:pt x="356852" y="0"/>
                </a:cubicBezTo>
                <a:cubicBezTo>
                  <a:pt x="554010" y="0"/>
                  <a:pt x="713836" y="159826"/>
                  <a:pt x="713836" y="356984"/>
                </a:cubicBezTo>
                <a:close/>
              </a:path>
            </a:pathLst>
          </a:custGeom>
          <a:solidFill>
            <a:srgbClr val="FFFFFF"/>
          </a:solidFill>
          <a:ln w="13284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78" name="Freeform: Shape 177">
            <a:extLst>
              <a:ext uri="{FF2B5EF4-FFF2-40B4-BE49-F238E27FC236}">
                <a16:creationId xmlns:a16="http://schemas.microsoft.com/office/drawing/2014/main" id="{79580238-D2F9-4177-84F3-43ED30E2A2CE}"/>
              </a:ext>
            </a:extLst>
          </p:cNvPr>
          <p:cNvSpPr/>
          <p:nvPr/>
        </p:nvSpPr>
        <p:spPr>
          <a:xfrm rot="18900000">
            <a:off x="7233325" y="2490129"/>
            <a:ext cx="402335" cy="402335"/>
          </a:xfrm>
          <a:custGeom>
            <a:avLst/>
            <a:gdLst>
              <a:gd name="connsiteX0" fmla="*/ 353926 w 353925"/>
              <a:gd name="connsiteY0" fmla="*/ 176963 h 353925"/>
              <a:gd name="connsiteX1" fmla="*/ 176963 w 353925"/>
              <a:gd name="connsiteY1" fmla="*/ 353925 h 353925"/>
              <a:gd name="connsiteX2" fmla="*/ 0 w 353925"/>
              <a:gd name="connsiteY2" fmla="*/ 176963 h 353925"/>
              <a:gd name="connsiteX3" fmla="*/ 176963 w 353925"/>
              <a:gd name="connsiteY3" fmla="*/ 0 h 353925"/>
              <a:gd name="connsiteX4" fmla="*/ 353926 w 353925"/>
              <a:gd name="connsiteY4" fmla="*/ 176963 h 3539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3925" h="353925">
                <a:moveTo>
                  <a:pt x="353926" y="176963"/>
                </a:moveTo>
                <a:cubicBezTo>
                  <a:pt x="353926" y="274696"/>
                  <a:pt x="274697" y="353925"/>
                  <a:pt x="176963" y="353925"/>
                </a:cubicBezTo>
                <a:cubicBezTo>
                  <a:pt x="79229" y="353925"/>
                  <a:pt x="0" y="274697"/>
                  <a:pt x="0" y="176963"/>
                </a:cubicBezTo>
                <a:cubicBezTo>
                  <a:pt x="0" y="79229"/>
                  <a:pt x="79229" y="0"/>
                  <a:pt x="176963" y="0"/>
                </a:cubicBezTo>
                <a:cubicBezTo>
                  <a:pt x="274697" y="0"/>
                  <a:pt x="353926" y="79229"/>
                  <a:pt x="353926" y="176963"/>
                </a:cubicBezTo>
                <a:close/>
              </a:path>
            </a:pathLst>
          </a:custGeom>
          <a:solidFill>
            <a:schemeClr val="accent1"/>
          </a:solidFill>
          <a:ln w="13284" cap="flat">
            <a:solidFill>
              <a:srgbClr val="FFFFFF"/>
            </a:solidFill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80" name="Freeform: Shape 179">
            <a:extLst>
              <a:ext uri="{FF2B5EF4-FFF2-40B4-BE49-F238E27FC236}">
                <a16:creationId xmlns:a16="http://schemas.microsoft.com/office/drawing/2014/main" id="{529FB22F-2834-43C0-97C8-AD6D3622ABD5}"/>
              </a:ext>
            </a:extLst>
          </p:cNvPr>
          <p:cNvSpPr/>
          <p:nvPr/>
        </p:nvSpPr>
        <p:spPr>
          <a:xfrm>
            <a:off x="7324449" y="2646973"/>
            <a:ext cx="93184" cy="88502"/>
          </a:xfrm>
          <a:custGeom>
            <a:avLst/>
            <a:gdLst>
              <a:gd name="connsiteX0" fmla="*/ 40920 w 81972"/>
              <a:gd name="connsiteY0" fmla="*/ 0 h 77853"/>
              <a:gd name="connsiteX1" fmla="*/ 50618 w 81972"/>
              <a:gd name="connsiteY1" fmla="*/ 29760 h 77853"/>
              <a:gd name="connsiteX2" fmla="*/ 81972 w 81972"/>
              <a:gd name="connsiteY2" fmla="*/ 29760 h 77853"/>
              <a:gd name="connsiteX3" fmla="*/ 56597 w 81972"/>
              <a:gd name="connsiteY3" fmla="*/ 48094 h 77853"/>
              <a:gd name="connsiteX4" fmla="*/ 66296 w 81972"/>
              <a:gd name="connsiteY4" fmla="*/ 77854 h 77853"/>
              <a:gd name="connsiteX5" fmla="*/ 40920 w 81972"/>
              <a:gd name="connsiteY5" fmla="*/ 59519 h 77853"/>
              <a:gd name="connsiteX6" fmla="*/ 15677 w 81972"/>
              <a:gd name="connsiteY6" fmla="*/ 77854 h 77853"/>
              <a:gd name="connsiteX7" fmla="*/ 25376 w 81972"/>
              <a:gd name="connsiteY7" fmla="*/ 48094 h 77853"/>
              <a:gd name="connsiteX8" fmla="*/ 0 w 81972"/>
              <a:gd name="connsiteY8" fmla="*/ 29760 h 77853"/>
              <a:gd name="connsiteX9" fmla="*/ 31354 w 81972"/>
              <a:gd name="connsiteY9" fmla="*/ 29760 h 77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81972" h="77853">
                <a:moveTo>
                  <a:pt x="40920" y="0"/>
                </a:moveTo>
                <a:lnTo>
                  <a:pt x="50618" y="29760"/>
                </a:lnTo>
                <a:lnTo>
                  <a:pt x="81972" y="29760"/>
                </a:lnTo>
                <a:lnTo>
                  <a:pt x="56597" y="48094"/>
                </a:lnTo>
                <a:lnTo>
                  <a:pt x="66296" y="77854"/>
                </a:lnTo>
                <a:lnTo>
                  <a:pt x="40920" y="59519"/>
                </a:lnTo>
                <a:lnTo>
                  <a:pt x="15677" y="77854"/>
                </a:lnTo>
                <a:lnTo>
                  <a:pt x="25376" y="48094"/>
                </a:lnTo>
                <a:lnTo>
                  <a:pt x="0" y="29760"/>
                </a:lnTo>
                <a:lnTo>
                  <a:pt x="31354" y="29760"/>
                </a:lnTo>
                <a:close/>
              </a:path>
            </a:pathLst>
          </a:custGeom>
          <a:solidFill>
            <a:srgbClr val="FFFFFF"/>
          </a:solidFill>
          <a:ln w="13284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81" name="Freeform: Shape 180">
            <a:extLst>
              <a:ext uri="{FF2B5EF4-FFF2-40B4-BE49-F238E27FC236}">
                <a16:creationId xmlns:a16="http://schemas.microsoft.com/office/drawing/2014/main" id="{B0EF7602-A866-4A02-9278-57E48E565D9D}"/>
              </a:ext>
            </a:extLst>
          </p:cNvPr>
          <p:cNvSpPr/>
          <p:nvPr/>
        </p:nvSpPr>
        <p:spPr>
          <a:xfrm>
            <a:off x="7451616" y="2646973"/>
            <a:ext cx="93184" cy="88502"/>
          </a:xfrm>
          <a:custGeom>
            <a:avLst/>
            <a:gdLst>
              <a:gd name="connsiteX0" fmla="*/ 40920 w 81972"/>
              <a:gd name="connsiteY0" fmla="*/ 0 h 77853"/>
              <a:gd name="connsiteX1" fmla="*/ 50618 w 81972"/>
              <a:gd name="connsiteY1" fmla="*/ 29760 h 77853"/>
              <a:gd name="connsiteX2" fmla="*/ 81972 w 81972"/>
              <a:gd name="connsiteY2" fmla="*/ 29760 h 77853"/>
              <a:gd name="connsiteX3" fmla="*/ 56597 w 81972"/>
              <a:gd name="connsiteY3" fmla="*/ 48094 h 77853"/>
              <a:gd name="connsiteX4" fmla="*/ 66295 w 81972"/>
              <a:gd name="connsiteY4" fmla="*/ 77854 h 77853"/>
              <a:gd name="connsiteX5" fmla="*/ 40920 w 81972"/>
              <a:gd name="connsiteY5" fmla="*/ 59519 h 77853"/>
              <a:gd name="connsiteX6" fmla="*/ 15677 w 81972"/>
              <a:gd name="connsiteY6" fmla="*/ 77854 h 77853"/>
              <a:gd name="connsiteX7" fmla="*/ 25376 w 81972"/>
              <a:gd name="connsiteY7" fmla="*/ 48094 h 77853"/>
              <a:gd name="connsiteX8" fmla="*/ 0 w 81972"/>
              <a:gd name="connsiteY8" fmla="*/ 29760 h 77853"/>
              <a:gd name="connsiteX9" fmla="*/ 31354 w 81972"/>
              <a:gd name="connsiteY9" fmla="*/ 29760 h 77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81972" h="77853">
                <a:moveTo>
                  <a:pt x="40920" y="0"/>
                </a:moveTo>
                <a:lnTo>
                  <a:pt x="50618" y="29760"/>
                </a:lnTo>
                <a:lnTo>
                  <a:pt x="81972" y="29760"/>
                </a:lnTo>
                <a:lnTo>
                  <a:pt x="56597" y="48094"/>
                </a:lnTo>
                <a:lnTo>
                  <a:pt x="66295" y="77854"/>
                </a:lnTo>
                <a:lnTo>
                  <a:pt x="40920" y="59519"/>
                </a:lnTo>
                <a:lnTo>
                  <a:pt x="15677" y="77854"/>
                </a:lnTo>
                <a:lnTo>
                  <a:pt x="25376" y="48094"/>
                </a:lnTo>
                <a:lnTo>
                  <a:pt x="0" y="29760"/>
                </a:lnTo>
                <a:lnTo>
                  <a:pt x="31354" y="29760"/>
                </a:lnTo>
                <a:close/>
              </a:path>
            </a:pathLst>
          </a:custGeom>
          <a:solidFill>
            <a:srgbClr val="FFFFFF"/>
          </a:solidFill>
          <a:ln w="13284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83" name="Freeform: Shape 182">
            <a:extLst>
              <a:ext uri="{FF2B5EF4-FFF2-40B4-BE49-F238E27FC236}">
                <a16:creationId xmlns:a16="http://schemas.microsoft.com/office/drawing/2014/main" id="{8DFD5AC9-AD60-4374-A882-63D726CCF0C4}"/>
              </a:ext>
            </a:extLst>
          </p:cNvPr>
          <p:cNvSpPr/>
          <p:nvPr/>
        </p:nvSpPr>
        <p:spPr>
          <a:xfrm>
            <a:off x="9129540" y="2691225"/>
            <a:ext cx="1146002" cy="1146002"/>
          </a:xfrm>
          <a:custGeom>
            <a:avLst/>
            <a:gdLst>
              <a:gd name="connsiteX0" fmla="*/ 1008113 w 1008112"/>
              <a:gd name="connsiteY0" fmla="*/ 504056 h 1008112"/>
              <a:gd name="connsiteX1" fmla="*/ 504057 w 1008112"/>
              <a:gd name="connsiteY1" fmla="*/ 1008112 h 1008112"/>
              <a:gd name="connsiteX2" fmla="*/ 0 w 1008112"/>
              <a:gd name="connsiteY2" fmla="*/ 504056 h 1008112"/>
              <a:gd name="connsiteX3" fmla="*/ 504057 w 1008112"/>
              <a:gd name="connsiteY3" fmla="*/ 0 h 1008112"/>
              <a:gd name="connsiteX4" fmla="*/ 1008113 w 1008112"/>
              <a:gd name="connsiteY4" fmla="*/ 504056 h 10081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8112" h="1008112">
                <a:moveTo>
                  <a:pt x="1008113" y="504056"/>
                </a:moveTo>
                <a:cubicBezTo>
                  <a:pt x="1008113" y="782439"/>
                  <a:pt x="782439" y="1008112"/>
                  <a:pt x="504057" y="1008112"/>
                </a:cubicBezTo>
                <a:cubicBezTo>
                  <a:pt x="225674" y="1008112"/>
                  <a:pt x="0" y="782439"/>
                  <a:pt x="0" y="504056"/>
                </a:cubicBezTo>
                <a:cubicBezTo>
                  <a:pt x="0" y="225674"/>
                  <a:pt x="225674" y="0"/>
                  <a:pt x="504057" y="0"/>
                </a:cubicBezTo>
                <a:cubicBezTo>
                  <a:pt x="782439" y="0"/>
                  <a:pt x="1008113" y="225674"/>
                  <a:pt x="1008113" y="504056"/>
                </a:cubicBezTo>
                <a:close/>
              </a:path>
            </a:pathLst>
          </a:custGeom>
          <a:solidFill>
            <a:schemeClr val="accent1"/>
          </a:solidFill>
          <a:ln w="13284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84" name="Freeform: Shape 183">
            <a:extLst>
              <a:ext uri="{FF2B5EF4-FFF2-40B4-BE49-F238E27FC236}">
                <a16:creationId xmlns:a16="http://schemas.microsoft.com/office/drawing/2014/main" id="{3C606C93-D3DD-4B48-AB4E-7714B2254223}"/>
              </a:ext>
            </a:extLst>
          </p:cNvPr>
          <p:cNvSpPr/>
          <p:nvPr/>
        </p:nvSpPr>
        <p:spPr>
          <a:xfrm>
            <a:off x="9296729" y="2858564"/>
            <a:ext cx="811475" cy="811474"/>
          </a:xfrm>
          <a:custGeom>
            <a:avLst/>
            <a:gdLst>
              <a:gd name="connsiteX0" fmla="*/ 713836 w 713836"/>
              <a:gd name="connsiteY0" fmla="*/ 356984 h 713835"/>
              <a:gd name="connsiteX1" fmla="*/ 643024 w 713836"/>
              <a:gd name="connsiteY1" fmla="*/ 570219 h 713835"/>
              <a:gd name="connsiteX2" fmla="*/ 545906 w 713836"/>
              <a:gd name="connsiteY2" fmla="*/ 659631 h 713835"/>
              <a:gd name="connsiteX3" fmla="*/ 466192 w 713836"/>
              <a:gd name="connsiteY3" fmla="*/ 696698 h 713835"/>
              <a:gd name="connsiteX4" fmla="*/ 388471 w 713836"/>
              <a:gd name="connsiteY4" fmla="*/ 712508 h 713835"/>
              <a:gd name="connsiteX5" fmla="*/ 356985 w 713836"/>
              <a:gd name="connsiteY5" fmla="*/ 713836 h 713835"/>
              <a:gd name="connsiteX6" fmla="*/ 325365 w 713836"/>
              <a:gd name="connsiteY6" fmla="*/ 712508 h 713835"/>
              <a:gd name="connsiteX7" fmla="*/ 247644 w 713836"/>
              <a:gd name="connsiteY7" fmla="*/ 696698 h 713835"/>
              <a:gd name="connsiteX8" fmla="*/ 167930 w 713836"/>
              <a:gd name="connsiteY8" fmla="*/ 659631 h 713835"/>
              <a:gd name="connsiteX9" fmla="*/ 70812 w 713836"/>
              <a:gd name="connsiteY9" fmla="*/ 570219 h 713835"/>
              <a:gd name="connsiteX10" fmla="*/ 0 w 713836"/>
              <a:gd name="connsiteY10" fmla="*/ 356984 h 713835"/>
              <a:gd name="connsiteX11" fmla="*/ 356985 w 713836"/>
              <a:gd name="connsiteY11" fmla="*/ 0 h 713835"/>
              <a:gd name="connsiteX12" fmla="*/ 713836 w 713836"/>
              <a:gd name="connsiteY12" fmla="*/ 356984 h 7138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713836" h="713835">
                <a:moveTo>
                  <a:pt x="713836" y="356984"/>
                </a:moveTo>
                <a:cubicBezTo>
                  <a:pt x="713836" y="436831"/>
                  <a:pt x="687531" y="510699"/>
                  <a:pt x="643024" y="570219"/>
                </a:cubicBezTo>
                <a:cubicBezTo>
                  <a:pt x="616585" y="605824"/>
                  <a:pt x="583637" y="636248"/>
                  <a:pt x="545906" y="659631"/>
                </a:cubicBezTo>
                <a:cubicBezTo>
                  <a:pt x="521328" y="675175"/>
                  <a:pt x="494623" y="687663"/>
                  <a:pt x="466192" y="696698"/>
                </a:cubicBezTo>
                <a:cubicBezTo>
                  <a:pt x="441348" y="704802"/>
                  <a:pt x="415308" y="710116"/>
                  <a:pt x="388471" y="712508"/>
                </a:cubicBezTo>
                <a:cubicBezTo>
                  <a:pt x="378109" y="713437"/>
                  <a:pt x="367480" y="713836"/>
                  <a:pt x="356985" y="713836"/>
                </a:cubicBezTo>
                <a:cubicBezTo>
                  <a:pt x="346356" y="713836"/>
                  <a:pt x="335727" y="713437"/>
                  <a:pt x="325365" y="712508"/>
                </a:cubicBezTo>
                <a:cubicBezTo>
                  <a:pt x="298528" y="710116"/>
                  <a:pt x="272355" y="704802"/>
                  <a:pt x="247644" y="696698"/>
                </a:cubicBezTo>
                <a:cubicBezTo>
                  <a:pt x="219345" y="687663"/>
                  <a:pt x="192642" y="675042"/>
                  <a:pt x="167930" y="659631"/>
                </a:cubicBezTo>
                <a:cubicBezTo>
                  <a:pt x="130332" y="636115"/>
                  <a:pt x="97250" y="605691"/>
                  <a:pt x="70812" y="570219"/>
                </a:cubicBezTo>
                <a:cubicBezTo>
                  <a:pt x="26305" y="510832"/>
                  <a:pt x="0" y="436831"/>
                  <a:pt x="0" y="356984"/>
                </a:cubicBezTo>
                <a:cubicBezTo>
                  <a:pt x="0" y="159826"/>
                  <a:pt x="159826" y="0"/>
                  <a:pt x="356985" y="0"/>
                </a:cubicBezTo>
                <a:cubicBezTo>
                  <a:pt x="554143" y="0"/>
                  <a:pt x="713836" y="159826"/>
                  <a:pt x="713836" y="356984"/>
                </a:cubicBezTo>
                <a:close/>
              </a:path>
            </a:pathLst>
          </a:custGeom>
          <a:solidFill>
            <a:srgbClr val="FFFFFF"/>
          </a:solidFill>
          <a:ln w="13284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207" name="Freeform: Shape 206">
            <a:extLst>
              <a:ext uri="{FF2B5EF4-FFF2-40B4-BE49-F238E27FC236}">
                <a16:creationId xmlns:a16="http://schemas.microsoft.com/office/drawing/2014/main" id="{219254AC-C89E-495A-81C2-0A114452A9B3}"/>
              </a:ext>
            </a:extLst>
          </p:cNvPr>
          <p:cNvSpPr/>
          <p:nvPr/>
        </p:nvSpPr>
        <p:spPr>
          <a:xfrm rot="16750672">
            <a:off x="9501213" y="2490023"/>
            <a:ext cx="402340" cy="402340"/>
          </a:xfrm>
          <a:custGeom>
            <a:avLst/>
            <a:gdLst>
              <a:gd name="connsiteX0" fmla="*/ 353929 w 353929"/>
              <a:gd name="connsiteY0" fmla="*/ 176965 h 353929"/>
              <a:gd name="connsiteX1" fmla="*/ 176965 w 353929"/>
              <a:gd name="connsiteY1" fmla="*/ 353930 h 353929"/>
              <a:gd name="connsiteX2" fmla="*/ 0 w 353929"/>
              <a:gd name="connsiteY2" fmla="*/ 176965 h 353929"/>
              <a:gd name="connsiteX3" fmla="*/ 176965 w 353929"/>
              <a:gd name="connsiteY3" fmla="*/ 0 h 353929"/>
              <a:gd name="connsiteX4" fmla="*/ 353929 w 353929"/>
              <a:gd name="connsiteY4" fmla="*/ 176965 h 3539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3929" h="353929">
                <a:moveTo>
                  <a:pt x="353929" y="176965"/>
                </a:moveTo>
                <a:cubicBezTo>
                  <a:pt x="353929" y="274700"/>
                  <a:pt x="274700" y="353930"/>
                  <a:pt x="176965" y="353930"/>
                </a:cubicBezTo>
                <a:cubicBezTo>
                  <a:pt x="79229" y="353930"/>
                  <a:pt x="0" y="274700"/>
                  <a:pt x="0" y="176965"/>
                </a:cubicBezTo>
                <a:cubicBezTo>
                  <a:pt x="0" y="79230"/>
                  <a:pt x="79229" y="0"/>
                  <a:pt x="176965" y="0"/>
                </a:cubicBezTo>
                <a:cubicBezTo>
                  <a:pt x="274700" y="0"/>
                  <a:pt x="353929" y="79230"/>
                  <a:pt x="353929" y="176965"/>
                </a:cubicBezTo>
                <a:close/>
              </a:path>
            </a:pathLst>
          </a:custGeom>
          <a:solidFill>
            <a:schemeClr val="accent1"/>
          </a:solidFill>
          <a:ln w="13284" cap="flat">
            <a:solidFill>
              <a:srgbClr val="FFFFFF"/>
            </a:solidFill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209" name="Freeform: Shape 208">
            <a:extLst>
              <a:ext uri="{FF2B5EF4-FFF2-40B4-BE49-F238E27FC236}">
                <a16:creationId xmlns:a16="http://schemas.microsoft.com/office/drawing/2014/main" id="{A5D156DC-2440-4EF5-9F13-BA4ED4780EB0}"/>
              </a:ext>
            </a:extLst>
          </p:cNvPr>
          <p:cNvSpPr/>
          <p:nvPr/>
        </p:nvSpPr>
        <p:spPr>
          <a:xfrm>
            <a:off x="9592442" y="2646974"/>
            <a:ext cx="93033" cy="88502"/>
          </a:xfrm>
          <a:custGeom>
            <a:avLst/>
            <a:gdLst>
              <a:gd name="connsiteX0" fmla="*/ 40920 w 81839"/>
              <a:gd name="connsiteY0" fmla="*/ 0 h 77853"/>
              <a:gd name="connsiteX1" fmla="*/ 50618 w 81839"/>
              <a:gd name="connsiteY1" fmla="*/ 29760 h 77853"/>
              <a:gd name="connsiteX2" fmla="*/ 81839 w 81839"/>
              <a:gd name="connsiteY2" fmla="*/ 29760 h 77853"/>
              <a:gd name="connsiteX3" fmla="*/ 56597 w 81839"/>
              <a:gd name="connsiteY3" fmla="*/ 48094 h 77853"/>
              <a:gd name="connsiteX4" fmla="*/ 66163 w 81839"/>
              <a:gd name="connsiteY4" fmla="*/ 77854 h 77853"/>
              <a:gd name="connsiteX5" fmla="*/ 40920 w 81839"/>
              <a:gd name="connsiteY5" fmla="*/ 59519 h 77853"/>
              <a:gd name="connsiteX6" fmla="*/ 15677 w 81839"/>
              <a:gd name="connsiteY6" fmla="*/ 77854 h 77853"/>
              <a:gd name="connsiteX7" fmla="*/ 25243 w 81839"/>
              <a:gd name="connsiteY7" fmla="*/ 48094 h 77853"/>
              <a:gd name="connsiteX8" fmla="*/ 0 w 81839"/>
              <a:gd name="connsiteY8" fmla="*/ 29760 h 77853"/>
              <a:gd name="connsiteX9" fmla="*/ 31221 w 81839"/>
              <a:gd name="connsiteY9" fmla="*/ 29760 h 77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81839" h="77853">
                <a:moveTo>
                  <a:pt x="40920" y="0"/>
                </a:moveTo>
                <a:lnTo>
                  <a:pt x="50618" y="29760"/>
                </a:lnTo>
                <a:lnTo>
                  <a:pt x="81839" y="29760"/>
                </a:lnTo>
                <a:lnTo>
                  <a:pt x="56597" y="48094"/>
                </a:lnTo>
                <a:lnTo>
                  <a:pt x="66163" y="77854"/>
                </a:lnTo>
                <a:lnTo>
                  <a:pt x="40920" y="59519"/>
                </a:lnTo>
                <a:lnTo>
                  <a:pt x="15677" y="77854"/>
                </a:lnTo>
                <a:lnTo>
                  <a:pt x="25243" y="48094"/>
                </a:lnTo>
                <a:lnTo>
                  <a:pt x="0" y="29760"/>
                </a:lnTo>
                <a:lnTo>
                  <a:pt x="31221" y="29760"/>
                </a:lnTo>
                <a:close/>
              </a:path>
            </a:pathLst>
          </a:custGeom>
          <a:solidFill>
            <a:srgbClr val="FFFFFF"/>
          </a:solidFill>
          <a:ln w="13284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210" name="Freeform: Shape 209">
            <a:extLst>
              <a:ext uri="{FF2B5EF4-FFF2-40B4-BE49-F238E27FC236}">
                <a16:creationId xmlns:a16="http://schemas.microsoft.com/office/drawing/2014/main" id="{D01EF231-6F3D-4225-8EDC-406B81E4FD82}"/>
              </a:ext>
            </a:extLst>
          </p:cNvPr>
          <p:cNvSpPr/>
          <p:nvPr/>
        </p:nvSpPr>
        <p:spPr>
          <a:xfrm>
            <a:off x="9719608" y="2646974"/>
            <a:ext cx="93033" cy="88502"/>
          </a:xfrm>
          <a:custGeom>
            <a:avLst/>
            <a:gdLst>
              <a:gd name="connsiteX0" fmla="*/ 40920 w 81839"/>
              <a:gd name="connsiteY0" fmla="*/ 0 h 77853"/>
              <a:gd name="connsiteX1" fmla="*/ 50618 w 81839"/>
              <a:gd name="connsiteY1" fmla="*/ 29760 h 77853"/>
              <a:gd name="connsiteX2" fmla="*/ 81839 w 81839"/>
              <a:gd name="connsiteY2" fmla="*/ 29760 h 77853"/>
              <a:gd name="connsiteX3" fmla="*/ 56596 w 81839"/>
              <a:gd name="connsiteY3" fmla="*/ 48094 h 77853"/>
              <a:gd name="connsiteX4" fmla="*/ 66162 w 81839"/>
              <a:gd name="connsiteY4" fmla="*/ 77854 h 77853"/>
              <a:gd name="connsiteX5" fmla="*/ 40920 w 81839"/>
              <a:gd name="connsiteY5" fmla="*/ 59519 h 77853"/>
              <a:gd name="connsiteX6" fmla="*/ 15677 w 81839"/>
              <a:gd name="connsiteY6" fmla="*/ 77854 h 77853"/>
              <a:gd name="connsiteX7" fmla="*/ 25243 w 81839"/>
              <a:gd name="connsiteY7" fmla="*/ 48094 h 77853"/>
              <a:gd name="connsiteX8" fmla="*/ 0 w 81839"/>
              <a:gd name="connsiteY8" fmla="*/ 29760 h 77853"/>
              <a:gd name="connsiteX9" fmla="*/ 31221 w 81839"/>
              <a:gd name="connsiteY9" fmla="*/ 29760 h 77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81839" h="77853">
                <a:moveTo>
                  <a:pt x="40920" y="0"/>
                </a:moveTo>
                <a:lnTo>
                  <a:pt x="50618" y="29760"/>
                </a:lnTo>
                <a:lnTo>
                  <a:pt x="81839" y="29760"/>
                </a:lnTo>
                <a:lnTo>
                  <a:pt x="56596" y="48094"/>
                </a:lnTo>
                <a:lnTo>
                  <a:pt x="66162" y="77854"/>
                </a:lnTo>
                <a:lnTo>
                  <a:pt x="40920" y="59519"/>
                </a:lnTo>
                <a:lnTo>
                  <a:pt x="15677" y="77854"/>
                </a:lnTo>
                <a:lnTo>
                  <a:pt x="25243" y="48094"/>
                </a:lnTo>
                <a:lnTo>
                  <a:pt x="0" y="29760"/>
                </a:lnTo>
                <a:lnTo>
                  <a:pt x="31221" y="29760"/>
                </a:lnTo>
                <a:close/>
              </a:path>
            </a:pathLst>
          </a:custGeom>
          <a:solidFill>
            <a:srgbClr val="FFFFFF"/>
          </a:solidFill>
          <a:ln w="13284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212" name="Freeform: Shape 211">
            <a:extLst>
              <a:ext uri="{FF2B5EF4-FFF2-40B4-BE49-F238E27FC236}">
                <a16:creationId xmlns:a16="http://schemas.microsoft.com/office/drawing/2014/main" id="{60C15256-EC61-4725-9B9A-3E244A67F6F1}"/>
              </a:ext>
            </a:extLst>
          </p:cNvPr>
          <p:cNvSpPr/>
          <p:nvPr/>
        </p:nvSpPr>
        <p:spPr>
          <a:xfrm>
            <a:off x="6861547" y="735560"/>
            <a:ext cx="1146002" cy="1146002"/>
          </a:xfrm>
          <a:custGeom>
            <a:avLst/>
            <a:gdLst>
              <a:gd name="connsiteX0" fmla="*/ 1008113 w 1008112"/>
              <a:gd name="connsiteY0" fmla="*/ 504056 h 1008112"/>
              <a:gd name="connsiteX1" fmla="*/ 504056 w 1008112"/>
              <a:gd name="connsiteY1" fmla="*/ 1008112 h 1008112"/>
              <a:gd name="connsiteX2" fmla="*/ 0 w 1008112"/>
              <a:gd name="connsiteY2" fmla="*/ 504056 h 1008112"/>
              <a:gd name="connsiteX3" fmla="*/ 504056 w 1008112"/>
              <a:gd name="connsiteY3" fmla="*/ 0 h 1008112"/>
              <a:gd name="connsiteX4" fmla="*/ 1008113 w 1008112"/>
              <a:gd name="connsiteY4" fmla="*/ 504056 h 10081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8112" h="1008112">
                <a:moveTo>
                  <a:pt x="1008113" y="504056"/>
                </a:moveTo>
                <a:cubicBezTo>
                  <a:pt x="1008113" y="782439"/>
                  <a:pt x="782439" y="1008112"/>
                  <a:pt x="504056" y="1008112"/>
                </a:cubicBezTo>
                <a:cubicBezTo>
                  <a:pt x="225674" y="1008112"/>
                  <a:pt x="0" y="782439"/>
                  <a:pt x="0" y="504056"/>
                </a:cubicBezTo>
                <a:cubicBezTo>
                  <a:pt x="0" y="225674"/>
                  <a:pt x="225674" y="0"/>
                  <a:pt x="504056" y="0"/>
                </a:cubicBezTo>
                <a:cubicBezTo>
                  <a:pt x="782439" y="0"/>
                  <a:pt x="1008113" y="225674"/>
                  <a:pt x="1008113" y="504056"/>
                </a:cubicBezTo>
                <a:close/>
              </a:path>
            </a:pathLst>
          </a:custGeom>
          <a:solidFill>
            <a:schemeClr val="accent2"/>
          </a:solidFill>
          <a:ln w="13284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213" name="Freeform: Shape 212">
            <a:extLst>
              <a:ext uri="{FF2B5EF4-FFF2-40B4-BE49-F238E27FC236}">
                <a16:creationId xmlns:a16="http://schemas.microsoft.com/office/drawing/2014/main" id="{122C7AD2-BDB7-44BA-8460-A734C43CB1DA}"/>
              </a:ext>
            </a:extLst>
          </p:cNvPr>
          <p:cNvSpPr/>
          <p:nvPr/>
        </p:nvSpPr>
        <p:spPr>
          <a:xfrm>
            <a:off x="7028887" y="902899"/>
            <a:ext cx="811475" cy="811475"/>
          </a:xfrm>
          <a:custGeom>
            <a:avLst/>
            <a:gdLst>
              <a:gd name="connsiteX0" fmla="*/ 713836 w 713836"/>
              <a:gd name="connsiteY0" fmla="*/ 356984 h 713836"/>
              <a:gd name="connsiteX1" fmla="*/ 643024 w 713836"/>
              <a:gd name="connsiteY1" fmla="*/ 570219 h 713836"/>
              <a:gd name="connsiteX2" fmla="*/ 545906 w 713836"/>
              <a:gd name="connsiteY2" fmla="*/ 659631 h 713836"/>
              <a:gd name="connsiteX3" fmla="*/ 466193 w 713836"/>
              <a:gd name="connsiteY3" fmla="*/ 696698 h 713836"/>
              <a:gd name="connsiteX4" fmla="*/ 388339 w 713836"/>
              <a:gd name="connsiteY4" fmla="*/ 712508 h 713836"/>
              <a:gd name="connsiteX5" fmla="*/ 356852 w 713836"/>
              <a:gd name="connsiteY5" fmla="*/ 713836 h 713836"/>
              <a:gd name="connsiteX6" fmla="*/ 325365 w 713836"/>
              <a:gd name="connsiteY6" fmla="*/ 712508 h 713836"/>
              <a:gd name="connsiteX7" fmla="*/ 247644 w 713836"/>
              <a:gd name="connsiteY7" fmla="*/ 696698 h 713836"/>
              <a:gd name="connsiteX8" fmla="*/ 167930 w 713836"/>
              <a:gd name="connsiteY8" fmla="*/ 659631 h 713836"/>
              <a:gd name="connsiteX9" fmla="*/ 70812 w 713836"/>
              <a:gd name="connsiteY9" fmla="*/ 570219 h 713836"/>
              <a:gd name="connsiteX10" fmla="*/ 0 w 713836"/>
              <a:gd name="connsiteY10" fmla="*/ 356984 h 713836"/>
              <a:gd name="connsiteX11" fmla="*/ 356852 w 713836"/>
              <a:gd name="connsiteY11" fmla="*/ 0 h 713836"/>
              <a:gd name="connsiteX12" fmla="*/ 713836 w 713836"/>
              <a:gd name="connsiteY12" fmla="*/ 356984 h 7138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713836" h="713836">
                <a:moveTo>
                  <a:pt x="713836" y="356984"/>
                </a:moveTo>
                <a:cubicBezTo>
                  <a:pt x="713836" y="436964"/>
                  <a:pt x="687531" y="510699"/>
                  <a:pt x="643024" y="570219"/>
                </a:cubicBezTo>
                <a:cubicBezTo>
                  <a:pt x="616586" y="605691"/>
                  <a:pt x="583637" y="636115"/>
                  <a:pt x="545906" y="659631"/>
                </a:cubicBezTo>
                <a:cubicBezTo>
                  <a:pt x="521195" y="675042"/>
                  <a:pt x="494624" y="687663"/>
                  <a:pt x="466193" y="696698"/>
                </a:cubicBezTo>
                <a:cubicBezTo>
                  <a:pt x="441349" y="704802"/>
                  <a:pt x="415308" y="710116"/>
                  <a:pt x="388339" y="712508"/>
                </a:cubicBezTo>
                <a:cubicBezTo>
                  <a:pt x="377976" y="713437"/>
                  <a:pt x="367348" y="713836"/>
                  <a:pt x="356852" y="713836"/>
                </a:cubicBezTo>
                <a:cubicBezTo>
                  <a:pt x="346356" y="713836"/>
                  <a:pt x="335728" y="713437"/>
                  <a:pt x="325365" y="712508"/>
                </a:cubicBezTo>
                <a:cubicBezTo>
                  <a:pt x="298528" y="710116"/>
                  <a:pt x="272355" y="704802"/>
                  <a:pt x="247644" y="696698"/>
                </a:cubicBezTo>
                <a:cubicBezTo>
                  <a:pt x="219346" y="687663"/>
                  <a:pt x="192642" y="675175"/>
                  <a:pt x="167930" y="659631"/>
                </a:cubicBezTo>
                <a:cubicBezTo>
                  <a:pt x="130332" y="636248"/>
                  <a:pt x="97251" y="605824"/>
                  <a:pt x="70812" y="570219"/>
                </a:cubicBezTo>
                <a:cubicBezTo>
                  <a:pt x="26306" y="510832"/>
                  <a:pt x="0" y="436964"/>
                  <a:pt x="0" y="356984"/>
                </a:cubicBezTo>
                <a:cubicBezTo>
                  <a:pt x="0" y="159826"/>
                  <a:pt x="159826" y="0"/>
                  <a:pt x="356852" y="0"/>
                </a:cubicBezTo>
                <a:cubicBezTo>
                  <a:pt x="554010" y="0"/>
                  <a:pt x="713836" y="159826"/>
                  <a:pt x="713836" y="356984"/>
                </a:cubicBezTo>
                <a:close/>
              </a:path>
            </a:pathLst>
          </a:custGeom>
          <a:solidFill>
            <a:srgbClr val="FFFFFF"/>
          </a:solidFill>
          <a:ln w="13284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236" name="Freeform: Shape 235">
            <a:extLst>
              <a:ext uri="{FF2B5EF4-FFF2-40B4-BE49-F238E27FC236}">
                <a16:creationId xmlns:a16="http://schemas.microsoft.com/office/drawing/2014/main" id="{3EFD8360-5534-4206-8A34-B6EB37168410}"/>
              </a:ext>
            </a:extLst>
          </p:cNvPr>
          <p:cNvSpPr/>
          <p:nvPr/>
        </p:nvSpPr>
        <p:spPr>
          <a:xfrm rot="18900000">
            <a:off x="7233356" y="534474"/>
            <a:ext cx="402335" cy="402335"/>
          </a:xfrm>
          <a:custGeom>
            <a:avLst/>
            <a:gdLst>
              <a:gd name="connsiteX0" fmla="*/ 353926 w 353925"/>
              <a:gd name="connsiteY0" fmla="*/ 176963 h 353925"/>
              <a:gd name="connsiteX1" fmla="*/ 176963 w 353925"/>
              <a:gd name="connsiteY1" fmla="*/ 353925 h 353925"/>
              <a:gd name="connsiteX2" fmla="*/ 0 w 353925"/>
              <a:gd name="connsiteY2" fmla="*/ 176963 h 353925"/>
              <a:gd name="connsiteX3" fmla="*/ 176963 w 353925"/>
              <a:gd name="connsiteY3" fmla="*/ 0 h 353925"/>
              <a:gd name="connsiteX4" fmla="*/ 353926 w 353925"/>
              <a:gd name="connsiteY4" fmla="*/ 176963 h 3539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3925" h="353925">
                <a:moveTo>
                  <a:pt x="353926" y="176963"/>
                </a:moveTo>
                <a:cubicBezTo>
                  <a:pt x="353926" y="274696"/>
                  <a:pt x="274697" y="353925"/>
                  <a:pt x="176963" y="353925"/>
                </a:cubicBezTo>
                <a:cubicBezTo>
                  <a:pt x="79229" y="353925"/>
                  <a:pt x="0" y="274696"/>
                  <a:pt x="0" y="176963"/>
                </a:cubicBezTo>
                <a:cubicBezTo>
                  <a:pt x="0" y="79229"/>
                  <a:pt x="79229" y="0"/>
                  <a:pt x="176963" y="0"/>
                </a:cubicBezTo>
                <a:cubicBezTo>
                  <a:pt x="274697" y="0"/>
                  <a:pt x="353926" y="79229"/>
                  <a:pt x="353926" y="176963"/>
                </a:cubicBezTo>
                <a:close/>
              </a:path>
            </a:pathLst>
          </a:custGeom>
          <a:solidFill>
            <a:schemeClr val="accent2"/>
          </a:solidFill>
          <a:ln w="13284" cap="flat">
            <a:solidFill>
              <a:srgbClr val="FFFFFF"/>
            </a:solidFill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237" name="Freeform: Shape 236">
            <a:extLst>
              <a:ext uri="{FF2B5EF4-FFF2-40B4-BE49-F238E27FC236}">
                <a16:creationId xmlns:a16="http://schemas.microsoft.com/office/drawing/2014/main" id="{AED3A574-6EC3-4C18-AF86-69F897860DC1}"/>
              </a:ext>
            </a:extLst>
          </p:cNvPr>
          <p:cNvSpPr/>
          <p:nvPr/>
        </p:nvSpPr>
        <p:spPr>
          <a:xfrm>
            <a:off x="7367190" y="671524"/>
            <a:ext cx="134716" cy="128072"/>
          </a:xfrm>
          <a:custGeom>
            <a:avLst/>
            <a:gdLst>
              <a:gd name="connsiteX0" fmla="*/ 59254 w 118507"/>
              <a:gd name="connsiteY0" fmla="*/ 0 h 112662"/>
              <a:gd name="connsiteX1" fmla="*/ 73336 w 118507"/>
              <a:gd name="connsiteY1" fmla="*/ 43045 h 112662"/>
              <a:gd name="connsiteX2" fmla="*/ 118508 w 118507"/>
              <a:gd name="connsiteY2" fmla="*/ 43045 h 112662"/>
              <a:gd name="connsiteX3" fmla="*/ 81972 w 118507"/>
              <a:gd name="connsiteY3" fmla="*/ 69617 h 112662"/>
              <a:gd name="connsiteX4" fmla="*/ 95922 w 118507"/>
              <a:gd name="connsiteY4" fmla="*/ 112662 h 112662"/>
              <a:gd name="connsiteX5" fmla="*/ 59254 w 118507"/>
              <a:gd name="connsiteY5" fmla="*/ 86091 h 112662"/>
              <a:gd name="connsiteX6" fmla="*/ 22718 w 118507"/>
              <a:gd name="connsiteY6" fmla="*/ 112662 h 112662"/>
              <a:gd name="connsiteX7" fmla="*/ 36668 w 118507"/>
              <a:gd name="connsiteY7" fmla="*/ 69617 h 112662"/>
              <a:gd name="connsiteX8" fmla="*/ 0 w 118507"/>
              <a:gd name="connsiteY8" fmla="*/ 43045 h 112662"/>
              <a:gd name="connsiteX9" fmla="*/ 45304 w 118507"/>
              <a:gd name="connsiteY9" fmla="*/ 43045 h 1126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18507" h="112662">
                <a:moveTo>
                  <a:pt x="59254" y="0"/>
                </a:moveTo>
                <a:lnTo>
                  <a:pt x="73336" y="43045"/>
                </a:lnTo>
                <a:lnTo>
                  <a:pt x="118508" y="43045"/>
                </a:lnTo>
                <a:lnTo>
                  <a:pt x="81972" y="69617"/>
                </a:lnTo>
                <a:lnTo>
                  <a:pt x="95922" y="112662"/>
                </a:lnTo>
                <a:lnTo>
                  <a:pt x="59254" y="86091"/>
                </a:lnTo>
                <a:lnTo>
                  <a:pt x="22718" y="112662"/>
                </a:lnTo>
                <a:lnTo>
                  <a:pt x="36668" y="69617"/>
                </a:lnTo>
                <a:lnTo>
                  <a:pt x="0" y="43045"/>
                </a:lnTo>
                <a:lnTo>
                  <a:pt x="45304" y="43045"/>
                </a:lnTo>
                <a:close/>
              </a:path>
            </a:pathLst>
          </a:custGeom>
          <a:solidFill>
            <a:srgbClr val="FFFFFF"/>
          </a:solidFill>
          <a:ln w="13284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239" name="TextBox 238">
            <a:extLst>
              <a:ext uri="{FF2B5EF4-FFF2-40B4-BE49-F238E27FC236}">
                <a16:creationId xmlns:a16="http://schemas.microsoft.com/office/drawing/2014/main" id="{33BF29B7-9753-485F-A39B-120388F8B7BC}"/>
              </a:ext>
            </a:extLst>
          </p:cNvPr>
          <p:cNvSpPr txBox="1"/>
          <p:nvPr/>
        </p:nvSpPr>
        <p:spPr>
          <a:xfrm>
            <a:off x="6809093" y="1904454"/>
            <a:ext cx="1263490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400" spc="0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/>
                <a:sym typeface="Arial"/>
                <a:rtl val="0"/>
              </a:rPr>
              <a:t>Angelina</a:t>
            </a:r>
          </a:p>
        </p:txBody>
      </p:sp>
      <p:sp>
        <p:nvSpPr>
          <p:cNvPr id="243" name="TextBox 242">
            <a:extLst>
              <a:ext uri="{FF2B5EF4-FFF2-40B4-BE49-F238E27FC236}">
                <a16:creationId xmlns:a16="http://schemas.microsoft.com/office/drawing/2014/main" id="{E7CBA913-1884-417C-8163-649BDE5B9F9E}"/>
              </a:ext>
            </a:extLst>
          </p:cNvPr>
          <p:cNvSpPr txBox="1"/>
          <p:nvPr/>
        </p:nvSpPr>
        <p:spPr>
          <a:xfrm>
            <a:off x="4651323" y="3860149"/>
            <a:ext cx="1043140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400" spc="0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/>
                <a:sym typeface="Arial"/>
                <a:rtl val="0"/>
              </a:rPr>
              <a:t>Abigail</a:t>
            </a:r>
          </a:p>
        </p:txBody>
      </p:sp>
      <p:sp>
        <p:nvSpPr>
          <p:cNvPr id="247" name="TextBox 246">
            <a:extLst>
              <a:ext uri="{FF2B5EF4-FFF2-40B4-BE49-F238E27FC236}">
                <a16:creationId xmlns:a16="http://schemas.microsoft.com/office/drawing/2014/main" id="{005B9A2F-7C57-4F65-B622-53AD6E0603B6}"/>
              </a:ext>
            </a:extLst>
          </p:cNvPr>
          <p:cNvSpPr txBox="1"/>
          <p:nvPr/>
        </p:nvSpPr>
        <p:spPr>
          <a:xfrm>
            <a:off x="3513385" y="5731177"/>
            <a:ext cx="1046448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400" spc="0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/>
                <a:sym typeface="Arial"/>
                <a:rtl val="0"/>
              </a:rPr>
              <a:t>Walker</a:t>
            </a:r>
          </a:p>
        </p:txBody>
      </p:sp>
      <p:sp>
        <p:nvSpPr>
          <p:cNvPr id="251" name="TextBox 250">
            <a:extLst>
              <a:ext uri="{FF2B5EF4-FFF2-40B4-BE49-F238E27FC236}">
                <a16:creationId xmlns:a16="http://schemas.microsoft.com/office/drawing/2014/main" id="{D2A599A6-F167-43E5-8EA3-22C9AE986079}"/>
              </a:ext>
            </a:extLst>
          </p:cNvPr>
          <p:cNvSpPr txBox="1"/>
          <p:nvPr/>
        </p:nvSpPr>
        <p:spPr>
          <a:xfrm>
            <a:off x="5767098" y="5731177"/>
            <a:ext cx="1077978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400" spc="0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/>
                <a:sym typeface="Arial"/>
                <a:rtl val="0"/>
              </a:rPr>
              <a:t>Sandra</a:t>
            </a:r>
          </a:p>
        </p:txBody>
      </p:sp>
      <p:sp>
        <p:nvSpPr>
          <p:cNvPr id="255" name="TextBox 254">
            <a:extLst>
              <a:ext uri="{FF2B5EF4-FFF2-40B4-BE49-F238E27FC236}">
                <a16:creationId xmlns:a16="http://schemas.microsoft.com/office/drawing/2014/main" id="{375C487B-EED4-4B72-AC6A-76D79F5F0933}"/>
              </a:ext>
            </a:extLst>
          </p:cNvPr>
          <p:cNvSpPr txBox="1"/>
          <p:nvPr/>
        </p:nvSpPr>
        <p:spPr>
          <a:xfrm>
            <a:off x="7936280" y="5731177"/>
            <a:ext cx="1278556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400" spc="0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/>
                <a:sym typeface="Arial"/>
                <a:rtl val="0"/>
              </a:rPr>
              <a:t>Emanuel</a:t>
            </a:r>
          </a:p>
        </p:txBody>
      </p:sp>
      <p:sp>
        <p:nvSpPr>
          <p:cNvPr id="259" name="TextBox 258">
            <a:extLst>
              <a:ext uri="{FF2B5EF4-FFF2-40B4-BE49-F238E27FC236}">
                <a16:creationId xmlns:a16="http://schemas.microsoft.com/office/drawing/2014/main" id="{30837D05-C3E3-456C-A09F-EF3938A3E476}"/>
              </a:ext>
            </a:extLst>
          </p:cNvPr>
          <p:cNvSpPr txBox="1"/>
          <p:nvPr/>
        </p:nvSpPr>
        <p:spPr>
          <a:xfrm>
            <a:off x="10336804" y="5731177"/>
            <a:ext cx="1016486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400" spc="0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/>
                <a:sym typeface="Arial"/>
                <a:rtl val="0"/>
              </a:rPr>
              <a:t>Megan</a:t>
            </a:r>
          </a:p>
        </p:txBody>
      </p:sp>
      <p:sp>
        <p:nvSpPr>
          <p:cNvPr id="263" name="TextBox 262">
            <a:extLst>
              <a:ext uri="{FF2B5EF4-FFF2-40B4-BE49-F238E27FC236}">
                <a16:creationId xmlns:a16="http://schemas.microsoft.com/office/drawing/2014/main" id="{9ADE8852-8D05-4B30-B9AF-8BD7CCE9F34F}"/>
              </a:ext>
            </a:extLst>
          </p:cNvPr>
          <p:cNvSpPr txBox="1"/>
          <p:nvPr/>
        </p:nvSpPr>
        <p:spPr>
          <a:xfrm>
            <a:off x="6846195" y="3860149"/>
            <a:ext cx="1189286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400" spc="0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/>
                <a:sym typeface="Arial"/>
                <a:rtl val="0"/>
              </a:rPr>
              <a:t>Thomas</a:t>
            </a:r>
          </a:p>
        </p:txBody>
      </p:sp>
      <p:sp>
        <p:nvSpPr>
          <p:cNvPr id="267" name="TextBox 266">
            <a:extLst>
              <a:ext uri="{FF2B5EF4-FFF2-40B4-BE49-F238E27FC236}">
                <a16:creationId xmlns:a16="http://schemas.microsoft.com/office/drawing/2014/main" id="{5F505B2E-5540-4CCD-95F5-262866565BC0}"/>
              </a:ext>
            </a:extLst>
          </p:cNvPr>
          <p:cNvSpPr txBox="1"/>
          <p:nvPr/>
        </p:nvSpPr>
        <p:spPr>
          <a:xfrm>
            <a:off x="9113024" y="3860149"/>
            <a:ext cx="1191462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400" spc="0" baseline="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/>
                <a:sym typeface="Arial"/>
                <a:rtl val="0"/>
              </a:rPr>
              <a:t>Meriana</a:t>
            </a:r>
            <a:endParaRPr lang="en-ID" sz="1400" spc="0" baseline="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cs typeface="Arial"/>
              <a:sym typeface="Arial"/>
              <a:rtl val="0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153A2AD7-2D37-4AE3-833E-1E7B46BDDAFF}"/>
              </a:ext>
            </a:extLst>
          </p:cNvPr>
          <p:cNvSpPr txBox="1"/>
          <p:nvPr/>
        </p:nvSpPr>
        <p:spPr>
          <a:xfrm>
            <a:off x="615778" y="1664900"/>
            <a:ext cx="4270258" cy="615553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lnSpc>
                <a:spcPct val="150000"/>
              </a:lnSpc>
              <a:defRPr sz="1200" b="0" i="0">
                <a:solidFill>
                  <a:schemeClr val="tx1">
                    <a:lumMod val="75000"/>
                    <a:lumOff val="25000"/>
                  </a:schemeClr>
                </a:solidFill>
                <a:effectLst/>
              </a:defRPr>
            </a:lvl1pPr>
          </a:lstStyle>
          <a:p>
            <a:r>
              <a:rPr lang="it-IT" dirty="0"/>
              <a:t>Sed quia consequuntur magni dolores eos qui ratione voluptatem sequi nesciunt.</a:t>
            </a:r>
            <a:endParaRPr lang="en-ID" dirty="0"/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531F9FDE-9539-4115-9B25-584E73819333}"/>
              </a:ext>
            </a:extLst>
          </p:cNvPr>
          <p:cNvSpPr txBox="1"/>
          <p:nvPr/>
        </p:nvSpPr>
        <p:spPr>
          <a:xfrm>
            <a:off x="615778" y="1063209"/>
            <a:ext cx="3734549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1600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</a:rPr>
              <a:t>Write Something About Here</a:t>
            </a:r>
            <a:endParaRPr lang="en-ID" sz="1600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31277CF0-127A-449F-972E-B621D1660DC7}"/>
              </a:ext>
            </a:extLst>
          </p:cNvPr>
          <p:cNvSpPr txBox="1"/>
          <p:nvPr/>
        </p:nvSpPr>
        <p:spPr>
          <a:xfrm>
            <a:off x="615778" y="2614079"/>
            <a:ext cx="2653895" cy="615553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lnSpc>
                <a:spcPct val="150000"/>
              </a:lnSpc>
              <a:defRPr sz="1200" b="0" i="0">
                <a:solidFill>
                  <a:schemeClr val="tx1">
                    <a:lumMod val="75000"/>
                    <a:lumOff val="25000"/>
                  </a:schemeClr>
                </a:solidFill>
                <a:effectLst/>
              </a:defRPr>
            </a:lvl1pPr>
          </a:lstStyle>
          <a:p>
            <a:r>
              <a:rPr lang="it-IT" dirty="0"/>
              <a:t>Sed quia consequuntur magni dolores eos qui ratione</a:t>
            </a:r>
            <a:endParaRPr lang="en-ID" dirty="0"/>
          </a:p>
        </p:txBody>
      </p:sp>
      <p:sp>
        <p:nvSpPr>
          <p:cNvPr id="61" name="Freeform: Shape 60">
            <a:extLst>
              <a:ext uri="{FF2B5EF4-FFF2-40B4-BE49-F238E27FC236}">
                <a16:creationId xmlns:a16="http://schemas.microsoft.com/office/drawing/2014/main" id="{B73ECF27-596F-48DE-A482-E79148BB4D98}"/>
              </a:ext>
            </a:extLst>
          </p:cNvPr>
          <p:cNvSpPr/>
          <p:nvPr/>
        </p:nvSpPr>
        <p:spPr>
          <a:xfrm>
            <a:off x="8357635" y="4902951"/>
            <a:ext cx="423482" cy="464876"/>
          </a:xfrm>
          <a:custGeom>
            <a:avLst/>
            <a:gdLst>
              <a:gd name="connsiteX0" fmla="*/ 189148 w 423482"/>
              <a:gd name="connsiteY0" fmla="*/ 26 h 464876"/>
              <a:gd name="connsiteX1" fmla="*/ 268192 w 423482"/>
              <a:gd name="connsiteY1" fmla="*/ 30429 h 464876"/>
              <a:gd name="connsiteX2" fmla="*/ 265965 w 423482"/>
              <a:gd name="connsiteY2" fmla="*/ 15105 h 464876"/>
              <a:gd name="connsiteX3" fmla="*/ 308401 w 423482"/>
              <a:gd name="connsiteY3" fmla="*/ 124339 h 464876"/>
              <a:gd name="connsiteX4" fmla="*/ 255430 w 423482"/>
              <a:gd name="connsiteY4" fmla="*/ 242843 h 464876"/>
              <a:gd name="connsiteX5" fmla="*/ 246136 w 423482"/>
              <a:gd name="connsiteY5" fmla="*/ 246512 h 464876"/>
              <a:gd name="connsiteX6" fmla="*/ 250510 w 423482"/>
              <a:gd name="connsiteY6" fmla="*/ 270246 h 464876"/>
              <a:gd name="connsiteX7" fmla="*/ 268584 w 423482"/>
              <a:gd name="connsiteY7" fmla="*/ 291726 h 464876"/>
              <a:gd name="connsiteX8" fmla="*/ 373758 w 423482"/>
              <a:gd name="connsiteY8" fmla="*/ 330626 h 464876"/>
              <a:gd name="connsiteX9" fmla="*/ 401525 w 423482"/>
              <a:gd name="connsiteY9" fmla="*/ 359047 h 464876"/>
              <a:gd name="connsiteX10" fmla="*/ 421433 w 423482"/>
              <a:gd name="connsiteY10" fmla="*/ 416153 h 464876"/>
              <a:gd name="connsiteX11" fmla="*/ 386724 w 423482"/>
              <a:gd name="connsiteY11" fmla="*/ 464876 h 464876"/>
              <a:gd name="connsiteX12" fmla="*/ 246319 w 423482"/>
              <a:gd name="connsiteY12" fmla="*/ 464876 h 464876"/>
              <a:gd name="connsiteX13" fmla="*/ 223398 w 423482"/>
              <a:gd name="connsiteY13" fmla="*/ 379741 h 464876"/>
              <a:gd name="connsiteX14" fmla="*/ 235448 w 423482"/>
              <a:gd name="connsiteY14" fmla="*/ 346866 h 464876"/>
              <a:gd name="connsiteX15" fmla="*/ 217111 w 423482"/>
              <a:gd name="connsiteY15" fmla="*/ 334948 h 464876"/>
              <a:gd name="connsiteX16" fmla="*/ 211872 w 423482"/>
              <a:gd name="connsiteY16" fmla="*/ 331542 h 464876"/>
              <a:gd name="connsiteX17" fmla="*/ 205978 w 423482"/>
              <a:gd name="connsiteY17" fmla="*/ 335340 h 464876"/>
              <a:gd name="connsiteX18" fmla="*/ 188296 w 423482"/>
              <a:gd name="connsiteY18" fmla="*/ 346866 h 464876"/>
              <a:gd name="connsiteX19" fmla="*/ 200346 w 423482"/>
              <a:gd name="connsiteY19" fmla="*/ 379741 h 464876"/>
              <a:gd name="connsiteX20" fmla="*/ 177163 w 423482"/>
              <a:gd name="connsiteY20" fmla="*/ 464876 h 464876"/>
              <a:gd name="connsiteX21" fmla="*/ 36758 w 423482"/>
              <a:gd name="connsiteY21" fmla="*/ 464876 h 464876"/>
              <a:gd name="connsiteX22" fmla="*/ 2049 w 423482"/>
              <a:gd name="connsiteY22" fmla="*/ 416153 h 464876"/>
              <a:gd name="connsiteX23" fmla="*/ 21957 w 423482"/>
              <a:gd name="connsiteY23" fmla="*/ 359047 h 464876"/>
              <a:gd name="connsiteX24" fmla="*/ 49724 w 423482"/>
              <a:gd name="connsiteY24" fmla="*/ 330626 h 464876"/>
              <a:gd name="connsiteX25" fmla="*/ 154898 w 423482"/>
              <a:gd name="connsiteY25" fmla="*/ 291726 h 464876"/>
              <a:gd name="connsiteX26" fmla="*/ 172972 w 423482"/>
              <a:gd name="connsiteY26" fmla="*/ 270246 h 464876"/>
              <a:gd name="connsiteX27" fmla="*/ 177721 w 423482"/>
              <a:gd name="connsiteY27" fmla="*/ 244478 h 464876"/>
              <a:gd name="connsiteX28" fmla="*/ 169240 w 423482"/>
              <a:gd name="connsiteY28" fmla="*/ 240186 h 464876"/>
              <a:gd name="connsiteX29" fmla="*/ 116915 w 423482"/>
              <a:gd name="connsiteY29" fmla="*/ 120540 h 464876"/>
              <a:gd name="connsiteX30" fmla="*/ 117439 w 423482"/>
              <a:gd name="connsiteY30" fmla="*/ 92381 h 464876"/>
              <a:gd name="connsiteX31" fmla="*/ 158434 w 423482"/>
              <a:gd name="connsiteY31" fmla="*/ 14843 h 464876"/>
              <a:gd name="connsiteX32" fmla="*/ 143110 w 423482"/>
              <a:gd name="connsiteY32" fmla="*/ 7246 h 464876"/>
              <a:gd name="connsiteX33" fmla="*/ 189148 w 423482"/>
              <a:gd name="connsiteY33" fmla="*/ 26 h 464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423482" h="464876">
                <a:moveTo>
                  <a:pt x="189148" y="26"/>
                </a:moveTo>
                <a:cubicBezTo>
                  <a:pt x="214918" y="-449"/>
                  <a:pt x="246188" y="5347"/>
                  <a:pt x="268192" y="30429"/>
                </a:cubicBezTo>
                <a:lnTo>
                  <a:pt x="265965" y="15105"/>
                </a:lnTo>
                <a:cubicBezTo>
                  <a:pt x="265965" y="15105"/>
                  <a:pt x="316522" y="72996"/>
                  <a:pt x="308401" y="124339"/>
                </a:cubicBezTo>
                <a:cubicBezTo>
                  <a:pt x="302606" y="160488"/>
                  <a:pt x="288927" y="215719"/>
                  <a:pt x="255430" y="242843"/>
                </a:cubicBezTo>
                <a:lnTo>
                  <a:pt x="246136" y="246512"/>
                </a:lnTo>
                <a:lnTo>
                  <a:pt x="250510" y="270246"/>
                </a:lnTo>
                <a:cubicBezTo>
                  <a:pt x="252344" y="280069"/>
                  <a:pt x="259154" y="288320"/>
                  <a:pt x="268584" y="291726"/>
                </a:cubicBezTo>
                <a:lnTo>
                  <a:pt x="373758" y="330626"/>
                </a:lnTo>
                <a:cubicBezTo>
                  <a:pt x="386724" y="335472"/>
                  <a:pt x="396941" y="345950"/>
                  <a:pt x="401525" y="359047"/>
                </a:cubicBezTo>
                <a:lnTo>
                  <a:pt x="421433" y="416153"/>
                </a:lnTo>
                <a:cubicBezTo>
                  <a:pt x="429684" y="439990"/>
                  <a:pt x="412003" y="464876"/>
                  <a:pt x="386724" y="464876"/>
                </a:cubicBezTo>
                <a:lnTo>
                  <a:pt x="246319" y="464876"/>
                </a:lnTo>
                <a:lnTo>
                  <a:pt x="223398" y="379741"/>
                </a:lnTo>
                <a:lnTo>
                  <a:pt x="235448" y="346866"/>
                </a:lnTo>
                <a:lnTo>
                  <a:pt x="217111" y="334948"/>
                </a:lnTo>
                <a:lnTo>
                  <a:pt x="211872" y="331542"/>
                </a:lnTo>
                <a:lnTo>
                  <a:pt x="205978" y="335340"/>
                </a:lnTo>
                <a:lnTo>
                  <a:pt x="188296" y="346866"/>
                </a:lnTo>
                <a:lnTo>
                  <a:pt x="200346" y="379741"/>
                </a:lnTo>
                <a:lnTo>
                  <a:pt x="177163" y="464876"/>
                </a:lnTo>
                <a:lnTo>
                  <a:pt x="36758" y="464876"/>
                </a:lnTo>
                <a:cubicBezTo>
                  <a:pt x="11479" y="464876"/>
                  <a:pt x="-6202" y="439990"/>
                  <a:pt x="2049" y="416153"/>
                </a:cubicBezTo>
                <a:lnTo>
                  <a:pt x="21957" y="359047"/>
                </a:lnTo>
                <a:cubicBezTo>
                  <a:pt x="26410" y="345819"/>
                  <a:pt x="36627" y="335472"/>
                  <a:pt x="49724" y="330626"/>
                </a:cubicBezTo>
                <a:lnTo>
                  <a:pt x="154898" y="291726"/>
                </a:lnTo>
                <a:cubicBezTo>
                  <a:pt x="164328" y="288189"/>
                  <a:pt x="171139" y="280069"/>
                  <a:pt x="172972" y="270246"/>
                </a:cubicBezTo>
                <a:lnTo>
                  <a:pt x="177721" y="244478"/>
                </a:lnTo>
                <a:lnTo>
                  <a:pt x="169240" y="240186"/>
                </a:lnTo>
                <a:cubicBezTo>
                  <a:pt x="145861" y="222439"/>
                  <a:pt x="121368" y="187862"/>
                  <a:pt x="116915" y="120540"/>
                </a:cubicBezTo>
                <a:lnTo>
                  <a:pt x="117439" y="92381"/>
                </a:lnTo>
                <a:cubicBezTo>
                  <a:pt x="117439" y="92381"/>
                  <a:pt x="122023" y="28988"/>
                  <a:pt x="158434" y="14843"/>
                </a:cubicBezTo>
                <a:lnTo>
                  <a:pt x="143110" y="7246"/>
                </a:lnTo>
                <a:cubicBezTo>
                  <a:pt x="143110" y="7246"/>
                  <a:pt x="163379" y="501"/>
                  <a:pt x="189148" y="26"/>
                </a:cubicBezTo>
                <a:close/>
              </a:path>
            </a:pathLst>
          </a:custGeom>
          <a:solidFill>
            <a:schemeClr val="accent3"/>
          </a:solidFill>
          <a:ln w="13086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62" name="Freeform: Shape 61">
            <a:extLst>
              <a:ext uri="{FF2B5EF4-FFF2-40B4-BE49-F238E27FC236}">
                <a16:creationId xmlns:a16="http://schemas.microsoft.com/office/drawing/2014/main" id="{17CC1AEC-60AC-4104-B2EB-E89CD4988447}"/>
              </a:ext>
            </a:extLst>
          </p:cNvPr>
          <p:cNvSpPr/>
          <p:nvPr/>
        </p:nvSpPr>
        <p:spPr>
          <a:xfrm>
            <a:off x="7222883" y="3031861"/>
            <a:ext cx="423482" cy="464876"/>
          </a:xfrm>
          <a:custGeom>
            <a:avLst/>
            <a:gdLst>
              <a:gd name="connsiteX0" fmla="*/ 189148 w 423482"/>
              <a:gd name="connsiteY0" fmla="*/ 26 h 464876"/>
              <a:gd name="connsiteX1" fmla="*/ 268192 w 423482"/>
              <a:gd name="connsiteY1" fmla="*/ 30429 h 464876"/>
              <a:gd name="connsiteX2" fmla="*/ 265965 w 423482"/>
              <a:gd name="connsiteY2" fmla="*/ 15105 h 464876"/>
              <a:gd name="connsiteX3" fmla="*/ 308401 w 423482"/>
              <a:gd name="connsiteY3" fmla="*/ 124339 h 464876"/>
              <a:gd name="connsiteX4" fmla="*/ 255430 w 423482"/>
              <a:gd name="connsiteY4" fmla="*/ 242843 h 464876"/>
              <a:gd name="connsiteX5" fmla="*/ 246136 w 423482"/>
              <a:gd name="connsiteY5" fmla="*/ 246512 h 464876"/>
              <a:gd name="connsiteX6" fmla="*/ 250510 w 423482"/>
              <a:gd name="connsiteY6" fmla="*/ 270246 h 464876"/>
              <a:gd name="connsiteX7" fmla="*/ 268584 w 423482"/>
              <a:gd name="connsiteY7" fmla="*/ 291726 h 464876"/>
              <a:gd name="connsiteX8" fmla="*/ 373758 w 423482"/>
              <a:gd name="connsiteY8" fmla="*/ 330626 h 464876"/>
              <a:gd name="connsiteX9" fmla="*/ 401525 w 423482"/>
              <a:gd name="connsiteY9" fmla="*/ 359047 h 464876"/>
              <a:gd name="connsiteX10" fmla="*/ 421433 w 423482"/>
              <a:gd name="connsiteY10" fmla="*/ 416153 h 464876"/>
              <a:gd name="connsiteX11" fmla="*/ 386724 w 423482"/>
              <a:gd name="connsiteY11" fmla="*/ 464876 h 464876"/>
              <a:gd name="connsiteX12" fmla="*/ 246319 w 423482"/>
              <a:gd name="connsiteY12" fmla="*/ 464876 h 464876"/>
              <a:gd name="connsiteX13" fmla="*/ 223398 w 423482"/>
              <a:gd name="connsiteY13" fmla="*/ 379741 h 464876"/>
              <a:gd name="connsiteX14" fmla="*/ 235448 w 423482"/>
              <a:gd name="connsiteY14" fmla="*/ 346866 h 464876"/>
              <a:gd name="connsiteX15" fmla="*/ 217111 w 423482"/>
              <a:gd name="connsiteY15" fmla="*/ 334948 h 464876"/>
              <a:gd name="connsiteX16" fmla="*/ 211872 w 423482"/>
              <a:gd name="connsiteY16" fmla="*/ 331542 h 464876"/>
              <a:gd name="connsiteX17" fmla="*/ 205978 w 423482"/>
              <a:gd name="connsiteY17" fmla="*/ 335340 h 464876"/>
              <a:gd name="connsiteX18" fmla="*/ 188296 w 423482"/>
              <a:gd name="connsiteY18" fmla="*/ 346866 h 464876"/>
              <a:gd name="connsiteX19" fmla="*/ 200346 w 423482"/>
              <a:gd name="connsiteY19" fmla="*/ 379741 h 464876"/>
              <a:gd name="connsiteX20" fmla="*/ 177163 w 423482"/>
              <a:gd name="connsiteY20" fmla="*/ 464876 h 464876"/>
              <a:gd name="connsiteX21" fmla="*/ 36758 w 423482"/>
              <a:gd name="connsiteY21" fmla="*/ 464876 h 464876"/>
              <a:gd name="connsiteX22" fmla="*/ 2049 w 423482"/>
              <a:gd name="connsiteY22" fmla="*/ 416153 h 464876"/>
              <a:gd name="connsiteX23" fmla="*/ 21957 w 423482"/>
              <a:gd name="connsiteY23" fmla="*/ 359047 h 464876"/>
              <a:gd name="connsiteX24" fmla="*/ 49724 w 423482"/>
              <a:gd name="connsiteY24" fmla="*/ 330626 h 464876"/>
              <a:gd name="connsiteX25" fmla="*/ 154898 w 423482"/>
              <a:gd name="connsiteY25" fmla="*/ 291726 h 464876"/>
              <a:gd name="connsiteX26" fmla="*/ 172972 w 423482"/>
              <a:gd name="connsiteY26" fmla="*/ 270246 h 464876"/>
              <a:gd name="connsiteX27" fmla="*/ 177721 w 423482"/>
              <a:gd name="connsiteY27" fmla="*/ 244478 h 464876"/>
              <a:gd name="connsiteX28" fmla="*/ 169240 w 423482"/>
              <a:gd name="connsiteY28" fmla="*/ 240186 h 464876"/>
              <a:gd name="connsiteX29" fmla="*/ 116915 w 423482"/>
              <a:gd name="connsiteY29" fmla="*/ 120540 h 464876"/>
              <a:gd name="connsiteX30" fmla="*/ 117439 w 423482"/>
              <a:gd name="connsiteY30" fmla="*/ 92381 h 464876"/>
              <a:gd name="connsiteX31" fmla="*/ 158434 w 423482"/>
              <a:gd name="connsiteY31" fmla="*/ 14843 h 464876"/>
              <a:gd name="connsiteX32" fmla="*/ 143110 w 423482"/>
              <a:gd name="connsiteY32" fmla="*/ 7246 h 464876"/>
              <a:gd name="connsiteX33" fmla="*/ 189148 w 423482"/>
              <a:gd name="connsiteY33" fmla="*/ 26 h 464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423482" h="464876">
                <a:moveTo>
                  <a:pt x="189148" y="26"/>
                </a:moveTo>
                <a:cubicBezTo>
                  <a:pt x="214918" y="-449"/>
                  <a:pt x="246188" y="5347"/>
                  <a:pt x="268192" y="30429"/>
                </a:cubicBezTo>
                <a:lnTo>
                  <a:pt x="265965" y="15105"/>
                </a:lnTo>
                <a:cubicBezTo>
                  <a:pt x="265965" y="15105"/>
                  <a:pt x="316522" y="72996"/>
                  <a:pt x="308401" y="124339"/>
                </a:cubicBezTo>
                <a:cubicBezTo>
                  <a:pt x="302606" y="160488"/>
                  <a:pt x="288927" y="215719"/>
                  <a:pt x="255430" y="242843"/>
                </a:cubicBezTo>
                <a:lnTo>
                  <a:pt x="246136" y="246512"/>
                </a:lnTo>
                <a:lnTo>
                  <a:pt x="250510" y="270246"/>
                </a:lnTo>
                <a:cubicBezTo>
                  <a:pt x="252344" y="280069"/>
                  <a:pt x="259154" y="288320"/>
                  <a:pt x="268584" y="291726"/>
                </a:cubicBezTo>
                <a:lnTo>
                  <a:pt x="373758" y="330626"/>
                </a:lnTo>
                <a:cubicBezTo>
                  <a:pt x="386724" y="335472"/>
                  <a:pt x="396941" y="345950"/>
                  <a:pt x="401525" y="359047"/>
                </a:cubicBezTo>
                <a:lnTo>
                  <a:pt x="421433" y="416153"/>
                </a:lnTo>
                <a:cubicBezTo>
                  <a:pt x="429684" y="439990"/>
                  <a:pt x="412003" y="464876"/>
                  <a:pt x="386724" y="464876"/>
                </a:cubicBezTo>
                <a:lnTo>
                  <a:pt x="246319" y="464876"/>
                </a:lnTo>
                <a:lnTo>
                  <a:pt x="223398" y="379741"/>
                </a:lnTo>
                <a:lnTo>
                  <a:pt x="235448" y="346866"/>
                </a:lnTo>
                <a:lnTo>
                  <a:pt x="217111" y="334948"/>
                </a:lnTo>
                <a:lnTo>
                  <a:pt x="211872" y="331542"/>
                </a:lnTo>
                <a:lnTo>
                  <a:pt x="205978" y="335340"/>
                </a:lnTo>
                <a:lnTo>
                  <a:pt x="188296" y="346866"/>
                </a:lnTo>
                <a:lnTo>
                  <a:pt x="200346" y="379741"/>
                </a:lnTo>
                <a:lnTo>
                  <a:pt x="177163" y="464876"/>
                </a:lnTo>
                <a:lnTo>
                  <a:pt x="36758" y="464876"/>
                </a:lnTo>
                <a:cubicBezTo>
                  <a:pt x="11479" y="464876"/>
                  <a:pt x="-6202" y="439990"/>
                  <a:pt x="2049" y="416153"/>
                </a:cubicBezTo>
                <a:lnTo>
                  <a:pt x="21957" y="359047"/>
                </a:lnTo>
                <a:cubicBezTo>
                  <a:pt x="26410" y="345819"/>
                  <a:pt x="36627" y="335472"/>
                  <a:pt x="49724" y="330626"/>
                </a:cubicBezTo>
                <a:lnTo>
                  <a:pt x="154898" y="291726"/>
                </a:lnTo>
                <a:cubicBezTo>
                  <a:pt x="164328" y="288189"/>
                  <a:pt x="171139" y="280069"/>
                  <a:pt x="172972" y="270246"/>
                </a:cubicBezTo>
                <a:lnTo>
                  <a:pt x="177721" y="244478"/>
                </a:lnTo>
                <a:lnTo>
                  <a:pt x="169240" y="240186"/>
                </a:lnTo>
                <a:cubicBezTo>
                  <a:pt x="145861" y="222439"/>
                  <a:pt x="121368" y="187862"/>
                  <a:pt x="116915" y="120540"/>
                </a:cubicBezTo>
                <a:lnTo>
                  <a:pt x="117439" y="92381"/>
                </a:lnTo>
                <a:cubicBezTo>
                  <a:pt x="117439" y="92381"/>
                  <a:pt x="122023" y="28988"/>
                  <a:pt x="158434" y="14843"/>
                </a:cubicBezTo>
                <a:lnTo>
                  <a:pt x="143110" y="7246"/>
                </a:lnTo>
                <a:cubicBezTo>
                  <a:pt x="143110" y="7246"/>
                  <a:pt x="163379" y="501"/>
                  <a:pt x="189148" y="26"/>
                </a:cubicBezTo>
                <a:close/>
              </a:path>
            </a:pathLst>
          </a:custGeom>
          <a:solidFill>
            <a:schemeClr val="accent1"/>
          </a:solidFill>
          <a:ln w="13086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63" name="Freeform: Shape 62">
            <a:extLst>
              <a:ext uri="{FF2B5EF4-FFF2-40B4-BE49-F238E27FC236}">
                <a16:creationId xmlns:a16="http://schemas.microsoft.com/office/drawing/2014/main" id="{21E0B86A-D045-424C-8431-80BC1B46AD96}"/>
              </a:ext>
            </a:extLst>
          </p:cNvPr>
          <p:cNvSpPr/>
          <p:nvPr/>
        </p:nvSpPr>
        <p:spPr>
          <a:xfrm>
            <a:off x="3818704" y="4902951"/>
            <a:ext cx="423482" cy="464876"/>
          </a:xfrm>
          <a:custGeom>
            <a:avLst/>
            <a:gdLst>
              <a:gd name="connsiteX0" fmla="*/ 189148 w 423482"/>
              <a:gd name="connsiteY0" fmla="*/ 26 h 464876"/>
              <a:gd name="connsiteX1" fmla="*/ 268192 w 423482"/>
              <a:gd name="connsiteY1" fmla="*/ 30429 h 464876"/>
              <a:gd name="connsiteX2" fmla="*/ 265965 w 423482"/>
              <a:gd name="connsiteY2" fmla="*/ 15105 h 464876"/>
              <a:gd name="connsiteX3" fmla="*/ 308401 w 423482"/>
              <a:gd name="connsiteY3" fmla="*/ 124339 h 464876"/>
              <a:gd name="connsiteX4" fmla="*/ 255430 w 423482"/>
              <a:gd name="connsiteY4" fmla="*/ 242843 h 464876"/>
              <a:gd name="connsiteX5" fmla="*/ 246136 w 423482"/>
              <a:gd name="connsiteY5" fmla="*/ 246512 h 464876"/>
              <a:gd name="connsiteX6" fmla="*/ 250510 w 423482"/>
              <a:gd name="connsiteY6" fmla="*/ 270246 h 464876"/>
              <a:gd name="connsiteX7" fmla="*/ 268584 w 423482"/>
              <a:gd name="connsiteY7" fmla="*/ 291726 h 464876"/>
              <a:gd name="connsiteX8" fmla="*/ 373758 w 423482"/>
              <a:gd name="connsiteY8" fmla="*/ 330626 h 464876"/>
              <a:gd name="connsiteX9" fmla="*/ 401525 w 423482"/>
              <a:gd name="connsiteY9" fmla="*/ 359047 h 464876"/>
              <a:gd name="connsiteX10" fmla="*/ 421433 w 423482"/>
              <a:gd name="connsiteY10" fmla="*/ 416153 h 464876"/>
              <a:gd name="connsiteX11" fmla="*/ 386724 w 423482"/>
              <a:gd name="connsiteY11" fmla="*/ 464876 h 464876"/>
              <a:gd name="connsiteX12" fmla="*/ 246319 w 423482"/>
              <a:gd name="connsiteY12" fmla="*/ 464876 h 464876"/>
              <a:gd name="connsiteX13" fmla="*/ 223398 w 423482"/>
              <a:gd name="connsiteY13" fmla="*/ 379741 h 464876"/>
              <a:gd name="connsiteX14" fmla="*/ 235448 w 423482"/>
              <a:gd name="connsiteY14" fmla="*/ 346866 h 464876"/>
              <a:gd name="connsiteX15" fmla="*/ 217111 w 423482"/>
              <a:gd name="connsiteY15" fmla="*/ 334948 h 464876"/>
              <a:gd name="connsiteX16" fmla="*/ 211872 w 423482"/>
              <a:gd name="connsiteY16" fmla="*/ 331542 h 464876"/>
              <a:gd name="connsiteX17" fmla="*/ 205978 w 423482"/>
              <a:gd name="connsiteY17" fmla="*/ 335340 h 464876"/>
              <a:gd name="connsiteX18" fmla="*/ 188296 w 423482"/>
              <a:gd name="connsiteY18" fmla="*/ 346866 h 464876"/>
              <a:gd name="connsiteX19" fmla="*/ 200346 w 423482"/>
              <a:gd name="connsiteY19" fmla="*/ 379741 h 464876"/>
              <a:gd name="connsiteX20" fmla="*/ 177163 w 423482"/>
              <a:gd name="connsiteY20" fmla="*/ 464876 h 464876"/>
              <a:gd name="connsiteX21" fmla="*/ 36758 w 423482"/>
              <a:gd name="connsiteY21" fmla="*/ 464876 h 464876"/>
              <a:gd name="connsiteX22" fmla="*/ 2049 w 423482"/>
              <a:gd name="connsiteY22" fmla="*/ 416153 h 464876"/>
              <a:gd name="connsiteX23" fmla="*/ 21957 w 423482"/>
              <a:gd name="connsiteY23" fmla="*/ 359047 h 464876"/>
              <a:gd name="connsiteX24" fmla="*/ 49724 w 423482"/>
              <a:gd name="connsiteY24" fmla="*/ 330626 h 464876"/>
              <a:gd name="connsiteX25" fmla="*/ 154898 w 423482"/>
              <a:gd name="connsiteY25" fmla="*/ 291726 h 464876"/>
              <a:gd name="connsiteX26" fmla="*/ 172972 w 423482"/>
              <a:gd name="connsiteY26" fmla="*/ 270246 h 464876"/>
              <a:gd name="connsiteX27" fmla="*/ 177721 w 423482"/>
              <a:gd name="connsiteY27" fmla="*/ 244478 h 464876"/>
              <a:gd name="connsiteX28" fmla="*/ 169240 w 423482"/>
              <a:gd name="connsiteY28" fmla="*/ 240186 h 464876"/>
              <a:gd name="connsiteX29" fmla="*/ 116915 w 423482"/>
              <a:gd name="connsiteY29" fmla="*/ 120540 h 464876"/>
              <a:gd name="connsiteX30" fmla="*/ 117439 w 423482"/>
              <a:gd name="connsiteY30" fmla="*/ 92381 h 464876"/>
              <a:gd name="connsiteX31" fmla="*/ 158434 w 423482"/>
              <a:gd name="connsiteY31" fmla="*/ 14843 h 464876"/>
              <a:gd name="connsiteX32" fmla="*/ 143110 w 423482"/>
              <a:gd name="connsiteY32" fmla="*/ 7246 h 464876"/>
              <a:gd name="connsiteX33" fmla="*/ 189148 w 423482"/>
              <a:gd name="connsiteY33" fmla="*/ 26 h 464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423482" h="464876">
                <a:moveTo>
                  <a:pt x="189148" y="26"/>
                </a:moveTo>
                <a:cubicBezTo>
                  <a:pt x="214918" y="-449"/>
                  <a:pt x="246188" y="5347"/>
                  <a:pt x="268192" y="30429"/>
                </a:cubicBezTo>
                <a:lnTo>
                  <a:pt x="265965" y="15105"/>
                </a:lnTo>
                <a:cubicBezTo>
                  <a:pt x="265965" y="15105"/>
                  <a:pt x="316522" y="72996"/>
                  <a:pt x="308401" y="124339"/>
                </a:cubicBezTo>
                <a:cubicBezTo>
                  <a:pt x="302606" y="160488"/>
                  <a:pt x="288927" y="215719"/>
                  <a:pt x="255430" y="242843"/>
                </a:cubicBezTo>
                <a:lnTo>
                  <a:pt x="246136" y="246512"/>
                </a:lnTo>
                <a:lnTo>
                  <a:pt x="250510" y="270246"/>
                </a:lnTo>
                <a:cubicBezTo>
                  <a:pt x="252344" y="280069"/>
                  <a:pt x="259154" y="288320"/>
                  <a:pt x="268584" y="291726"/>
                </a:cubicBezTo>
                <a:lnTo>
                  <a:pt x="373758" y="330626"/>
                </a:lnTo>
                <a:cubicBezTo>
                  <a:pt x="386724" y="335472"/>
                  <a:pt x="396941" y="345950"/>
                  <a:pt x="401525" y="359047"/>
                </a:cubicBezTo>
                <a:lnTo>
                  <a:pt x="421433" y="416153"/>
                </a:lnTo>
                <a:cubicBezTo>
                  <a:pt x="429684" y="439990"/>
                  <a:pt x="412003" y="464876"/>
                  <a:pt x="386724" y="464876"/>
                </a:cubicBezTo>
                <a:lnTo>
                  <a:pt x="246319" y="464876"/>
                </a:lnTo>
                <a:lnTo>
                  <a:pt x="223398" y="379741"/>
                </a:lnTo>
                <a:lnTo>
                  <a:pt x="235448" y="346866"/>
                </a:lnTo>
                <a:lnTo>
                  <a:pt x="217111" y="334948"/>
                </a:lnTo>
                <a:lnTo>
                  <a:pt x="211872" y="331542"/>
                </a:lnTo>
                <a:lnTo>
                  <a:pt x="205978" y="335340"/>
                </a:lnTo>
                <a:lnTo>
                  <a:pt x="188296" y="346866"/>
                </a:lnTo>
                <a:lnTo>
                  <a:pt x="200346" y="379741"/>
                </a:lnTo>
                <a:lnTo>
                  <a:pt x="177163" y="464876"/>
                </a:lnTo>
                <a:lnTo>
                  <a:pt x="36758" y="464876"/>
                </a:lnTo>
                <a:cubicBezTo>
                  <a:pt x="11479" y="464876"/>
                  <a:pt x="-6202" y="439990"/>
                  <a:pt x="2049" y="416153"/>
                </a:cubicBezTo>
                <a:lnTo>
                  <a:pt x="21957" y="359047"/>
                </a:lnTo>
                <a:cubicBezTo>
                  <a:pt x="26410" y="345819"/>
                  <a:pt x="36627" y="335472"/>
                  <a:pt x="49724" y="330626"/>
                </a:cubicBezTo>
                <a:lnTo>
                  <a:pt x="154898" y="291726"/>
                </a:lnTo>
                <a:cubicBezTo>
                  <a:pt x="164328" y="288189"/>
                  <a:pt x="171139" y="280069"/>
                  <a:pt x="172972" y="270246"/>
                </a:cubicBezTo>
                <a:lnTo>
                  <a:pt x="177721" y="244478"/>
                </a:lnTo>
                <a:lnTo>
                  <a:pt x="169240" y="240186"/>
                </a:lnTo>
                <a:cubicBezTo>
                  <a:pt x="145861" y="222439"/>
                  <a:pt x="121368" y="187862"/>
                  <a:pt x="116915" y="120540"/>
                </a:cubicBezTo>
                <a:lnTo>
                  <a:pt x="117439" y="92381"/>
                </a:lnTo>
                <a:cubicBezTo>
                  <a:pt x="117439" y="92381"/>
                  <a:pt x="122023" y="28988"/>
                  <a:pt x="158434" y="14843"/>
                </a:cubicBezTo>
                <a:lnTo>
                  <a:pt x="143110" y="7246"/>
                </a:lnTo>
                <a:cubicBezTo>
                  <a:pt x="143110" y="7246"/>
                  <a:pt x="163379" y="501"/>
                  <a:pt x="189148" y="26"/>
                </a:cubicBezTo>
                <a:close/>
              </a:path>
            </a:pathLst>
          </a:custGeom>
          <a:solidFill>
            <a:schemeClr val="accent3"/>
          </a:solidFill>
          <a:ln w="13086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65" name="Freeform: Shape 64">
            <a:extLst>
              <a:ext uri="{FF2B5EF4-FFF2-40B4-BE49-F238E27FC236}">
                <a16:creationId xmlns:a16="http://schemas.microsoft.com/office/drawing/2014/main" id="{2220168B-CCC7-4B0D-9E45-67A5D573E95B}"/>
              </a:ext>
            </a:extLst>
          </p:cNvPr>
          <p:cNvSpPr/>
          <p:nvPr/>
        </p:nvSpPr>
        <p:spPr>
          <a:xfrm>
            <a:off x="4955030" y="3043640"/>
            <a:ext cx="423202" cy="441320"/>
          </a:xfrm>
          <a:custGeom>
            <a:avLst/>
            <a:gdLst>
              <a:gd name="connsiteX0" fmla="*/ 421097 w 423202"/>
              <a:gd name="connsiteY0" fmla="*/ 392728 h 441320"/>
              <a:gd name="connsiteX1" fmla="*/ 401189 w 423202"/>
              <a:gd name="connsiteY1" fmla="*/ 335622 h 441320"/>
              <a:gd name="connsiteX2" fmla="*/ 373422 w 423202"/>
              <a:gd name="connsiteY2" fmla="*/ 307332 h 441320"/>
              <a:gd name="connsiteX3" fmla="*/ 268380 w 423202"/>
              <a:gd name="connsiteY3" fmla="*/ 268432 h 441320"/>
              <a:gd name="connsiteX4" fmla="*/ 250436 w 423202"/>
              <a:gd name="connsiteY4" fmla="*/ 246952 h 441320"/>
              <a:gd name="connsiteX5" fmla="*/ 245721 w 423202"/>
              <a:gd name="connsiteY5" fmla="*/ 221412 h 441320"/>
              <a:gd name="connsiteX6" fmla="*/ 296801 w 423202"/>
              <a:gd name="connsiteY6" fmla="*/ 155007 h 441320"/>
              <a:gd name="connsiteX7" fmla="*/ 291562 w 423202"/>
              <a:gd name="connsiteY7" fmla="*/ 208314 h 441320"/>
              <a:gd name="connsiteX8" fmla="*/ 320639 w 423202"/>
              <a:gd name="connsiteY8" fmla="*/ 107594 h 441320"/>
              <a:gd name="connsiteX9" fmla="*/ 258163 w 423202"/>
              <a:gd name="connsiteY9" fmla="*/ 5302 h 441320"/>
              <a:gd name="connsiteX10" fmla="*/ 187830 w 423202"/>
              <a:gd name="connsiteY10" fmla="*/ 6219 h 441320"/>
              <a:gd name="connsiteX11" fmla="*/ 121818 w 423202"/>
              <a:gd name="connsiteY11" fmla="*/ 153305 h 441320"/>
              <a:gd name="connsiteX12" fmla="*/ 165564 w 423202"/>
              <a:gd name="connsiteY12" fmla="*/ 212505 h 441320"/>
              <a:gd name="connsiteX13" fmla="*/ 177613 w 423202"/>
              <a:gd name="connsiteY13" fmla="*/ 221019 h 441320"/>
              <a:gd name="connsiteX14" fmla="*/ 172898 w 423202"/>
              <a:gd name="connsiteY14" fmla="*/ 246821 h 441320"/>
              <a:gd name="connsiteX15" fmla="*/ 154824 w 423202"/>
              <a:gd name="connsiteY15" fmla="*/ 268301 h 441320"/>
              <a:gd name="connsiteX16" fmla="*/ 49781 w 423202"/>
              <a:gd name="connsiteY16" fmla="*/ 307201 h 441320"/>
              <a:gd name="connsiteX17" fmla="*/ 22014 w 423202"/>
              <a:gd name="connsiteY17" fmla="*/ 335492 h 441320"/>
              <a:gd name="connsiteX18" fmla="*/ 2106 w 423202"/>
              <a:gd name="connsiteY18" fmla="*/ 392597 h 441320"/>
              <a:gd name="connsiteX19" fmla="*/ 36684 w 423202"/>
              <a:gd name="connsiteY19" fmla="*/ 441320 h 441320"/>
              <a:gd name="connsiteX20" fmla="*/ 152466 w 423202"/>
              <a:gd name="connsiteY20" fmla="*/ 441320 h 441320"/>
              <a:gd name="connsiteX21" fmla="*/ 129545 w 423202"/>
              <a:gd name="connsiteY21" fmla="*/ 348720 h 441320"/>
              <a:gd name="connsiteX22" fmla="*/ 298504 w 423202"/>
              <a:gd name="connsiteY22" fmla="*/ 348720 h 441320"/>
              <a:gd name="connsiteX23" fmla="*/ 269820 w 423202"/>
              <a:gd name="connsiteY23" fmla="*/ 441320 h 441320"/>
              <a:gd name="connsiteX24" fmla="*/ 386389 w 423202"/>
              <a:gd name="connsiteY24" fmla="*/ 441320 h 441320"/>
              <a:gd name="connsiteX25" fmla="*/ 421097 w 423202"/>
              <a:gd name="connsiteY25" fmla="*/ 392728 h 441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423202" h="441320">
                <a:moveTo>
                  <a:pt x="421097" y="392728"/>
                </a:moveTo>
                <a:lnTo>
                  <a:pt x="401189" y="335622"/>
                </a:lnTo>
                <a:cubicBezTo>
                  <a:pt x="396605" y="322525"/>
                  <a:pt x="386520" y="312047"/>
                  <a:pt x="373422" y="307332"/>
                </a:cubicBezTo>
                <a:lnTo>
                  <a:pt x="268380" y="268432"/>
                </a:lnTo>
                <a:cubicBezTo>
                  <a:pt x="259080" y="264896"/>
                  <a:pt x="252139" y="256775"/>
                  <a:pt x="250436" y="246952"/>
                </a:cubicBezTo>
                <a:lnTo>
                  <a:pt x="245721" y="221412"/>
                </a:lnTo>
                <a:cubicBezTo>
                  <a:pt x="285144" y="208707"/>
                  <a:pt x="295884" y="145970"/>
                  <a:pt x="296801" y="155007"/>
                </a:cubicBezTo>
                <a:cubicBezTo>
                  <a:pt x="297718" y="165092"/>
                  <a:pt x="291562" y="208314"/>
                  <a:pt x="291562" y="208314"/>
                </a:cubicBezTo>
                <a:cubicBezTo>
                  <a:pt x="291562" y="208314"/>
                  <a:pt x="324568" y="164568"/>
                  <a:pt x="320639" y="107594"/>
                </a:cubicBezTo>
                <a:cubicBezTo>
                  <a:pt x="316710" y="50750"/>
                  <a:pt x="282656" y="17745"/>
                  <a:pt x="258163" y="5302"/>
                </a:cubicBezTo>
                <a:cubicBezTo>
                  <a:pt x="233671" y="-7141"/>
                  <a:pt x="187830" y="6219"/>
                  <a:pt x="187830" y="6219"/>
                </a:cubicBezTo>
                <a:cubicBezTo>
                  <a:pt x="125747" y="-9105"/>
                  <a:pt x="96016" y="104582"/>
                  <a:pt x="121818" y="153305"/>
                </a:cubicBezTo>
                <a:cubicBezTo>
                  <a:pt x="139107" y="185917"/>
                  <a:pt x="156133" y="204123"/>
                  <a:pt x="165564" y="212505"/>
                </a:cubicBezTo>
                <a:cubicBezTo>
                  <a:pt x="168052" y="214732"/>
                  <a:pt x="172112" y="218137"/>
                  <a:pt x="177613" y="221019"/>
                </a:cubicBezTo>
                <a:lnTo>
                  <a:pt x="172898" y="246821"/>
                </a:lnTo>
                <a:cubicBezTo>
                  <a:pt x="171065" y="256644"/>
                  <a:pt x="164123" y="264765"/>
                  <a:pt x="154824" y="268301"/>
                </a:cubicBezTo>
                <a:lnTo>
                  <a:pt x="49781" y="307201"/>
                </a:lnTo>
                <a:cubicBezTo>
                  <a:pt x="36815" y="312047"/>
                  <a:pt x="26468" y="322394"/>
                  <a:pt x="22014" y="335492"/>
                </a:cubicBezTo>
                <a:lnTo>
                  <a:pt x="2106" y="392597"/>
                </a:lnTo>
                <a:cubicBezTo>
                  <a:pt x="-6276" y="416304"/>
                  <a:pt x="11405" y="441320"/>
                  <a:pt x="36684" y="441320"/>
                </a:cubicBezTo>
                <a:lnTo>
                  <a:pt x="152466" y="441320"/>
                </a:lnTo>
                <a:lnTo>
                  <a:pt x="129545" y="348720"/>
                </a:lnTo>
                <a:cubicBezTo>
                  <a:pt x="129545" y="348720"/>
                  <a:pt x="225943" y="382119"/>
                  <a:pt x="298504" y="348720"/>
                </a:cubicBezTo>
                <a:lnTo>
                  <a:pt x="269820" y="441320"/>
                </a:lnTo>
                <a:lnTo>
                  <a:pt x="386389" y="441320"/>
                </a:lnTo>
                <a:cubicBezTo>
                  <a:pt x="411798" y="441451"/>
                  <a:pt x="429480" y="416566"/>
                  <a:pt x="421097" y="392728"/>
                </a:cubicBezTo>
                <a:close/>
              </a:path>
            </a:pathLst>
          </a:custGeom>
          <a:solidFill>
            <a:schemeClr val="accent1"/>
          </a:solidFill>
          <a:ln w="13086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69" name="Freeform: Shape 68">
            <a:extLst>
              <a:ext uri="{FF2B5EF4-FFF2-40B4-BE49-F238E27FC236}">
                <a16:creationId xmlns:a16="http://schemas.microsoft.com/office/drawing/2014/main" id="{75A44815-C966-4B8D-99F1-026304163879}"/>
              </a:ext>
            </a:extLst>
          </p:cNvPr>
          <p:cNvSpPr/>
          <p:nvPr/>
        </p:nvSpPr>
        <p:spPr>
          <a:xfrm>
            <a:off x="9490865" y="3043640"/>
            <a:ext cx="423202" cy="441320"/>
          </a:xfrm>
          <a:custGeom>
            <a:avLst/>
            <a:gdLst>
              <a:gd name="connsiteX0" fmla="*/ 421097 w 423202"/>
              <a:gd name="connsiteY0" fmla="*/ 392728 h 441320"/>
              <a:gd name="connsiteX1" fmla="*/ 401189 w 423202"/>
              <a:gd name="connsiteY1" fmla="*/ 335622 h 441320"/>
              <a:gd name="connsiteX2" fmla="*/ 373422 w 423202"/>
              <a:gd name="connsiteY2" fmla="*/ 307332 h 441320"/>
              <a:gd name="connsiteX3" fmla="*/ 268380 w 423202"/>
              <a:gd name="connsiteY3" fmla="*/ 268432 h 441320"/>
              <a:gd name="connsiteX4" fmla="*/ 250436 w 423202"/>
              <a:gd name="connsiteY4" fmla="*/ 246952 h 441320"/>
              <a:gd name="connsiteX5" fmla="*/ 245721 w 423202"/>
              <a:gd name="connsiteY5" fmla="*/ 221412 h 441320"/>
              <a:gd name="connsiteX6" fmla="*/ 296801 w 423202"/>
              <a:gd name="connsiteY6" fmla="*/ 155007 h 441320"/>
              <a:gd name="connsiteX7" fmla="*/ 291562 w 423202"/>
              <a:gd name="connsiteY7" fmla="*/ 208314 h 441320"/>
              <a:gd name="connsiteX8" fmla="*/ 320639 w 423202"/>
              <a:gd name="connsiteY8" fmla="*/ 107594 h 441320"/>
              <a:gd name="connsiteX9" fmla="*/ 258163 w 423202"/>
              <a:gd name="connsiteY9" fmla="*/ 5302 h 441320"/>
              <a:gd name="connsiteX10" fmla="*/ 187830 w 423202"/>
              <a:gd name="connsiteY10" fmla="*/ 6219 h 441320"/>
              <a:gd name="connsiteX11" fmla="*/ 121818 w 423202"/>
              <a:gd name="connsiteY11" fmla="*/ 153305 h 441320"/>
              <a:gd name="connsiteX12" fmla="*/ 165564 w 423202"/>
              <a:gd name="connsiteY12" fmla="*/ 212505 h 441320"/>
              <a:gd name="connsiteX13" fmla="*/ 177613 w 423202"/>
              <a:gd name="connsiteY13" fmla="*/ 221019 h 441320"/>
              <a:gd name="connsiteX14" fmla="*/ 172898 w 423202"/>
              <a:gd name="connsiteY14" fmla="*/ 246821 h 441320"/>
              <a:gd name="connsiteX15" fmla="*/ 154824 w 423202"/>
              <a:gd name="connsiteY15" fmla="*/ 268301 h 441320"/>
              <a:gd name="connsiteX16" fmla="*/ 49781 w 423202"/>
              <a:gd name="connsiteY16" fmla="*/ 307201 h 441320"/>
              <a:gd name="connsiteX17" fmla="*/ 22014 w 423202"/>
              <a:gd name="connsiteY17" fmla="*/ 335492 h 441320"/>
              <a:gd name="connsiteX18" fmla="*/ 2106 w 423202"/>
              <a:gd name="connsiteY18" fmla="*/ 392597 h 441320"/>
              <a:gd name="connsiteX19" fmla="*/ 36684 w 423202"/>
              <a:gd name="connsiteY19" fmla="*/ 441320 h 441320"/>
              <a:gd name="connsiteX20" fmla="*/ 152466 w 423202"/>
              <a:gd name="connsiteY20" fmla="*/ 441320 h 441320"/>
              <a:gd name="connsiteX21" fmla="*/ 129545 w 423202"/>
              <a:gd name="connsiteY21" fmla="*/ 348720 h 441320"/>
              <a:gd name="connsiteX22" fmla="*/ 298504 w 423202"/>
              <a:gd name="connsiteY22" fmla="*/ 348720 h 441320"/>
              <a:gd name="connsiteX23" fmla="*/ 269820 w 423202"/>
              <a:gd name="connsiteY23" fmla="*/ 441320 h 441320"/>
              <a:gd name="connsiteX24" fmla="*/ 386389 w 423202"/>
              <a:gd name="connsiteY24" fmla="*/ 441320 h 441320"/>
              <a:gd name="connsiteX25" fmla="*/ 421097 w 423202"/>
              <a:gd name="connsiteY25" fmla="*/ 392728 h 441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423202" h="441320">
                <a:moveTo>
                  <a:pt x="421097" y="392728"/>
                </a:moveTo>
                <a:lnTo>
                  <a:pt x="401189" y="335622"/>
                </a:lnTo>
                <a:cubicBezTo>
                  <a:pt x="396605" y="322525"/>
                  <a:pt x="386520" y="312047"/>
                  <a:pt x="373422" y="307332"/>
                </a:cubicBezTo>
                <a:lnTo>
                  <a:pt x="268380" y="268432"/>
                </a:lnTo>
                <a:cubicBezTo>
                  <a:pt x="259080" y="264896"/>
                  <a:pt x="252139" y="256775"/>
                  <a:pt x="250436" y="246952"/>
                </a:cubicBezTo>
                <a:lnTo>
                  <a:pt x="245721" y="221412"/>
                </a:lnTo>
                <a:cubicBezTo>
                  <a:pt x="285144" y="208707"/>
                  <a:pt x="295884" y="145970"/>
                  <a:pt x="296801" y="155007"/>
                </a:cubicBezTo>
                <a:cubicBezTo>
                  <a:pt x="297718" y="165092"/>
                  <a:pt x="291562" y="208314"/>
                  <a:pt x="291562" y="208314"/>
                </a:cubicBezTo>
                <a:cubicBezTo>
                  <a:pt x="291562" y="208314"/>
                  <a:pt x="324568" y="164568"/>
                  <a:pt x="320639" y="107594"/>
                </a:cubicBezTo>
                <a:cubicBezTo>
                  <a:pt x="316710" y="50750"/>
                  <a:pt x="282656" y="17745"/>
                  <a:pt x="258163" y="5302"/>
                </a:cubicBezTo>
                <a:cubicBezTo>
                  <a:pt x="233671" y="-7141"/>
                  <a:pt x="187830" y="6219"/>
                  <a:pt x="187830" y="6219"/>
                </a:cubicBezTo>
                <a:cubicBezTo>
                  <a:pt x="125747" y="-9105"/>
                  <a:pt x="96016" y="104582"/>
                  <a:pt x="121818" y="153305"/>
                </a:cubicBezTo>
                <a:cubicBezTo>
                  <a:pt x="139107" y="185917"/>
                  <a:pt x="156133" y="204123"/>
                  <a:pt x="165564" y="212505"/>
                </a:cubicBezTo>
                <a:cubicBezTo>
                  <a:pt x="168052" y="214732"/>
                  <a:pt x="172112" y="218137"/>
                  <a:pt x="177613" y="221019"/>
                </a:cubicBezTo>
                <a:lnTo>
                  <a:pt x="172898" y="246821"/>
                </a:lnTo>
                <a:cubicBezTo>
                  <a:pt x="171065" y="256644"/>
                  <a:pt x="164123" y="264765"/>
                  <a:pt x="154824" y="268301"/>
                </a:cubicBezTo>
                <a:lnTo>
                  <a:pt x="49781" y="307201"/>
                </a:lnTo>
                <a:cubicBezTo>
                  <a:pt x="36815" y="312047"/>
                  <a:pt x="26468" y="322394"/>
                  <a:pt x="22014" y="335492"/>
                </a:cubicBezTo>
                <a:lnTo>
                  <a:pt x="2106" y="392597"/>
                </a:lnTo>
                <a:cubicBezTo>
                  <a:pt x="-6276" y="416304"/>
                  <a:pt x="11405" y="441320"/>
                  <a:pt x="36684" y="441320"/>
                </a:cubicBezTo>
                <a:lnTo>
                  <a:pt x="152466" y="441320"/>
                </a:lnTo>
                <a:lnTo>
                  <a:pt x="129545" y="348720"/>
                </a:lnTo>
                <a:cubicBezTo>
                  <a:pt x="129545" y="348720"/>
                  <a:pt x="225943" y="382119"/>
                  <a:pt x="298504" y="348720"/>
                </a:cubicBezTo>
                <a:lnTo>
                  <a:pt x="269820" y="441320"/>
                </a:lnTo>
                <a:lnTo>
                  <a:pt x="386389" y="441320"/>
                </a:lnTo>
                <a:cubicBezTo>
                  <a:pt x="411798" y="441451"/>
                  <a:pt x="429480" y="416566"/>
                  <a:pt x="421097" y="392728"/>
                </a:cubicBezTo>
                <a:close/>
              </a:path>
            </a:pathLst>
          </a:custGeom>
          <a:solidFill>
            <a:schemeClr val="accent1"/>
          </a:solidFill>
          <a:ln w="13086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72" name="Freeform: Shape 71">
            <a:extLst>
              <a:ext uri="{FF2B5EF4-FFF2-40B4-BE49-F238E27FC236}">
                <a16:creationId xmlns:a16="http://schemas.microsoft.com/office/drawing/2014/main" id="{A84E0725-AE6B-43E2-8F26-D04AD7EFF46F}"/>
              </a:ext>
            </a:extLst>
          </p:cNvPr>
          <p:cNvSpPr/>
          <p:nvPr/>
        </p:nvSpPr>
        <p:spPr>
          <a:xfrm>
            <a:off x="7223023" y="1087976"/>
            <a:ext cx="423202" cy="441320"/>
          </a:xfrm>
          <a:custGeom>
            <a:avLst/>
            <a:gdLst>
              <a:gd name="connsiteX0" fmla="*/ 421097 w 423202"/>
              <a:gd name="connsiteY0" fmla="*/ 392728 h 441320"/>
              <a:gd name="connsiteX1" fmla="*/ 401189 w 423202"/>
              <a:gd name="connsiteY1" fmla="*/ 335622 h 441320"/>
              <a:gd name="connsiteX2" fmla="*/ 373422 w 423202"/>
              <a:gd name="connsiteY2" fmla="*/ 307332 h 441320"/>
              <a:gd name="connsiteX3" fmla="*/ 268380 w 423202"/>
              <a:gd name="connsiteY3" fmla="*/ 268432 h 441320"/>
              <a:gd name="connsiteX4" fmla="*/ 250436 w 423202"/>
              <a:gd name="connsiteY4" fmla="*/ 246952 h 441320"/>
              <a:gd name="connsiteX5" fmla="*/ 245721 w 423202"/>
              <a:gd name="connsiteY5" fmla="*/ 221412 h 441320"/>
              <a:gd name="connsiteX6" fmla="*/ 296801 w 423202"/>
              <a:gd name="connsiteY6" fmla="*/ 155007 h 441320"/>
              <a:gd name="connsiteX7" fmla="*/ 291562 w 423202"/>
              <a:gd name="connsiteY7" fmla="*/ 208314 h 441320"/>
              <a:gd name="connsiteX8" fmla="*/ 320639 w 423202"/>
              <a:gd name="connsiteY8" fmla="*/ 107594 h 441320"/>
              <a:gd name="connsiteX9" fmla="*/ 258163 w 423202"/>
              <a:gd name="connsiteY9" fmla="*/ 5302 h 441320"/>
              <a:gd name="connsiteX10" fmla="*/ 187830 w 423202"/>
              <a:gd name="connsiteY10" fmla="*/ 6219 h 441320"/>
              <a:gd name="connsiteX11" fmla="*/ 121818 w 423202"/>
              <a:gd name="connsiteY11" fmla="*/ 153305 h 441320"/>
              <a:gd name="connsiteX12" fmla="*/ 165564 w 423202"/>
              <a:gd name="connsiteY12" fmla="*/ 212505 h 441320"/>
              <a:gd name="connsiteX13" fmla="*/ 177613 w 423202"/>
              <a:gd name="connsiteY13" fmla="*/ 221019 h 441320"/>
              <a:gd name="connsiteX14" fmla="*/ 172898 w 423202"/>
              <a:gd name="connsiteY14" fmla="*/ 246821 h 441320"/>
              <a:gd name="connsiteX15" fmla="*/ 154824 w 423202"/>
              <a:gd name="connsiteY15" fmla="*/ 268301 h 441320"/>
              <a:gd name="connsiteX16" fmla="*/ 49781 w 423202"/>
              <a:gd name="connsiteY16" fmla="*/ 307201 h 441320"/>
              <a:gd name="connsiteX17" fmla="*/ 22014 w 423202"/>
              <a:gd name="connsiteY17" fmla="*/ 335492 h 441320"/>
              <a:gd name="connsiteX18" fmla="*/ 2106 w 423202"/>
              <a:gd name="connsiteY18" fmla="*/ 392597 h 441320"/>
              <a:gd name="connsiteX19" fmla="*/ 36684 w 423202"/>
              <a:gd name="connsiteY19" fmla="*/ 441320 h 441320"/>
              <a:gd name="connsiteX20" fmla="*/ 152466 w 423202"/>
              <a:gd name="connsiteY20" fmla="*/ 441320 h 441320"/>
              <a:gd name="connsiteX21" fmla="*/ 129545 w 423202"/>
              <a:gd name="connsiteY21" fmla="*/ 348720 h 441320"/>
              <a:gd name="connsiteX22" fmla="*/ 298504 w 423202"/>
              <a:gd name="connsiteY22" fmla="*/ 348720 h 441320"/>
              <a:gd name="connsiteX23" fmla="*/ 269820 w 423202"/>
              <a:gd name="connsiteY23" fmla="*/ 441320 h 441320"/>
              <a:gd name="connsiteX24" fmla="*/ 386389 w 423202"/>
              <a:gd name="connsiteY24" fmla="*/ 441320 h 441320"/>
              <a:gd name="connsiteX25" fmla="*/ 421097 w 423202"/>
              <a:gd name="connsiteY25" fmla="*/ 392728 h 441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423202" h="441320">
                <a:moveTo>
                  <a:pt x="421097" y="392728"/>
                </a:moveTo>
                <a:lnTo>
                  <a:pt x="401189" y="335622"/>
                </a:lnTo>
                <a:cubicBezTo>
                  <a:pt x="396605" y="322525"/>
                  <a:pt x="386520" y="312047"/>
                  <a:pt x="373422" y="307332"/>
                </a:cubicBezTo>
                <a:lnTo>
                  <a:pt x="268380" y="268432"/>
                </a:lnTo>
                <a:cubicBezTo>
                  <a:pt x="259080" y="264896"/>
                  <a:pt x="252139" y="256775"/>
                  <a:pt x="250436" y="246952"/>
                </a:cubicBezTo>
                <a:lnTo>
                  <a:pt x="245721" y="221412"/>
                </a:lnTo>
                <a:cubicBezTo>
                  <a:pt x="285144" y="208707"/>
                  <a:pt x="295884" y="145970"/>
                  <a:pt x="296801" y="155007"/>
                </a:cubicBezTo>
                <a:cubicBezTo>
                  <a:pt x="297718" y="165092"/>
                  <a:pt x="291562" y="208314"/>
                  <a:pt x="291562" y="208314"/>
                </a:cubicBezTo>
                <a:cubicBezTo>
                  <a:pt x="291562" y="208314"/>
                  <a:pt x="324568" y="164568"/>
                  <a:pt x="320639" y="107594"/>
                </a:cubicBezTo>
                <a:cubicBezTo>
                  <a:pt x="316710" y="50750"/>
                  <a:pt x="282656" y="17745"/>
                  <a:pt x="258163" y="5302"/>
                </a:cubicBezTo>
                <a:cubicBezTo>
                  <a:pt x="233671" y="-7141"/>
                  <a:pt x="187830" y="6219"/>
                  <a:pt x="187830" y="6219"/>
                </a:cubicBezTo>
                <a:cubicBezTo>
                  <a:pt x="125747" y="-9105"/>
                  <a:pt x="96016" y="104582"/>
                  <a:pt x="121818" y="153305"/>
                </a:cubicBezTo>
                <a:cubicBezTo>
                  <a:pt x="139107" y="185917"/>
                  <a:pt x="156133" y="204123"/>
                  <a:pt x="165564" y="212505"/>
                </a:cubicBezTo>
                <a:cubicBezTo>
                  <a:pt x="168052" y="214732"/>
                  <a:pt x="172112" y="218137"/>
                  <a:pt x="177613" y="221019"/>
                </a:cubicBezTo>
                <a:lnTo>
                  <a:pt x="172898" y="246821"/>
                </a:lnTo>
                <a:cubicBezTo>
                  <a:pt x="171065" y="256644"/>
                  <a:pt x="164123" y="264765"/>
                  <a:pt x="154824" y="268301"/>
                </a:cubicBezTo>
                <a:lnTo>
                  <a:pt x="49781" y="307201"/>
                </a:lnTo>
                <a:cubicBezTo>
                  <a:pt x="36815" y="312047"/>
                  <a:pt x="26468" y="322394"/>
                  <a:pt x="22014" y="335492"/>
                </a:cubicBezTo>
                <a:lnTo>
                  <a:pt x="2106" y="392597"/>
                </a:lnTo>
                <a:cubicBezTo>
                  <a:pt x="-6276" y="416304"/>
                  <a:pt x="11405" y="441320"/>
                  <a:pt x="36684" y="441320"/>
                </a:cubicBezTo>
                <a:lnTo>
                  <a:pt x="152466" y="441320"/>
                </a:lnTo>
                <a:lnTo>
                  <a:pt x="129545" y="348720"/>
                </a:lnTo>
                <a:cubicBezTo>
                  <a:pt x="129545" y="348720"/>
                  <a:pt x="225943" y="382119"/>
                  <a:pt x="298504" y="348720"/>
                </a:cubicBezTo>
                <a:lnTo>
                  <a:pt x="269820" y="441320"/>
                </a:lnTo>
                <a:lnTo>
                  <a:pt x="386389" y="441320"/>
                </a:lnTo>
                <a:cubicBezTo>
                  <a:pt x="411798" y="441451"/>
                  <a:pt x="429480" y="416566"/>
                  <a:pt x="421097" y="392728"/>
                </a:cubicBezTo>
                <a:close/>
              </a:path>
            </a:pathLst>
          </a:custGeom>
          <a:solidFill>
            <a:schemeClr val="accent2"/>
          </a:solidFill>
          <a:ln w="13086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73" name="Freeform: Shape 72">
            <a:extLst>
              <a:ext uri="{FF2B5EF4-FFF2-40B4-BE49-F238E27FC236}">
                <a16:creationId xmlns:a16="http://schemas.microsoft.com/office/drawing/2014/main" id="{E2315A74-5C36-4055-8843-6A03A45ADC16}"/>
              </a:ext>
            </a:extLst>
          </p:cNvPr>
          <p:cNvSpPr/>
          <p:nvPr/>
        </p:nvSpPr>
        <p:spPr>
          <a:xfrm>
            <a:off x="6088272" y="4914653"/>
            <a:ext cx="423202" cy="441320"/>
          </a:xfrm>
          <a:custGeom>
            <a:avLst/>
            <a:gdLst>
              <a:gd name="connsiteX0" fmla="*/ 421097 w 423202"/>
              <a:gd name="connsiteY0" fmla="*/ 392728 h 441320"/>
              <a:gd name="connsiteX1" fmla="*/ 401189 w 423202"/>
              <a:gd name="connsiteY1" fmla="*/ 335622 h 441320"/>
              <a:gd name="connsiteX2" fmla="*/ 373422 w 423202"/>
              <a:gd name="connsiteY2" fmla="*/ 307332 h 441320"/>
              <a:gd name="connsiteX3" fmla="*/ 268380 w 423202"/>
              <a:gd name="connsiteY3" fmla="*/ 268432 h 441320"/>
              <a:gd name="connsiteX4" fmla="*/ 250436 w 423202"/>
              <a:gd name="connsiteY4" fmla="*/ 246952 h 441320"/>
              <a:gd name="connsiteX5" fmla="*/ 245721 w 423202"/>
              <a:gd name="connsiteY5" fmla="*/ 221412 h 441320"/>
              <a:gd name="connsiteX6" fmla="*/ 296801 w 423202"/>
              <a:gd name="connsiteY6" fmla="*/ 155007 h 441320"/>
              <a:gd name="connsiteX7" fmla="*/ 291562 w 423202"/>
              <a:gd name="connsiteY7" fmla="*/ 208314 h 441320"/>
              <a:gd name="connsiteX8" fmla="*/ 320639 w 423202"/>
              <a:gd name="connsiteY8" fmla="*/ 107594 h 441320"/>
              <a:gd name="connsiteX9" fmla="*/ 258163 w 423202"/>
              <a:gd name="connsiteY9" fmla="*/ 5302 h 441320"/>
              <a:gd name="connsiteX10" fmla="*/ 187830 w 423202"/>
              <a:gd name="connsiteY10" fmla="*/ 6219 h 441320"/>
              <a:gd name="connsiteX11" fmla="*/ 121818 w 423202"/>
              <a:gd name="connsiteY11" fmla="*/ 153305 h 441320"/>
              <a:gd name="connsiteX12" fmla="*/ 165564 w 423202"/>
              <a:gd name="connsiteY12" fmla="*/ 212505 h 441320"/>
              <a:gd name="connsiteX13" fmla="*/ 177613 w 423202"/>
              <a:gd name="connsiteY13" fmla="*/ 221019 h 441320"/>
              <a:gd name="connsiteX14" fmla="*/ 172898 w 423202"/>
              <a:gd name="connsiteY14" fmla="*/ 246821 h 441320"/>
              <a:gd name="connsiteX15" fmla="*/ 154824 w 423202"/>
              <a:gd name="connsiteY15" fmla="*/ 268301 h 441320"/>
              <a:gd name="connsiteX16" fmla="*/ 49781 w 423202"/>
              <a:gd name="connsiteY16" fmla="*/ 307201 h 441320"/>
              <a:gd name="connsiteX17" fmla="*/ 22014 w 423202"/>
              <a:gd name="connsiteY17" fmla="*/ 335492 h 441320"/>
              <a:gd name="connsiteX18" fmla="*/ 2106 w 423202"/>
              <a:gd name="connsiteY18" fmla="*/ 392597 h 441320"/>
              <a:gd name="connsiteX19" fmla="*/ 36684 w 423202"/>
              <a:gd name="connsiteY19" fmla="*/ 441320 h 441320"/>
              <a:gd name="connsiteX20" fmla="*/ 152466 w 423202"/>
              <a:gd name="connsiteY20" fmla="*/ 441320 h 441320"/>
              <a:gd name="connsiteX21" fmla="*/ 129545 w 423202"/>
              <a:gd name="connsiteY21" fmla="*/ 348720 h 441320"/>
              <a:gd name="connsiteX22" fmla="*/ 298504 w 423202"/>
              <a:gd name="connsiteY22" fmla="*/ 348720 h 441320"/>
              <a:gd name="connsiteX23" fmla="*/ 269820 w 423202"/>
              <a:gd name="connsiteY23" fmla="*/ 441320 h 441320"/>
              <a:gd name="connsiteX24" fmla="*/ 386389 w 423202"/>
              <a:gd name="connsiteY24" fmla="*/ 441320 h 441320"/>
              <a:gd name="connsiteX25" fmla="*/ 421097 w 423202"/>
              <a:gd name="connsiteY25" fmla="*/ 392728 h 441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423202" h="441320">
                <a:moveTo>
                  <a:pt x="421097" y="392728"/>
                </a:moveTo>
                <a:lnTo>
                  <a:pt x="401189" y="335622"/>
                </a:lnTo>
                <a:cubicBezTo>
                  <a:pt x="396605" y="322525"/>
                  <a:pt x="386520" y="312047"/>
                  <a:pt x="373422" y="307332"/>
                </a:cubicBezTo>
                <a:lnTo>
                  <a:pt x="268380" y="268432"/>
                </a:lnTo>
                <a:cubicBezTo>
                  <a:pt x="259080" y="264896"/>
                  <a:pt x="252139" y="256775"/>
                  <a:pt x="250436" y="246952"/>
                </a:cubicBezTo>
                <a:lnTo>
                  <a:pt x="245721" y="221412"/>
                </a:lnTo>
                <a:cubicBezTo>
                  <a:pt x="285144" y="208707"/>
                  <a:pt x="295884" y="145970"/>
                  <a:pt x="296801" y="155007"/>
                </a:cubicBezTo>
                <a:cubicBezTo>
                  <a:pt x="297718" y="165092"/>
                  <a:pt x="291562" y="208314"/>
                  <a:pt x="291562" y="208314"/>
                </a:cubicBezTo>
                <a:cubicBezTo>
                  <a:pt x="291562" y="208314"/>
                  <a:pt x="324568" y="164568"/>
                  <a:pt x="320639" y="107594"/>
                </a:cubicBezTo>
                <a:cubicBezTo>
                  <a:pt x="316710" y="50750"/>
                  <a:pt x="282656" y="17745"/>
                  <a:pt x="258163" y="5302"/>
                </a:cubicBezTo>
                <a:cubicBezTo>
                  <a:pt x="233671" y="-7141"/>
                  <a:pt x="187830" y="6219"/>
                  <a:pt x="187830" y="6219"/>
                </a:cubicBezTo>
                <a:cubicBezTo>
                  <a:pt x="125747" y="-9105"/>
                  <a:pt x="96016" y="104582"/>
                  <a:pt x="121818" y="153305"/>
                </a:cubicBezTo>
                <a:cubicBezTo>
                  <a:pt x="139107" y="185917"/>
                  <a:pt x="156133" y="204123"/>
                  <a:pt x="165564" y="212505"/>
                </a:cubicBezTo>
                <a:cubicBezTo>
                  <a:pt x="168052" y="214732"/>
                  <a:pt x="172112" y="218137"/>
                  <a:pt x="177613" y="221019"/>
                </a:cubicBezTo>
                <a:lnTo>
                  <a:pt x="172898" y="246821"/>
                </a:lnTo>
                <a:cubicBezTo>
                  <a:pt x="171065" y="256644"/>
                  <a:pt x="164123" y="264765"/>
                  <a:pt x="154824" y="268301"/>
                </a:cubicBezTo>
                <a:lnTo>
                  <a:pt x="49781" y="307201"/>
                </a:lnTo>
                <a:cubicBezTo>
                  <a:pt x="36815" y="312047"/>
                  <a:pt x="26468" y="322394"/>
                  <a:pt x="22014" y="335492"/>
                </a:cubicBezTo>
                <a:lnTo>
                  <a:pt x="2106" y="392597"/>
                </a:lnTo>
                <a:cubicBezTo>
                  <a:pt x="-6276" y="416304"/>
                  <a:pt x="11405" y="441320"/>
                  <a:pt x="36684" y="441320"/>
                </a:cubicBezTo>
                <a:lnTo>
                  <a:pt x="152466" y="441320"/>
                </a:lnTo>
                <a:lnTo>
                  <a:pt x="129545" y="348720"/>
                </a:lnTo>
                <a:cubicBezTo>
                  <a:pt x="129545" y="348720"/>
                  <a:pt x="225943" y="382119"/>
                  <a:pt x="298504" y="348720"/>
                </a:cubicBezTo>
                <a:lnTo>
                  <a:pt x="269820" y="441320"/>
                </a:lnTo>
                <a:lnTo>
                  <a:pt x="386389" y="441320"/>
                </a:lnTo>
                <a:cubicBezTo>
                  <a:pt x="411798" y="441451"/>
                  <a:pt x="429480" y="416566"/>
                  <a:pt x="421097" y="392728"/>
                </a:cubicBezTo>
                <a:close/>
              </a:path>
            </a:pathLst>
          </a:custGeom>
          <a:solidFill>
            <a:schemeClr val="accent3"/>
          </a:solidFill>
          <a:ln w="13086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74" name="Freeform: Shape 73">
            <a:extLst>
              <a:ext uri="{FF2B5EF4-FFF2-40B4-BE49-F238E27FC236}">
                <a16:creationId xmlns:a16="http://schemas.microsoft.com/office/drawing/2014/main" id="{D2D8DE12-7CDC-4B4C-BE0E-EB78BE42E8EA}"/>
              </a:ext>
            </a:extLst>
          </p:cNvPr>
          <p:cNvSpPr/>
          <p:nvPr/>
        </p:nvSpPr>
        <p:spPr>
          <a:xfrm>
            <a:off x="10627127" y="4914653"/>
            <a:ext cx="423202" cy="441320"/>
          </a:xfrm>
          <a:custGeom>
            <a:avLst/>
            <a:gdLst>
              <a:gd name="connsiteX0" fmla="*/ 421097 w 423202"/>
              <a:gd name="connsiteY0" fmla="*/ 392728 h 441320"/>
              <a:gd name="connsiteX1" fmla="*/ 401189 w 423202"/>
              <a:gd name="connsiteY1" fmla="*/ 335622 h 441320"/>
              <a:gd name="connsiteX2" fmla="*/ 373422 w 423202"/>
              <a:gd name="connsiteY2" fmla="*/ 307332 h 441320"/>
              <a:gd name="connsiteX3" fmla="*/ 268380 w 423202"/>
              <a:gd name="connsiteY3" fmla="*/ 268432 h 441320"/>
              <a:gd name="connsiteX4" fmla="*/ 250436 w 423202"/>
              <a:gd name="connsiteY4" fmla="*/ 246952 h 441320"/>
              <a:gd name="connsiteX5" fmla="*/ 245721 w 423202"/>
              <a:gd name="connsiteY5" fmla="*/ 221412 h 441320"/>
              <a:gd name="connsiteX6" fmla="*/ 296801 w 423202"/>
              <a:gd name="connsiteY6" fmla="*/ 155007 h 441320"/>
              <a:gd name="connsiteX7" fmla="*/ 291562 w 423202"/>
              <a:gd name="connsiteY7" fmla="*/ 208314 h 441320"/>
              <a:gd name="connsiteX8" fmla="*/ 320639 w 423202"/>
              <a:gd name="connsiteY8" fmla="*/ 107594 h 441320"/>
              <a:gd name="connsiteX9" fmla="*/ 258163 w 423202"/>
              <a:gd name="connsiteY9" fmla="*/ 5302 h 441320"/>
              <a:gd name="connsiteX10" fmla="*/ 187830 w 423202"/>
              <a:gd name="connsiteY10" fmla="*/ 6219 h 441320"/>
              <a:gd name="connsiteX11" fmla="*/ 121818 w 423202"/>
              <a:gd name="connsiteY11" fmla="*/ 153305 h 441320"/>
              <a:gd name="connsiteX12" fmla="*/ 165564 w 423202"/>
              <a:gd name="connsiteY12" fmla="*/ 212505 h 441320"/>
              <a:gd name="connsiteX13" fmla="*/ 177613 w 423202"/>
              <a:gd name="connsiteY13" fmla="*/ 221019 h 441320"/>
              <a:gd name="connsiteX14" fmla="*/ 172898 w 423202"/>
              <a:gd name="connsiteY14" fmla="*/ 246821 h 441320"/>
              <a:gd name="connsiteX15" fmla="*/ 154824 w 423202"/>
              <a:gd name="connsiteY15" fmla="*/ 268301 h 441320"/>
              <a:gd name="connsiteX16" fmla="*/ 49781 w 423202"/>
              <a:gd name="connsiteY16" fmla="*/ 307201 h 441320"/>
              <a:gd name="connsiteX17" fmla="*/ 22014 w 423202"/>
              <a:gd name="connsiteY17" fmla="*/ 335492 h 441320"/>
              <a:gd name="connsiteX18" fmla="*/ 2106 w 423202"/>
              <a:gd name="connsiteY18" fmla="*/ 392597 h 441320"/>
              <a:gd name="connsiteX19" fmla="*/ 36684 w 423202"/>
              <a:gd name="connsiteY19" fmla="*/ 441320 h 441320"/>
              <a:gd name="connsiteX20" fmla="*/ 152466 w 423202"/>
              <a:gd name="connsiteY20" fmla="*/ 441320 h 441320"/>
              <a:gd name="connsiteX21" fmla="*/ 129545 w 423202"/>
              <a:gd name="connsiteY21" fmla="*/ 348720 h 441320"/>
              <a:gd name="connsiteX22" fmla="*/ 298504 w 423202"/>
              <a:gd name="connsiteY22" fmla="*/ 348720 h 441320"/>
              <a:gd name="connsiteX23" fmla="*/ 269820 w 423202"/>
              <a:gd name="connsiteY23" fmla="*/ 441320 h 441320"/>
              <a:gd name="connsiteX24" fmla="*/ 386389 w 423202"/>
              <a:gd name="connsiteY24" fmla="*/ 441320 h 441320"/>
              <a:gd name="connsiteX25" fmla="*/ 421097 w 423202"/>
              <a:gd name="connsiteY25" fmla="*/ 392728 h 441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423202" h="441320">
                <a:moveTo>
                  <a:pt x="421097" y="392728"/>
                </a:moveTo>
                <a:lnTo>
                  <a:pt x="401189" y="335622"/>
                </a:lnTo>
                <a:cubicBezTo>
                  <a:pt x="396605" y="322525"/>
                  <a:pt x="386520" y="312047"/>
                  <a:pt x="373422" y="307332"/>
                </a:cubicBezTo>
                <a:lnTo>
                  <a:pt x="268380" y="268432"/>
                </a:lnTo>
                <a:cubicBezTo>
                  <a:pt x="259080" y="264896"/>
                  <a:pt x="252139" y="256775"/>
                  <a:pt x="250436" y="246952"/>
                </a:cubicBezTo>
                <a:lnTo>
                  <a:pt x="245721" y="221412"/>
                </a:lnTo>
                <a:cubicBezTo>
                  <a:pt x="285144" y="208707"/>
                  <a:pt x="295884" y="145970"/>
                  <a:pt x="296801" y="155007"/>
                </a:cubicBezTo>
                <a:cubicBezTo>
                  <a:pt x="297718" y="165092"/>
                  <a:pt x="291562" y="208314"/>
                  <a:pt x="291562" y="208314"/>
                </a:cubicBezTo>
                <a:cubicBezTo>
                  <a:pt x="291562" y="208314"/>
                  <a:pt x="324568" y="164568"/>
                  <a:pt x="320639" y="107594"/>
                </a:cubicBezTo>
                <a:cubicBezTo>
                  <a:pt x="316710" y="50750"/>
                  <a:pt x="282656" y="17745"/>
                  <a:pt x="258163" y="5302"/>
                </a:cubicBezTo>
                <a:cubicBezTo>
                  <a:pt x="233671" y="-7141"/>
                  <a:pt x="187830" y="6219"/>
                  <a:pt x="187830" y="6219"/>
                </a:cubicBezTo>
                <a:cubicBezTo>
                  <a:pt x="125747" y="-9105"/>
                  <a:pt x="96016" y="104582"/>
                  <a:pt x="121818" y="153305"/>
                </a:cubicBezTo>
                <a:cubicBezTo>
                  <a:pt x="139107" y="185917"/>
                  <a:pt x="156133" y="204123"/>
                  <a:pt x="165564" y="212505"/>
                </a:cubicBezTo>
                <a:cubicBezTo>
                  <a:pt x="168052" y="214732"/>
                  <a:pt x="172112" y="218137"/>
                  <a:pt x="177613" y="221019"/>
                </a:cubicBezTo>
                <a:lnTo>
                  <a:pt x="172898" y="246821"/>
                </a:lnTo>
                <a:cubicBezTo>
                  <a:pt x="171065" y="256644"/>
                  <a:pt x="164123" y="264765"/>
                  <a:pt x="154824" y="268301"/>
                </a:cubicBezTo>
                <a:lnTo>
                  <a:pt x="49781" y="307201"/>
                </a:lnTo>
                <a:cubicBezTo>
                  <a:pt x="36815" y="312047"/>
                  <a:pt x="26468" y="322394"/>
                  <a:pt x="22014" y="335492"/>
                </a:cubicBezTo>
                <a:lnTo>
                  <a:pt x="2106" y="392597"/>
                </a:lnTo>
                <a:cubicBezTo>
                  <a:pt x="-6276" y="416304"/>
                  <a:pt x="11405" y="441320"/>
                  <a:pt x="36684" y="441320"/>
                </a:cubicBezTo>
                <a:lnTo>
                  <a:pt x="152466" y="441320"/>
                </a:lnTo>
                <a:lnTo>
                  <a:pt x="129545" y="348720"/>
                </a:lnTo>
                <a:cubicBezTo>
                  <a:pt x="129545" y="348720"/>
                  <a:pt x="225943" y="382119"/>
                  <a:pt x="298504" y="348720"/>
                </a:cubicBezTo>
                <a:lnTo>
                  <a:pt x="269820" y="441320"/>
                </a:lnTo>
                <a:lnTo>
                  <a:pt x="386389" y="441320"/>
                </a:lnTo>
                <a:cubicBezTo>
                  <a:pt x="411798" y="441451"/>
                  <a:pt x="429480" y="416566"/>
                  <a:pt x="421097" y="392728"/>
                </a:cubicBezTo>
                <a:close/>
              </a:path>
            </a:pathLst>
          </a:custGeom>
          <a:solidFill>
            <a:schemeClr val="accent3"/>
          </a:solidFill>
          <a:ln w="13086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7658359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5" name="Freeform: Shape 1464">
            <a:extLst>
              <a:ext uri="{FF2B5EF4-FFF2-40B4-BE49-F238E27FC236}">
                <a16:creationId xmlns:a16="http://schemas.microsoft.com/office/drawing/2014/main" id="{224FD7E6-098B-46CF-9B79-58C520B55009}"/>
              </a:ext>
            </a:extLst>
          </p:cNvPr>
          <p:cNvSpPr/>
          <p:nvPr/>
        </p:nvSpPr>
        <p:spPr>
          <a:xfrm>
            <a:off x="9052418" y="5084768"/>
            <a:ext cx="1306644" cy="1212881"/>
          </a:xfrm>
          <a:custGeom>
            <a:avLst/>
            <a:gdLst>
              <a:gd name="connsiteX0" fmla="*/ 995437 w 1213561"/>
              <a:gd name="connsiteY0" fmla="*/ 689992 h 1126478"/>
              <a:gd name="connsiteX1" fmla="*/ 817936 w 1213561"/>
              <a:gd name="connsiteY1" fmla="*/ 689992 h 1126478"/>
              <a:gd name="connsiteX2" fmla="*/ 984120 w 1213561"/>
              <a:gd name="connsiteY2" fmla="*/ 377280 h 1126478"/>
              <a:gd name="connsiteX3" fmla="*/ 606840 w 1213561"/>
              <a:gd name="connsiteY3" fmla="*/ 0 h 1126478"/>
              <a:gd name="connsiteX4" fmla="*/ 229560 w 1213561"/>
              <a:gd name="connsiteY4" fmla="*/ 377280 h 1126478"/>
              <a:gd name="connsiteX5" fmla="*/ 395745 w 1213561"/>
              <a:gd name="connsiteY5" fmla="*/ 689992 h 1126478"/>
              <a:gd name="connsiteX6" fmla="*/ 218243 w 1213561"/>
              <a:gd name="connsiteY6" fmla="*/ 689992 h 1126478"/>
              <a:gd name="connsiteX7" fmla="*/ 0 w 1213561"/>
              <a:gd name="connsiteY7" fmla="*/ 908235 h 1126478"/>
              <a:gd name="connsiteX8" fmla="*/ 0 w 1213561"/>
              <a:gd name="connsiteY8" fmla="*/ 908235 h 1126478"/>
              <a:gd name="connsiteX9" fmla="*/ 218243 w 1213561"/>
              <a:gd name="connsiteY9" fmla="*/ 1126479 h 1126478"/>
              <a:gd name="connsiteX10" fmla="*/ 995318 w 1213561"/>
              <a:gd name="connsiteY10" fmla="*/ 1126479 h 1126478"/>
              <a:gd name="connsiteX11" fmla="*/ 1213561 w 1213561"/>
              <a:gd name="connsiteY11" fmla="*/ 908235 h 1126478"/>
              <a:gd name="connsiteX12" fmla="*/ 1213561 w 1213561"/>
              <a:gd name="connsiteY12" fmla="*/ 908235 h 1126478"/>
              <a:gd name="connsiteX13" fmla="*/ 995437 w 1213561"/>
              <a:gd name="connsiteY13" fmla="*/ 689992 h 11264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213561" h="1126478">
                <a:moveTo>
                  <a:pt x="995437" y="689992"/>
                </a:moveTo>
                <a:lnTo>
                  <a:pt x="817936" y="689992"/>
                </a:lnTo>
                <a:cubicBezTo>
                  <a:pt x="918242" y="622208"/>
                  <a:pt x="984120" y="507368"/>
                  <a:pt x="984120" y="377280"/>
                </a:cubicBezTo>
                <a:cubicBezTo>
                  <a:pt x="984120" y="168924"/>
                  <a:pt x="815196" y="0"/>
                  <a:pt x="606840" y="0"/>
                </a:cubicBezTo>
                <a:cubicBezTo>
                  <a:pt x="398484" y="0"/>
                  <a:pt x="229560" y="168924"/>
                  <a:pt x="229560" y="377280"/>
                </a:cubicBezTo>
                <a:cubicBezTo>
                  <a:pt x="229560" y="507487"/>
                  <a:pt x="295438" y="622208"/>
                  <a:pt x="395745" y="689992"/>
                </a:cubicBezTo>
                <a:lnTo>
                  <a:pt x="218243" y="689992"/>
                </a:lnTo>
                <a:cubicBezTo>
                  <a:pt x="97685" y="689992"/>
                  <a:pt x="0" y="787677"/>
                  <a:pt x="0" y="908235"/>
                </a:cubicBezTo>
                <a:lnTo>
                  <a:pt x="0" y="908235"/>
                </a:lnTo>
                <a:cubicBezTo>
                  <a:pt x="0" y="1028793"/>
                  <a:pt x="97685" y="1126479"/>
                  <a:pt x="218243" y="1126479"/>
                </a:cubicBezTo>
                <a:lnTo>
                  <a:pt x="995318" y="1126479"/>
                </a:lnTo>
                <a:cubicBezTo>
                  <a:pt x="1115876" y="1126479"/>
                  <a:pt x="1213561" y="1028793"/>
                  <a:pt x="1213561" y="908235"/>
                </a:cubicBezTo>
                <a:lnTo>
                  <a:pt x="1213561" y="908235"/>
                </a:lnTo>
                <a:cubicBezTo>
                  <a:pt x="1213561" y="787677"/>
                  <a:pt x="1115876" y="689992"/>
                  <a:pt x="995437" y="689992"/>
                </a:cubicBezTo>
                <a:close/>
              </a:path>
            </a:pathLst>
          </a:custGeom>
          <a:solidFill>
            <a:srgbClr val="FFFFFF"/>
          </a:solidFill>
          <a:ln w="11899" cap="flat">
            <a:noFill/>
            <a:prstDash val="solid"/>
            <a:miter/>
          </a:ln>
          <a:effectLst>
            <a:outerShdw blurRad="152400" dist="38100" dir="4200000" sx="96000" sy="96000" algn="ctr" rotWithShape="0">
              <a:prstClr val="black">
                <a:alpha val="22000"/>
              </a:prstClr>
            </a:outerShdw>
          </a:effectLst>
        </p:spPr>
        <p:txBody>
          <a:bodyPr rtlCol="0" anchor="ctr"/>
          <a:lstStyle/>
          <a:p>
            <a:endParaRPr lang="en-ID">
              <a:solidFill>
                <a:schemeClr val="tx2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863" name="Freeform: Shape 862">
            <a:extLst>
              <a:ext uri="{FF2B5EF4-FFF2-40B4-BE49-F238E27FC236}">
                <a16:creationId xmlns:a16="http://schemas.microsoft.com/office/drawing/2014/main" id="{D9E96E9D-47D6-433A-BFC8-86B216A7DB2E}"/>
              </a:ext>
            </a:extLst>
          </p:cNvPr>
          <p:cNvSpPr/>
          <p:nvPr/>
        </p:nvSpPr>
        <p:spPr>
          <a:xfrm>
            <a:off x="6857788" y="499391"/>
            <a:ext cx="1306644" cy="1212881"/>
          </a:xfrm>
          <a:custGeom>
            <a:avLst/>
            <a:gdLst>
              <a:gd name="connsiteX0" fmla="*/ 995437 w 1213561"/>
              <a:gd name="connsiteY0" fmla="*/ 689992 h 1126478"/>
              <a:gd name="connsiteX1" fmla="*/ 817936 w 1213561"/>
              <a:gd name="connsiteY1" fmla="*/ 689992 h 1126478"/>
              <a:gd name="connsiteX2" fmla="*/ 984120 w 1213561"/>
              <a:gd name="connsiteY2" fmla="*/ 377280 h 1126478"/>
              <a:gd name="connsiteX3" fmla="*/ 606840 w 1213561"/>
              <a:gd name="connsiteY3" fmla="*/ 0 h 1126478"/>
              <a:gd name="connsiteX4" fmla="*/ 229560 w 1213561"/>
              <a:gd name="connsiteY4" fmla="*/ 377280 h 1126478"/>
              <a:gd name="connsiteX5" fmla="*/ 395745 w 1213561"/>
              <a:gd name="connsiteY5" fmla="*/ 689992 h 1126478"/>
              <a:gd name="connsiteX6" fmla="*/ 218243 w 1213561"/>
              <a:gd name="connsiteY6" fmla="*/ 689992 h 1126478"/>
              <a:gd name="connsiteX7" fmla="*/ 0 w 1213561"/>
              <a:gd name="connsiteY7" fmla="*/ 908235 h 1126478"/>
              <a:gd name="connsiteX8" fmla="*/ 0 w 1213561"/>
              <a:gd name="connsiteY8" fmla="*/ 908235 h 1126478"/>
              <a:gd name="connsiteX9" fmla="*/ 218243 w 1213561"/>
              <a:gd name="connsiteY9" fmla="*/ 1126479 h 1126478"/>
              <a:gd name="connsiteX10" fmla="*/ 995318 w 1213561"/>
              <a:gd name="connsiteY10" fmla="*/ 1126479 h 1126478"/>
              <a:gd name="connsiteX11" fmla="*/ 1213561 w 1213561"/>
              <a:gd name="connsiteY11" fmla="*/ 908235 h 1126478"/>
              <a:gd name="connsiteX12" fmla="*/ 1213561 w 1213561"/>
              <a:gd name="connsiteY12" fmla="*/ 908235 h 1126478"/>
              <a:gd name="connsiteX13" fmla="*/ 995437 w 1213561"/>
              <a:gd name="connsiteY13" fmla="*/ 689992 h 11264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213561" h="1126478">
                <a:moveTo>
                  <a:pt x="995437" y="689992"/>
                </a:moveTo>
                <a:lnTo>
                  <a:pt x="817936" y="689992"/>
                </a:lnTo>
                <a:cubicBezTo>
                  <a:pt x="918242" y="622208"/>
                  <a:pt x="984120" y="507368"/>
                  <a:pt x="984120" y="377280"/>
                </a:cubicBezTo>
                <a:cubicBezTo>
                  <a:pt x="984120" y="168924"/>
                  <a:pt x="815196" y="0"/>
                  <a:pt x="606840" y="0"/>
                </a:cubicBezTo>
                <a:cubicBezTo>
                  <a:pt x="398484" y="0"/>
                  <a:pt x="229560" y="168924"/>
                  <a:pt x="229560" y="377280"/>
                </a:cubicBezTo>
                <a:cubicBezTo>
                  <a:pt x="229560" y="507487"/>
                  <a:pt x="295438" y="622208"/>
                  <a:pt x="395745" y="689992"/>
                </a:cubicBezTo>
                <a:lnTo>
                  <a:pt x="218243" y="689992"/>
                </a:lnTo>
                <a:cubicBezTo>
                  <a:pt x="97685" y="689992"/>
                  <a:pt x="0" y="787677"/>
                  <a:pt x="0" y="908235"/>
                </a:cubicBezTo>
                <a:lnTo>
                  <a:pt x="0" y="908235"/>
                </a:lnTo>
                <a:cubicBezTo>
                  <a:pt x="0" y="1028793"/>
                  <a:pt x="97685" y="1126479"/>
                  <a:pt x="218243" y="1126479"/>
                </a:cubicBezTo>
                <a:lnTo>
                  <a:pt x="995318" y="1126479"/>
                </a:lnTo>
                <a:cubicBezTo>
                  <a:pt x="1115876" y="1126479"/>
                  <a:pt x="1213561" y="1028793"/>
                  <a:pt x="1213561" y="908235"/>
                </a:cubicBezTo>
                <a:lnTo>
                  <a:pt x="1213561" y="908235"/>
                </a:lnTo>
                <a:cubicBezTo>
                  <a:pt x="1213561" y="787677"/>
                  <a:pt x="1115876" y="689992"/>
                  <a:pt x="995437" y="689992"/>
                </a:cubicBezTo>
                <a:close/>
              </a:path>
            </a:pathLst>
          </a:custGeom>
          <a:solidFill>
            <a:srgbClr val="FFFFFF"/>
          </a:solidFill>
          <a:ln w="11899" cap="flat">
            <a:noFill/>
            <a:prstDash val="solid"/>
            <a:miter/>
          </a:ln>
          <a:effectLst>
            <a:outerShdw blurRad="152400" dist="38100" dir="4200000" sx="96000" sy="96000" algn="ctr" rotWithShape="0">
              <a:prstClr val="black">
                <a:alpha val="22000"/>
              </a:prstClr>
            </a:outerShdw>
          </a:effectLst>
        </p:spPr>
        <p:txBody>
          <a:bodyPr rtlCol="0" anchor="ctr"/>
          <a:lstStyle/>
          <a:p>
            <a:endParaRPr lang="en-ID"/>
          </a:p>
        </p:txBody>
      </p:sp>
      <p:sp>
        <p:nvSpPr>
          <p:cNvPr id="866" name="Freeform: Shape 865">
            <a:extLst>
              <a:ext uri="{FF2B5EF4-FFF2-40B4-BE49-F238E27FC236}">
                <a16:creationId xmlns:a16="http://schemas.microsoft.com/office/drawing/2014/main" id="{E71BEB61-48F1-48D0-B135-0691113E70F7}"/>
              </a:ext>
            </a:extLst>
          </p:cNvPr>
          <p:cNvSpPr/>
          <p:nvPr/>
        </p:nvSpPr>
        <p:spPr>
          <a:xfrm>
            <a:off x="7112908" y="1476393"/>
            <a:ext cx="796531" cy="139168"/>
          </a:xfrm>
          <a:custGeom>
            <a:avLst/>
            <a:gdLst>
              <a:gd name="connsiteX0" fmla="*/ 0 w 739787"/>
              <a:gd name="connsiteY0" fmla="*/ 0 h 129254"/>
              <a:gd name="connsiteX1" fmla="*/ 739788 w 739787"/>
              <a:gd name="connsiteY1" fmla="*/ 0 h 129254"/>
              <a:gd name="connsiteX2" fmla="*/ 739788 w 739787"/>
              <a:gd name="connsiteY2" fmla="*/ 129254 h 129254"/>
              <a:gd name="connsiteX3" fmla="*/ 0 w 739787"/>
              <a:gd name="connsiteY3" fmla="*/ 129254 h 1292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9787" h="129254">
                <a:moveTo>
                  <a:pt x="0" y="0"/>
                </a:moveTo>
                <a:lnTo>
                  <a:pt x="739788" y="0"/>
                </a:lnTo>
                <a:lnTo>
                  <a:pt x="739788" y="129254"/>
                </a:lnTo>
                <a:lnTo>
                  <a:pt x="0" y="129254"/>
                </a:lnTo>
                <a:close/>
              </a:path>
            </a:pathLst>
          </a:custGeom>
          <a:noFill/>
          <a:ln w="11899" cap="flat">
            <a:noFill/>
            <a:prstDash val="solid"/>
            <a:miter/>
          </a:ln>
        </p:spPr>
        <p:txBody>
          <a:bodyPr rtlCol="0" anchor="ctr"/>
          <a:lstStyle/>
          <a:p>
            <a:endParaRPr lang="en-ID">
              <a:solidFill>
                <a:schemeClr val="tx2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873" name="Freeform: Shape 872">
            <a:extLst>
              <a:ext uri="{FF2B5EF4-FFF2-40B4-BE49-F238E27FC236}">
                <a16:creationId xmlns:a16="http://schemas.microsoft.com/office/drawing/2014/main" id="{69E34442-DF1A-45B6-A992-FF63D5EEC20A}"/>
              </a:ext>
            </a:extLst>
          </p:cNvPr>
          <p:cNvSpPr/>
          <p:nvPr/>
        </p:nvSpPr>
        <p:spPr>
          <a:xfrm rot="20156352">
            <a:off x="7220082" y="614535"/>
            <a:ext cx="582061" cy="582062"/>
          </a:xfrm>
          <a:custGeom>
            <a:avLst/>
            <a:gdLst>
              <a:gd name="connsiteX0" fmla="*/ 540597 w 540596"/>
              <a:gd name="connsiteY0" fmla="*/ 270299 h 540597"/>
              <a:gd name="connsiteX1" fmla="*/ 270299 w 540596"/>
              <a:gd name="connsiteY1" fmla="*/ 540597 h 540597"/>
              <a:gd name="connsiteX2" fmla="*/ 0 w 540596"/>
              <a:gd name="connsiteY2" fmla="*/ 270299 h 540597"/>
              <a:gd name="connsiteX3" fmla="*/ 270299 w 540596"/>
              <a:gd name="connsiteY3" fmla="*/ 0 h 540597"/>
              <a:gd name="connsiteX4" fmla="*/ 540597 w 540596"/>
              <a:gd name="connsiteY4" fmla="*/ 270299 h 5405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40596" h="540597">
                <a:moveTo>
                  <a:pt x="540597" y="270299"/>
                </a:moveTo>
                <a:cubicBezTo>
                  <a:pt x="540597" y="419580"/>
                  <a:pt x="419580" y="540597"/>
                  <a:pt x="270299" y="540597"/>
                </a:cubicBezTo>
                <a:cubicBezTo>
                  <a:pt x="121017" y="540597"/>
                  <a:pt x="0" y="419580"/>
                  <a:pt x="0" y="270299"/>
                </a:cubicBezTo>
                <a:cubicBezTo>
                  <a:pt x="0" y="121017"/>
                  <a:pt x="121017" y="0"/>
                  <a:pt x="270299" y="0"/>
                </a:cubicBezTo>
                <a:cubicBezTo>
                  <a:pt x="419580" y="0"/>
                  <a:pt x="540597" y="121017"/>
                  <a:pt x="540597" y="270299"/>
                </a:cubicBezTo>
                <a:close/>
              </a:path>
            </a:pathLst>
          </a:custGeom>
          <a:solidFill>
            <a:schemeClr val="accent6"/>
          </a:solidFill>
          <a:ln w="11899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941" name="Freeform: Shape 940">
            <a:extLst>
              <a:ext uri="{FF2B5EF4-FFF2-40B4-BE49-F238E27FC236}">
                <a16:creationId xmlns:a16="http://schemas.microsoft.com/office/drawing/2014/main" id="{8B0012B7-E1E6-4C76-9A6E-315240685D27}"/>
              </a:ext>
            </a:extLst>
          </p:cNvPr>
          <p:cNvSpPr/>
          <p:nvPr/>
        </p:nvSpPr>
        <p:spPr>
          <a:xfrm>
            <a:off x="10103940" y="3556352"/>
            <a:ext cx="1306644" cy="1212881"/>
          </a:xfrm>
          <a:custGeom>
            <a:avLst/>
            <a:gdLst>
              <a:gd name="connsiteX0" fmla="*/ 995437 w 1213561"/>
              <a:gd name="connsiteY0" fmla="*/ 689992 h 1126478"/>
              <a:gd name="connsiteX1" fmla="*/ 817936 w 1213561"/>
              <a:gd name="connsiteY1" fmla="*/ 689992 h 1126478"/>
              <a:gd name="connsiteX2" fmla="*/ 984120 w 1213561"/>
              <a:gd name="connsiteY2" fmla="*/ 377280 h 1126478"/>
              <a:gd name="connsiteX3" fmla="*/ 606840 w 1213561"/>
              <a:gd name="connsiteY3" fmla="*/ 0 h 1126478"/>
              <a:gd name="connsiteX4" fmla="*/ 229561 w 1213561"/>
              <a:gd name="connsiteY4" fmla="*/ 377280 h 1126478"/>
              <a:gd name="connsiteX5" fmla="*/ 395745 w 1213561"/>
              <a:gd name="connsiteY5" fmla="*/ 689992 h 1126478"/>
              <a:gd name="connsiteX6" fmla="*/ 218243 w 1213561"/>
              <a:gd name="connsiteY6" fmla="*/ 689992 h 1126478"/>
              <a:gd name="connsiteX7" fmla="*/ 0 w 1213561"/>
              <a:gd name="connsiteY7" fmla="*/ 908235 h 1126478"/>
              <a:gd name="connsiteX8" fmla="*/ 0 w 1213561"/>
              <a:gd name="connsiteY8" fmla="*/ 908235 h 1126478"/>
              <a:gd name="connsiteX9" fmla="*/ 218243 w 1213561"/>
              <a:gd name="connsiteY9" fmla="*/ 1126479 h 1126478"/>
              <a:gd name="connsiteX10" fmla="*/ 995318 w 1213561"/>
              <a:gd name="connsiteY10" fmla="*/ 1126479 h 1126478"/>
              <a:gd name="connsiteX11" fmla="*/ 1213561 w 1213561"/>
              <a:gd name="connsiteY11" fmla="*/ 908235 h 1126478"/>
              <a:gd name="connsiteX12" fmla="*/ 1213561 w 1213561"/>
              <a:gd name="connsiteY12" fmla="*/ 908235 h 1126478"/>
              <a:gd name="connsiteX13" fmla="*/ 995437 w 1213561"/>
              <a:gd name="connsiteY13" fmla="*/ 689992 h 11264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213561" h="1126478">
                <a:moveTo>
                  <a:pt x="995437" y="689992"/>
                </a:moveTo>
                <a:lnTo>
                  <a:pt x="817936" y="689992"/>
                </a:lnTo>
                <a:cubicBezTo>
                  <a:pt x="918242" y="622208"/>
                  <a:pt x="984120" y="507368"/>
                  <a:pt x="984120" y="377280"/>
                </a:cubicBezTo>
                <a:cubicBezTo>
                  <a:pt x="984120" y="168924"/>
                  <a:pt x="815196" y="0"/>
                  <a:pt x="606840" y="0"/>
                </a:cubicBezTo>
                <a:cubicBezTo>
                  <a:pt x="398485" y="0"/>
                  <a:pt x="229561" y="168924"/>
                  <a:pt x="229561" y="377280"/>
                </a:cubicBezTo>
                <a:cubicBezTo>
                  <a:pt x="229561" y="507487"/>
                  <a:pt x="295438" y="622208"/>
                  <a:pt x="395745" y="689992"/>
                </a:cubicBezTo>
                <a:lnTo>
                  <a:pt x="218243" y="689992"/>
                </a:lnTo>
                <a:cubicBezTo>
                  <a:pt x="97685" y="689992"/>
                  <a:pt x="0" y="787677"/>
                  <a:pt x="0" y="908235"/>
                </a:cubicBezTo>
                <a:lnTo>
                  <a:pt x="0" y="908235"/>
                </a:lnTo>
                <a:cubicBezTo>
                  <a:pt x="0" y="1028793"/>
                  <a:pt x="97685" y="1126479"/>
                  <a:pt x="218243" y="1126479"/>
                </a:cubicBezTo>
                <a:lnTo>
                  <a:pt x="995318" y="1126479"/>
                </a:lnTo>
                <a:cubicBezTo>
                  <a:pt x="1115876" y="1126479"/>
                  <a:pt x="1213561" y="1028793"/>
                  <a:pt x="1213561" y="908235"/>
                </a:cubicBezTo>
                <a:lnTo>
                  <a:pt x="1213561" y="908235"/>
                </a:lnTo>
                <a:cubicBezTo>
                  <a:pt x="1213681" y="787677"/>
                  <a:pt x="1115995" y="689992"/>
                  <a:pt x="995437" y="689992"/>
                </a:cubicBezTo>
                <a:close/>
              </a:path>
            </a:pathLst>
          </a:custGeom>
          <a:solidFill>
            <a:srgbClr val="FFFFFF"/>
          </a:solidFill>
          <a:ln w="11899" cap="flat">
            <a:noFill/>
            <a:prstDash val="solid"/>
            <a:miter/>
          </a:ln>
          <a:effectLst>
            <a:outerShdw blurRad="152400" dist="38100" dir="4200000" sx="96000" sy="96000" algn="ctr" rotWithShape="0">
              <a:prstClr val="black">
                <a:alpha val="22000"/>
              </a:prstClr>
            </a:outerShdw>
          </a:effectLst>
        </p:spPr>
        <p:txBody>
          <a:bodyPr rtlCol="0" anchor="ctr"/>
          <a:lstStyle/>
          <a:p>
            <a:endParaRPr lang="en-ID">
              <a:solidFill>
                <a:schemeClr val="tx2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951" name="Freeform: Shape 950">
            <a:extLst>
              <a:ext uri="{FF2B5EF4-FFF2-40B4-BE49-F238E27FC236}">
                <a16:creationId xmlns:a16="http://schemas.microsoft.com/office/drawing/2014/main" id="{4E1C89DF-7D47-47EC-8DAF-8E4D3D350B5A}"/>
              </a:ext>
            </a:extLst>
          </p:cNvPr>
          <p:cNvSpPr/>
          <p:nvPr/>
        </p:nvSpPr>
        <p:spPr>
          <a:xfrm rot="20026544">
            <a:off x="10466524" y="3671428"/>
            <a:ext cx="582089" cy="582089"/>
          </a:xfrm>
          <a:custGeom>
            <a:avLst/>
            <a:gdLst>
              <a:gd name="connsiteX0" fmla="*/ 540622 w 540622"/>
              <a:gd name="connsiteY0" fmla="*/ 270311 h 540622"/>
              <a:gd name="connsiteX1" fmla="*/ 270311 w 540622"/>
              <a:gd name="connsiteY1" fmla="*/ 540622 h 540622"/>
              <a:gd name="connsiteX2" fmla="*/ 0 w 540622"/>
              <a:gd name="connsiteY2" fmla="*/ 270311 h 540622"/>
              <a:gd name="connsiteX3" fmla="*/ 270311 w 540622"/>
              <a:gd name="connsiteY3" fmla="*/ 0 h 540622"/>
              <a:gd name="connsiteX4" fmla="*/ 540622 w 540622"/>
              <a:gd name="connsiteY4" fmla="*/ 270311 h 5406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40622" h="540622">
                <a:moveTo>
                  <a:pt x="540622" y="270311"/>
                </a:moveTo>
                <a:cubicBezTo>
                  <a:pt x="540622" y="419600"/>
                  <a:pt x="419600" y="540622"/>
                  <a:pt x="270311" y="540622"/>
                </a:cubicBezTo>
                <a:cubicBezTo>
                  <a:pt x="121023" y="540622"/>
                  <a:pt x="0" y="419600"/>
                  <a:pt x="0" y="270311"/>
                </a:cubicBezTo>
                <a:cubicBezTo>
                  <a:pt x="0" y="121023"/>
                  <a:pt x="121022" y="0"/>
                  <a:pt x="270311" y="0"/>
                </a:cubicBezTo>
                <a:cubicBezTo>
                  <a:pt x="419599" y="0"/>
                  <a:pt x="540622" y="121023"/>
                  <a:pt x="540622" y="270311"/>
                </a:cubicBezTo>
                <a:close/>
              </a:path>
            </a:pathLst>
          </a:custGeom>
          <a:solidFill>
            <a:schemeClr val="accent1"/>
          </a:solidFill>
          <a:ln w="11899" cap="flat">
            <a:noFill/>
            <a:prstDash val="solid"/>
            <a:miter/>
          </a:ln>
        </p:spPr>
        <p:txBody>
          <a:bodyPr rtlCol="0" anchor="ctr"/>
          <a:lstStyle/>
          <a:p>
            <a:endParaRPr lang="en-ID">
              <a:solidFill>
                <a:schemeClr val="tx2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016" name="Freeform: Shape 1015">
            <a:extLst>
              <a:ext uri="{FF2B5EF4-FFF2-40B4-BE49-F238E27FC236}">
                <a16:creationId xmlns:a16="http://schemas.microsoft.com/office/drawing/2014/main" id="{577FAC10-5548-4B19-8F46-58D32E9E2087}"/>
              </a:ext>
            </a:extLst>
          </p:cNvPr>
          <p:cNvSpPr/>
          <p:nvPr/>
        </p:nvSpPr>
        <p:spPr>
          <a:xfrm>
            <a:off x="4663158" y="2027808"/>
            <a:ext cx="1306644" cy="1212881"/>
          </a:xfrm>
          <a:custGeom>
            <a:avLst/>
            <a:gdLst>
              <a:gd name="connsiteX0" fmla="*/ 995437 w 1213561"/>
              <a:gd name="connsiteY0" fmla="*/ 689992 h 1126478"/>
              <a:gd name="connsiteX1" fmla="*/ 817936 w 1213561"/>
              <a:gd name="connsiteY1" fmla="*/ 689992 h 1126478"/>
              <a:gd name="connsiteX2" fmla="*/ 984120 w 1213561"/>
              <a:gd name="connsiteY2" fmla="*/ 377280 h 1126478"/>
              <a:gd name="connsiteX3" fmla="*/ 606840 w 1213561"/>
              <a:gd name="connsiteY3" fmla="*/ 0 h 1126478"/>
              <a:gd name="connsiteX4" fmla="*/ 229560 w 1213561"/>
              <a:gd name="connsiteY4" fmla="*/ 377280 h 1126478"/>
              <a:gd name="connsiteX5" fmla="*/ 395745 w 1213561"/>
              <a:gd name="connsiteY5" fmla="*/ 689992 h 1126478"/>
              <a:gd name="connsiteX6" fmla="*/ 218243 w 1213561"/>
              <a:gd name="connsiteY6" fmla="*/ 689992 h 1126478"/>
              <a:gd name="connsiteX7" fmla="*/ 0 w 1213561"/>
              <a:gd name="connsiteY7" fmla="*/ 908235 h 1126478"/>
              <a:gd name="connsiteX8" fmla="*/ 0 w 1213561"/>
              <a:gd name="connsiteY8" fmla="*/ 908235 h 1126478"/>
              <a:gd name="connsiteX9" fmla="*/ 218243 w 1213561"/>
              <a:gd name="connsiteY9" fmla="*/ 1126479 h 1126478"/>
              <a:gd name="connsiteX10" fmla="*/ 995318 w 1213561"/>
              <a:gd name="connsiteY10" fmla="*/ 1126479 h 1126478"/>
              <a:gd name="connsiteX11" fmla="*/ 1213561 w 1213561"/>
              <a:gd name="connsiteY11" fmla="*/ 908235 h 1126478"/>
              <a:gd name="connsiteX12" fmla="*/ 1213561 w 1213561"/>
              <a:gd name="connsiteY12" fmla="*/ 908235 h 1126478"/>
              <a:gd name="connsiteX13" fmla="*/ 995437 w 1213561"/>
              <a:gd name="connsiteY13" fmla="*/ 689992 h 11264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213561" h="1126478">
                <a:moveTo>
                  <a:pt x="995437" y="689992"/>
                </a:moveTo>
                <a:lnTo>
                  <a:pt x="817936" y="689992"/>
                </a:lnTo>
                <a:cubicBezTo>
                  <a:pt x="918242" y="622208"/>
                  <a:pt x="984120" y="507368"/>
                  <a:pt x="984120" y="377280"/>
                </a:cubicBezTo>
                <a:cubicBezTo>
                  <a:pt x="984120" y="168924"/>
                  <a:pt x="815196" y="0"/>
                  <a:pt x="606840" y="0"/>
                </a:cubicBezTo>
                <a:cubicBezTo>
                  <a:pt x="398485" y="0"/>
                  <a:pt x="229560" y="168924"/>
                  <a:pt x="229560" y="377280"/>
                </a:cubicBezTo>
                <a:cubicBezTo>
                  <a:pt x="229560" y="507487"/>
                  <a:pt x="295439" y="622208"/>
                  <a:pt x="395745" y="689992"/>
                </a:cubicBezTo>
                <a:lnTo>
                  <a:pt x="218243" y="689992"/>
                </a:lnTo>
                <a:cubicBezTo>
                  <a:pt x="97685" y="689992"/>
                  <a:pt x="0" y="787677"/>
                  <a:pt x="0" y="908235"/>
                </a:cubicBezTo>
                <a:lnTo>
                  <a:pt x="0" y="908235"/>
                </a:lnTo>
                <a:cubicBezTo>
                  <a:pt x="0" y="1028793"/>
                  <a:pt x="97685" y="1126479"/>
                  <a:pt x="218243" y="1126479"/>
                </a:cubicBezTo>
                <a:lnTo>
                  <a:pt x="995318" y="1126479"/>
                </a:lnTo>
                <a:cubicBezTo>
                  <a:pt x="1115876" y="1126479"/>
                  <a:pt x="1213561" y="1028793"/>
                  <a:pt x="1213561" y="908235"/>
                </a:cubicBezTo>
                <a:lnTo>
                  <a:pt x="1213561" y="908235"/>
                </a:lnTo>
                <a:cubicBezTo>
                  <a:pt x="1213561" y="787677"/>
                  <a:pt x="1115876" y="689992"/>
                  <a:pt x="995437" y="689992"/>
                </a:cubicBezTo>
                <a:close/>
              </a:path>
            </a:pathLst>
          </a:custGeom>
          <a:solidFill>
            <a:srgbClr val="FFFFFF"/>
          </a:solidFill>
          <a:ln w="11899" cap="flat">
            <a:noFill/>
            <a:prstDash val="solid"/>
            <a:miter/>
          </a:ln>
          <a:effectLst>
            <a:outerShdw blurRad="152400" dist="38100" dir="4200000" sx="96000" sy="96000" algn="ctr" rotWithShape="0">
              <a:prstClr val="black">
                <a:alpha val="22000"/>
              </a:prstClr>
            </a:outerShdw>
          </a:effectLst>
        </p:spPr>
        <p:txBody>
          <a:bodyPr rtlCol="0" anchor="ctr"/>
          <a:lstStyle/>
          <a:p>
            <a:endParaRPr lang="en-ID">
              <a:solidFill>
                <a:schemeClr val="tx2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026" name="Freeform: Shape 1025">
            <a:extLst>
              <a:ext uri="{FF2B5EF4-FFF2-40B4-BE49-F238E27FC236}">
                <a16:creationId xmlns:a16="http://schemas.microsoft.com/office/drawing/2014/main" id="{765B0B6F-6ECF-4049-8649-DA6B27E0D8BD}"/>
              </a:ext>
            </a:extLst>
          </p:cNvPr>
          <p:cNvSpPr/>
          <p:nvPr/>
        </p:nvSpPr>
        <p:spPr>
          <a:xfrm>
            <a:off x="5025510" y="2142989"/>
            <a:ext cx="582069" cy="582069"/>
          </a:xfrm>
          <a:custGeom>
            <a:avLst/>
            <a:gdLst>
              <a:gd name="connsiteX0" fmla="*/ 540605 w 540604"/>
              <a:gd name="connsiteY0" fmla="*/ 270302 h 540604"/>
              <a:gd name="connsiteX1" fmla="*/ 270302 w 540604"/>
              <a:gd name="connsiteY1" fmla="*/ 540605 h 540604"/>
              <a:gd name="connsiteX2" fmla="*/ 0 w 540604"/>
              <a:gd name="connsiteY2" fmla="*/ 270302 h 540604"/>
              <a:gd name="connsiteX3" fmla="*/ 270302 w 540604"/>
              <a:gd name="connsiteY3" fmla="*/ 0 h 540604"/>
              <a:gd name="connsiteX4" fmla="*/ 540605 w 540604"/>
              <a:gd name="connsiteY4" fmla="*/ 270302 h 5406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40604" h="540604">
                <a:moveTo>
                  <a:pt x="540605" y="270302"/>
                </a:moveTo>
                <a:cubicBezTo>
                  <a:pt x="540605" y="419586"/>
                  <a:pt x="419586" y="540605"/>
                  <a:pt x="270302" y="540605"/>
                </a:cubicBezTo>
                <a:cubicBezTo>
                  <a:pt x="121019" y="540605"/>
                  <a:pt x="0" y="419586"/>
                  <a:pt x="0" y="270302"/>
                </a:cubicBezTo>
                <a:cubicBezTo>
                  <a:pt x="0" y="121018"/>
                  <a:pt x="121019" y="0"/>
                  <a:pt x="270302" y="0"/>
                </a:cubicBezTo>
                <a:cubicBezTo>
                  <a:pt x="419586" y="0"/>
                  <a:pt x="540605" y="121018"/>
                  <a:pt x="540605" y="270302"/>
                </a:cubicBezTo>
                <a:close/>
              </a:path>
            </a:pathLst>
          </a:custGeom>
          <a:solidFill>
            <a:schemeClr val="accent1"/>
          </a:solidFill>
          <a:ln w="11899" cap="flat">
            <a:noFill/>
            <a:prstDash val="solid"/>
            <a:miter/>
          </a:ln>
        </p:spPr>
        <p:txBody>
          <a:bodyPr rtlCol="0" anchor="ctr"/>
          <a:lstStyle/>
          <a:p>
            <a:endParaRPr lang="en-ID">
              <a:solidFill>
                <a:schemeClr val="tx2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095" name="Freeform: Shape 1094">
            <a:extLst>
              <a:ext uri="{FF2B5EF4-FFF2-40B4-BE49-F238E27FC236}">
                <a16:creationId xmlns:a16="http://schemas.microsoft.com/office/drawing/2014/main" id="{DFB47703-AFB5-4BAD-B688-3DDAE3F2AAE4}"/>
              </a:ext>
            </a:extLst>
          </p:cNvPr>
          <p:cNvSpPr/>
          <p:nvPr/>
        </p:nvSpPr>
        <p:spPr>
          <a:xfrm>
            <a:off x="6857788" y="2027808"/>
            <a:ext cx="1306644" cy="1212881"/>
          </a:xfrm>
          <a:custGeom>
            <a:avLst/>
            <a:gdLst>
              <a:gd name="connsiteX0" fmla="*/ 995437 w 1213561"/>
              <a:gd name="connsiteY0" fmla="*/ 689992 h 1126478"/>
              <a:gd name="connsiteX1" fmla="*/ 817936 w 1213561"/>
              <a:gd name="connsiteY1" fmla="*/ 689992 h 1126478"/>
              <a:gd name="connsiteX2" fmla="*/ 984120 w 1213561"/>
              <a:gd name="connsiteY2" fmla="*/ 377280 h 1126478"/>
              <a:gd name="connsiteX3" fmla="*/ 606840 w 1213561"/>
              <a:gd name="connsiteY3" fmla="*/ 0 h 1126478"/>
              <a:gd name="connsiteX4" fmla="*/ 229560 w 1213561"/>
              <a:gd name="connsiteY4" fmla="*/ 377280 h 1126478"/>
              <a:gd name="connsiteX5" fmla="*/ 395745 w 1213561"/>
              <a:gd name="connsiteY5" fmla="*/ 689992 h 1126478"/>
              <a:gd name="connsiteX6" fmla="*/ 218243 w 1213561"/>
              <a:gd name="connsiteY6" fmla="*/ 689992 h 1126478"/>
              <a:gd name="connsiteX7" fmla="*/ 0 w 1213561"/>
              <a:gd name="connsiteY7" fmla="*/ 908235 h 1126478"/>
              <a:gd name="connsiteX8" fmla="*/ 0 w 1213561"/>
              <a:gd name="connsiteY8" fmla="*/ 908235 h 1126478"/>
              <a:gd name="connsiteX9" fmla="*/ 218243 w 1213561"/>
              <a:gd name="connsiteY9" fmla="*/ 1126479 h 1126478"/>
              <a:gd name="connsiteX10" fmla="*/ 995318 w 1213561"/>
              <a:gd name="connsiteY10" fmla="*/ 1126479 h 1126478"/>
              <a:gd name="connsiteX11" fmla="*/ 1213561 w 1213561"/>
              <a:gd name="connsiteY11" fmla="*/ 908235 h 1126478"/>
              <a:gd name="connsiteX12" fmla="*/ 1213561 w 1213561"/>
              <a:gd name="connsiteY12" fmla="*/ 908235 h 1126478"/>
              <a:gd name="connsiteX13" fmla="*/ 995437 w 1213561"/>
              <a:gd name="connsiteY13" fmla="*/ 689992 h 11264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213561" h="1126478">
                <a:moveTo>
                  <a:pt x="995437" y="689992"/>
                </a:moveTo>
                <a:lnTo>
                  <a:pt x="817936" y="689992"/>
                </a:lnTo>
                <a:cubicBezTo>
                  <a:pt x="918242" y="622208"/>
                  <a:pt x="984120" y="507368"/>
                  <a:pt x="984120" y="377280"/>
                </a:cubicBezTo>
                <a:cubicBezTo>
                  <a:pt x="984120" y="168924"/>
                  <a:pt x="815196" y="0"/>
                  <a:pt x="606840" y="0"/>
                </a:cubicBezTo>
                <a:cubicBezTo>
                  <a:pt x="398484" y="0"/>
                  <a:pt x="229560" y="168924"/>
                  <a:pt x="229560" y="377280"/>
                </a:cubicBezTo>
                <a:cubicBezTo>
                  <a:pt x="229560" y="507487"/>
                  <a:pt x="295438" y="622208"/>
                  <a:pt x="395745" y="689992"/>
                </a:cubicBezTo>
                <a:lnTo>
                  <a:pt x="218243" y="689992"/>
                </a:lnTo>
                <a:cubicBezTo>
                  <a:pt x="97685" y="689992"/>
                  <a:pt x="0" y="787677"/>
                  <a:pt x="0" y="908235"/>
                </a:cubicBezTo>
                <a:lnTo>
                  <a:pt x="0" y="908235"/>
                </a:lnTo>
                <a:cubicBezTo>
                  <a:pt x="0" y="1028793"/>
                  <a:pt x="97685" y="1126479"/>
                  <a:pt x="218243" y="1126479"/>
                </a:cubicBezTo>
                <a:lnTo>
                  <a:pt x="995318" y="1126479"/>
                </a:lnTo>
                <a:cubicBezTo>
                  <a:pt x="1115876" y="1126479"/>
                  <a:pt x="1213561" y="1028793"/>
                  <a:pt x="1213561" y="908235"/>
                </a:cubicBezTo>
                <a:lnTo>
                  <a:pt x="1213561" y="908235"/>
                </a:lnTo>
                <a:cubicBezTo>
                  <a:pt x="1213561" y="787677"/>
                  <a:pt x="1115876" y="689992"/>
                  <a:pt x="995437" y="689992"/>
                </a:cubicBezTo>
                <a:close/>
              </a:path>
            </a:pathLst>
          </a:custGeom>
          <a:solidFill>
            <a:srgbClr val="FFFFFF"/>
          </a:solidFill>
          <a:ln w="11899" cap="flat">
            <a:noFill/>
            <a:prstDash val="solid"/>
            <a:miter/>
          </a:ln>
          <a:effectLst>
            <a:outerShdw blurRad="152400" dist="38100" dir="4200000" sx="96000" sy="96000" algn="ctr" rotWithShape="0">
              <a:prstClr val="black">
                <a:alpha val="22000"/>
              </a:prstClr>
            </a:outerShdw>
          </a:effectLst>
        </p:spPr>
        <p:txBody>
          <a:bodyPr rtlCol="0" anchor="ctr"/>
          <a:lstStyle/>
          <a:p>
            <a:endParaRPr lang="en-ID">
              <a:solidFill>
                <a:schemeClr val="tx2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05" name="Freeform: Shape 1104">
            <a:extLst>
              <a:ext uri="{FF2B5EF4-FFF2-40B4-BE49-F238E27FC236}">
                <a16:creationId xmlns:a16="http://schemas.microsoft.com/office/drawing/2014/main" id="{1360D136-8C7F-4ACB-89DC-75356560EDFF}"/>
              </a:ext>
            </a:extLst>
          </p:cNvPr>
          <p:cNvSpPr/>
          <p:nvPr/>
        </p:nvSpPr>
        <p:spPr>
          <a:xfrm>
            <a:off x="7220140" y="2142989"/>
            <a:ext cx="582069" cy="582069"/>
          </a:xfrm>
          <a:custGeom>
            <a:avLst/>
            <a:gdLst>
              <a:gd name="connsiteX0" fmla="*/ 540605 w 540604"/>
              <a:gd name="connsiteY0" fmla="*/ 270302 h 540604"/>
              <a:gd name="connsiteX1" fmla="*/ 270303 w 540604"/>
              <a:gd name="connsiteY1" fmla="*/ 540605 h 540604"/>
              <a:gd name="connsiteX2" fmla="*/ 0 w 540604"/>
              <a:gd name="connsiteY2" fmla="*/ 270302 h 540604"/>
              <a:gd name="connsiteX3" fmla="*/ 270303 w 540604"/>
              <a:gd name="connsiteY3" fmla="*/ 0 h 540604"/>
              <a:gd name="connsiteX4" fmla="*/ 540605 w 540604"/>
              <a:gd name="connsiteY4" fmla="*/ 270302 h 5406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40604" h="540604">
                <a:moveTo>
                  <a:pt x="540605" y="270302"/>
                </a:moveTo>
                <a:cubicBezTo>
                  <a:pt x="540605" y="419586"/>
                  <a:pt x="419586" y="540605"/>
                  <a:pt x="270303" y="540605"/>
                </a:cubicBezTo>
                <a:cubicBezTo>
                  <a:pt x="121019" y="540605"/>
                  <a:pt x="0" y="419586"/>
                  <a:pt x="0" y="270302"/>
                </a:cubicBezTo>
                <a:cubicBezTo>
                  <a:pt x="0" y="121018"/>
                  <a:pt x="121019" y="0"/>
                  <a:pt x="270303" y="0"/>
                </a:cubicBezTo>
                <a:cubicBezTo>
                  <a:pt x="419586" y="0"/>
                  <a:pt x="540605" y="121018"/>
                  <a:pt x="540605" y="270302"/>
                </a:cubicBezTo>
                <a:close/>
              </a:path>
            </a:pathLst>
          </a:custGeom>
          <a:solidFill>
            <a:schemeClr val="accent2"/>
          </a:solidFill>
          <a:ln w="11899" cap="flat">
            <a:noFill/>
            <a:prstDash val="solid"/>
            <a:miter/>
          </a:ln>
        </p:spPr>
        <p:txBody>
          <a:bodyPr rtlCol="0" anchor="ctr"/>
          <a:lstStyle/>
          <a:p>
            <a:endParaRPr lang="en-ID">
              <a:solidFill>
                <a:schemeClr val="tx2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76" name="Freeform: Shape 1175">
            <a:extLst>
              <a:ext uri="{FF2B5EF4-FFF2-40B4-BE49-F238E27FC236}">
                <a16:creationId xmlns:a16="http://schemas.microsoft.com/office/drawing/2014/main" id="{2935CD0B-EDBD-46AA-8804-A7F344B0D0B8}"/>
              </a:ext>
            </a:extLst>
          </p:cNvPr>
          <p:cNvSpPr/>
          <p:nvPr/>
        </p:nvSpPr>
        <p:spPr>
          <a:xfrm>
            <a:off x="3611506" y="3556352"/>
            <a:ext cx="1306644" cy="1212881"/>
          </a:xfrm>
          <a:custGeom>
            <a:avLst/>
            <a:gdLst>
              <a:gd name="connsiteX0" fmla="*/ 995437 w 1213561"/>
              <a:gd name="connsiteY0" fmla="*/ 689992 h 1126478"/>
              <a:gd name="connsiteX1" fmla="*/ 817936 w 1213561"/>
              <a:gd name="connsiteY1" fmla="*/ 689992 h 1126478"/>
              <a:gd name="connsiteX2" fmla="*/ 984120 w 1213561"/>
              <a:gd name="connsiteY2" fmla="*/ 377280 h 1126478"/>
              <a:gd name="connsiteX3" fmla="*/ 606840 w 1213561"/>
              <a:gd name="connsiteY3" fmla="*/ 0 h 1126478"/>
              <a:gd name="connsiteX4" fmla="*/ 229560 w 1213561"/>
              <a:gd name="connsiteY4" fmla="*/ 377280 h 1126478"/>
              <a:gd name="connsiteX5" fmla="*/ 395745 w 1213561"/>
              <a:gd name="connsiteY5" fmla="*/ 689992 h 1126478"/>
              <a:gd name="connsiteX6" fmla="*/ 218243 w 1213561"/>
              <a:gd name="connsiteY6" fmla="*/ 689992 h 1126478"/>
              <a:gd name="connsiteX7" fmla="*/ 0 w 1213561"/>
              <a:gd name="connsiteY7" fmla="*/ 908235 h 1126478"/>
              <a:gd name="connsiteX8" fmla="*/ 0 w 1213561"/>
              <a:gd name="connsiteY8" fmla="*/ 908235 h 1126478"/>
              <a:gd name="connsiteX9" fmla="*/ 218243 w 1213561"/>
              <a:gd name="connsiteY9" fmla="*/ 1126479 h 1126478"/>
              <a:gd name="connsiteX10" fmla="*/ 995318 w 1213561"/>
              <a:gd name="connsiteY10" fmla="*/ 1126479 h 1126478"/>
              <a:gd name="connsiteX11" fmla="*/ 1213561 w 1213561"/>
              <a:gd name="connsiteY11" fmla="*/ 908235 h 1126478"/>
              <a:gd name="connsiteX12" fmla="*/ 1213561 w 1213561"/>
              <a:gd name="connsiteY12" fmla="*/ 908235 h 1126478"/>
              <a:gd name="connsiteX13" fmla="*/ 995437 w 1213561"/>
              <a:gd name="connsiteY13" fmla="*/ 689992 h 11264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213561" h="1126478">
                <a:moveTo>
                  <a:pt x="995437" y="689992"/>
                </a:moveTo>
                <a:lnTo>
                  <a:pt x="817936" y="689992"/>
                </a:lnTo>
                <a:cubicBezTo>
                  <a:pt x="918242" y="622208"/>
                  <a:pt x="984120" y="507368"/>
                  <a:pt x="984120" y="377280"/>
                </a:cubicBezTo>
                <a:cubicBezTo>
                  <a:pt x="984120" y="168924"/>
                  <a:pt x="815196" y="0"/>
                  <a:pt x="606840" y="0"/>
                </a:cubicBezTo>
                <a:cubicBezTo>
                  <a:pt x="398485" y="0"/>
                  <a:pt x="229560" y="168924"/>
                  <a:pt x="229560" y="377280"/>
                </a:cubicBezTo>
                <a:cubicBezTo>
                  <a:pt x="229560" y="507487"/>
                  <a:pt x="295439" y="622208"/>
                  <a:pt x="395745" y="689992"/>
                </a:cubicBezTo>
                <a:lnTo>
                  <a:pt x="218243" y="689992"/>
                </a:lnTo>
                <a:cubicBezTo>
                  <a:pt x="97685" y="689992"/>
                  <a:pt x="0" y="787677"/>
                  <a:pt x="0" y="908235"/>
                </a:cubicBezTo>
                <a:lnTo>
                  <a:pt x="0" y="908235"/>
                </a:lnTo>
                <a:cubicBezTo>
                  <a:pt x="0" y="1028793"/>
                  <a:pt x="97685" y="1126479"/>
                  <a:pt x="218243" y="1126479"/>
                </a:cubicBezTo>
                <a:lnTo>
                  <a:pt x="995318" y="1126479"/>
                </a:lnTo>
                <a:cubicBezTo>
                  <a:pt x="1115876" y="1126479"/>
                  <a:pt x="1213561" y="1028793"/>
                  <a:pt x="1213561" y="908235"/>
                </a:cubicBezTo>
                <a:lnTo>
                  <a:pt x="1213561" y="908235"/>
                </a:lnTo>
                <a:cubicBezTo>
                  <a:pt x="1213681" y="787677"/>
                  <a:pt x="1115995" y="689992"/>
                  <a:pt x="995437" y="689992"/>
                </a:cubicBezTo>
                <a:close/>
              </a:path>
            </a:pathLst>
          </a:custGeom>
          <a:solidFill>
            <a:srgbClr val="FFFFFF"/>
          </a:solidFill>
          <a:ln w="11899" cap="flat">
            <a:noFill/>
            <a:prstDash val="solid"/>
            <a:miter/>
          </a:ln>
          <a:effectLst>
            <a:outerShdw blurRad="152400" dist="38100" dir="4200000" sx="96000" sy="96000" algn="ctr" rotWithShape="0">
              <a:prstClr val="black">
                <a:alpha val="22000"/>
              </a:prstClr>
            </a:outerShdw>
          </a:effectLst>
        </p:spPr>
        <p:txBody>
          <a:bodyPr rtlCol="0" anchor="ctr"/>
          <a:lstStyle/>
          <a:p>
            <a:endParaRPr lang="en-ID">
              <a:solidFill>
                <a:schemeClr val="tx2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86" name="Freeform: Shape 1185">
            <a:extLst>
              <a:ext uri="{FF2B5EF4-FFF2-40B4-BE49-F238E27FC236}">
                <a16:creationId xmlns:a16="http://schemas.microsoft.com/office/drawing/2014/main" id="{7C818026-C816-44FF-8E26-C743805FC596}"/>
              </a:ext>
            </a:extLst>
          </p:cNvPr>
          <p:cNvSpPr/>
          <p:nvPr/>
        </p:nvSpPr>
        <p:spPr>
          <a:xfrm rot="18245813">
            <a:off x="3974019" y="3671268"/>
            <a:ext cx="582076" cy="582076"/>
          </a:xfrm>
          <a:custGeom>
            <a:avLst/>
            <a:gdLst>
              <a:gd name="connsiteX0" fmla="*/ 540611 w 540610"/>
              <a:gd name="connsiteY0" fmla="*/ 270306 h 540610"/>
              <a:gd name="connsiteX1" fmla="*/ 270305 w 540610"/>
              <a:gd name="connsiteY1" fmla="*/ 540611 h 540610"/>
              <a:gd name="connsiteX2" fmla="*/ 0 w 540610"/>
              <a:gd name="connsiteY2" fmla="*/ 270306 h 540610"/>
              <a:gd name="connsiteX3" fmla="*/ 270305 w 540610"/>
              <a:gd name="connsiteY3" fmla="*/ 0 h 540610"/>
              <a:gd name="connsiteX4" fmla="*/ 540611 w 540610"/>
              <a:gd name="connsiteY4" fmla="*/ 270306 h 540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40610" h="540610">
                <a:moveTo>
                  <a:pt x="540611" y="270306"/>
                </a:moveTo>
                <a:cubicBezTo>
                  <a:pt x="540611" y="419591"/>
                  <a:pt x="419591" y="540611"/>
                  <a:pt x="270305" y="540611"/>
                </a:cubicBezTo>
                <a:cubicBezTo>
                  <a:pt x="121020" y="540611"/>
                  <a:pt x="0" y="419591"/>
                  <a:pt x="0" y="270306"/>
                </a:cubicBezTo>
                <a:cubicBezTo>
                  <a:pt x="0" y="121020"/>
                  <a:pt x="121020" y="0"/>
                  <a:pt x="270305" y="0"/>
                </a:cubicBezTo>
                <a:cubicBezTo>
                  <a:pt x="419591" y="0"/>
                  <a:pt x="540611" y="121020"/>
                  <a:pt x="540611" y="270306"/>
                </a:cubicBezTo>
                <a:close/>
              </a:path>
            </a:pathLst>
          </a:custGeom>
          <a:solidFill>
            <a:schemeClr val="accent4"/>
          </a:solidFill>
          <a:ln w="11899" cap="flat">
            <a:noFill/>
            <a:prstDash val="solid"/>
            <a:miter/>
          </a:ln>
        </p:spPr>
        <p:txBody>
          <a:bodyPr rtlCol="0" anchor="ctr"/>
          <a:lstStyle/>
          <a:p>
            <a:endParaRPr lang="en-ID">
              <a:solidFill>
                <a:schemeClr val="tx2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53" name="Freeform: Shape 1252">
            <a:extLst>
              <a:ext uri="{FF2B5EF4-FFF2-40B4-BE49-F238E27FC236}">
                <a16:creationId xmlns:a16="http://schemas.microsoft.com/office/drawing/2014/main" id="{358D99EB-1670-40BB-8DAB-EF2D2F379ADF}"/>
              </a:ext>
            </a:extLst>
          </p:cNvPr>
          <p:cNvSpPr/>
          <p:nvPr/>
        </p:nvSpPr>
        <p:spPr>
          <a:xfrm>
            <a:off x="9052418" y="2027808"/>
            <a:ext cx="1306644" cy="1212881"/>
          </a:xfrm>
          <a:custGeom>
            <a:avLst/>
            <a:gdLst>
              <a:gd name="connsiteX0" fmla="*/ 995437 w 1213561"/>
              <a:gd name="connsiteY0" fmla="*/ 689992 h 1126478"/>
              <a:gd name="connsiteX1" fmla="*/ 817936 w 1213561"/>
              <a:gd name="connsiteY1" fmla="*/ 689992 h 1126478"/>
              <a:gd name="connsiteX2" fmla="*/ 984120 w 1213561"/>
              <a:gd name="connsiteY2" fmla="*/ 377280 h 1126478"/>
              <a:gd name="connsiteX3" fmla="*/ 606840 w 1213561"/>
              <a:gd name="connsiteY3" fmla="*/ 0 h 1126478"/>
              <a:gd name="connsiteX4" fmla="*/ 229560 w 1213561"/>
              <a:gd name="connsiteY4" fmla="*/ 377280 h 1126478"/>
              <a:gd name="connsiteX5" fmla="*/ 395745 w 1213561"/>
              <a:gd name="connsiteY5" fmla="*/ 689992 h 1126478"/>
              <a:gd name="connsiteX6" fmla="*/ 218243 w 1213561"/>
              <a:gd name="connsiteY6" fmla="*/ 689992 h 1126478"/>
              <a:gd name="connsiteX7" fmla="*/ 0 w 1213561"/>
              <a:gd name="connsiteY7" fmla="*/ 908235 h 1126478"/>
              <a:gd name="connsiteX8" fmla="*/ 0 w 1213561"/>
              <a:gd name="connsiteY8" fmla="*/ 908235 h 1126478"/>
              <a:gd name="connsiteX9" fmla="*/ 218243 w 1213561"/>
              <a:gd name="connsiteY9" fmla="*/ 1126479 h 1126478"/>
              <a:gd name="connsiteX10" fmla="*/ 995318 w 1213561"/>
              <a:gd name="connsiteY10" fmla="*/ 1126479 h 1126478"/>
              <a:gd name="connsiteX11" fmla="*/ 1213561 w 1213561"/>
              <a:gd name="connsiteY11" fmla="*/ 908235 h 1126478"/>
              <a:gd name="connsiteX12" fmla="*/ 1213561 w 1213561"/>
              <a:gd name="connsiteY12" fmla="*/ 908235 h 1126478"/>
              <a:gd name="connsiteX13" fmla="*/ 995437 w 1213561"/>
              <a:gd name="connsiteY13" fmla="*/ 689992 h 11264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213561" h="1126478">
                <a:moveTo>
                  <a:pt x="995437" y="689992"/>
                </a:moveTo>
                <a:lnTo>
                  <a:pt x="817936" y="689992"/>
                </a:lnTo>
                <a:cubicBezTo>
                  <a:pt x="918242" y="622208"/>
                  <a:pt x="984120" y="507368"/>
                  <a:pt x="984120" y="377280"/>
                </a:cubicBezTo>
                <a:cubicBezTo>
                  <a:pt x="984120" y="168924"/>
                  <a:pt x="815196" y="0"/>
                  <a:pt x="606840" y="0"/>
                </a:cubicBezTo>
                <a:cubicBezTo>
                  <a:pt x="398484" y="0"/>
                  <a:pt x="229560" y="168924"/>
                  <a:pt x="229560" y="377280"/>
                </a:cubicBezTo>
                <a:cubicBezTo>
                  <a:pt x="229560" y="507487"/>
                  <a:pt x="295438" y="622208"/>
                  <a:pt x="395745" y="689992"/>
                </a:cubicBezTo>
                <a:lnTo>
                  <a:pt x="218243" y="689992"/>
                </a:lnTo>
                <a:cubicBezTo>
                  <a:pt x="97685" y="689992"/>
                  <a:pt x="0" y="787677"/>
                  <a:pt x="0" y="908235"/>
                </a:cubicBezTo>
                <a:lnTo>
                  <a:pt x="0" y="908235"/>
                </a:lnTo>
                <a:cubicBezTo>
                  <a:pt x="0" y="1028793"/>
                  <a:pt x="97685" y="1126479"/>
                  <a:pt x="218243" y="1126479"/>
                </a:cubicBezTo>
                <a:lnTo>
                  <a:pt x="995318" y="1126479"/>
                </a:lnTo>
                <a:cubicBezTo>
                  <a:pt x="1115876" y="1126479"/>
                  <a:pt x="1213561" y="1028793"/>
                  <a:pt x="1213561" y="908235"/>
                </a:cubicBezTo>
                <a:lnTo>
                  <a:pt x="1213561" y="908235"/>
                </a:lnTo>
                <a:cubicBezTo>
                  <a:pt x="1213561" y="787677"/>
                  <a:pt x="1115876" y="689992"/>
                  <a:pt x="995437" y="689992"/>
                </a:cubicBezTo>
                <a:close/>
              </a:path>
            </a:pathLst>
          </a:custGeom>
          <a:solidFill>
            <a:srgbClr val="FFFFFF"/>
          </a:solidFill>
          <a:ln w="11899" cap="flat">
            <a:noFill/>
            <a:prstDash val="solid"/>
            <a:miter/>
          </a:ln>
          <a:effectLst>
            <a:outerShdw blurRad="152400" dist="38100" dir="4200000" sx="96000" sy="96000" algn="ctr" rotWithShape="0">
              <a:prstClr val="black">
                <a:alpha val="22000"/>
              </a:prstClr>
            </a:outerShdw>
          </a:effectLst>
        </p:spPr>
        <p:txBody>
          <a:bodyPr rtlCol="0" anchor="ctr"/>
          <a:lstStyle/>
          <a:p>
            <a:endParaRPr lang="en-ID">
              <a:solidFill>
                <a:schemeClr val="tx2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63" name="Freeform: Shape 1262">
            <a:extLst>
              <a:ext uri="{FF2B5EF4-FFF2-40B4-BE49-F238E27FC236}">
                <a16:creationId xmlns:a16="http://schemas.microsoft.com/office/drawing/2014/main" id="{5C5B9A96-061B-4692-947E-078D34E34379}"/>
              </a:ext>
            </a:extLst>
          </p:cNvPr>
          <p:cNvSpPr/>
          <p:nvPr/>
        </p:nvSpPr>
        <p:spPr>
          <a:xfrm>
            <a:off x="9414768" y="2142989"/>
            <a:ext cx="582069" cy="582069"/>
          </a:xfrm>
          <a:custGeom>
            <a:avLst/>
            <a:gdLst>
              <a:gd name="connsiteX0" fmla="*/ 540605 w 540604"/>
              <a:gd name="connsiteY0" fmla="*/ 270302 h 540604"/>
              <a:gd name="connsiteX1" fmla="*/ 270302 w 540604"/>
              <a:gd name="connsiteY1" fmla="*/ 540605 h 540604"/>
              <a:gd name="connsiteX2" fmla="*/ 0 w 540604"/>
              <a:gd name="connsiteY2" fmla="*/ 270302 h 540604"/>
              <a:gd name="connsiteX3" fmla="*/ 270302 w 540604"/>
              <a:gd name="connsiteY3" fmla="*/ 0 h 540604"/>
              <a:gd name="connsiteX4" fmla="*/ 540605 w 540604"/>
              <a:gd name="connsiteY4" fmla="*/ 270302 h 5406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40604" h="540604">
                <a:moveTo>
                  <a:pt x="540605" y="270302"/>
                </a:moveTo>
                <a:cubicBezTo>
                  <a:pt x="540605" y="419586"/>
                  <a:pt x="419586" y="540605"/>
                  <a:pt x="270302" y="540605"/>
                </a:cubicBezTo>
                <a:cubicBezTo>
                  <a:pt x="121018" y="540605"/>
                  <a:pt x="0" y="419586"/>
                  <a:pt x="0" y="270302"/>
                </a:cubicBezTo>
                <a:cubicBezTo>
                  <a:pt x="0" y="121018"/>
                  <a:pt x="121018" y="0"/>
                  <a:pt x="270302" y="0"/>
                </a:cubicBezTo>
                <a:cubicBezTo>
                  <a:pt x="419586" y="0"/>
                  <a:pt x="540605" y="121018"/>
                  <a:pt x="540605" y="270302"/>
                </a:cubicBezTo>
                <a:close/>
              </a:path>
            </a:pathLst>
          </a:custGeom>
          <a:solidFill>
            <a:schemeClr val="accent3"/>
          </a:solidFill>
          <a:ln w="11899" cap="flat">
            <a:noFill/>
            <a:prstDash val="solid"/>
            <a:miter/>
          </a:ln>
        </p:spPr>
        <p:txBody>
          <a:bodyPr rtlCol="0" anchor="ctr"/>
          <a:lstStyle/>
          <a:p>
            <a:endParaRPr lang="en-ID">
              <a:solidFill>
                <a:schemeClr val="tx2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320" name="Freeform: Shape 1319">
            <a:extLst>
              <a:ext uri="{FF2B5EF4-FFF2-40B4-BE49-F238E27FC236}">
                <a16:creationId xmlns:a16="http://schemas.microsoft.com/office/drawing/2014/main" id="{2839062B-B845-4783-AAAE-551EC3DEF00C}"/>
              </a:ext>
            </a:extLst>
          </p:cNvPr>
          <p:cNvSpPr/>
          <p:nvPr/>
        </p:nvSpPr>
        <p:spPr>
          <a:xfrm>
            <a:off x="5775738" y="3556352"/>
            <a:ext cx="1306644" cy="1212881"/>
          </a:xfrm>
          <a:custGeom>
            <a:avLst/>
            <a:gdLst>
              <a:gd name="connsiteX0" fmla="*/ 995437 w 1213561"/>
              <a:gd name="connsiteY0" fmla="*/ 689992 h 1126478"/>
              <a:gd name="connsiteX1" fmla="*/ 817936 w 1213561"/>
              <a:gd name="connsiteY1" fmla="*/ 689992 h 1126478"/>
              <a:gd name="connsiteX2" fmla="*/ 984120 w 1213561"/>
              <a:gd name="connsiteY2" fmla="*/ 377280 h 1126478"/>
              <a:gd name="connsiteX3" fmla="*/ 606840 w 1213561"/>
              <a:gd name="connsiteY3" fmla="*/ 0 h 1126478"/>
              <a:gd name="connsiteX4" fmla="*/ 229560 w 1213561"/>
              <a:gd name="connsiteY4" fmla="*/ 377280 h 1126478"/>
              <a:gd name="connsiteX5" fmla="*/ 395745 w 1213561"/>
              <a:gd name="connsiteY5" fmla="*/ 689992 h 1126478"/>
              <a:gd name="connsiteX6" fmla="*/ 218243 w 1213561"/>
              <a:gd name="connsiteY6" fmla="*/ 689992 h 1126478"/>
              <a:gd name="connsiteX7" fmla="*/ 0 w 1213561"/>
              <a:gd name="connsiteY7" fmla="*/ 908235 h 1126478"/>
              <a:gd name="connsiteX8" fmla="*/ 0 w 1213561"/>
              <a:gd name="connsiteY8" fmla="*/ 908235 h 1126478"/>
              <a:gd name="connsiteX9" fmla="*/ 218243 w 1213561"/>
              <a:gd name="connsiteY9" fmla="*/ 1126479 h 1126478"/>
              <a:gd name="connsiteX10" fmla="*/ 995318 w 1213561"/>
              <a:gd name="connsiteY10" fmla="*/ 1126479 h 1126478"/>
              <a:gd name="connsiteX11" fmla="*/ 1213561 w 1213561"/>
              <a:gd name="connsiteY11" fmla="*/ 908235 h 1126478"/>
              <a:gd name="connsiteX12" fmla="*/ 1213561 w 1213561"/>
              <a:gd name="connsiteY12" fmla="*/ 908235 h 1126478"/>
              <a:gd name="connsiteX13" fmla="*/ 995437 w 1213561"/>
              <a:gd name="connsiteY13" fmla="*/ 689992 h 11264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213561" h="1126478">
                <a:moveTo>
                  <a:pt x="995437" y="689992"/>
                </a:moveTo>
                <a:lnTo>
                  <a:pt x="817936" y="689992"/>
                </a:lnTo>
                <a:cubicBezTo>
                  <a:pt x="918242" y="622208"/>
                  <a:pt x="984120" y="507368"/>
                  <a:pt x="984120" y="377280"/>
                </a:cubicBezTo>
                <a:cubicBezTo>
                  <a:pt x="984120" y="168924"/>
                  <a:pt x="815196" y="0"/>
                  <a:pt x="606840" y="0"/>
                </a:cubicBezTo>
                <a:cubicBezTo>
                  <a:pt x="398485" y="0"/>
                  <a:pt x="229560" y="168924"/>
                  <a:pt x="229560" y="377280"/>
                </a:cubicBezTo>
                <a:cubicBezTo>
                  <a:pt x="229560" y="507487"/>
                  <a:pt x="295438" y="622208"/>
                  <a:pt x="395745" y="689992"/>
                </a:cubicBezTo>
                <a:lnTo>
                  <a:pt x="218243" y="689992"/>
                </a:lnTo>
                <a:cubicBezTo>
                  <a:pt x="97685" y="689992"/>
                  <a:pt x="0" y="787677"/>
                  <a:pt x="0" y="908235"/>
                </a:cubicBezTo>
                <a:lnTo>
                  <a:pt x="0" y="908235"/>
                </a:lnTo>
                <a:cubicBezTo>
                  <a:pt x="0" y="1028793"/>
                  <a:pt x="97685" y="1126479"/>
                  <a:pt x="218243" y="1126479"/>
                </a:cubicBezTo>
                <a:lnTo>
                  <a:pt x="995318" y="1126479"/>
                </a:lnTo>
                <a:cubicBezTo>
                  <a:pt x="1115876" y="1126479"/>
                  <a:pt x="1213561" y="1028793"/>
                  <a:pt x="1213561" y="908235"/>
                </a:cubicBezTo>
                <a:lnTo>
                  <a:pt x="1213561" y="908235"/>
                </a:lnTo>
                <a:cubicBezTo>
                  <a:pt x="1213561" y="787677"/>
                  <a:pt x="1115876" y="689992"/>
                  <a:pt x="995437" y="689992"/>
                </a:cubicBezTo>
                <a:close/>
              </a:path>
            </a:pathLst>
          </a:custGeom>
          <a:solidFill>
            <a:srgbClr val="FFFFFF"/>
          </a:solidFill>
          <a:ln w="11899" cap="flat">
            <a:noFill/>
            <a:prstDash val="solid"/>
            <a:miter/>
          </a:ln>
          <a:effectLst>
            <a:outerShdw blurRad="152400" dist="38100" dir="4200000" sx="96000" sy="96000" algn="ctr" rotWithShape="0">
              <a:prstClr val="black">
                <a:alpha val="22000"/>
              </a:prstClr>
            </a:outerShdw>
          </a:effectLst>
        </p:spPr>
        <p:txBody>
          <a:bodyPr rtlCol="0" anchor="ctr"/>
          <a:lstStyle/>
          <a:p>
            <a:endParaRPr lang="en-ID">
              <a:solidFill>
                <a:schemeClr val="tx2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330" name="Freeform: Shape 1329">
            <a:extLst>
              <a:ext uri="{FF2B5EF4-FFF2-40B4-BE49-F238E27FC236}">
                <a16:creationId xmlns:a16="http://schemas.microsoft.com/office/drawing/2014/main" id="{7D38C6FB-2998-48B0-8792-9EA7515F5773}"/>
              </a:ext>
            </a:extLst>
          </p:cNvPr>
          <p:cNvSpPr/>
          <p:nvPr/>
        </p:nvSpPr>
        <p:spPr>
          <a:xfrm rot="20196213">
            <a:off x="6138125" y="3671509"/>
            <a:ext cx="582084" cy="582083"/>
          </a:xfrm>
          <a:custGeom>
            <a:avLst/>
            <a:gdLst>
              <a:gd name="connsiteX0" fmla="*/ 540617 w 540617"/>
              <a:gd name="connsiteY0" fmla="*/ 270309 h 540617"/>
              <a:gd name="connsiteX1" fmla="*/ 270308 w 540617"/>
              <a:gd name="connsiteY1" fmla="*/ 540617 h 540617"/>
              <a:gd name="connsiteX2" fmla="*/ 0 w 540617"/>
              <a:gd name="connsiteY2" fmla="*/ 270309 h 540617"/>
              <a:gd name="connsiteX3" fmla="*/ 270308 w 540617"/>
              <a:gd name="connsiteY3" fmla="*/ 0 h 540617"/>
              <a:gd name="connsiteX4" fmla="*/ 540617 w 540617"/>
              <a:gd name="connsiteY4" fmla="*/ 270309 h 5406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40617" h="540617">
                <a:moveTo>
                  <a:pt x="540617" y="270309"/>
                </a:moveTo>
                <a:cubicBezTo>
                  <a:pt x="540617" y="419596"/>
                  <a:pt x="419596" y="540617"/>
                  <a:pt x="270308" y="540617"/>
                </a:cubicBezTo>
                <a:cubicBezTo>
                  <a:pt x="121021" y="540617"/>
                  <a:pt x="0" y="419596"/>
                  <a:pt x="0" y="270309"/>
                </a:cubicBezTo>
                <a:cubicBezTo>
                  <a:pt x="0" y="121021"/>
                  <a:pt x="121021" y="0"/>
                  <a:pt x="270308" y="0"/>
                </a:cubicBezTo>
                <a:cubicBezTo>
                  <a:pt x="419596" y="0"/>
                  <a:pt x="540617" y="121021"/>
                  <a:pt x="540617" y="270309"/>
                </a:cubicBezTo>
                <a:close/>
              </a:path>
            </a:pathLst>
          </a:custGeom>
          <a:solidFill>
            <a:schemeClr val="accent6"/>
          </a:solidFill>
          <a:ln w="11899" cap="flat">
            <a:noFill/>
            <a:prstDash val="solid"/>
            <a:miter/>
          </a:ln>
        </p:spPr>
        <p:txBody>
          <a:bodyPr rtlCol="0" anchor="ctr"/>
          <a:lstStyle/>
          <a:p>
            <a:endParaRPr lang="en-ID">
              <a:solidFill>
                <a:schemeClr val="tx2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385" name="Freeform: Shape 1384">
            <a:extLst>
              <a:ext uri="{FF2B5EF4-FFF2-40B4-BE49-F238E27FC236}">
                <a16:creationId xmlns:a16="http://schemas.microsoft.com/office/drawing/2014/main" id="{3C6FA4E1-E0D0-4C1F-9FDD-44A234E2C4AC}"/>
              </a:ext>
            </a:extLst>
          </p:cNvPr>
          <p:cNvSpPr/>
          <p:nvPr/>
        </p:nvSpPr>
        <p:spPr>
          <a:xfrm>
            <a:off x="4663158" y="5084768"/>
            <a:ext cx="1306644" cy="1212881"/>
          </a:xfrm>
          <a:custGeom>
            <a:avLst/>
            <a:gdLst>
              <a:gd name="connsiteX0" fmla="*/ 995437 w 1213561"/>
              <a:gd name="connsiteY0" fmla="*/ 689992 h 1126478"/>
              <a:gd name="connsiteX1" fmla="*/ 817936 w 1213561"/>
              <a:gd name="connsiteY1" fmla="*/ 689992 h 1126478"/>
              <a:gd name="connsiteX2" fmla="*/ 984120 w 1213561"/>
              <a:gd name="connsiteY2" fmla="*/ 377280 h 1126478"/>
              <a:gd name="connsiteX3" fmla="*/ 606840 w 1213561"/>
              <a:gd name="connsiteY3" fmla="*/ 0 h 1126478"/>
              <a:gd name="connsiteX4" fmla="*/ 229560 w 1213561"/>
              <a:gd name="connsiteY4" fmla="*/ 377280 h 1126478"/>
              <a:gd name="connsiteX5" fmla="*/ 395745 w 1213561"/>
              <a:gd name="connsiteY5" fmla="*/ 689992 h 1126478"/>
              <a:gd name="connsiteX6" fmla="*/ 218243 w 1213561"/>
              <a:gd name="connsiteY6" fmla="*/ 689992 h 1126478"/>
              <a:gd name="connsiteX7" fmla="*/ 0 w 1213561"/>
              <a:gd name="connsiteY7" fmla="*/ 908235 h 1126478"/>
              <a:gd name="connsiteX8" fmla="*/ 0 w 1213561"/>
              <a:gd name="connsiteY8" fmla="*/ 908235 h 1126478"/>
              <a:gd name="connsiteX9" fmla="*/ 218243 w 1213561"/>
              <a:gd name="connsiteY9" fmla="*/ 1126479 h 1126478"/>
              <a:gd name="connsiteX10" fmla="*/ 995318 w 1213561"/>
              <a:gd name="connsiteY10" fmla="*/ 1126479 h 1126478"/>
              <a:gd name="connsiteX11" fmla="*/ 1213561 w 1213561"/>
              <a:gd name="connsiteY11" fmla="*/ 908235 h 1126478"/>
              <a:gd name="connsiteX12" fmla="*/ 1213561 w 1213561"/>
              <a:gd name="connsiteY12" fmla="*/ 908235 h 1126478"/>
              <a:gd name="connsiteX13" fmla="*/ 995437 w 1213561"/>
              <a:gd name="connsiteY13" fmla="*/ 689992 h 11264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213561" h="1126478">
                <a:moveTo>
                  <a:pt x="995437" y="689992"/>
                </a:moveTo>
                <a:lnTo>
                  <a:pt x="817936" y="689992"/>
                </a:lnTo>
                <a:cubicBezTo>
                  <a:pt x="918242" y="622208"/>
                  <a:pt x="984120" y="507368"/>
                  <a:pt x="984120" y="377280"/>
                </a:cubicBezTo>
                <a:cubicBezTo>
                  <a:pt x="984120" y="168924"/>
                  <a:pt x="815196" y="0"/>
                  <a:pt x="606840" y="0"/>
                </a:cubicBezTo>
                <a:cubicBezTo>
                  <a:pt x="398485" y="0"/>
                  <a:pt x="229560" y="168924"/>
                  <a:pt x="229560" y="377280"/>
                </a:cubicBezTo>
                <a:cubicBezTo>
                  <a:pt x="229560" y="507487"/>
                  <a:pt x="295439" y="622208"/>
                  <a:pt x="395745" y="689992"/>
                </a:cubicBezTo>
                <a:lnTo>
                  <a:pt x="218243" y="689992"/>
                </a:lnTo>
                <a:cubicBezTo>
                  <a:pt x="97685" y="689992"/>
                  <a:pt x="0" y="787677"/>
                  <a:pt x="0" y="908235"/>
                </a:cubicBezTo>
                <a:lnTo>
                  <a:pt x="0" y="908235"/>
                </a:lnTo>
                <a:cubicBezTo>
                  <a:pt x="0" y="1028793"/>
                  <a:pt x="97685" y="1126479"/>
                  <a:pt x="218243" y="1126479"/>
                </a:cubicBezTo>
                <a:lnTo>
                  <a:pt x="995318" y="1126479"/>
                </a:lnTo>
                <a:cubicBezTo>
                  <a:pt x="1115876" y="1126479"/>
                  <a:pt x="1213561" y="1028793"/>
                  <a:pt x="1213561" y="908235"/>
                </a:cubicBezTo>
                <a:lnTo>
                  <a:pt x="1213561" y="908235"/>
                </a:lnTo>
                <a:cubicBezTo>
                  <a:pt x="1213561" y="787677"/>
                  <a:pt x="1115876" y="689992"/>
                  <a:pt x="995437" y="689992"/>
                </a:cubicBezTo>
                <a:close/>
              </a:path>
            </a:pathLst>
          </a:custGeom>
          <a:solidFill>
            <a:srgbClr val="FFFFFF"/>
          </a:solidFill>
          <a:ln w="11899" cap="flat">
            <a:noFill/>
            <a:prstDash val="solid"/>
            <a:miter/>
          </a:ln>
          <a:effectLst>
            <a:outerShdw blurRad="152400" dist="38100" dir="4200000" sx="96000" sy="96000" algn="ctr" rotWithShape="0">
              <a:prstClr val="black">
                <a:alpha val="22000"/>
              </a:prstClr>
            </a:outerShdw>
          </a:effectLst>
        </p:spPr>
        <p:txBody>
          <a:bodyPr rtlCol="0" anchor="ctr"/>
          <a:lstStyle/>
          <a:p>
            <a:endParaRPr lang="en-ID">
              <a:solidFill>
                <a:schemeClr val="tx2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395" name="Freeform: Shape 1394">
            <a:extLst>
              <a:ext uri="{FF2B5EF4-FFF2-40B4-BE49-F238E27FC236}">
                <a16:creationId xmlns:a16="http://schemas.microsoft.com/office/drawing/2014/main" id="{A0BA9685-018E-40A8-8161-EC97AF177A50}"/>
              </a:ext>
            </a:extLst>
          </p:cNvPr>
          <p:cNvSpPr/>
          <p:nvPr/>
        </p:nvSpPr>
        <p:spPr>
          <a:xfrm>
            <a:off x="5025510" y="5199950"/>
            <a:ext cx="582069" cy="582069"/>
          </a:xfrm>
          <a:custGeom>
            <a:avLst/>
            <a:gdLst>
              <a:gd name="connsiteX0" fmla="*/ 540605 w 540604"/>
              <a:gd name="connsiteY0" fmla="*/ 270302 h 540604"/>
              <a:gd name="connsiteX1" fmla="*/ 270302 w 540604"/>
              <a:gd name="connsiteY1" fmla="*/ 540605 h 540604"/>
              <a:gd name="connsiteX2" fmla="*/ 0 w 540604"/>
              <a:gd name="connsiteY2" fmla="*/ 270302 h 540604"/>
              <a:gd name="connsiteX3" fmla="*/ 270302 w 540604"/>
              <a:gd name="connsiteY3" fmla="*/ 0 h 540604"/>
              <a:gd name="connsiteX4" fmla="*/ 540605 w 540604"/>
              <a:gd name="connsiteY4" fmla="*/ 270302 h 5406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40604" h="540604">
                <a:moveTo>
                  <a:pt x="540605" y="270302"/>
                </a:moveTo>
                <a:cubicBezTo>
                  <a:pt x="540605" y="419586"/>
                  <a:pt x="419586" y="540605"/>
                  <a:pt x="270302" y="540605"/>
                </a:cubicBezTo>
                <a:cubicBezTo>
                  <a:pt x="121019" y="540605"/>
                  <a:pt x="0" y="419586"/>
                  <a:pt x="0" y="270302"/>
                </a:cubicBezTo>
                <a:cubicBezTo>
                  <a:pt x="0" y="121018"/>
                  <a:pt x="121019" y="0"/>
                  <a:pt x="270302" y="0"/>
                </a:cubicBezTo>
                <a:cubicBezTo>
                  <a:pt x="419586" y="0"/>
                  <a:pt x="540605" y="121018"/>
                  <a:pt x="540605" y="270302"/>
                </a:cubicBezTo>
                <a:close/>
              </a:path>
            </a:pathLst>
          </a:custGeom>
          <a:solidFill>
            <a:schemeClr val="accent2"/>
          </a:solidFill>
          <a:ln w="11899" cap="flat">
            <a:noFill/>
            <a:prstDash val="solid"/>
            <a:miter/>
          </a:ln>
        </p:spPr>
        <p:txBody>
          <a:bodyPr rtlCol="0" anchor="ctr"/>
          <a:lstStyle/>
          <a:p>
            <a:endParaRPr lang="en-ID">
              <a:solidFill>
                <a:schemeClr val="tx2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75" name="Freeform: Shape 1474">
            <a:extLst>
              <a:ext uri="{FF2B5EF4-FFF2-40B4-BE49-F238E27FC236}">
                <a16:creationId xmlns:a16="http://schemas.microsoft.com/office/drawing/2014/main" id="{46CD836A-0318-447C-8109-CA7600BF7731}"/>
              </a:ext>
            </a:extLst>
          </p:cNvPr>
          <p:cNvSpPr/>
          <p:nvPr/>
        </p:nvSpPr>
        <p:spPr>
          <a:xfrm>
            <a:off x="9414768" y="5199950"/>
            <a:ext cx="582069" cy="582069"/>
          </a:xfrm>
          <a:custGeom>
            <a:avLst/>
            <a:gdLst>
              <a:gd name="connsiteX0" fmla="*/ 540605 w 540604"/>
              <a:gd name="connsiteY0" fmla="*/ 270302 h 540604"/>
              <a:gd name="connsiteX1" fmla="*/ 270302 w 540604"/>
              <a:gd name="connsiteY1" fmla="*/ 540605 h 540604"/>
              <a:gd name="connsiteX2" fmla="*/ 0 w 540604"/>
              <a:gd name="connsiteY2" fmla="*/ 270302 h 540604"/>
              <a:gd name="connsiteX3" fmla="*/ 270302 w 540604"/>
              <a:gd name="connsiteY3" fmla="*/ 0 h 540604"/>
              <a:gd name="connsiteX4" fmla="*/ 540605 w 540604"/>
              <a:gd name="connsiteY4" fmla="*/ 270302 h 5406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40604" h="540604">
                <a:moveTo>
                  <a:pt x="540605" y="270302"/>
                </a:moveTo>
                <a:cubicBezTo>
                  <a:pt x="540605" y="419586"/>
                  <a:pt x="419586" y="540605"/>
                  <a:pt x="270302" y="540605"/>
                </a:cubicBezTo>
                <a:cubicBezTo>
                  <a:pt x="121018" y="540605"/>
                  <a:pt x="0" y="419586"/>
                  <a:pt x="0" y="270302"/>
                </a:cubicBezTo>
                <a:cubicBezTo>
                  <a:pt x="0" y="121018"/>
                  <a:pt x="121018" y="0"/>
                  <a:pt x="270302" y="0"/>
                </a:cubicBezTo>
                <a:cubicBezTo>
                  <a:pt x="419586" y="0"/>
                  <a:pt x="540605" y="121018"/>
                  <a:pt x="540605" y="270302"/>
                </a:cubicBezTo>
                <a:close/>
              </a:path>
            </a:pathLst>
          </a:custGeom>
          <a:solidFill>
            <a:schemeClr val="accent4"/>
          </a:solidFill>
          <a:ln w="11899" cap="flat">
            <a:noFill/>
            <a:prstDash val="solid"/>
            <a:miter/>
          </a:ln>
        </p:spPr>
        <p:txBody>
          <a:bodyPr rtlCol="0" anchor="ctr"/>
          <a:lstStyle/>
          <a:p>
            <a:endParaRPr lang="en-ID">
              <a:solidFill>
                <a:schemeClr val="tx2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46" name="Freeform: Shape 1545">
            <a:extLst>
              <a:ext uri="{FF2B5EF4-FFF2-40B4-BE49-F238E27FC236}">
                <a16:creationId xmlns:a16="http://schemas.microsoft.com/office/drawing/2014/main" id="{7FCFF26D-CE87-481D-990C-A815208AD535}"/>
              </a:ext>
            </a:extLst>
          </p:cNvPr>
          <p:cNvSpPr/>
          <p:nvPr/>
        </p:nvSpPr>
        <p:spPr>
          <a:xfrm>
            <a:off x="6857788" y="5084768"/>
            <a:ext cx="1306644" cy="1212881"/>
          </a:xfrm>
          <a:custGeom>
            <a:avLst/>
            <a:gdLst>
              <a:gd name="connsiteX0" fmla="*/ 995437 w 1213561"/>
              <a:gd name="connsiteY0" fmla="*/ 689992 h 1126478"/>
              <a:gd name="connsiteX1" fmla="*/ 817936 w 1213561"/>
              <a:gd name="connsiteY1" fmla="*/ 689992 h 1126478"/>
              <a:gd name="connsiteX2" fmla="*/ 984120 w 1213561"/>
              <a:gd name="connsiteY2" fmla="*/ 377280 h 1126478"/>
              <a:gd name="connsiteX3" fmla="*/ 606840 w 1213561"/>
              <a:gd name="connsiteY3" fmla="*/ 0 h 1126478"/>
              <a:gd name="connsiteX4" fmla="*/ 229560 w 1213561"/>
              <a:gd name="connsiteY4" fmla="*/ 377280 h 1126478"/>
              <a:gd name="connsiteX5" fmla="*/ 395745 w 1213561"/>
              <a:gd name="connsiteY5" fmla="*/ 689992 h 1126478"/>
              <a:gd name="connsiteX6" fmla="*/ 218243 w 1213561"/>
              <a:gd name="connsiteY6" fmla="*/ 689992 h 1126478"/>
              <a:gd name="connsiteX7" fmla="*/ 0 w 1213561"/>
              <a:gd name="connsiteY7" fmla="*/ 908235 h 1126478"/>
              <a:gd name="connsiteX8" fmla="*/ 0 w 1213561"/>
              <a:gd name="connsiteY8" fmla="*/ 908235 h 1126478"/>
              <a:gd name="connsiteX9" fmla="*/ 218243 w 1213561"/>
              <a:gd name="connsiteY9" fmla="*/ 1126479 h 1126478"/>
              <a:gd name="connsiteX10" fmla="*/ 995318 w 1213561"/>
              <a:gd name="connsiteY10" fmla="*/ 1126479 h 1126478"/>
              <a:gd name="connsiteX11" fmla="*/ 1213561 w 1213561"/>
              <a:gd name="connsiteY11" fmla="*/ 908235 h 1126478"/>
              <a:gd name="connsiteX12" fmla="*/ 1213561 w 1213561"/>
              <a:gd name="connsiteY12" fmla="*/ 908235 h 1126478"/>
              <a:gd name="connsiteX13" fmla="*/ 995437 w 1213561"/>
              <a:gd name="connsiteY13" fmla="*/ 689992 h 11264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213561" h="1126478">
                <a:moveTo>
                  <a:pt x="995437" y="689992"/>
                </a:moveTo>
                <a:lnTo>
                  <a:pt x="817936" y="689992"/>
                </a:lnTo>
                <a:cubicBezTo>
                  <a:pt x="918242" y="622208"/>
                  <a:pt x="984120" y="507368"/>
                  <a:pt x="984120" y="377280"/>
                </a:cubicBezTo>
                <a:cubicBezTo>
                  <a:pt x="984120" y="168924"/>
                  <a:pt x="815196" y="0"/>
                  <a:pt x="606840" y="0"/>
                </a:cubicBezTo>
                <a:cubicBezTo>
                  <a:pt x="398484" y="0"/>
                  <a:pt x="229560" y="168924"/>
                  <a:pt x="229560" y="377280"/>
                </a:cubicBezTo>
                <a:cubicBezTo>
                  <a:pt x="229560" y="507487"/>
                  <a:pt x="295438" y="622208"/>
                  <a:pt x="395745" y="689992"/>
                </a:cubicBezTo>
                <a:lnTo>
                  <a:pt x="218243" y="689992"/>
                </a:lnTo>
                <a:cubicBezTo>
                  <a:pt x="97685" y="689992"/>
                  <a:pt x="0" y="787677"/>
                  <a:pt x="0" y="908235"/>
                </a:cubicBezTo>
                <a:lnTo>
                  <a:pt x="0" y="908235"/>
                </a:lnTo>
                <a:cubicBezTo>
                  <a:pt x="0" y="1028793"/>
                  <a:pt x="97685" y="1126479"/>
                  <a:pt x="218243" y="1126479"/>
                </a:cubicBezTo>
                <a:lnTo>
                  <a:pt x="995318" y="1126479"/>
                </a:lnTo>
                <a:cubicBezTo>
                  <a:pt x="1115876" y="1126479"/>
                  <a:pt x="1213561" y="1028793"/>
                  <a:pt x="1213561" y="908235"/>
                </a:cubicBezTo>
                <a:lnTo>
                  <a:pt x="1213561" y="908235"/>
                </a:lnTo>
                <a:cubicBezTo>
                  <a:pt x="1213561" y="787677"/>
                  <a:pt x="1115876" y="689992"/>
                  <a:pt x="995437" y="689992"/>
                </a:cubicBezTo>
                <a:close/>
              </a:path>
            </a:pathLst>
          </a:custGeom>
          <a:solidFill>
            <a:srgbClr val="FFFFFF"/>
          </a:solidFill>
          <a:ln w="11899" cap="flat">
            <a:noFill/>
            <a:prstDash val="solid"/>
            <a:miter/>
          </a:ln>
          <a:effectLst>
            <a:outerShdw blurRad="152400" dist="38100" dir="4200000" sx="96000" sy="96000" algn="ctr" rotWithShape="0">
              <a:prstClr val="black">
                <a:alpha val="22000"/>
              </a:prstClr>
            </a:outerShdw>
          </a:effectLst>
        </p:spPr>
        <p:txBody>
          <a:bodyPr rtlCol="0" anchor="ctr"/>
          <a:lstStyle/>
          <a:p>
            <a:endParaRPr lang="en-ID">
              <a:solidFill>
                <a:schemeClr val="tx2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56" name="Freeform: Shape 1555">
            <a:extLst>
              <a:ext uri="{FF2B5EF4-FFF2-40B4-BE49-F238E27FC236}">
                <a16:creationId xmlns:a16="http://schemas.microsoft.com/office/drawing/2014/main" id="{46C99868-9E99-45EB-BB53-26490DC07283}"/>
              </a:ext>
            </a:extLst>
          </p:cNvPr>
          <p:cNvSpPr/>
          <p:nvPr/>
        </p:nvSpPr>
        <p:spPr>
          <a:xfrm>
            <a:off x="7220140" y="5199950"/>
            <a:ext cx="582069" cy="582069"/>
          </a:xfrm>
          <a:custGeom>
            <a:avLst/>
            <a:gdLst>
              <a:gd name="connsiteX0" fmla="*/ 540605 w 540604"/>
              <a:gd name="connsiteY0" fmla="*/ 270302 h 540604"/>
              <a:gd name="connsiteX1" fmla="*/ 270303 w 540604"/>
              <a:gd name="connsiteY1" fmla="*/ 540605 h 540604"/>
              <a:gd name="connsiteX2" fmla="*/ 0 w 540604"/>
              <a:gd name="connsiteY2" fmla="*/ 270302 h 540604"/>
              <a:gd name="connsiteX3" fmla="*/ 270303 w 540604"/>
              <a:gd name="connsiteY3" fmla="*/ 0 h 540604"/>
              <a:gd name="connsiteX4" fmla="*/ 540605 w 540604"/>
              <a:gd name="connsiteY4" fmla="*/ 270302 h 5406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40604" h="540604">
                <a:moveTo>
                  <a:pt x="540605" y="270302"/>
                </a:moveTo>
                <a:cubicBezTo>
                  <a:pt x="540605" y="419586"/>
                  <a:pt x="419586" y="540605"/>
                  <a:pt x="270303" y="540605"/>
                </a:cubicBezTo>
                <a:cubicBezTo>
                  <a:pt x="121019" y="540605"/>
                  <a:pt x="0" y="419586"/>
                  <a:pt x="0" y="270302"/>
                </a:cubicBezTo>
                <a:cubicBezTo>
                  <a:pt x="0" y="121018"/>
                  <a:pt x="121019" y="0"/>
                  <a:pt x="270303" y="0"/>
                </a:cubicBezTo>
                <a:cubicBezTo>
                  <a:pt x="419586" y="0"/>
                  <a:pt x="540605" y="121018"/>
                  <a:pt x="540605" y="270302"/>
                </a:cubicBezTo>
                <a:close/>
              </a:path>
            </a:pathLst>
          </a:custGeom>
          <a:solidFill>
            <a:schemeClr val="accent3"/>
          </a:solidFill>
          <a:ln w="11899" cap="flat">
            <a:noFill/>
            <a:prstDash val="solid"/>
            <a:miter/>
          </a:ln>
        </p:spPr>
        <p:txBody>
          <a:bodyPr rtlCol="0" anchor="ctr"/>
          <a:lstStyle/>
          <a:p>
            <a:endParaRPr lang="en-ID">
              <a:solidFill>
                <a:schemeClr val="tx2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13" name="Freeform: Shape 1612">
            <a:extLst>
              <a:ext uri="{FF2B5EF4-FFF2-40B4-BE49-F238E27FC236}">
                <a16:creationId xmlns:a16="http://schemas.microsoft.com/office/drawing/2014/main" id="{E4F17464-5465-4722-B09E-AED414DC99B3}"/>
              </a:ext>
            </a:extLst>
          </p:cNvPr>
          <p:cNvSpPr/>
          <p:nvPr/>
        </p:nvSpPr>
        <p:spPr>
          <a:xfrm>
            <a:off x="7937039" y="3556352"/>
            <a:ext cx="1306644" cy="1212881"/>
          </a:xfrm>
          <a:custGeom>
            <a:avLst/>
            <a:gdLst>
              <a:gd name="connsiteX0" fmla="*/ 995437 w 1213561"/>
              <a:gd name="connsiteY0" fmla="*/ 689992 h 1126478"/>
              <a:gd name="connsiteX1" fmla="*/ 817936 w 1213561"/>
              <a:gd name="connsiteY1" fmla="*/ 689992 h 1126478"/>
              <a:gd name="connsiteX2" fmla="*/ 984120 w 1213561"/>
              <a:gd name="connsiteY2" fmla="*/ 377280 h 1126478"/>
              <a:gd name="connsiteX3" fmla="*/ 606840 w 1213561"/>
              <a:gd name="connsiteY3" fmla="*/ 0 h 1126478"/>
              <a:gd name="connsiteX4" fmla="*/ 229561 w 1213561"/>
              <a:gd name="connsiteY4" fmla="*/ 377280 h 1126478"/>
              <a:gd name="connsiteX5" fmla="*/ 395745 w 1213561"/>
              <a:gd name="connsiteY5" fmla="*/ 689992 h 1126478"/>
              <a:gd name="connsiteX6" fmla="*/ 218243 w 1213561"/>
              <a:gd name="connsiteY6" fmla="*/ 689992 h 1126478"/>
              <a:gd name="connsiteX7" fmla="*/ 0 w 1213561"/>
              <a:gd name="connsiteY7" fmla="*/ 908235 h 1126478"/>
              <a:gd name="connsiteX8" fmla="*/ 0 w 1213561"/>
              <a:gd name="connsiteY8" fmla="*/ 908235 h 1126478"/>
              <a:gd name="connsiteX9" fmla="*/ 218243 w 1213561"/>
              <a:gd name="connsiteY9" fmla="*/ 1126479 h 1126478"/>
              <a:gd name="connsiteX10" fmla="*/ 995318 w 1213561"/>
              <a:gd name="connsiteY10" fmla="*/ 1126479 h 1126478"/>
              <a:gd name="connsiteX11" fmla="*/ 1213561 w 1213561"/>
              <a:gd name="connsiteY11" fmla="*/ 908235 h 1126478"/>
              <a:gd name="connsiteX12" fmla="*/ 1213561 w 1213561"/>
              <a:gd name="connsiteY12" fmla="*/ 908235 h 1126478"/>
              <a:gd name="connsiteX13" fmla="*/ 995437 w 1213561"/>
              <a:gd name="connsiteY13" fmla="*/ 689992 h 11264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213561" h="1126478">
                <a:moveTo>
                  <a:pt x="995437" y="689992"/>
                </a:moveTo>
                <a:lnTo>
                  <a:pt x="817936" y="689992"/>
                </a:lnTo>
                <a:cubicBezTo>
                  <a:pt x="918242" y="622208"/>
                  <a:pt x="984120" y="507368"/>
                  <a:pt x="984120" y="377280"/>
                </a:cubicBezTo>
                <a:cubicBezTo>
                  <a:pt x="984120" y="168924"/>
                  <a:pt x="815196" y="0"/>
                  <a:pt x="606840" y="0"/>
                </a:cubicBezTo>
                <a:cubicBezTo>
                  <a:pt x="398485" y="0"/>
                  <a:pt x="229561" y="168924"/>
                  <a:pt x="229561" y="377280"/>
                </a:cubicBezTo>
                <a:cubicBezTo>
                  <a:pt x="229561" y="507487"/>
                  <a:pt x="295439" y="622208"/>
                  <a:pt x="395745" y="689992"/>
                </a:cubicBezTo>
                <a:lnTo>
                  <a:pt x="218243" y="689992"/>
                </a:lnTo>
                <a:cubicBezTo>
                  <a:pt x="97685" y="689992"/>
                  <a:pt x="0" y="787677"/>
                  <a:pt x="0" y="908235"/>
                </a:cubicBezTo>
                <a:lnTo>
                  <a:pt x="0" y="908235"/>
                </a:lnTo>
                <a:cubicBezTo>
                  <a:pt x="0" y="1028793"/>
                  <a:pt x="97685" y="1126479"/>
                  <a:pt x="218243" y="1126479"/>
                </a:cubicBezTo>
                <a:lnTo>
                  <a:pt x="995318" y="1126479"/>
                </a:lnTo>
                <a:cubicBezTo>
                  <a:pt x="1115876" y="1126479"/>
                  <a:pt x="1213561" y="1028793"/>
                  <a:pt x="1213561" y="908235"/>
                </a:cubicBezTo>
                <a:lnTo>
                  <a:pt x="1213561" y="908235"/>
                </a:lnTo>
                <a:cubicBezTo>
                  <a:pt x="1213561" y="787677"/>
                  <a:pt x="1115876" y="689992"/>
                  <a:pt x="995437" y="689992"/>
                </a:cubicBezTo>
                <a:close/>
              </a:path>
            </a:pathLst>
          </a:custGeom>
          <a:solidFill>
            <a:srgbClr val="FFFFFF"/>
          </a:solidFill>
          <a:ln w="11899" cap="flat">
            <a:noFill/>
            <a:prstDash val="solid"/>
            <a:miter/>
          </a:ln>
          <a:effectLst>
            <a:outerShdw blurRad="152400" dist="38100" dir="4200000" sx="96000" sy="96000" algn="ctr" rotWithShape="0">
              <a:prstClr val="black">
                <a:alpha val="22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2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23" name="Freeform: Shape 1622">
            <a:extLst>
              <a:ext uri="{FF2B5EF4-FFF2-40B4-BE49-F238E27FC236}">
                <a16:creationId xmlns:a16="http://schemas.microsoft.com/office/drawing/2014/main" id="{78916676-9ED1-4EE1-9132-79930E8265B4}"/>
              </a:ext>
            </a:extLst>
          </p:cNvPr>
          <p:cNvSpPr/>
          <p:nvPr/>
        </p:nvSpPr>
        <p:spPr>
          <a:xfrm rot="20114812">
            <a:off x="8302069" y="3671212"/>
            <a:ext cx="582057" cy="582057"/>
          </a:xfrm>
          <a:custGeom>
            <a:avLst/>
            <a:gdLst>
              <a:gd name="connsiteX0" fmla="*/ 540593 w 540592"/>
              <a:gd name="connsiteY0" fmla="*/ 270297 h 540592"/>
              <a:gd name="connsiteX1" fmla="*/ 270296 w 540592"/>
              <a:gd name="connsiteY1" fmla="*/ 540593 h 540592"/>
              <a:gd name="connsiteX2" fmla="*/ 0 w 540592"/>
              <a:gd name="connsiteY2" fmla="*/ 270297 h 540592"/>
              <a:gd name="connsiteX3" fmla="*/ 270296 w 540592"/>
              <a:gd name="connsiteY3" fmla="*/ 0 h 540592"/>
              <a:gd name="connsiteX4" fmla="*/ 540593 w 540592"/>
              <a:gd name="connsiteY4" fmla="*/ 270297 h 5405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40592" h="540592">
                <a:moveTo>
                  <a:pt x="540593" y="270297"/>
                </a:moveTo>
                <a:cubicBezTo>
                  <a:pt x="540593" y="419577"/>
                  <a:pt x="419577" y="540593"/>
                  <a:pt x="270296" y="540593"/>
                </a:cubicBezTo>
                <a:cubicBezTo>
                  <a:pt x="121016" y="540593"/>
                  <a:pt x="0" y="419577"/>
                  <a:pt x="0" y="270297"/>
                </a:cubicBezTo>
                <a:cubicBezTo>
                  <a:pt x="0" y="121016"/>
                  <a:pt x="121016" y="0"/>
                  <a:pt x="270296" y="0"/>
                </a:cubicBezTo>
                <a:cubicBezTo>
                  <a:pt x="419577" y="0"/>
                  <a:pt x="540593" y="121016"/>
                  <a:pt x="540593" y="270297"/>
                </a:cubicBezTo>
                <a:close/>
              </a:path>
            </a:pathLst>
          </a:custGeom>
          <a:solidFill>
            <a:schemeClr val="accent5"/>
          </a:solidFill>
          <a:ln w="11899" cap="flat">
            <a:noFill/>
            <a:prstDash val="solid"/>
            <a:miter/>
          </a:ln>
        </p:spPr>
        <p:txBody>
          <a:bodyPr rtlCol="0" anchor="ctr"/>
          <a:lstStyle/>
          <a:p>
            <a:endParaRPr lang="en-ID">
              <a:solidFill>
                <a:schemeClr val="tx2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87" name="Freeform: Shape 1686">
            <a:extLst>
              <a:ext uri="{FF2B5EF4-FFF2-40B4-BE49-F238E27FC236}">
                <a16:creationId xmlns:a16="http://schemas.microsoft.com/office/drawing/2014/main" id="{A5B2D060-94FF-4F07-8133-F04FD92AA113}"/>
              </a:ext>
            </a:extLst>
          </p:cNvPr>
          <p:cNvSpPr/>
          <p:nvPr/>
        </p:nvSpPr>
        <p:spPr>
          <a:xfrm>
            <a:off x="7511174" y="1894155"/>
            <a:ext cx="2194628" cy="50408"/>
          </a:xfrm>
          <a:custGeom>
            <a:avLst/>
            <a:gdLst>
              <a:gd name="connsiteX0" fmla="*/ 0 w 2038287"/>
              <a:gd name="connsiteY0" fmla="*/ 0 h 46817"/>
              <a:gd name="connsiteX1" fmla="*/ 2038288 w 2038287"/>
              <a:gd name="connsiteY1" fmla="*/ 0 h 46817"/>
              <a:gd name="connsiteX2" fmla="*/ 2038288 w 2038287"/>
              <a:gd name="connsiteY2" fmla="*/ 46817 h 468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038287" h="46817">
                <a:moveTo>
                  <a:pt x="0" y="0"/>
                </a:moveTo>
                <a:lnTo>
                  <a:pt x="2038288" y="0"/>
                </a:lnTo>
                <a:lnTo>
                  <a:pt x="2038288" y="46817"/>
                </a:lnTo>
              </a:path>
            </a:pathLst>
          </a:custGeom>
          <a:noFill/>
          <a:ln w="12700" cap="flat">
            <a:solidFill>
              <a:schemeClr val="bg2">
                <a:lumMod val="85000"/>
              </a:schemeClr>
            </a:solidFill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2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88" name="Freeform: Shape 1687">
            <a:extLst>
              <a:ext uri="{FF2B5EF4-FFF2-40B4-BE49-F238E27FC236}">
                <a16:creationId xmlns:a16="http://schemas.microsoft.com/office/drawing/2014/main" id="{628503EB-F614-47C6-8392-23FF78FF527E}"/>
              </a:ext>
            </a:extLst>
          </p:cNvPr>
          <p:cNvSpPr/>
          <p:nvPr/>
        </p:nvSpPr>
        <p:spPr>
          <a:xfrm>
            <a:off x="5316545" y="1763709"/>
            <a:ext cx="2194628" cy="180855"/>
          </a:xfrm>
          <a:custGeom>
            <a:avLst/>
            <a:gdLst>
              <a:gd name="connsiteX0" fmla="*/ 2038288 w 2038287"/>
              <a:gd name="connsiteY0" fmla="*/ 0 h 167971"/>
              <a:gd name="connsiteX1" fmla="*/ 2038288 w 2038287"/>
              <a:gd name="connsiteY1" fmla="*/ 121154 h 167971"/>
              <a:gd name="connsiteX2" fmla="*/ 0 w 2038287"/>
              <a:gd name="connsiteY2" fmla="*/ 121154 h 167971"/>
              <a:gd name="connsiteX3" fmla="*/ 0 w 2038287"/>
              <a:gd name="connsiteY3" fmla="*/ 167971 h 1679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38287" h="167971">
                <a:moveTo>
                  <a:pt x="2038288" y="0"/>
                </a:moveTo>
                <a:lnTo>
                  <a:pt x="2038288" y="121154"/>
                </a:lnTo>
                <a:lnTo>
                  <a:pt x="0" y="121154"/>
                </a:lnTo>
                <a:lnTo>
                  <a:pt x="0" y="167971"/>
                </a:lnTo>
              </a:path>
            </a:pathLst>
          </a:custGeom>
          <a:noFill/>
          <a:ln w="12700" cap="flat">
            <a:solidFill>
              <a:schemeClr val="bg2">
                <a:lumMod val="85000"/>
              </a:schemeClr>
            </a:solidFill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2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89" name="Freeform: Shape 1688">
            <a:extLst>
              <a:ext uri="{FF2B5EF4-FFF2-40B4-BE49-F238E27FC236}">
                <a16:creationId xmlns:a16="http://schemas.microsoft.com/office/drawing/2014/main" id="{09A22982-6CBD-414A-88C1-93D4DC115410}"/>
              </a:ext>
            </a:extLst>
          </p:cNvPr>
          <p:cNvSpPr/>
          <p:nvPr/>
        </p:nvSpPr>
        <p:spPr>
          <a:xfrm>
            <a:off x="7485522" y="1868502"/>
            <a:ext cx="51306" cy="51306"/>
          </a:xfrm>
          <a:custGeom>
            <a:avLst/>
            <a:gdLst>
              <a:gd name="connsiteX0" fmla="*/ 47651 w 47651"/>
              <a:gd name="connsiteY0" fmla="*/ 23826 h 47651"/>
              <a:gd name="connsiteX1" fmla="*/ 23826 w 47651"/>
              <a:gd name="connsiteY1" fmla="*/ 47651 h 47651"/>
              <a:gd name="connsiteX2" fmla="*/ 0 w 47651"/>
              <a:gd name="connsiteY2" fmla="*/ 23826 h 47651"/>
              <a:gd name="connsiteX3" fmla="*/ 23826 w 47651"/>
              <a:gd name="connsiteY3" fmla="*/ 0 h 47651"/>
              <a:gd name="connsiteX4" fmla="*/ 47651 w 47651"/>
              <a:gd name="connsiteY4" fmla="*/ 23826 h 476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7651" h="47651">
                <a:moveTo>
                  <a:pt x="47651" y="23826"/>
                </a:moveTo>
                <a:cubicBezTo>
                  <a:pt x="47651" y="36984"/>
                  <a:pt x="36985" y="47651"/>
                  <a:pt x="23826" y="47651"/>
                </a:cubicBezTo>
                <a:cubicBezTo>
                  <a:pt x="10667" y="47651"/>
                  <a:pt x="0" y="36984"/>
                  <a:pt x="0" y="23826"/>
                </a:cubicBezTo>
                <a:cubicBezTo>
                  <a:pt x="0" y="10667"/>
                  <a:pt x="10667" y="0"/>
                  <a:pt x="23826" y="0"/>
                </a:cubicBezTo>
                <a:cubicBezTo>
                  <a:pt x="36985" y="0"/>
                  <a:pt x="47651" y="10667"/>
                  <a:pt x="47651" y="23826"/>
                </a:cubicBezTo>
                <a:close/>
              </a:path>
            </a:pathLst>
          </a:custGeom>
          <a:solidFill>
            <a:schemeClr val="accent2"/>
          </a:solidFill>
          <a:ln w="11899" cap="flat">
            <a:noFill/>
            <a:prstDash val="solid"/>
            <a:miter/>
          </a:ln>
        </p:spPr>
        <p:txBody>
          <a:bodyPr rtlCol="0" anchor="ctr"/>
          <a:lstStyle/>
          <a:p>
            <a:endParaRPr lang="en-ID">
              <a:solidFill>
                <a:schemeClr val="tx2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90" name="Freeform: Shape 1689">
            <a:extLst>
              <a:ext uri="{FF2B5EF4-FFF2-40B4-BE49-F238E27FC236}">
                <a16:creationId xmlns:a16="http://schemas.microsoft.com/office/drawing/2014/main" id="{24C4D9F5-2F5E-4E53-B806-3CEF3BFA6A9F}"/>
              </a:ext>
            </a:extLst>
          </p:cNvPr>
          <p:cNvSpPr/>
          <p:nvPr/>
        </p:nvSpPr>
        <p:spPr>
          <a:xfrm>
            <a:off x="5290891" y="1918910"/>
            <a:ext cx="51306" cy="51306"/>
          </a:xfrm>
          <a:custGeom>
            <a:avLst/>
            <a:gdLst>
              <a:gd name="connsiteX0" fmla="*/ 47651 w 47651"/>
              <a:gd name="connsiteY0" fmla="*/ 23826 h 47651"/>
              <a:gd name="connsiteX1" fmla="*/ 23826 w 47651"/>
              <a:gd name="connsiteY1" fmla="*/ 47651 h 47651"/>
              <a:gd name="connsiteX2" fmla="*/ 0 w 47651"/>
              <a:gd name="connsiteY2" fmla="*/ 23826 h 47651"/>
              <a:gd name="connsiteX3" fmla="*/ 23826 w 47651"/>
              <a:gd name="connsiteY3" fmla="*/ 0 h 47651"/>
              <a:gd name="connsiteX4" fmla="*/ 47651 w 47651"/>
              <a:gd name="connsiteY4" fmla="*/ 23826 h 476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7651" h="47651">
                <a:moveTo>
                  <a:pt x="47651" y="23826"/>
                </a:moveTo>
                <a:cubicBezTo>
                  <a:pt x="47651" y="36984"/>
                  <a:pt x="36984" y="47651"/>
                  <a:pt x="23826" y="47651"/>
                </a:cubicBezTo>
                <a:cubicBezTo>
                  <a:pt x="10667" y="47651"/>
                  <a:pt x="0" y="36984"/>
                  <a:pt x="0" y="23826"/>
                </a:cubicBezTo>
                <a:cubicBezTo>
                  <a:pt x="0" y="10667"/>
                  <a:pt x="10667" y="0"/>
                  <a:pt x="23826" y="0"/>
                </a:cubicBezTo>
                <a:cubicBezTo>
                  <a:pt x="36984" y="0"/>
                  <a:pt x="47651" y="10667"/>
                  <a:pt x="47651" y="23826"/>
                </a:cubicBezTo>
                <a:close/>
              </a:path>
            </a:pathLst>
          </a:custGeom>
          <a:solidFill>
            <a:schemeClr val="accent1"/>
          </a:solidFill>
          <a:ln w="11899" cap="flat">
            <a:noFill/>
            <a:prstDash val="solid"/>
            <a:miter/>
          </a:ln>
        </p:spPr>
        <p:txBody>
          <a:bodyPr rtlCol="0" anchor="ctr"/>
          <a:lstStyle/>
          <a:p>
            <a:endParaRPr lang="en-ID">
              <a:solidFill>
                <a:schemeClr val="tx2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91" name="Freeform: Shape 1690">
            <a:extLst>
              <a:ext uri="{FF2B5EF4-FFF2-40B4-BE49-F238E27FC236}">
                <a16:creationId xmlns:a16="http://schemas.microsoft.com/office/drawing/2014/main" id="{40DDA2AE-8936-41FD-B8F6-467524048417}"/>
              </a:ext>
            </a:extLst>
          </p:cNvPr>
          <p:cNvSpPr/>
          <p:nvPr/>
        </p:nvSpPr>
        <p:spPr>
          <a:xfrm>
            <a:off x="9680150" y="1918910"/>
            <a:ext cx="51306" cy="51306"/>
          </a:xfrm>
          <a:custGeom>
            <a:avLst/>
            <a:gdLst>
              <a:gd name="connsiteX0" fmla="*/ 47652 w 47651"/>
              <a:gd name="connsiteY0" fmla="*/ 23826 h 47651"/>
              <a:gd name="connsiteX1" fmla="*/ 23826 w 47651"/>
              <a:gd name="connsiteY1" fmla="*/ 47651 h 47651"/>
              <a:gd name="connsiteX2" fmla="*/ 0 w 47651"/>
              <a:gd name="connsiteY2" fmla="*/ 23826 h 47651"/>
              <a:gd name="connsiteX3" fmla="*/ 23826 w 47651"/>
              <a:gd name="connsiteY3" fmla="*/ 0 h 47651"/>
              <a:gd name="connsiteX4" fmla="*/ 47652 w 47651"/>
              <a:gd name="connsiteY4" fmla="*/ 23826 h 476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7651" h="47651">
                <a:moveTo>
                  <a:pt x="47652" y="23826"/>
                </a:moveTo>
                <a:cubicBezTo>
                  <a:pt x="47652" y="36984"/>
                  <a:pt x="36985" y="47651"/>
                  <a:pt x="23826" y="47651"/>
                </a:cubicBezTo>
                <a:cubicBezTo>
                  <a:pt x="10667" y="47651"/>
                  <a:pt x="0" y="36984"/>
                  <a:pt x="0" y="23826"/>
                </a:cubicBezTo>
                <a:cubicBezTo>
                  <a:pt x="0" y="10667"/>
                  <a:pt x="10667" y="0"/>
                  <a:pt x="23826" y="0"/>
                </a:cubicBezTo>
                <a:cubicBezTo>
                  <a:pt x="36985" y="0"/>
                  <a:pt x="47652" y="10667"/>
                  <a:pt x="47652" y="23826"/>
                </a:cubicBezTo>
                <a:close/>
              </a:path>
            </a:pathLst>
          </a:custGeom>
          <a:solidFill>
            <a:schemeClr val="accent3"/>
          </a:solidFill>
          <a:ln w="11899" cap="flat">
            <a:noFill/>
            <a:prstDash val="solid"/>
            <a:miter/>
          </a:ln>
        </p:spPr>
        <p:txBody>
          <a:bodyPr rtlCol="0" anchor="ctr"/>
          <a:lstStyle/>
          <a:p>
            <a:endParaRPr lang="en-ID">
              <a:solidFill>
                <a:schemeClr val="tx2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93" name="Freeform: Shape 1692">
            <a:extLst>
              <a:ext uri="{FF2B5EF4-FFF2-40B4-BE49-F238E27FC236}">
                <a16:creationId xmlns:a16="http://schemas.microsoft.com/office/drawing/2014/main" id="{0855B496-5A97-4D95-9E94-599C6CF0017A}"/>
              </a:ext>
            </a:extLst>
          </p:cNvPr>
          <p:cNvSpPr/>
          <p:nvPr/>
        </p:nvSpPr>
        <p:spPr>
          <a:xfrm>
            <a:off x="4265022" y="3292252"/>
            <a:ext cx="1051522" cy="180855"/>
          </a:xfrm>
          <a:custGeom>
            <a:avLst/>
            <a:gdLst>
              <a:gd name="connsiteX0" fmla="*/ 976615 w 976614"/>
              <a:gd name="connsiteY0" fmla="*/ 0 h 167971"/>
              <a:gd name="connsiteX1" fmla="*/ 976615 w 976614"/>
              <a:gd name="connsiteY1" fmla="*/ 121035 h 167971"/>
              <a:gd name="connsiteX2" fmla="*/ 0 w 976614"/>
              <a:gd name="connsiteY2" fmla="*/ 121035 h 167971"/>
              <a:gd name="connsiteX3" fmla="*/ 0 w 976614"/>
              <a:gd name="connsiteY3" fmla="*/ 167971 h 1679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76614" h="167971">
                <a:moveTo>
                  <a:pt x="976615" y="0"/>
                </a:moveTo>
                <a:lnTo>
                  <a:pt x="976615" y="121035"/>
                </a:lnTo>
                <a:lnTo>
                  <a:pt x="0" y="121035"/>
                </a:lnTo>
                <a:lnTo>
                  <a:pt x="0" y="167971"/>
                </a:lnTo>
              </a:path>
            </a:pathLst>
          </a:custGeom>
          <a:noFill/>
          <a:ln w="12700" cap="flat">
            <a:solidFill>
              <a:schemeClr val="bg2">
                <a:lumMod val="85000"/>
              </a:schemeClr>
            </a:solidFill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2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94" name="Freeform: Shape 1693">
            <a:extLst>
              <a:ext uri="{FF2B5EF4-FFF2-40B4-BE49-F238E27FC236}">
                <a16:creationId xmlns:a16="http://schemas.microsoft.com/office/drawing/2014/main" id="{BFBDDC3C-EF8C-4CB1-8F53-25D109B6EDDD}"/>
              </a:ext>
            </a:extLst>
          </p:cNvPr>
          <p:cNvSpPr/>
          <p:nvPr/>
        </p:nvSpPr>
        <p:spPr>
          <a:xfrm>
            <a:off x="5290891" y="3396918"/>
            <a:ext cx="51306" cy="51306"/>
          </a:xfrm>
          <a:custGeom>
            <a:avLst/>
            <a:gdLst>
              <a:gd name="connsiteX0" fmla="*/ 47651 w 47651"/>
              <a:gd name="connsiteY0" fmla="*/ 23826 h 47651"/>
              <a:gd name="connsiteX1" fmla="*/ 23826 w 47651"/>
              <a:gd name="connsiteY1" fmla="*/ 47651 h 47651"/>
              <a:gd name="connsiteX2" fmla="*/ 0 w 47651"/>
              <a:gd name="connsiteY2" fmla="*/ 23826 h 47651"/>
              <a:gd name="connsiteX3" fmla="*/ 23826 w 47651"/>
              <a:gd name="connsiteY3" fmla="*/ 0 h 47651"/>
              <a:gd name="connsiteX4" fmla="*/ 47651 w 47651"/>
              <a:gd name="connsiteY4" fmla="*/ 23826 h 476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7651" h="47651">
                <a:moveTo>
                  <a:pt x="47651" y="23826"/>
                </a:moveTo>
                <a:cubicBezTo>
                  <a:pt x="47651" y="36984"/>
                  <a:pt x="36984" y="47651"/>
                  <a:pt x="23826" y="47651"/>
                </a:cubicBezTo>
                <a:cubicBezTo>
                  <a:pt x="10667" y="47651"/>
                  <a:pt x="0" y="36984"/>
                  <a:pt x="0" y="23826"/>
                </a:cubicBezTo>
                <a:cubicBezTo>
                  <a:pt x="0" y="10667"/>
                  <a:pt x="10667" y="0"/>
                  <a:pt x="23826" y="0"/>
                </a:cubicBezTo>
                <a:cubicBezTo>
                  <a:pt x="36984" y="0"/>
                  <a:pt x="47651" y="10667"/>
                  <a:pt x="47651" y="23826"/>
                </a:cubicBezTo>
                <a:close/>
              </a:path>
            </a:pathLst>
          </a:custGeom>
          <a:solidFill>
            <a:schemeClr val="accent1"/>
          </a:solidFill>
          <a:ln w="11899" cap="flat">
            <a:noFill/>
            <a:prstDash val="solid"/>
            <a:miter/>
          </a:ln>
        </p:spPr>
        <p:txBody>
          <a:bodyPr rtlCol="0" anchor="ctr"/>
          <a:lstStyle/>
          <a:p>
            <a:endParaRPr lang="en-ID">
              <a:solidFill>
                <a:schemeClr val="tx2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95" name="Freeform: Shape 1694">
            <a:extLst>
              <a:ext uri="{FF2B5EF4-FFF2-40B4-BE49-F238E27FC236}">
                <a16:creationId xmlns:a16="http://schemas.microsoft.com/office/drawing/2014/main" id="{97A15B1C-3BAD-4B8A-949B-89CC31234531}"/>
              </a:ext>
            </a:extLst>
          </p:cNvPr>
          <p:cNvSpPr/>
          <p:nvPr/>
        </p:nvSpPr>
        <p:spPr>
          <a:xfrm>
            <a:off x="4239368" y="3447454"/>
            <a:ext cx="51306" cy="51306"/>
          </a:xfrm>
          <a:custGeom>
            <a:avLst/>
            <a:gdLst>
              <a:gd name="connsiteX0" fmla="*/ 47651 w 47651"/>
              <a:gd name="connsiteY0" fmla="*/ 23826 h 47651"/>
              <a:gd name="connsiteX1" fmla="*/ 23826 w 47651"/>
              <a:gd name="connsiteY1" fmla="*/ 47651 h 47651"/>
              <a:gd name="connsiteX2" fmla="*/ 0 w 47651"/>
              <a:gd name="connsiteY2" fmla="*/ 23826 h 47651"/>
              <a:gd name="connsiteX3" fmla="*/ 23826 w 47651"/>
              <a:gd name="connsiteY3" fmla="*/ 0 h 47651"/>
              <a:gd name="connsiteX4" fmla="*/ 47651 w 47651"/>
              <a:gd name="connsiteY4" fmla="*/ 23826 h 476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7651" h="47651">
                <a:moveTo>
                  <a:pt x="47651" y="23826"/>
                </a:moveTo>
                <a:cubicBezTo>
                  <a:pt x="47651" y="36984"/>
                  <a:pt x="36984" y="47651"/>
                  <a:pt x="23826" y="47651"/>
                </a:cubicBezTo>
                <a:cubicBezTo>
                  <a:pt x="10667" y="47651"/>
                  <a:pt x="0" y="36984"/>
                  <a:pt x="0" y="23826"/>
                </a:cubicBezTo>
                <a:cubicBezTo>
                  <a:pt x="0" y="10667"/>
                  <a:pt x="10667" y="0"/>
                  <a:pt x="23826" y="0"/>
                </a:cubicBezTo>
                <a:cubicBezTo>
                  <a:pt x="36984" y="0"/>
                  <a:pt x="47651" y="10667"/>
                  <a:pt x="47651" y="23826"/>
                </a:cubicBezTo>
                <a:close/>
              </a:path>
            </a:pathLst>
          </a:custGeom>
          <a:solidFill>
            <a:schemeClr val="accent4"/>
          </a:solidFill>
          <a:ln w="11899" cap="flat">
            <a:noFill/>
            <a:prstDash val="solid"/>
            <a:miter/>
          </a:ln>
        </p:spPr>
        <p:txBody>
          <a:bodyPr rtlCol="0" anchor="ctr"/>
          <a:lstStyle/>
          <a:p>
            <a:endParaRPr lang="en-ID">
              <a:solidFill>
                <a:schemeClr val="tx2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97" name="Freeform: Shape 1696">
            <a:extLst>
              <a:ext uri="{FF2B5EF4-FFF2-40B4-BE49-F238E27FC236}">
                <a16:creationId xmlns:a16="http://schemas.microsoft.com/office/drawing/2014/main" id="{9DE3AD3C-AFDF-4646-B2BB-0B538D951F8A}"/>
              </a:ext>
            </a:extLst>
          </p:cNvPr>
          <p:cNvSpPr/>
          <p:nvPr/>
        </p:nvSpPr>
        <p:spPr>
          <a:xfrm>
            <a:off x="9705803" y="3292252"/>
            <a:ext cx="1051522" cy="180855"/>
          </a:xfrm>
          <a:custGeom>
            <a:avLst/>
            <a:gdLst>
              <a:gd name="connsiteX0" fmla="*/ 0 w 976614"/>
              <a:gd name="connsiteY0" fmla="*/ 0 h 167971"/>
              <a:gd name="connsiteX1" fmla="*/ 0 w 976614"/>
              <a:gd name="connsiteY1" fmla="*/ 121035 h 167971"/>
              <a:gd name="connsiteX2" fmla="*/ 976615 w 976614"/>
              <a:gd name="connsiteY2" fmla="*/ 121035 h 167971"/>
              <a:gd name="connsiteX3" fmla="*/ 976615 w 976614"/>
              <a:gd name="connsiteY3" fmla="*/ 167971 h 1679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76614" h="167971">
                <a:moveTo>
                  <a:pt x="0" y="0"/>
                </a:moveTo>
                <a:lnTo>
                  <a:pt x="0" y="121035"/>
                </a:lnTo>
                <a:lnTo>
                  <a:pt x="976615" y="121035"/>
                </a:lnTo>
                <a:lnTo>
                  <a:pt x="976615" y="167971"/>
                </a:lnTo>
              </a:path>
            </a:pathLst>
          </a:custGeom>
          <a:noFill/>
          <a:ln w="12700" cap="flat">
            <a:solidFill>
              <a:schemeClr val="bg2">
                <a:lumMod val="85000"/>
              </a:schemeClr>
            </a:solidFill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2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98" name="Freeform: Shape 1697">
            <a:extLst>
              <a:ext uri="{FF2B5EF4-FFF2-40B4-BE49-F238E27FC236}">
                <a16:creationId xmlns:a16="http://schemas.microsoft.com/office/drawing/2014/main" id="{F77CC3AA-0F53-4E98-ABEB-6C398E160299}"/>
              </a:ext>
            </a:extLst>
          </p:cNvPr>
          <p:cNvSpPr/>
          <p:nvPr/>
        </p:nvSpPr>
        <p:spPr>
          <a:xfrm>
            <a:off x="9680150" y="3396918"/>
            <a:ext cx="51306" cy="51306"/>
          </a:xfrm>
          <a:custGeom>
            <a:avLst/>
            <a:gdLst>
              <a:gd name="connsiteX0" fmla="*/ 47652 w 47651"/>
              <a:gd name="connsiteY0" fmla="*/ 23826 h 47651"/>
              <a:gd name="connsiteX1" fmla="*/ 23826 w 47651"/>
              <a:gd name="connsiteY1" fmla="*/ 47651 h 47651"/>
              <a:gd name="connsiteX2" fmla="*/ 0 w 47651"/>
              <a:gd name="connsiteY2" fmla="*/ 23826 h 47651"/>
              <a:gd name="connsiteX3" fmla="*/ 23826 w 47651"/>
              <a:gd name="connsiteY3" fmla="*/ 0 h 47651"/>
              <a:gd name="connsiteX4" fmla="*/ 47652 w 47651"/>
              <a:gd name="connsiteY4" fmla="*/ 23826 h 476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7651" h="47651">
                <a:moveTo>
                  <a:pt x="47652" y="23826"/>
                </a:moveTo>
                <a:cubicBezTo>
                  <a:pt x="47652" y="36984"/>
                  <a:pt x="36985" y="47651"/>
                  <a:pt x="23826" y="47651"/>
                </a:cubicBezTo>
                <a:cubicBezTo>
                  <a:pt x="10667" y="47651"/>
                  <a:pt x="0" y="36984"/>
                  <a:pt x="0" y="23826"/>
                </a:cubicBezTo>
                <a:cubicBezTo>
                  <a:pt x="0" y="10667"/>
                  <a:pt x="10667" y="0"/>
                  <a:pt x="23826" y="0"/>
                </a:cubicBezTo>
                <a:cubicBezTo>
                  <a:pt x="36985" y="0"/>
                  <a:pt x="47652" y="10667"/>
                  <a:pt x="47652" y="23826"/>
                </a:cubicBezTo>
                <a:close/>
              </a:path>
            </a:pathLst>
          </a:custGeom>
          <a:solidFill>
            <a:schemeClr val="accent3"/>
          </a:solidFill>
          <a:ln w="11899" cap="flat">
            <a:noFill/>
            <a:prstDash val="solid"/>
            <a:miter/>
          </a:ln>
        </p:spPr>
        <p:txBody>
          <a:bodyPr rtlCol="0" anchor="ctr"/>
          <a:lstStyle/>
          <a:p>
            <a:endParaRPr lang="en-ID">
              <a:solidFill>
                <a:schemeClr val="tx2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99" name="Freeform: Shape 1698">
            <a:extLst>
              <a:ext uri="{FF2B5EF4-FFF2-40B4-BE49-F238E27FC236}">
                <a16:creationId xmlns:a16="http://schemas.microsoft.com/office/drawing/2014/main" id="{844FE1DB-690B-4D17-8EF0-1C98451BCBCF}"/>
              </a:ext>
            </a:extLst>
          </p:cNvPr>
          <p:cNvSpPr/>
          <p:nvPr/>
        </p:nvSpPr>
        <p:spPr>
          <a:xfrm>
            <a:off x="10731673" y="3447454"/>
            <a:ext cx="51306" cy="51306"/>
          </a:xfrm>
          <a:custGeom>
            <a:avLst/>
            <a:gdLst>
              <a:gd name="connsiteX0" fmla="*/ 47651 w 47651"/>
              <a:gd name="connsiteY0" fmla="*/ 23826 h 47651"/>
              <a:gd name="connsiteX1" fmla="*/ 23826 w 47651"/>
              <a:gd name="connsiteY1" fmla="*/ 47651 h 47651"/>
              <a:gd name="connsiteX2" fmla="*/ 0 w 47651"/>
              <a:gd name="connsiteY2" fmla="*/ 23826 h 47651"/>
              <a:gd name="connsiteX3" fmla="*/ 23826 w 47651"/>
              <a:gd name="connsiteY3" fmla="*/ 0 h 47651"/>
              <a:gd name="connsiteX4" fmla="*/ 47651 w 47651"/>
              <a:gd name="connsiteY4" fmla="*/ 23826 h 476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7651" h="47651">
                <a:moveTo>
                  <a:pt x="47651" y="23826"/>
                </a:moveTo>
                <a:cubicBezTo>
                  <a:pt x="47651" y="36984"/>
                  <a:pt x="36984" y="47651"/>
                  <a:pt x="23826" y="47651"/>
                </a:cubicBezTo>
                <a:cubicBezTo>
                  <a:pt x="10667" y="47651"/>
                  <a:pt x="0" y="36984"/>
                  <a:pt x="0" y="23826"/>
                </a:cubicBezTo>
                <a:cubicBezTo>
                  <a:pt x="0" y="10667"/>
                  <a:pt x="10667" y="0"/>
                  <a:pt x="23826" y="0"/>
                </a:cubicBezTo>
                <a:cubicBezTo>
                  <a:pt x="36984" y="0"/>
                  <a:pt x="47651" y="10667"/>
                  <a:pt x="47651" y="23826"/>
                </a:cubicBezTo>
                <a:close/>
              </a:path>
            </a:pathLst>
          </a:custGeom>
          <a:solidFill>
            <a:schemeClr val="accent1"/>
          </a:solidFill>
          <a:ln w="11899" cap="flat">
            <a:noFill/>
            <a:prstDash val="solid"/>
            <a:miter/>
          </a:ln>
        </p:spPr>
        <p:txBody>
          <a:bodyPr rtlCol="0" anchor="ctr"/>
          <a:lstStyle/>
          <a:p>
            <a:endParaRPr lang="en-ID">
              <a:solidFill>
                <a:schemeClr val="tx2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01" name="Freeform: Shape 1700">
            <a:extLst>
              <a:ext uri="{FF2B5EF4-FFF2-40B4-BE49-F238E27FC236}">
                <a16:creationId xmlns:a16="http://schemas.microsoft.com/office/drawing/2014/main" id="{4442B234-A615-44AF-99A5-185993617304}"/>
              </a:ext>
            </a:extLst>
          </p:cNvPr>
          <p:cNvSpPr/>
          <p:nvPr/>
        </p:nvSpPr>
        <p:spPr>
          <a:xfrm>
            <a:off x="7511174" y="3422570"/>
            <a:ext cx="1082051" cy="50536"/>
          </a:xfrm>
          <a:custGeom>
            <a:avLst/>
            <a:gdLst>
              <a:gd name="connsiteX0" fmla="*/ 0 w 1004967"/>
              <a:gd name="connsiteY0" fmla="*/ 0 h 46936"/>
              <a:gd name="connsiteX1" fmla="*/ 1004967 w 1004967"/>
              <a:gd name="connsiteY1" fmla="*/ 0 h 46936"/>
              <a:gd name="connsiteX2" fmla="*/ 1004967 w 1004967"/>
              <a:gd name="connsiteY2" fmla="*/ 46937 h 469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04967" h="46936">
                <a:moveTo>
                  <a:pt x="0" y="0"/>
                </a:moveTo>
                <a:lnTo>
                  <a:pt x="1004967" y="0"/>
                </a:lnTo>
                <a:lnTo>
                  <a:pt x="1004967" y="46937"/>
                </a:lnTo>
              </a:path>
            </a:pathLst>
          </a:custGeom>
          <a:noFill/>
          <a:ln w="12700" cap="flat">
            <a:solidFill>
              <a:schemeClr val="bg2">
                <a:lumMod val="85000"/>
              </a:schemeClr>
            </a:solidFill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2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02" name="Freeform: Shape 1701">
            <a:extLst>
              <a:ext uri="{FF2B5EF4-FFF2-40B4-BE49-F238E27FC236}">
                <a16:creationId xmlns:a16="http://schemas.microsoft.com/office/drawing/2014/main" id="{CE96516A-9AD9-421E-8A66-461BEE1D373E}"/>
              </a:ext>
            </a:extLst>
          </p:cNvPr>
          <p:cNvSpPr/>
          <p:nvPr/>
        </p:nvSpPr>
        <p:spPr>
          <a:xfrm>
            <a:off x="6429124" y="3292252"/>
            <a:ext cx="1082051" cy="180855"/>
          </a:xfrm>
          <a:custGeom>
            <a:avLst/>
            <a:gdLst>
              <a:gd name="connsiteX0" fmla="*/ 1004968 w 1004967"/>
              <a:gd name="connsiteY0" fmla="*/ 0 h 167971"/>
              <a:gd name="connsiteX1" fmla="*/ 1004968 w 1004967"/>
              <a:gd name="connsiteY1" fmla="*/ 121035 h 167971"/>
              <a:gd name="connsiteX2" fmla="*/ 0 w 1004967"/>
              <a:gd name="connsiteY2" fmla="*/ 121035 h 167971"/>
              <a:gd name="connsiteX3" fmla="*/ 0 w 1004967"/>
              <a:gd name="connsiteY3" fmla="*/ 167971 h 1679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04967" h="167971">
                <a:moveTo>
                  <a:pt x="1004968" y="0"/>
                </a:moveTo>
                <a:lnTo>
                  <a:pt x="1004968" y="121035"/>
                </a:lnTo>
                <a:lnTo>
                  <a:pt x="0" y="121035"/>
                </a:lnTo>
                <a:lnTo>
                  <a:pt x="0" y="167971"/>
                </a:lnTo>
              </a:path>
            </a:pathLst>
          </a:custGeom>
          <a:noFill/>
          <a:ln w="12700" cap="flat">
            <a:solidFill>
              <a:schemeClr val="bg2">
                <a:lumMod val="85000"/>
              </a:schemeClr>
            </a:solidFill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2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03" name="Freeform: Shape 1702">
            <a:extLst>
              <a:ext uri="{FF2B5EF4-FFF2-40B4-BE49-F238E27FC236}">
                <a16:creationId xmlns:a16="http://schemas.microsoft.com/office/drawing/2014/main" id="{D7F574D6-2FB3-4EF5-A5D9-910F191A215B}"/>
              </a:ext>
            </a:extLst>
          </p:cNvPr>
          <p:cNvSpPr/>
          <p:nvPr/>
        </p:nvSpPr>
        <p:spPr>
          <a:xfrm>
            <a:off x="7485522" y="3396918"/>
            <a:ext cx="51306" cy="51306"/>
          </a:xfrm>
          <a:custGeom>
            <a:avLst/>
            <a:gdLst>
              <a:gd name="connsiteX0" fmla="*/ 47651 w 47651"/>
              <a:gd name="connsiteY0" fmla="*/ 23826 h 47651"/>
              <a:gd name="connsiteX1" fmla="*/ 23826 w 47651"/>
              <a:gd name="connsiteY1" fmla="*/ 47651 h 47651"/>
              <a:gd name="connsiteX2" fmla="*/ 0 w 47651"/>
              <a:gd name="connsiteY2" fmla="*/ 23826 h 47651"/>
              <a:gd name="connsiteX3" fmla="*/ 23826 w 47651"/>
              <a:gd name="connsiteY3" fmla="*/ 0 h 47651"/>
              <a:gd name="connsiteX4" fmla="*/ 47651 w 47651"/>
              <a:gd name="connsiteY4" fmla="*/ 23826 h 476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7651" h="47651">
                <a:moveTo>
                  <a:pt x="47651" y="23826"/>
                </a:moveTo>
                <a:cubicBezTo>
                  <a:pt x="47651" y="36984"/>
                  <a:pt x="36985" y="47651"/>
                  <a:pt x="23826" y="47651"/>
                </a:cubicBezTo>
                <a:cubicBezTo>
                  <a:pt x="10667" y="47651"/>
                  <a:pt x="0" y="36984"/>
                  <a:pt x="0" y="23826"/>
                </a:cubicBezTo>
                <a:cubicBezTo>
                  <a:pt x="0" y="10667"/>
                  <a:pt x="10667" y="0"/>
                  <a:pt x="23826" y="0"/>
                </a:cubicBezTo>
                <a:cubicBezTo>
                  <a:pt x="36985" y="0"/>
                  <a:pt x="47651" y="10667"/>
                  <a:pt x="47651" y="23826"/>
                </a:cubicBezTo>
                <a:close/>
              </a:path>
            </a:pathLst>
          </a:custGeom>
          <a:solidFill>
            <a:schemeClr val="accent2"/>
          </a:solidFill>
          <a:ln w="11899" cap="flat">
            <a:noFill/>
            <a:prstDash val="solid"/>
            <a:miter/>
          </a:ln>
        </p:spPr>
        <p:txBody>
          <a:bodyPr rtlCol="0" anchor="ctr"/>
          <a:lstStyle/>
          <a:p>
            <a:endParaRPr lang="en-ID">
              <a:solidFill>
                <a:schemeClr val="tx2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04" name="Freeform: Shape 1703">
            <a:extLst>
              <a:ext uri="{FF2B5EF4-FFF2-40B4-BE49-F238E27FC236}">
                <a16:creationId xmlns:a16="http://schemas.microsoft.com/office/drawing/2014/main" id="{F86D3252-38D0-4649-A88D-9EFD3CC1B835}"/>
              </a:ext>
            </a:extLst>
          </p:cNvPr>
          <p:cNvSpPr/>
          <p:nvPr/>
        </p:nvSpPr>
        <p:spPr>
          <a:xfrm>
            <a:off x="6403470" y="3447454"/>
            <a:ext cx="51306" cy="51306"/>
          </a:xfrm>
          <a:custGeom>
            <a:avLst/>
            <a:gdLst>
              <a:gd name="connsiteX0" fmla="*/ 47651 w 47651"/>
              <a:gd name="connsiteY0" fmla="*/ 23826 h 47651"/>
              <a:gd name="connsiteX1" fmla="*/ 23826 w 47651"/>
              <a:gd name="connsiteY1" fmla="*/ 47651 h 47651"/>
              <a:gd name="connsiteX2" fmla="*/ 0 w 47651"/>
              <a:gd name="connsiteY2" fmla="*/ 23826 h 47651"/>
              <a:gd name="connsiteX3" fmla="*/ 23826 w 47651"/>
              <a:gd name="connsiteY3" fmla="*/ 0 h 47651"/>
              <a:gd name="connsiteX4" fmla="*/ 47651 w 47651"/>
              <a:gd name="connsiteY4" fmla="*/ 23826 h 476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7651" h="47651">
                <a:moveTo>
                  <a:pt x="47651" y="23826"/>
                </a:moveTo>
                <a:cubicBezTo>
                  <a:pt x="47651" y="36984"/>
                  <a:pt x="36984" y="47651"/>
                  <a:pt x="23826" y="47651"/>
                </a:cubicBezTo>
                <a:cubicBezTo>
                  <a:pt x="10667" y="47651"/>
                  <a:pt x="0" y="36984"/>
                  <a:pt x="0" y="23826"/>
                </a:cubicBezTo>
                <a:cubicBezTo>
                  <a:pt x="0" y="10667"/>
                  <a:pt x="10667" y="0"/>
                  <a:pt x="23826" y="0"/>
                </a:cubicBezTo>
                <a:cubicBezTo>
                  <a:pt x="36984" y="0"/>
                  <a:pt x="47651" y="10667"/>
                  <a:pt x="47651" y="23826"/>
                </a:cubicBezTo>
                <a:close/>
              </a:path>
            </a:pathLst>
          </a:custGeom>
          <a:solidFill>
            <a:schemeClr val="accent6"/>
          </a:solidFill>
          <a:ln w="11899" cap="flat">
            <a:noFill/>
            <a:prstDash val="solid"/>
            <a:miter/>
          </a:ln>
        </p:spPr>
        <p:txBody>
          <a:bodyPr rtlCol="0" anchor="ctr"/>
          <a:lstStyle/>
          <a:p>
            <a:endParaRPr lang="en-ID">
              <a:solidFill>
                <a:schemeClr val="tx2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05" name="Freeform: Shape 1704">
            <a:extLst>
              <a:ext uri="{FF2B5EF4-FFF2-40B4-BE49-F238E27FC236}">
                <a16:creationId xmlns:a16="http://schemas.microsoft.com/office/drawing/2014/main" id="{061190AE-8DED-41ED-9F20-B5717C4FD244}"/>
              </a:ext>
            </a:extLst>
          </p:cNvPr>
          <p:cNvSpPr/>
          <p:nvPr/>
        </p:nvSpPr>
        <p:spPr>
          <a:xfrm>
            <a:off x="8567571" y="3447454"/>
            <a:ext cx="51306" cy="51306"/>
          </a:xfrm>
          <a:custGeom>
            <a:avLst/>
            <a:gdLst>
              <a:gd name="connsiteX0" fmla="*/ 47651 w 47651"/>
              <a:gd name="connsiteY0" fmla="*/ 23826 h 47651"/>
              <a:gd name="connsiteX1" fmla="*/ 23826 w 47651"/>
              <a:gd name="connsiteY1" fmla="*/ 47651 h 47651"/>
              <a:gd name="connsiteX2" fmla="*/ 0 w 47651"/>
              <a:gd name="connsiteY2" fmla="*/ 23826 h 47651"/>
              <a:gd name="connsiteX3" fmla="*/ 23826 w 47651"/>
              <a:gd name="connsiteY3" fmla="*/ 0 h 47651"/>
              <a:gd name="connsiteX4" fmla="*/ 47651 w 47651"/>
              <a:gd name="connsiteY4" fmla="*/ 23826 h 476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7651" h="47651">
                <a:moveTo>
                  <a:pt x="47651" y="23826"/>
                </a:moveTo>
                <a:cubicBezTo>
                  <a:pt x="47651" y="36984"/>
                  <a:pt x="36984" y="47651"/>
                  <a:pt x="23826" y="47651"/>
                </a:cubicBezTo>
                <a:cubicBezTo>
                  <a:pt x="10667" y="47651"/>
                  <a:pt x="0" y="36984"/>
                  <a:pt x="0" y="23826"/>
                </a:cubicBezTo>
                <a:cubicBezTo>
                  <a:pt x="0" y="10667"/>
                  <a:pt x="10667" y="0"/>
                  <a:pt x="23826" y="0"/>
                </a:cubicBezTo>
                <a:cubicBezTo>
                  <a:pt x="36984" y="0"/>
                  <a:pt x="47651" y="10667"/>
                  <a:pt x="47651" y="23826"/>
                </a:cubicBezTo>
                <a:close/>
              </a:path>
            </a:pathLst>
          </a:custGeom>
          <a:solidFill>
            <a:schemeClr val="accent5"/>
          </a:solidFill>
          <a:ln w="11899" cap="flat">
            <a:noFill/>
            <a:prstDash val="solid"/>
            <a:miter/>
          </a:ln>
        </p:spPr>
        <p:txBody>
          <a:bodyPr rtlCol="0" anchor="ctr"/>
          <a:lstStyle/>
          <a:p>
            <a:endParaRPr lang="en-ID">
              <a:solidFill>
                <a:schemeClr val="tx2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07" name="Freeform: Shape 1706">
            <a:extLst>
              <a:ext uri="{FF2B5EF4-FFF2-40B4-BE49-F238E27FC236}">
                <a16:creationId xmlns:a16="http://schemas.microsoft.com/office/drawing/2014/main" id="{83C49A17-B5F6-4747-BB9F-0EC956357CA3}"/>
              </a:ext>
            </a:extLst>
          </p:cNvPr>
          <p:cNvSpPr/>
          <p:nvPr/>
        </p:nvSpPr>
        <p:spPr>
          <a:xfrm>
            <a:off x="5316545" y="4951115"/>
            <a:ext cx="4389257" cy="50408"/>
          </a:xfrm>
          <a:custGeom>
            <a:avLst/>
            <a:gdLst>
              <a:gd name="connsiteX0" fmla="*/ 0 w 4076575"/>
              <a:gd name="connsiteY0" fmla="*/ 46817 h 46817"/>
              <a:gd name="connsiteX1" fmla="*/ 0 w 4076575"/>
              <a:gd name="connsiteY1" fmla="*/ 0 h 46817"/>
              <a:gd name="connsiteX2" fmla="*/ 4076575 w 4076575"/>
              <a:gd name="connsiteY2" fmla="*/ 0 h 46817"/>
              <a:gd name="connsiteX3" fmla="*/ 4076575 w 4076575"/>
              <a:gd name="connsiteY3" fmla="*/ 46817 h 468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76575" h="46817">
                <a:moveTo>
                  <a:pt x="0" y="46817"/>
                </a:moveTo>
                <a:lnTo>
                  <a:pt x="0" y="0"/>
                </a:lnTo>
                <a:lnTo>
                  <a:pt x="4076575" y="0"/>
                </a:lnTo>
                <a:lnTo>
                  <a:pt x="4076575" y="46817"/>
                </a:lnTo>
              </a:path>
            </a:pathLst>
          </a:custGeom>
          <a:noFill/>
          <a:ln w="12700" cap="flat">
            <a:solidFill>
              <a:schemeClr val="bg2">
                <a:lumMod val="85000"/>
              </a:schemeClr>
            </a:solidFill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2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08" name="Freeform: Shape 1707">
            <a:extLst>
              <a:ext uri="{FF2B5EF4-FFF2-40B4-BE49-F238E27FC236}">
                <a16:creationId xmlns:a16="http://schemas.microsoft.com/office/drawing/2014/main" id="{1FFFBCB9-E4F3-47E9-9E9F-5BCB4836BE9A}"/>
              </a:ext>
            </a:extLst>
          </p:cNvPr>
          <p:cNvSpPr/>
          <p:nvPr/>
        </p:nvSpPr>
        <p:spPr>
          <a:xfrm>
            <a:off x="6429124" y="4820668"/>
            <a:ext cx="12826" cy="130446"/>
          </a:xfrm>
          <a:custGeom>
            <a:avLst/>
            <a:gdLst>
              <a:gd name="connsiteX0" fmla="*/ 0 w 11912"/>
              <a:gd name="connsiteY0" fmla="*/ 121154 h 121153"/>
              <a:gd name="connsiteX1" fmla="*/ 0 w 11912"/>
              <a:gd name="connsiteY1" fmla="*/ 0 h 1211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1912" h="121153">
                <a:moveTo>
                  <a:pt x="0" y="121154"/>
                </a:moveTo>
                <a:lnTo>
                  <a:pt x="0" y="0"/>
                </a:lnTo>
              </a:path>
            </a:pathLst>
          </a:custGeom>
          <a:noFill/>
          <a:ln w="12700" cap="flat">
            <a:solidFill>
              <a:schemeClr val="bg2">
                <a:lumMod val="85000"/>
              </a:schemeClr>
            </a:solidFill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2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09" name="Freeform: Shape 1708">
            <a:extLst>
              <a:ext uri="{FF2B5EF4-FFF2-40B4-BE49-F238E27FC236}">
                <a16:creationId xmlns:a16="http://schemas.microsoft.com/office/drawing/2014/main" id="{ACDBEFF9-EA25-4459-96A0-195E05A629F2}"/>
              </a:ext>
            </a:extLst>
          </p:cNvPr>
          <p:cNvSpPr/>
          <p:nvPr/>
        </p:nvSpPr>
        <p:spPr>
          <a:xfrm>
            <a:off x="8593225" y="4820668"/>
            <a:ext cx="12826" cy="130446"/>
          </a:xfrm>
          <a:custGeom>
            <a:avLst/>
            <a:gdLst>
              <a:gd name="connsiteX0" fmla="*/ 0 w 11912"/>
              <a:gd name="connsiteY0" fmla="*/ 121154 h 121153"/>
              <a:gd name="connsiteX1" fmla="*/ 0 w 11912"/>
              <a:gd name="connsiteY1" fmla="*/ 0 h 1211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1912" h="121153">
                <a:moveTo>
                  <a:pt x="0" y="121154"/>
                </a:moveTo>
                <a:lnTo>
                  <a:pt x="0" y="0"/>
                </a:lnTo>
              </a:path>
            </a:pathLst>
          </a:custGeom>
          <a:noFill/>
          <a:ln w="12700" cap="flat">
            <a:solidFill>
              <a:schemeClr val="bg2">
                <a:lumMod val="85000"/>
              </a:schemeClr>
            </a:solidFill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2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10" name="Freeform: Shape 1709">
            <a:extLst>
              <a:ext uri="{FF2B5EF4-FFF2-40B4-BE49-F238E27FC236}">
                <a16:creationId xmlns:a16="http://schemas.microsoft.com/office/drawing/2014/main" id="{AF07F4BB-AF1E-48CE-936B-CBB084BF5E20}"/>
              </a:ext>
            </a:extLst>
          </p:cNvPr>
          <p:cNvSpPr/>
          <p:nvPr/>
        </p:nvSpPr>
        <p:spPr>
          <a:xfrm>
            <a:off x="6403470" y="4925461"/>
            <a:ext cx="51306" cy="51306"/>
          </a:xfrm>
          <a:custGeom>
            <a:avLst/>
            <a:gdLst>
              <a:gd name="connsiteX0" fmla="*/ 47651 w 47651"/>
              <a:gd name="connsiteY0" fmla="*/ 23826 h 47651"/>
              <a:gd name="connsiteX1" fmla="*/ 23826 w 47651"/>
              <a:gd name="connsiteY1" fmla="*/ 47651 h 47651"/>
              <a:gd name="connsiteX2" fmla="*/ 0 w 47651"/>
              <a:gd name="connsiteY2" fmla="*/ 23826 h 47651"/>
              <a:gd name="connsiteX3" fmla="*/ 23826 w 47651"/>
              <a:gd name="connsiteY3" fmla="*/ 0 h 47651"/>
              <a:gd name="connsiteX4" fmla="*/ 47651 w 47651"/>
              <a:gd name="connsiteY4" fmla="*/ 23826 h 476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7651" h="47651">
                <a:moveTo>
                  <a:pt x="47651" y="23826"/>
                </a:moveTo>
                <a:cubicBezTo>
                  <a:pt x="47651" y="36984"/>
                  <a:pt x="36984" y="47651"/>
                  <a:pt x="23826" y="47651"/>
                </a:cubicBezTo>
                <a:cubicBezTo>
                  <a:pt x="10667" y="47651"/>
                  <a:pt x="0" y="36984"/>
                  <a:pt x="0" y="23826"/>
                </a:cubicBezTo>
                <a:cubicBezTo>
                  <a:pt x="0" y="10667"/>
                  <a:pt x="10667" y="0"/>
                  <a:pt x="23826" y="0"/>
                </a:cubicBezTo>
                <a:cubicBezTo>
                  <a:pt x="36984" y="0"/>
                  <a:pt x="47651" y="10667"/>
                  <a:pt x="47651" y="23826"/>
                </a:cubicBezTo>
                <a:close/>
              </a:path>
            </a:pathLst>
          </a:custGeom>
          <a:solidFill>
            <a:schemeClr val="accent6"/>
          </a:solidFill>
          <a:ln w="11899" cap="flat">
            <a:noFill/>
            <a:prstDash val="solid"/>
            <a:miter/>
          </a:ln>
        </p:spPr>
        <p:txBody>
          <a:bodyPr rtlCol="0" anchor="ctr"/>
          <a:lstStyle/>
          <a:p>
            <a:endParaRPr lang="en-ID">
              <a:solidFill>
                <a:schemeClr val="tx2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11" name="Freeform: Shape 1710">
            <a:extLst>
              <a:ext uri="{FF2B5EF4-FFF2-40B4-BE49-F238E27FC236}">
                <a16:creationId xmlns:a16="http://schemas.microsoft.com/office/drawing/2014/main" id="{2B1012EE-621D-4443-9D59-98B424048DC9}"/>
              </a:ext>
            </a:extLst>
          </p:cNvPr>
          <p:cNvSpPr/>
          <p:nvPr/>
        </p:nvSpPr>
        <p:spPr>
          <a:xfrm>
            <a:off x="8567571" y="4925461"/>
            <a:ext cx="51306" cy="51306"/>
          </a:xfrm>
          <a:custGeom>
            <a:avLst/>
            <a:gdLst>
              <a:gd name="connsiteX0" fmla="*/ 47651 w 47651"/>
              <a:gd name="connsiteY0" fmla="*/ 23826 h 47651"/>
              <a:gd name="connsiteX1" fmla="*/ 23826 w 47651"/>
              <a:gd name="connsiteY1" fmla="*/ 47651 h 47651"/>
              <a:gd name="connsiteX2" fmla="*/ 0 w 47651"/>
              <a:gd name="connsiteY2" fmla="*/ 23826 h 47651"/>
              <a:gd name="connsiteX3" fmla="*/ 23826 w 47651"/>
              <a:gd name="connsiteY3" fmla="*/ 0 h 47651"/>
              <a:gd name="connsiteX4" fmla="*/ 47651 w 47651"/>
              <a:gd name="connsiteY4" fmla="*/ 23826 h 476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7651" h="47651">
                <a:moveTo>
                  <a:pt x="47651" y="23826"/>
                </a:moveTo>
                <a:cubicBezTo>
                  <a:pt x="47651" y="36984"/>
                  <a:pt x="36984" y="47651"/>
                  <a:pt x="23826" y="47651"/>
                </a:cubicBezTo>
                <a:cubicBezTo>
                  <a:pt x="10667" y="47651"/>
                  <a:pt x="0" y="36984"/>
                  <a:pt x="0" y="23826"/>
                </a:cubicBezTo>
                <a:cubicBezTo>
                  <a:pt x="0" y="10667"/>
                  <a:pt x="10667" y="0"/>
                  <a:pt x="23826" y="0"/>
                </a:cubicBezTo>
                <a:cubicBezTo>
                  <a:pt x="36984" y="0"/>
                  <a:pt x="47651" y="10667"/>
                  <a:pt x="47651" y="23826"/>
                </a:cubicBezTo>
                <a:close/>
              </a:path>
            </a:pathLst>
          </a:custGeom>
          <a:solidFill>
            <a:schemeClr val="accent5"/>
          </a:solidFill>
          <a:ln w="11899" cap="flat">
            <a:noFill/>
            <a:prstDash val="solid"/>
            <a:miter/>
          </a:ln>
        </p:spPr>
        <p:txBody>
          <a:bodyPr rtlCol="0" anchor="ctr"/>
          <a:lstStyle/>
          <a:p>
            <a:endParaRPr lang="en-ID">
              <a:solidFill>
                <a:schemeClr val="tx2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12" name="Freeform: Shape 1711">
            <a:extLst>
              <a:ext uri="{FF2B5EF4-FFF2-40B4-BE49-F238E27FC236}">
                <a16:creationId xmlns:a16="http://schemas.microsoft.com/office/drawing/2014/main" id="{93B44B98-ED2D-4AFD-A543-DC826C6F0CF6}"/>
              </a:ext>
            </a:extLst>
          </p:cNvPr>
          <p:cNvSpPr/>
          <p:nvPr/>
        </p:nvSpPr>
        <p:spPr>
          <a:xfrm>
            <a:off x="5290891" y="4975869"/>
            <a:ext cx="51306" cy="51306"/>
          </a:xfrm>
          <a:custGeom>
            <a:avLst/>
            <a:gdLst>
              <a:gd name="connsiteX0" fmla="*/ 47651 w 47651"/>
              <a:gd name="connsiteY0" fmla="*/ 23826 h 47651"/>
              <a:gd name="connsiteX1" fmla="*/ 23826 w 47651"/>
              <a:gd name="connsiteY1" fmla="*/ 47651 h 47651"/>
              <a:gd name="connsiteX2" fmla="*/ 0 w 47651"/>
              <a:gd name="connsiteY2" fmla="*/ 23826 h 47651"/>
              <a:gd name="connsiteX3" fmla="*/ 23826 w 47651"/>
              <a:gd name="connsiteY3" fmla="*/ 0 h 47651"/>
              <a:gd name="connsiteX4" fmla="*/ 47651 w 47651"/>
              <a:gd name="connsiteY4" fmla="*/ 23826 h 476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7651" h="47651">
                <a:moveTo>
                  <a:pt x="47651" y="23826"/>
                </a:moveTo>
                <a:cubicBezTo>
                  <a:pt x="47651" y="36984"/>
                  <a:pt x="36984" y="47651"/>
                  <a:pt x="23826" y="47651"/>
                </a:cubicBezTo>
                <a:cubicBezTo>
                  <a:pt x="10667" y="47651"/>
                  <a:pt x="0" y="36984"/>
                  <a:pt x="0" y="23826"/>
                </a:cubicBezTo>
                <a:cubicBezTo>
                  <a:pt x="0" y="10667"/>
                  <a:pt x="10667" y="0"/>
                  <a:pt x="23826" y="0"/>
                </a:cubicBezTo>
                <a:cubicBezTo>
                  <a:pt x="36984" y="0"/>
                  <a:pt x="47651" y="10667"/>
                  <a:pt x="47651" y="23826"/>
                </a:cubicBezTo>
                <a:close/>
              </a:path>
            </a:pathLst>
          </a:custGeom>
          <a:solidFill>
            <a:schemeClr val="accent2"/>
          </a:solidFill>
          <a:ln w="11899" cap="flat">
            <a:noFill/>
            <a:prstDash val="solid"/>
            <a:miter/>
          </a:ln>
        </p:spPr>
        <p:txBody>
          <a:bodyPr rtlCol="0" anchor="ctr"/>
          <a:lstStyle/>
          <a:p>
            <a:endParaRPr lang="en-ID">
              <a:solidFill>
                <a:schemeClr val="tx2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13" name="Freeform: Shape 1712">
            <a:extLst>
              <a:ext uri="{FF2B5EF4-FFF2-40B4-BE49-F238E27FC236}">
                <a16:creationId xmlns:a16="http://schemas.microsoft.com/office/drawing/2014/main" id="{60E2B338-4F9A-43A7-B3EA-9610B96C94D4}"/>
              </a:ext>
            </a:extLst>
          </p:cNvPr>
          <p:cNvSpPr/>
          <p:nvPr/>
        </p:nvSpPr>
        <p:spPr>
          <a:xfrm>
            <a:off x="9680150" y="4975869"/>
            <a:ext cx="51306" cy="51306"/>
          </a:xfrm>
          <a:custGeom>
            <a:avLst/>
            <a:gdLst>
              <a:gd name="connsiteX0" fmla="*/ 47652 w 47651"/>
              <a:gd name="connsiteY0" fmla="*/ 23826 h 47651"/>
              <a:gd name="connsiteX1" fmla="*/ 23826 w 47651"/>
              <a:gd name="connsiteY1" fmla="*/ 47651 h 47651"/>
              <a:gd name="connsiteX2" fmla="*/ 0 w 47651"/>
              <a:gd name="connsiteY2" fmla="*/ 23826 h 47651"/>
              <a:gd name="connsiteX3" fmla="*/ 23826 w 47651"/>
              <a:gd name="connsiteY3" fmla="*/ 0 h 47651"/>
              <a:gd name="connsiteX4" fmla="*/ 47652 w 47651"/>
              <a:gd name="connsiteY4" fmla="*/ 23826 h 476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7651" h="47651">
                <a:moveTo>
                  <a:pt x="47652" y="23826"/>
                </a:moveTo>
                <a:cubicBezTo>
                  <a:pt x="47652" y="36984"/>
                  <a:pt x="36985" y="47651"/>
                  <a:pt x="23826" y="47651"/>
                </a:cubicBezTo>
                <a:cubicBezTo>
                  <a:pt x="10667" y="47651"/>
                  <a:pt x="0" y="36984"/>
                  <a:pt x="0" y="23826"/>
                </a:cubicBezTo>
                <a:cubicBezTo>
                  <a:pt x="0" y="10667"/>
                  <a:pt x="10667" y="0"/>
                  <a:pt x="23826" y="0"/>
                </a:cubicBezTo>
                <a:cubicBezTo>
                  <a:pt x="36985" y="0"/>
                  <a:pt x="47652" y="10667"/>
                  <a:pt x="47652" y="23826"/>
                </a:cubicBezTo>
                <a:close/>
              </a:path>
            </a:pathLst>
          </a:custGeom>
          <a:solidFill>
            <a:schemeClr val="accent4"/>
          </a:solidFill>
          <a:ln w="11899" cap="flat">
            <a:noFill/>
            <a:prstDash val="solid"/>
            <a:miter/>
          </a:ln>
        </p:spPr>
        <p:txBody>
          <a:bodyPr rtlCol="0" anchor="ctr"/>
          <a:lstStyle/>
          <a:p>
            <a:endParaRPr lang="en-ID">
              <a:solidFill>
                <a:schemeClr val="tx2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14" name="Freeform: Shape 1713">
            <a:extLst>
              <a:ext uri="{FF2B5EF4-FFF2-40B4-BE49-F238E27FC236}">
                <a16:creationId xmlns:a16="http://schemas.microsoft.com/office/drawing/2014/main" id="{34A511DD-F493-47D6-A264-1F9BC86EFD57}"/>
              </a:ext>
            </a:extLst>
          </p:cNvPr>
          <p:cNvSpPr/>
          <p:nvPr/>
        </p:nvSpPr>
        <p:spPr>
          <a:xfrm>
            <a:off x="7511174" y="4951115"/>
            <a:ext cx="12826" cy="50408"/>
          </a:xfrm>
          <a:custGeom>
            <a:avLst/>
            <a:gdLst>
              <a:gd name="connsiteX0" fmla="*/ 0 w 11912"/>
              <a:gd name="connsiteY0" fmla="*/ 0 h 46817"/>
              <a:gd name="connsiteX1" fmla="*/ 0 w 11912"/>
              <a:gd name="connsiteY1" fmla="*/ 46817 h 468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1912" h="46817">
                <a:moveTo>
                  <a:pt x="0" y="0"/>
                </a:moveTo>
                <a:lnTo>
                  <a:pt x="0" y="46817"/>
                </a:lnTo>
              </a:path>
            </a:pathLst>
          </a:custGeom>
          <a:ln w="11899" cap="rnd">
            <a:solidFill>
              <a:srgbClr val="BFBFBA"/>
            </a:solidFill>
            <a:prstDash val="solid"/>
            <a:round/>
          </a:ln>
        </p:spPr>
        <p:txBody>
          <a:bodyPr rtlCol="0" anchor="ctr"/>
          <a:lstStyle/>
          <a:p>
            <a:endParaRPr lang="en-ID">
              <a:solidFill>
                <a:schemeClr val="tx2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15" name="Freeform: Shape 1714">
            <a:extLst>
              <a:ext uri="{FF2B5EF4-FFF2-40B4-BE49-F238E27FC236}">
                <a16:creationId xmlns:a16="http://schemas.microsoft.com/office/drawing/2014/main" id="{5E1CCB96-6BB7-4238-B5CE-053214D11131}"/>
              </a:ext>
            </a:extLst>
          </p:cNvPr>
          <p:cNvSpPr/>
          <p:nvPr/>
        </p:nvSpPr>
        <p:spPr>
          <a:xfrm>
            <a:off x="7485522" y="4975869"/>
            <a:ext cx="51306" cy="51306"/>
          </a:xfrm>
          <a:custGeom>
            <a:avLst/>
            <a:gdLst>
              <a:gd name="connsiteX0" fmla="*/ 47651 w 47651"/>
              <a:gd name="connsiteY0" fmla="*/ 23826 h 47651"/>
              <a:gd name="connsiteX1" fmla="*/ 23826 w 47651"/>
              <a:gd name="connsiteY1" fmla="*/ 47651 h 47651"/>
              <a:gd name="connsiteX2" fmla="*/ 0 w 47651"/>
              <a:gd name="connsiteY2" fmla="*/ 23826 h 47651"/>
              <a:gd name="connsiteX3" fmla="*/ 23826 w 47651"/>
              <a:gd name="connsiteY3" fmla="*/ 0 h 47651"/>
              <a:gd name="connsiteX4" fmla="*/ 47651 w 47651"/>
              <a:gd name="connsiteY4" fmla="*/ 23826 h 476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7651" h="47651">
                <a:moveTo>
                  <a:pt x="47651" y="23826"/>
                </a:moveTo>
                <a:cubicBezTo>
                  <a:pt x="47651" y="36984"/>
                  <a:pt x="36985" y="47651"/>
                  <a:pt x="23826" y="47651"/>
                </a:cubicBezTo>
                <a:cubicBezTo>
                  <a:pt x="10667" y="47651"/>
                  <a:pt x="0" y="36984"/>
                  <a:pt x="0" y="23826"/>
                </a:cubicBezTo>
                <a:cubicBezTo>
                  <a:pt x="0" y="10667"/>
                  <a:pt x="10667" y="0"/>
                  <a:pt x="23826" y="0"/>
                </a:cubicBezTo>
                <a:cubicBezTo>
                  <a:pt x="36985" y="0"/>
                  <a:pt x="47651" y="10667"/>
                  <a:pt x="47651" y="23826"/>
                </a:cubicBezTo>
                <a:close/>
              </a:path>
            </a:pathLst>
          </a:custGeom>
          <a:solidFill>
            <a:schemeClr val="accent3"/>
          </a:solidFill>
          <a:ln w="11899" cap="flat">
            <a:noFill/>
            <a:prstDash val="solid"/>
            <a:miter/>
          </a:ln>
        </p:spPr>
        <p:txBody>
          <a:bodyPr rtlCol="0" anchor="ctr"/>
          <a:lstStyle/>
          <a:p>
            <a:endParaRPr lang="en-ID">
              <a:solidFill>
                <a:schemeClr val="tx2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CB81E3C9-C046-457B-97C8-5BE56A72A335}"/>
              </a:ext>
            </a:extLst>
          </p:cNvPr>
          <p:cNvSpPr txBox="1"/>
          <p:nvPr/>
        </p:nvSpPr>
        <p:spPr>
          <a:xfrm>
            <a:off x="615778" y="1664900"/>
            <a:ext cx="4270258" cy="615553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lnSpc>
                <a:spcPct val="150000"/>
              </a:lnSpc>
              <a:defRPr sz="1200" b="0" i="0">
                <a:solidFill>
                  <a:schemeClr val="tx1">
                    <a:lumMod val="75000"/>
                    <a:lumOff val="25000"/>
                  </a:schemeClr>
                </a:solidFill>
                <a:effectLst/>
              </a:defRPr>
            </a:lvl1pPr>
          </a:lstStyle>
          <a:p>
            <a:r>
              <a:rPr lang="it-IT" dirty="0"/>
              <a:t>Sed quia consequuntur magni dolores eos qui ratione voluptatem sequi nesciunt.</a:t>
            </a:r>
            <a:endParaRPr lang="en-ID" dirty="0"/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63222068-9580-49D4-A98C-039B2A93632F}"/>
              </a:ext>
            </a:extLst>
          </p:cNvPr>
          <p:cNvSpPr txBox="1"/>
          <p:nvPr/>
        </p:nvSpPr>
        <p:spPr>
          <a:xfrm>
            <a:off x="615778" y="1063209"/>
            <a:ext cx="3734549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1600" b="0" i="0" dirty="0">
                <a:solidFill>
                  <a:srgbClr val="000000"/>
                </a:solidFill>
                <a:effectLst/>
                <a:latin typeface="+mj-lt"/>
              </a:rPr>
              <a:t>Write Something About Here</a:t>
            </a:r>
            <a:endParaRPr lang="en-ID" sz="1600" dirty="0">
              <a:latin typeface="+mj-lt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5054A8A7-77D3-4127-994E-36679D72B54A}"/>
              </a:ext>
            </a:extLst>
          </p:cNvPr>
          <p:cNvSpPr txBox="1"/>
          <p:nvPr/>
        </p:nvSpPr>
        <p:spPr>
          <a:xfrm>
            <a:off x="615778" y="2614079"/>
            <a:ext cx="2653895" cy="615553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lnSpc>
                <a:spcPct val="150000"/>
              </a:lnSpc>
              <a:defRPr sz="1200" b="0" i="0">
                <a:solidFill>
                  <a:schemeClr val="tx1">
                    <a:lumMod val="75000"/>
                    <a:lumOff val="25000"/>
                  </a:schemeClr>
                </a:solidFill>
                <a:effectLst/>
              </a:defRPr>
            </a:lvl1pPr>
          </a:lstStyle>
          <a:p>
            <a:r>
              <a:rPr lang="it-IT" dirty="0"/>
              <a:t>Sed quia consequuntur magni dolores eos qui ratione</a:t>
            </a:r>
            <a:endParaRPr lang="en-ID" dirty="0"/>
          </a:p>
        </p:txBody>
      </p:sp>
      <p:sp>
        <p:nvSpPr>
          <p:cNvPr id="54" name="Freeform: Shape 53">
            <a:extLst>
              <a:ext uri="{FF2B5EF4-FFF2-40B4-BE49-F238E27FC236}">
                <a16:creationId xmlns:a16="http://schemas.microsoft.com/office/drawing/2014/main" id="{97102642-7D8D-49EB-AE66-AF4B2853D234}"/>
              </a:ext>
            </a:extLst>
          </p:cNvPr>
          <p:cNvSpPr/>
          <p:nvPr/>
        </p:nvSpPr>
        <p:spPr>
          <a:xfrm>
            <a:off x="7389835" y="2300823"/>
            <a:ext cx="242678" cy="266400"/>
          </a:xfrm>
          <a:custGeom>
            <a:avLst/>
            <a:gdLst>
              <a:gd name="connsiteX0" fmla="*/ 189148 w 423482"/>
              <a:gd name="connsiteY0" fmla="*/ 26 h 464876"/>
              <a:gd name="connsiteX1" fmla="*/ 268192 w 423482"/>
              <a:gd name="connsiteY1" fmla="*/ 30429 h 464876"/>
              <a:gd name="connsiteX2" fmla="*/ 265965 w 423482"/>
              <a:gd name="connsiteY2" fmla="*/ 15105 h 464876"/>
              <a:gd name="connsiteX3" fmla="*/ 308401 w 423482"/>
              <a:gd name="connsiteY3" fmla="*/ 124339 h 464876"/>
              <a:gd name="connsiteX4" fmla="*/ 255430 w 423482"/>
              <a:gd name="connsiteY4" fmla="*/ 242843 h 464876"/>
              <a:gd name="connsiteX5" fmla="*/ 246136 w 423482"/>
              <a:gd name="connsiteY5" fmla="*/ 246512 h 464876"/>
              <a:gd name="connsiteX6" fmla="*/ 250510 w 423482"/>
              <a:gd name="connsiteY6" fmla="*/ 270246 h 464876"/>
              <a:gd name="connsiteX7" fmla="*/ 268584 w 423482"/>
              <a:gd name="connsiteY7" fmla="*/ 291726 h 464876"/>
              <a:gd name="connsiteX8" fmla="*/ 373758 w 423482"/>
              <a:gd name="connsiteY8" fmla="*/ 330626 h 464876"/>
              <a:gd name="connsiteX9" fmla="*/ 401525 w 423482"/>
              <a:gd name="connsiteY9" fmla="*/ 359047 h 464876"/>
              <a:gd name="connsiteX10" fmla="*/ 421433 w 423482"/>
              <a:gd name="connsiteY10" fmla="*/ 416153 h 464876"/>
              <a:gd name="connsiteX11" fmla="*/ 386724 w 423482"/>
              <a:gd name="connsiteY11" fmla="*/ 464876 h 464876"/>
              <a:gd name="connsiteX12" fmla="*/ 246319 w 423482"/>
              <a:gd name="connsiteY12" fmla="*/ 464876 h 464876"/>
              <a:gd name="connsiteX13" fmla="*/ 223398 w 423482"/>
              <a:gd name="connsiteY13" fmla="*/ 379741 h 464876"/>
              <a:gd name="connsiteX14" fmla="*/ 235448 w 423482"/>
              <a:gd name="connsiteY14" fmla="*/ 346866 h 464876"/>
              <a:gd name="connsiteX15" fmla="*/ 217111 w 423482"/>
              <a:gd name="connsiteY15" fmla="*/ 334948 h 464876"/>
              <a:gd name="connsiteX16" fmla="*/ 211872 w 423482"/>
              <a:gd name="connsiteY16" fmla="*/ 331542 h 464876"/>
              <a:gd name="connsiteX17" fmla="*/ 205978 w 423482"/>
              <a:gd name="connsiteY17" fmla="*/ 335340 h 464876"/>
              <a:gd name="connsiteX18" fmla="*/ 188296 w 423482"/>
              <a:gd name="connsiteY18" fmla="*/ 346866 h 464876"/>
              <a:gd name="connsiteX19" fmla="*/ 200346 w 423482"/>
              <a:gd name="connsiteY19" fmla="*/ 379741 h 464876"/>
              <a:gd name="connsiteX20" fmla="*/ 177163 w 423482"/>
              <a:gd name="connsiteY20" fmla="*/ 464876 h 464876"/>
              <a:gd name="connsiteX21" fmla="*/ 36758 w 423482"/>
              <a:gd name="connsiteY21" fmla="*/ 464876 h 464876"/>
              <a:gd name="connsiteX22" fmla="*/ 2049 w 423482"/>
              <a:gd name="connsiteY22" fmla="*/ 416153 h 464876"/>
              <a:gd name="connsiteX23" fmla="*/ 21957 w 423482"/>
              <a:gd name="connsiteY23" fmla="*/ 359047 h 464876"/>
              <a:gd name="connsiteX24" fmla="*/ 49724 w 423482"/>
              <a:gd name="connsiteY24" fmla="*/ 330626 h 464876"/>
              <a:gd name="connsiteX25" fmla="*/ 154898 w 423482"/>
              <a:gd name="connsiteY25" fmla="*/ 291726 h 464876"/>
              <a:gd name="connsiteX26" fmla="*/ 172972 w 423482"/>
              <a:gd name="connsiteY26" fmla="*/ 270246 h 464876"/>
              <a:gd name="connsiteX27" fmla="*/ 177721 w 423482"/>
              <a:gd name="connsiteY27" fmla="*/ 244478 h 464876"/>
              <a:gd name="connsiteX28" fmla="*/ 169240 w 423482"/>
              <a:gd name="connsiteY28" fmla="*/ 240186 h 464876"/>
              <a:gd name="connsiteX29" fmla="*/ 116915 w 423482"/>
              <a:gd name="connsiteY29" fmla="*/ 120540 h 464876"/>
              <a:gd name="connsiteX30" fmla="*/ 117439 w 423482"/>
              <a:gd name="connsiteY30" fmla="*/ 92381 h 464876"/>
              <a:gd name="connsiteX31" fmla="*/ 158434 w 423482"/>
              <a:gd name="connsiteY31" fmla="*/ 14843 h 464876"/>
              <a:gd name="connsiteX32" fmla="*/ 143110 w 423482"/>
              <a:gd name="connsiteY32" fmla="*/ 7246 h 464876"/>
              <a:gd name="connsiteX33" fmla="*/ 189148 w 423482"/>
              <a:gd name="connsiteY33" fmla="*/ 26 h 464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423482" h="464876">
                <a:moveTo>
                  <a:pt x="189148" y="26"/>
                </a:moveTo>
                <a:cubicBezTo>
                  <a:pt x="214918" y="-449"/>
                  <a:pt x="246188" y="5347"/>
                  <a:pt x="268192" y="30429"/>
                </a:cubicBezTo>
                <a:lnTo>
                  <a:pt x="265965" y="15105"/>
                </a:lnTo>
                <a:cubicBezTo>
                  <a:pt x="265965" y="15105"/>
                  <a:pt x="316522" y="72996"/>
                  <a:pt x="308401" y="124339"/>
                </a:cubicBezTo>
                <a:cubicBezTo>
                  <a:pt x="302606" y="160488"/>
                  <a:pt x="288927" y="215719"/>
                  <a:pt x="255430" y="242843"/>
                </a:cubicBezTo>
                <a:lnTo>
                  <a:pt x="246136" y="246512"/>
                </a:lnTo>
                <a:lnTo>
                  <a:pt x="250510" y="270246"/>
                </a:lnTo>
                <a:cubicBezTo>
                  <a:pt x="252344" y="280069"/>
                  <a:pt x="259154" y="288320"/>
                  <a:pt x="268584" y="291726"/>
                </a:cubicBezTo>
                <a:lnTo>
                  <a:pt x="373758" y="330626"/>
                </a:lnTo>
                <a:cubicBezTo>
                  <a:pt x="386724" y="335472"/>
                  <a:pt x="396941" y="345950"/>
                  <a:pt x="401525" y="359047"/>
                </a:cubicBezTo>
                <a:lnTo>
                  <a:pt x="421433" y="416153"/>
                </a:lnTo>
                <a:cubicBezTo>
                  <a:pt x="429684" y="439990"/>
                  <a:pt x="412003" y="464876"/>
                  <a:pt x="386724" y="464876"/>
                </a:cubicBezTo>
                <a:lnTo>
                  <a:pt x="246319" y="464876"/>
                </a:lnTo>
                <a:lnTo>
                  <a:pt x="223398" y="379741"/>
                </a:lnTo>
                <a:lnTo>
                  <a:pt x="235448" y="346866"/>
                </a:lnTo>
                <a:lnTo>
                  <a:pt x="217111" y="334948"/>
                </a:lnTo>
                <a:lnTo>
                  <a:pt x="211872" y="331542"/>
                </a:lnTo>
                <a:lnTo>
                  <a:pt x="205978" y="335340"/>
                </a:lnTo>
                <a:lnTo>
                  <a:pt x="188296" y="346866"/>
                </a:lnTo>
                <a:lnTo>
                  <a:pt x="200346" y="379741"/>
                </a:lnTo>
                <a:lnTo>
                  <a:pt x="177163" y="464876"/>
                </a:lnTo>
                <a:lnTo>
                  <a:pt x="36758" y="464876"/>
                </a:lnTo>
                <a:cubicBezTo>
                  <a:pt x="11479" y="464876"/>
                  <a:pt x="-6202" y="439990"/>
                  <a:pt x="2049" y="416153"/>
                </a:cubicBezTo>
                <a:lnTo>
                  <a:pt x="21957" y="359047"/>
                </a:lnTo>
                <a:cubicBezTo>
                  <a:pt x="26410" y="345819"/>
                  <a:pt x="36627" y="335472"/>
                  <a:pt x="49724" y="330626"/>
                </a:cubicBezTo>
                <a:lnTo>
                  <a:pt x="154898" y="291726"/>
                </a:lnTo>
                <a:cubicBezTo>
                  <a:pt x="164328" y="288189"/>
                  <a:pt x="171139" y="280069"/>
                  <a:pt x="172972" y="270246"/>
                </a:cubicBezTo>
                <a:lnTo>
                  <a:pt x="177721" y="244478"/>
                </a:lnTo>
                <a:lnTo>
                  <a:pt x="169240" y="240186"/>
                </a:lnTo>
                <a:cubicBezTo>
                  <a:pt x="145861" y="222439"/>
                  <a:pt x="121368" y="187862"/>
                  <a:pt x="116915" y="120540"/>
                </a:cubicBezTo>
                <a:lnTo>
                  <a:pt x="117439" y="92381"/>
                </a:lnTo>
                <a:cubicBezTo>
                  <a:pt x="117439" y="92381"/>
                  <a:pt x="122023" y="28988"/>
                  <a:pt x="158434" y="14843"/>
                </a:cubicBezTo>
                <a:lnTo>
                  <a:pt x="143110" y="7246"/>
                </a:lnTo>
                <a:cubicBezTo>
                  <a:pt x="143110" y="7246"/>
                  <a:pt x="163379" y="501"/>
                  <a:pt x="189148" y="26"/>
                </a:cubicBezTo>
                <a:close/>
              </a:path>
            </a:pathLst>
          </a:custGeom>
          <a:solidFill>
            <a:schemeClr val="bg2"/>
          </a:solidFill>
          <a:ln w="13086" cap="flat">
            <a:noFill/>
            <a:prstDash val="solid"/>
            <a:miter/>
          </a:ln>
        </p:spPr>
        <p:txBody>
          <a:bodyPr rtlCol="0" anchor="ctr"/>
          <a:lstStyle/>
          <a:p>
            <a:endParaRPr lang="en-ID">
              <a:solidFill>
                <a:schemeClr val="tx2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55" name="Freeform: Shape 54">
            <a:extLst>
              <a:ext uri="{FF2B5EF4-FFF2-40B4-BE49-F238E27FC236}">
                <a16:creationId xmlns:a16="http://schemas.microsoft.com/office/drawing/2014/main" id="{CE673C0E-11DB-4E2F-9F01-83FCBD724677}"/>
              </a:ext>
            </a:extLst>
          </p:cNvPr>
          <p:cNvSpPr/>
          <p:nvPr/>
        </p:nvSpPr>
        <p:spPr>
          <a:xfrm>
            <a:off x="5195285" y="2307572"/>
            <a:ext cx="242518" cy="252902"/>
          </a:xfrm>
          <a:custGeom>
            <a:avLst/>
            <a:gdLst>
              <a:gd name="connsiteX0" fmla="*/ 421097 w 423202"/>
              <a:gd name="connsiteY0" fmla="*/ 392728 h 441320"/>
              <a:gd name="connsiteX1" fmla="*/ 401189 w 423202"/>
              <a:gd name="connsiteY1" fmla="*/ 335622 h 441320"/>
              <a:gd name="connsiteX2" fmla="*/ 373422 w 423202"/>
              <a:gd name="connsiteY2" fmla="*/ 307332 h 441320"/>
              <a:gd name="connsiteX3" fmla="*/ 268380 w 423202"/>
              <a:gd name="connsiteY3" fmla="*/ 268432 h 441320"/>
              <a:gd name="connsiteX4" fmla="*/ 250436 w 423202"/>
              <a:gd name="connsiteY4" fmla="*/ 246952 h 441320"/>
              <a:gd name="connsiteX5" fmla="*/ 245721 w 423202"/>
              <a:gd name="connsiteY5" fmla="*/ 221412 h 441320"/>
              <a:gd name="connsiteX6" fmla="*/ 296801 w 423202"/>
              <a:gd name="connsiteY6" fmla="*/ 155007 h 441320"/>
              <a:gd name="connsiteX7" fmla="*/ 291562 w 423202"/>
              <a:gd name="connsiteY7" fmla="*/ 208314 h 441320"/>
              <a:gd name="connsiteX8" fmla="*/ 320639 w 423202"/>
              <a:gd name="connsiteY8" fmla="*/ 107594 h 441320"/>
              <a:gd name="connsiteX9" fmla="*/ 258163 w 423202"/>
              <a:gd name="connsiteY9" fmla="*/ 5302 h 441320"/>
              <a:gd name="connsiteX10" fmla="*/ 187830 w 423202"/>
              <a:gd name="connsiteY10" fmla="*/ 6219 h 441320"/>
              <a:gd name="connsiteX11" fmla="*/ 121818 w 423202"/>
              <a:gd name="connsiteY11" fmla="*/ 153305 h 441320"/>
              <a:gd name="connsiteX12" fmla="*/ 165564 w 423202"/>
              <a:gd name="connsiteY12" fmla="*/ 212505 h 441320"/>
              <a:gd name="connsiteX13" fmla="*/ 177613 w 423202"/>
              <a:gd name="connsiteY13" fmla="*/ 221019 h 441320"/>
              <a:gd name="connsiteX14" fmla="*/ 172898 w 423202"/>
              <a:gd name="connsiteY14" fmla="*/ 246821 h 441320"/>
              <a:gd name="connsiteX15" fmla="*/ 154824 w 423202"/>
              <a:gd name="connsiteY15" fmla="*/ 268301 h 441320"/>
              <a:gd name="connsiteX16" fmla="*/ 49781 w 423202"/>
              <a:gd name="connsiteY16" fmla="*/ 307201 h 441320"/>
              <a:gd name="connsiteX17" fmla="*/ 22014 w 423202"/>
              <a:gd name="connsiteY17" fmla="*/ 335492 h 441320"/>
              <a:gd name="connsiteX18" fmla="*/ 2106 w 423202"/>
              <a:gd name="connsiteY18" fmla="*/ 392597 h 441320"/>
              <a:gd name="connsiteX19" fmla="*/ 36684 w 423202"/>
              <a:gd name="connsiteY19" fmla="*/ 441320 h 441320"/>
              <a:gd name="connsiteX20" fmla="*/ 152466 w 423202"/>
              <a:gd name="connsiteY20" fmla="*/ 441320 h 441320"/>
              <a:gd name="connsiteX21" fmla="*/ 129545 w 423202"/>
              <a:gd name="connsiteY21" fmla="*/ 348720 h 441320"/>
              <a:gd name="connsiteX22" fmla="*/ 298504 w 423202"/>
              <a:gd name="connsiteY22" fmla="*/ 348720 h 441320"/>
              <a:gd name="connsiteX23" fmla="*/ 269820 w 423202"/>
              <a:gd name="connsiteY23" fmla="*/ 441320 h 441320"/>
              <a:gd name="connsiteX24" fmla="*/ 386389 w 423202"/>
              <a:gd name="connsiteY24" fmla="*/ 441320 h 441320"/>
              <a:gd name="connsiteX25" fmla="*/ 421097 w 423202"/>
              <a:gd name="connsiteY25" fmla="*/ 392728 h 441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423202" h="441320">
                <a:moveTo>
                  <a:pt x="421097" y="392728"/>
                </a:moveTo>
                <a:lnTo>
                  <a:pt x="401189" y="335622"/>
                </a:lnTo>
                <a:cubicBezTo>
                  <a:pt x="396605" y="322525"/>
                  <a:pt x="386520" y="312047"/>
                  <a:pt x="373422" y="307332"/>
                </a:cubicBezTo>
                <a:lnTo>
                  <a:pt x="268380" y="268432"/>
                </a:lnTo>
                <a:cubicBezTo>
                  <a:pt x="259080" y="264896"/>
                  <a:pt x="252139" y="256775"/>
                  <a:pt x="250436" y="246952"/>
                </a:cubicBezTo>
                <a:lnTo>
                  <a:pt x="245721" y="221412"/>
                </a:lnTo>
                <a:cubicBezTo>
                  <a:pt x="285144" y="208707"/>
                  <a:pt x="295884" y="145970"/>
                  <a:pt x="296801" y="155007"/>
                </a:cubicBezTo>
                <a:cubicBezTo>
                  <a:pt x="297718" y="165092"/>
                  <a:pt x="291562" y="208314"/>
                  <a:pt x="291562" y="208314"/>
                </a:cubicBezTo>
                <a:cubicBezTo>
                  <a:pt x="291562" y="208314"/>
                  <a:pt x="324568" y="164568"/>
                  <a:pt x="320639" y="107594"/>
                </a:cubicBezTo>
                <a:cubicBezTo>
                  <a:pt x="316710" y="50750"/>
                  <a:pt x="282656" y="17745"/>
                  <a:pt x="258163" y="5302"/>
                </a:cubicBezTo>
                <a:cubicBezTo>
                  <a:pt x="233671" y="-7141"/>
                  <a:pt x="187830" y="6219"/>
                  <a:pt x="187830" y="6219"/>
                </a:cubicBezTo>
                <a:cubicBezTo>
                  <a:pt x="125747" y="-9105"/>
                  <a:pt x="96016" y="104582"/>
                  <a:pt x="121818" y="153305"/>
                </a:cubicBezTo>
                <a:cubicBezTo>
                  <a:pt x="139107" y="185917"/>
                  <a:pt x="156133" y="204123"/>
                  <a:pt x="165564" y="212505"/>
                </a:cubicBezTo>
                <a:cubicBezTo>
                  <a:pt x="168052" y="214732"/>
                  <a:pt x="172112" y="218137"/>
                  <a:pt x="177613" y="221019"/>
                </a:cubicBezTo>
                <a:lnTo>
                  <a:pt x="172898" y="246821"/>
                </a:lnTo>
                <a:cubicBezTo>
                  <a:pt x="171065" y="256644"/>
                  <a:pt x="164123" y="264765"/>
                  <a:pt x="154824" y="268301"/>
                </a:cubicBezTo>
                <a:lnTo>
                  <a:pt x="49781" y="307201"/>
                </a:lnTo>
                <a:cubicBezTo>
                  <a:pt x="36815" y="312047"/>
                  <a:pt x="26468" y="322394"/>
                  <a:pt x="22014" y="335492"/>
                </a:cubicBezTo>
                <a:lnTo>
                  <a:pt x="2106" y="392597"/>
                </a:lnTo>
                <a:cubicBezTo>
                  <a:pt x="-6276" y="416304"/>
                  <a:pt x="11405" y="441320"/>
                  <a:pt x="36684" y="441320"/>
                </a:cubicBezTo>
                <a:lnTo>
                  <a:pt x="152466" y="441320"/>
                </a:lnTo>
                <a:lnTo>
                  <a:pt x="129545" y="348720"/>
                </a:lnTo>
                <a:cubicBezTo>
                  <a:pt x="129545" y="348720"/>
                  <a:pt x="225943" y="382119"/>
                  <a:pt x="298504" y="348720"/>
                </a:cubicBezTo>
                <a:lnTo>
                  <a:pt x="269820" y="441320"/>
                </a:lnTo>
                <a:lnTo>
                  <a:pt x="386389" y="441320"/>
                </a:lnTo>
                <a:cubicBezTo>
                  <a:pt x="411798" y="441451"/>
                  <a:pt x="429480" y="416566"/>
                  <a:pt x="421097" y="392728"/>
                </a:cubicBezTo>
                <a:close/>
              </a:path>
            </a:pathLst>
          </a:custGeom>
          <a:solidFill>
            <a:schemeClr val="bg2"/>
          </a:solidFill>
          <a:ln w="13086" cap="flat">
            <a:noFill/>
            <a:prstDash val="solid"/>
            <a:miter/>
          </a:ln>
        </p:spPr>
        <p:txBody>
          <a:bodyPr rtlCol="0" anchor="ctr"/>
          <a:lstStyle/>
          <a:p>
            <a:endParaRPr lang="en-ID">
              <a:solidFill>
                <a:schemeClr val="tx2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56" name="Freeform: Shape 55">
            <a:extLst>
              <a:ext uri="{FF2B5EF4-FFF2-40B4-BE49-F238E27FC236}">
                <a16:creationId xmlns:a16="http://schemas.microsoft.com/office/drawing/2014/main" id="{B93E4570-C44A-4A4D-B2E4-28CA2EB7ECE2}"/>
              </a:ext>
            </a:extLst>
          </p:cNvPr>
          <p:cNvSpPr/>
          <p:nvPr/>
        </p:nvSpPr>
        <p:spPr>
          <a:xfrm>
            <a:off x="9584543" y="2307572"/>
            <a:ext cx="242518" cy="252902"/>
          </a:xfrm>
          <a:custGeom>
            <a:avLst/>
            <a:gdLst>
              <a:gd name="connsiteX0" fmla="*/ 421097 w 423202"/>
              <a:gd name="connsiteY0" fmla="*/ 392728 h 441320"/>
              <a:gd name="connsiteX1" fmla="*/ 401189 w 423202"/>
              <a:gd name="connsiteY1" fmla="*/ 335622 h 441320"/>
              <a:gd name="connsiteX2" fmla="*/ 373422 w 423202"/>
              <a:gd name="connsiteY2" fmla="*/ 307332 h 441320"/>
              <a:gd name="connsiteX3" fmla="*/ 268380 w 423202"/>
              <a:gd name="connsiteY3" fmla="*/ 268432 h 441320"/>
              <a:gd name="connsiteX4" fmla="*/ 250436 w 423202"/>
              <a:gd name="connsiteY4" fmla="*/ 246952 h 441320"/>
              <a:gd name="connsiteX5" fmla="*/ 245721 w 423202"/>
              <a:gd name="connsiteY5" fmla="*/ 221412 h 441320"/>
              <a:gd name="connsiteX6" fmla="*/ 296801 w 423202"/>
              <a:gd name="connsiteY6" fmla="*/ 155007 h 441320"/>
              <a:gd name="connsiteX7" fmla="*/ 291562 w 423202"/>
              <a:gd name="connsiteY7" fmla="*/ 208314 h 441320"/>
              <a:gd name="connsiteX8" fmla="*/ 320639 w 423202"/>
              <a:gd name="connsiteY8" fmla="*/ 107594 h 441320"/>
              <a:gd name="connsiteX9" fmla="*/ 258163 w 423202"/>
              <a:gd name="connsiteY9" fmla="*/ 5302 h 441320"/>
              <a:gd name="connsiteX10" fmla="*/ 187830 w 423202"/>
              <a:gd name="connsiteY10" fmla="*/ 6219 h 441320"/>
              <a:gd name="connsiteX11" fmla="*/ 121818 w 423202"/>
              <a:gd name="connsiteY11" fmla="*/ 153305 h 441320"/>
              <a:gd name="connsiteX12" fmla="*/ 165564 w 423202"/>
              <a:gd name="connsiteY12" fmla="*/ 212505 h 441320"/>
              <a:gd name="connsiteX13" fmla="*/ 177613 w 423202"/>
              <a:gd name="connsiteY13" fmla="*/ 221019 h 441320"/>
              <a:gd name="connsiteX14" fmla="*/ 172898 w 423202"/>
              <a:gd name="connsiteY14" fmla="*/ 246821 h 441320"/>
              <a:gd name="connsiteX15" fmla="*/ 154824 w 423202"/>
              <a:gd name="connsiteY15" fmla="*/ 268301 h 441320"/>
              <a:gd name="connsiteX16" fmla="*/ 49781 w 423202"/>
              <a:gd name="connsiteY16" fmla="*/ 307201 h 441320"/>
              <a:gd name="connsiteX17" fmla="*/ 22014 w 423202"/>
              <a:gd name="connsiteY17" fmla="*/ 335492 h 441320"/>
              <a:gd name="connsiteX18" fmla="*/ 2106 w 423202"/>
              <a:gd name="connsiteY18" fmla="*/ 392597 h 441320"/>
              <a:gd name="connsiteX19" fmla="*/ 36684 w 423202"/>
              <a:gd name="connsiteY19" fmla="*/ 441320 h 441320"/>
              <a:gd name="connsiteX20" fmla="*/ 152466 w 423202"/>
              <a:gd name="connsiteY20" fmla="*/ 441320 h 441320"/>
              <a:gd name="connsiteX21" fmla="*/ 129545 w 423202"/>
              <a:gd name="connsiteY21" fmla="*/ 348720 h 441320"/>
              <a:gd name="connsiteX22" fmla="*/ 298504 w 423202"/>
              <a:gd name="connsiteY22" fmla="*/ 348720 h 441320"/>
              <a:gd name="connsiteX23" fmla="*/ 269820 w 423202"/>
              <a:gd name="connsiteY23" fmla="*/ 441320 h 441320"/>
              <a:gd name="connsiteX24" fmla="*/ 386389 w 423202"/>
              <a:gd name="connsiteY24" fmla="*/ 441320 h 441320"/>
              <a:gd name="connsiteX25" fmla="*/ 421097 w 423202"/>
              <a:gd name="connsiteY25" fmla="*/ 392728 h 441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423202" h="441320">
                <a:moveTo>
                  <a:pt x="421097" y="392728"/>
                </a:moveTo>
                <a:lnTo>
                  <a:pt x="401189" y="335622"/>
                </a:lnTo>
                <a:cubicBezTo>
                  <a:pt x="396605" y="322525"/>
                  <a:pt x="386520" y="312047"/>
                  <a:pt x="373422" y="307332"/>
                </a:cubicBezTo>
                <a:lnTo>
                  <a:pt x="268380" y="268432"/>
                </a:lnTo>
                <a:cubicBezTo>
                  <a:pt x="259080" y="264896"/>
                  <a:pt x="252139" y="256775"/>
                  <a:pt x="250436" y="246952"/>
                </a:cubicBezTo>
                <a:lnTo>
                  <a:pt x="245721" y="221412"/>
                </a:lnTo>
                <a:cubicBezTo>
                  <a:pt x="285144" y="208707"/>
                  <a:pt x="295884" y="145970"/>
                  <a:pt x="296801" y="155007"/>
                </a:cubicBezTo>
                <a:cubicBezTo>
                  <a:pt x="297718" y="165092"/>
                  <a:pt x="291562" y="208314"/>
                  <a:pt x="291562" y="208314"/>
                </a:cubicBezTo>
                <a:cubicBezTo>
                  <a:pt x="291562" y="208314"/>
                  <a:pt x="324568" y="164568"/>
                  <a:pt x="320639" y="107594"/>
                </a:cubicBezTo>
                <a:cubicBezTo>
                  <a:pt x="316710" y="50750"/>
                  <a:pt x="282656" y="17745"/>
                  <a:pt x="258163" y="5302"/>
                </a:cubicBezTo>
                <a:cubicBezTo>
                  <a:pt x="233671" y="-7141"/>
                  <a:pt x="187830" y="6219"/>
                  <a:pt x="187830" y="6219"/>
                </a:cubicBezTo>
                <a:cubicBezTo>
                  <a:pt x="125747" y="-9105"/>
                  <a:pt x="96016" y="104582"/>
                  <a:pt x="121818" y="153305"/>
                </a:cubicBezTo>
                <a:cubicBezTo>
                  <a:pt x="139107" y="185917"/>
                  <a:pt x="156133" y="204123"/>
                  <a:pt x="165564" y="212505"/>
                </a:cubicBezTo>
                <a:cubicBezTo>
                  <a:pt x="168052" y="214732"/>
                  <a:pt x="172112" y="218137"/>
                  <a:pt x="177613" y="221019"/>
                </a:cubicBezTo>
                <a:lnTo>
                  <a:pt x="172898" y="246821"/>
                </a:lnTo>
                <a:cubicBezTo>
                  <a:pt x="171065" y="256644"/>
                  <a:pt x="164123" y="264765"/>
                  <a:pt x="154824" y="268301"/>
                </a:cubicBezTo>
                <a:lnTo>
                  <a:pt x="49781" y="307201"/>
                </a:lnTo>
                <a:cubicBezTo>
                  <a:pt x="36815" y="312047"/>
                  <a:pt x="26468" y="322394"/>
                  <a:pt x="22014" y="335492"/>
                </a:cubicBezTo>
                <a:lnTo>
                  <a:pt x="2106" y="392597"/>
                </a:lnTo>
                <a:cubicBezTo>
                  <a:pt x="-6276" y="416304"/>
                  <a:pt x="11405" y="441320"/>
                  <a:pt x="36684" y="441320"/>
                </a:cubicBezTo>
                <a:lnTo>
                  <a:pt x="152466" y="441320"/>
                </a:lnTo>
                <a:lnTo>
                  <a:pt x="129545" y="348720"/>
                </a:lnTo>
                <a:cubicBezTo>
                  <a:pt x="129545" y="348720"/>
                  <a:pt x="225943" y="382119"/>
                  <a:pt x="298504" y="348720"/>
                </a:cubicBezTo>
                <a:lnTo>
                  <a:pt x="269820" y="441320"/>
                </a:lnTo>
                <a:lnTo>
                  <a:pt x="386389" y="441320"/>
                </a:lnTo>
                <a:cubicBezTo>
                  <a:pt x="411798" y="441451"/>
                  <a:pt x="429480" y="416566"/>
                  <a:pt x="421097" y="392728"/>
                </a:cubicBezTo>
                <a:close/>
              </a:path>
            </a:pathLst>
          </a:custGeom>
          <a:solidFill>
            <a:schemeClr val="bg2"/>
          </a:solidFill>
          <a:ln w="13086" cap="flat">
            <a:noFill/>
            <a:prstDash val="solid"/>
            <a:miter/>
          </a:ln>
        </p:spPr>
        <p:txBody>
          <a:bodyPr rtlCol="0" anchor="ctr"/>
          <a:lstStyle/>
          <a:p>
            <a:endParaRPr lang="en-ID">
              <a:solidFill>
                <a:schemeClr val="tx2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57" name="Freeform: Shape 56">
            <a:extLst>
              <a:ext uri="{FF2B5EF4-FFF2-40B4-BE49-F238E27FC236}">
                <a16:creationId xmlns:a16="http://schemas.microsoft.com/office/drawing/2014/main" id="{03DD7A28-11CD-4D2E-8E3C-2E733B505C5C}"/>
              </a:ext>
            </a:extLst>
          </p:cNvPr>
          <p:cNvSpPr/>
          <p:nvPr/>
        </p:nvSpPr>
        <p:spPr>
          <a:xfrm>
            <a:off x="7389773" y="772366"/>
            <a:ext cx="242678" cy="266400"/>
          </a:xfrm>
          <a:custGeom>
            <a:avLst/>
            <a:gdLst>
              <a:gd name="connsiteX0" fmla="*/ 189148 w 423482"/>
              <a:gd name="connsiteY0" fmla="*/ 26 h 464876"/>
              <a:gd name="connsiteX1" fmla="*/ 268192 w 423482"/>
              <a:gd name="connsiteY1" fmla="*/ 30429 h 464876"/>
              <a:gd name="connsiteX2" fmla="*/ 265965 w 423482"/>
              <a:gd name="connsiteY2" fmla="*/ 15105 h 464876"/>
              <a:gd name="connsiteX3" fmla="*/ 308401 w 423482"/>
              <a:gd name="connsiteY3" fmla="*/ 124339 h 464876"/>
              <a:gd name="connsiteX4" fmla="*/ 255430 w 423482"/>
              <a:gd name="connsiteY4" fmla="*/ 242843 h 464876"/>
              <a:gd name="connsiteX5" fmla="*/ 246136 w 423482"/>
              <a:gd name="connsiteY5" fmla="*/ 246512 h 464876"/>
              <a:gd name="connsiteX6" fmla="*/ 250510 w 423482"/>
              <a:gd name="connsiteY6" fmla="*/ 270246 h 464876"/>
              <a:gd name="connsiteX7" fmla="*/ 268584 w 423482"/>
              <a:gd name="connsiteY7" fmla="*/ 291726 h 464876"/>
              <a:gd name="connsiteX8" fmla="*/ 373758 w 423482"/>
              <a:gd name="connsiteY8" fmla="*/ 330626 h 464876"/>
              <a:gd name="connsiteX9" fmla="*/ 401525 w 423482"/>
              <a:gd name="connsiteY9" fmla="*/ 359047 h 464876"/>
              <a:gd name="connsiteX10" fmla="*/ 421433 w 423482"/>
              <a:gd name="connsiteY10" fmla="*/ 416153 h 464876"/>
              <a:gd name="connsiteX11" fmla="*/ 386724 w 423482"/>
              <a:gd name="connsiteY11" fmla="*/ 464876 h 464876"/>
              <a:gd name="connsiteX12" fmla="*/ 246319 w 423482"/>
              <a:gd name="connsiteY12" fmla="*/ 464876 h 464876"/>
              <a:gd name="connsiteX13" fmla="*/ 223398 w 423482"/>
              <a:gd name="connsiteY13" fmla="*/ 379741 h 464876"/>
              <a:gd name="connsiteX14" fmla="*/ 235448 w 423482"/>
              <a:gd name="connsiteY14" fmla="*/ 346866 h 464876"/>
              <a:gd name="connsiteX15" fmla="*/ 217111 w 423482"/>
              <a:gd name="connsiteY15" fmla="*/ 334948 h 464876"/>
              <a:gd name="connsiteX16" fmla="*/ 211872 w 423482"/>
              <a:gd name="connsiteY16" fmla="*/ 331542 h 464876"/>
              <a:gd name="connsiteX17" fmla="*/ 205978 w 423482"/>
              <a:gd name="connsiteY17" fmla="*/ 335340 h 464876"/>
              <a:gd name="connsiteX18" fmla="*/ 188296 w 423482"/>
              <a:gd name="connsiteY18" fmla="*/ 346866 h 464876"/>
              <a:gd name="connsiteX19" fmla="*/ 200346 w 423482"/>
              <a:gd name="connsiteY19" fmla="*/ 379741 h 464876"/>
              <a:gd name="connsiteX20" fmla="*/ 177163 w 423482"/>
              <a:gd name="connsiteY20" fmla="*/ 464876 h 464876"/>
              <a:gd name="connsiteX21" fmla="*/ 36758 w 423482"/>
              <a:gd name="connsiteY21" fmla="*/ 464876 h 464876"/>
              <a:gd name="connsiteX22" fmla="*/ 2049 w 423482"/>
              <a:gd name="connsiteY22" fmla="*/ 416153 h 464876"/>
              <a:gd name="connsiteX23" fmla="*/ 21957 w 423482"/>
              <a:gd name="connsiteY23" fmla="*/ 359047 h 464876"/>
              <a:gd name="connsiteX24" fmla="*/ 49724 w 423482"/>
              <a:gd name="connsiteY24" fmla="*/ 330626 h 464876"/>
              <a:gd name="connsiteX25" fmla="*/ 154898 w 423482"/>
              <a:gd name="connsiteY25" fmla="*/ 291726 h 464876"/>
              <a:gd name="connsiteX26" fmla="*/ 172972 w 423482"/>
              <a:gd name="connsiteY26" fmla="*/ 270246 h 464876"/>
              <a:gd name="connsiteX27" fmla="*/ 177721 w 423482"/>
              <a:gd name="connsiteY27" fmla="*/ 244478 h 464876"/>
              <a:gd name="connsiteX28" fmla="*/ 169240 w 423482"/>
              <a:gd name="connsiteY28" fmla="*/ 240186 h 464876"/>
              <a:gd name="connsiteX29" fmla="*/ 116915 w 423482"/>
              <a:gd name="connsiteY29" fmla="*/ 120540 h 464876"/>
              <a:gd name="connsiteX30" fmla="*/ 117439 w 423482"/>
              <a:gd name="connsiteY30" fmla="*/ 92381 h 464876"/>
              <a:gd name="connsiteX31" fmla="*/ 158434 w 423482"/>
              <a:gd name="connsiteY31" fmla="*/ 14843 h 464876"/>
              <a:gd name="connsiteX32" fmla="*/ 143110 w 423482"/>
              <a:gd name="connsiteY32" fmla="*/ 7246 h 464876"/>
              <a:gd name="connsiteX33" fmla="*/ 189148 w 423482"/>
              <a:gd name="connsiteY33" fmla="*/ 26 h 464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423482" h="464876">
                <a:moveTo>
                  <a:pt x="189148" y="26"/>
                </a:moveTo>
                <a:cubicBezTo>
                  <a:pt x="214918" y="-449"/>
                  <a:pt x="246188" y="5347"/>
                  <a:pt x="268192" y="30429"/>
                </a:cubicBezTo>
                <a:lnTo>
                  <a:pt x="265965" y="15105"/>
                </a:lnTo>
                <a:cubicBezTo>
                  <a:pt x="265965" y="15105"/>
                  <a:pt x="316522" y="72996"/>
                  <a:pt x="308401" y="124339"/>
                </a:cubicBezTo>
                <a:cubicBezTo>
                  <a:pt x="302606" y="160488"/>
                  <a:pt x="288927" y="215719"/>
                  <a:pt x="255430" y="242843"/>
                </a:cubicBezTo>
                <a:lnTo>
                  <a:pt x="246136" y="246512"/>
                </a:lnTo>
                <a:lnTo>
                  <a:pt x="250510" y="270246"/>
                </a:lnTo>
                <a:cubicBezTo>
                  <a:pt x="252344" y="280069"/>
                  <a:pt x="259154" y="288320"/>
                  <a:pt x="268584" y="291726"/>
                </a:cubicBezTo>
                <a:lnTo>
                  <a:pt x="373758" y="330626"/>
                </a:lnTo>
                <a:cubicBezTo>
                  <a:pt x="386724" y="335472"/>
                  <a:pt x="396941" y="345950"/>
                  <a:pt x="401525" y="359047"/>
                </a:cubicBezTo>
                <a:lnTo>
                  <a:pt x="421433" y="416153"/>
                </a:lnTo>
                <a:cubicBezTo>
                  <a:pt x="429684" y="439990"/>
                  <a:pt x="412003" y="464876"/>
                  <a:pt x="386724" y="464876"/>
                </a:cubicBezTo>
                <a:lnTo>
                  <a:pt x="246319" y="464876"/>
                </a:lnTo>
                <a:lnTo>
                  <a:pt x="223398" y="379741"/>
                </a:lnTo>
                <a:lnTo>
                  <a:pt x="235448" y="346866"/>
                </a:lnTo>
                <a:lnTo>
                  <a:pt x="217111" y="334948"/>
                </a:lnTo>
                <a:lnTo>
                  <a:pt x="211872" y="331542"/>
                </a:lnTo>
                <a:lnTo>
                  <a:pt x="205978" y="335340"/>
                </a:lnTo>
                <a:lnTo>
                  <a:pt x="188296" y="346866"/>
                </a:lnTo>
                <a:lnTo>
                  <a:pt x="200346" y="379741"/>
                </a:lnTo>
                <a:lnTo>
                  <a:pt x="177163" y="464876"/>
                </a:lnTo>
                <a:lnTo>
                  <a:pt x="36758" y="464876"/>
                </a:lnTo>
                <a:cubicBezTo>
                  <a:pt x="11479" y="464876"/>
                  <a:pt x="-6202" y="439990"/>
                  <a:pt x="2049" y="416153"/>
                </a:cubicBezTo>
                <a:lnTo>
                  <a:pt x="21957" y="359047"/>
                </a:lnTo>
                <a:cubicBezTo>
                  <a:pt x="26410" y="345819"/>
                  <a:pt x="36627" y="335472"/>
                  <a:pt x="49724" y="330626"/>
                </a:cubicBezTo>
                <a:lnTo>
                  <a:pt x="154898" y="291726"/>
                </a:lnTo>
                <a:cubicBezTo>
                  <a:pt x="164328" y="288189"/>
                  <a:pt x="171139" y="280069"/>
                  <a:pt x="172972" y="270246"/>
                </a:cubicBezTo>
                <a:lnTo>
                  <a:pt x="177721" y="244478"/>
                </a:lnTo>
                <a:lnTo>
                  <a:pt x="169240" y="240186"/>
                </a:lnTo>
                <a:cubicBezTo>
                  <a:pt x="145861" y="222439"/>
                  <a:pt x="121368" y="187862"/>
                  <a:pt x="116915" y="120540"/>
                </a:cubicBezTo>
                <a:lnTo>
                  <a:pt x="117439" y="92381"/>
                </a:lnTo>
                <a:cubicBezTo>
                  <a:pt x="117439" y="92381"/>
                  <a:pt x="122023" y="28988"/>
                  <a:pt x="158434" y="14843"/>
                </a:cubicBezTo>
                <a:lnTo>
                  <a:pt x="143110" y="7246"/>
                </a:lnTo>
                <a:cubicBezTo>
                  <a:pt x="143110" y="7246"/>
                  <a:pt x="163379" y="501"/>
                  <a:pt x="189148" y="26"/>
                </a:cubicBezTo>
                <a:close/>
              </a:path>
            </a:pathLst>
          </a:custGeom>
          <a:solidFill>
            <a:schemeClr val="bg2"/>
          </a:solidFill>
          <a:ln w="13086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58" name="Freeform: Shape 57">
            <a:extLst>
              <a:ext uri="{FF2B5EF4-FFF2-40B4-BE49-F238E27FC236}">
                <a16:creationId xmlns:a16="http://schemas.microsoft.com/office/drawing/2014/main" id="{82B3743A-9FF4-4284-B479-4521BC9E6256}"/>
              </a:ext>
            </a:extLst>
          </p:cNvPr>
          <p:cNvSpPr/>
          <p:nvPr/>
        </p:nvSpPr>
        <p:spPr>
          <a:xfrm>
            <a:off x="4143718" y="3829106"/>
            <a:ext cx="242678" cy="266400"/>
          </a:xfrm>
          <a:custGeom>
            <a:avLst/>
            <a:gdLst>
              <a:gd name="connsiteX0" fmla="*/ 189148 w 423482"/>
              <a:gd name="connsiteY0" fmla="*/ 26 h 464876"/>
              <a:gd name="connsiteX1" fmla="*/ 268192 w 423482"/>
              <a:gd name="connsiteY1" fmla="*/ 30429 h 464876"/>
              <a:gd name="connsiteX2" fmla="*/ 265965 w 423482"/>
              <a:gd name="connsiteY2" fmla="*/ 15105 h 464876"/>
              <a:gd name="connsiteX3" fmla="*/ 308401 w 423482"/>
              <a:gd name="connsiteY3" fmla="*/ 124339 h 464876"/>
              <a:gd name="connsiteX4" fmla="*/ 255430 w 423482"/>
              <a:gd name="connsiteY4" fmla="*/ 242843 h 464876"/>
              <a:gd name="connsiteX5" fmla="*/ 246136 w 423482"/>
              <a:gd name="connsiteY5" fmla="*/ 246512 h 464876"/>
              <a:gd name="connsiteX6" fmla="*/ 250510 w 423482"/>
              <a:gd name="connsiteY6" fmla="*/ 270246 h 464876"/>
              <a:gd name="connsiteX7" fmla="*/ 268584 w 423482"/>
              <a:gd name="connsiteY7" fmla="*/ 291726 h 464876"/>
              <a:gd name="connsiteX8" fmla="*/ 373758 w 423482"/>
              <a:gd name="connsiteY8" fmla="*/ 330626 h 464876"/>
              <a:gd name="connsiteX9" fmla="*/ 401525 w 423482"/>
              <a:gd name="connsiteY9" fmla="*/ 359047 h 464876"/>
              <a:gd name="connsiteX10" fmla="*/ 421433 w 423482"/>
              <a:gd name="connsiteY10" fmla="*/ 416153 h 464876"/>
              <a:gd name="connsiteX11" fmla="*/ 386724 w 423482"/>
              <a:gd name="connsiteY11" fmla="*/ 464876 h 464876"/>
              <a:gd name="connsiteX12" fmla="*/ 246319 w 423482"/>
              <a:gd name="connsiteY12" fmla="*/ 464876 h 464876"/>
              <a:gd name="connsiteX13" fmla="*/ 223398 w 423482"/>
              <a:gd name="connsiteY13" fmla="*/ 379741 h 464876"/>
              <a:gd name="connsiteX14" fmla="*/ 235448 w 423482"/>
              <a:gd name="connsiteY14" fmla="*/ 346866 h 464876"/>
              <a:gd name="connsiteX15" fmla="*/ 217111 w 423482"/>
              <a:gd name="connsiteY15" fmla="*/ 334948 h 464876"/>
              <a:gd name="connsiteX16" fmla="*/ 211872 w 423482"/>
              <a:gd name="connsiteY16" fmla="*/ 331542 h 464876"/>
              <a:gd name="connsiteX17" fmla="*/ 205978 w 423482"/>
              <a:gd name="connsiteY17" fmla="*/ 335340 h 464876"/>
              <a:gd name="connsiteX18" fmla="*/ 188296 w 423482"/>
              <a:gd name="connsiteY18" fmla="*/ 346866 h 464876"/>
              <a:gd name="connsiteX19" fmla="*/ 200346 w 423482"/>
              <a:gd name="connsiteY19" fmla="*/ 379741 h 464876"/>
              <a:gd name="connsiteX20" fmla="*/ 177163 w 423482"/>
              <a:gd name="connsiteY20" fmla="*/ 464876 h 464876"/>
              <a:gd name="connsiteX21" fmla="*/ 36758 w 423482"/>
              <a:gd name="connsiteY21" fmla="*/ 464876 h 464876"/>
              <a:gd name="connsiteX22" fmla="*/ 2049 w 423482"/>
              <a:gd name="connsiteY22" fmla="*/ 416153 h 464876"/>
              <a:gd name="connsiteX23" fmla="*/ 21957 w 423482"/>
              <a:gd name="connsiteY23" fmla="*/ 359047 h 464876"/>
              <a:gd name="connsiteX24" fmla="*/ 49724 w 423482"/>
              <a:gd name="connsiteY24" fmla="*/ 330626 h 464876"/>
              <a:gd name="connsiteX25" fmla="*/ 154898 w 423482"/>
              <a:gd name="connsiteY25" fmla="*/ 291726 h 464876"/>
              <a:gd name="connsiteX26" fmla="*/ 172972 w 423482"/>
              <a:gd name="connsiteY26" fmla="*/ 270246 h 464876"/>
              <a:gd name="connsiteX27" fmla="*/ 177721 w 423482"/>
              <a:gd name="connsiteY27" fmla="*/ 244478 h 464876"/>
              <a:gd name="connsiteX28" fmla="*/ 169240 w 423482"/>
              <a:gd name="connsiteY28" fmla="*/ 240186 h 464876"/>
              <a:gd name="connsiteX29" fmla="*/ 116915 w 423482"/>
              <a:gd name="connsiteY29" fmla="*/ 120540 h 464876"/>
              <a:gd name="connsiteX30" fmla="*/ 117439 w 423482"/>
              <a:gd name="connsiteY30" fmla="*/ 92381 h 464876"/>
              <a:gd name="connsiteX31" fmla="*/ 158434 w 423482"/>
              <a:gd name="connsiteY31" fmla="*/ 14843 h 464876"/>
              <a:gd name="connsiteX32" fmla="*/ 143110 w 423482"/>
              <a:gd name="connsiteY32" fmla="*/ 7246 h 464876"/>
              <a:gd name="connsiteX33" fmla="*/ 189148 w 423482"/>
              <a:gd name="connsiteY33" fmla="*/ 26 h 464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423482" h="464876">
                <a:moveTo>
                  <a:pt x="189148" y="26"/>
                </a:moveTo>
                <a:cubicBezTo>
                  <a:pt x="214918" y="-449"/>
                  <a:pt x="246188" y="5347"/>
                  <a:pt x="268192" y="30429"/>
                </a:cubicBezTo>
                <a:lnTo>
                  <a:pt x="265965" y="15105"/>
                </a:lnTo>
                <a:cubicBezTo>
                  <a:pt x="265965" y="15105"/>
                  <a:pt x="316522" y="72996"/>
                  <a:pt x="308401" y="124339"/>
                </a:cubicBezTo>
                <a:cubicBezTo>
                  <a:pt x="302606" y="160488"/>
                  <a:pt x="288927" y="215719"/>
                  <a:pt x="255430" y="242843"/>
                </a:cubicBezTo>
                <a:lnTo>
                  <a:pt x="246136" y="246512"/>
                </a:lnTo>
                <a:lnTo>
                  <a:pt x="250510" y="270246"/>
                </a:lnTo>
                <a:cubicBezTo>
                  <a:pt x="252344" y="280069"/>
                  <a:pt x="259154" y="288320"/>
                  <a:pt x="268584" y="291726"/>
                </a:cubicBezTo>
                <a:lnTo>
                  <a:pt x="373758" y="330626"/>
                </a:lnTo>
                <a:cubicBezTo>
                  <a:pt x="386724" y="335472"/>
                  <a:pt x="396941" y="345950"/>
                  <a:pt x="401525" y="359047"/>
                </a:cubicBezTo>
                <a:lnTo>
                  <a:pt x="421433" y="416153"/>
                </a:lnTo>
                <a:cubicBezTo>
                  <a:pt x="429684" y="439990"/>
                  <a:pt x="412003" y="464876"/>
                  <a:pt x="386724" y="464876"/>
                </a:cubicBezTo>
                <a:lnTo>
                  <a:pt x="246319" y="464876"/>
                </a:lnTo>
                <a:lnTo>
                  <a:pt x="223398" y="379741"/>
                </a:lnTo>
                <a:lnTo>
                  <a:pt x="235448" y="346866"/>
                </a:lnTo>
                <a:lnTo>
                  <a:pt x="217111" y="334948"/>
                </a:lnTo>
                <a:lnTo>
                  <a:pt x="211872" y="331542"/>
                </a:lnTo>
                <a:lnTo>
                  <a:pt x="205978" y="335340"/>
                </a:lnTo>
                <a:lnTo>
                  <a:pt x="188296" y="346866"/>
                </a:lnTo>
                <a:lnTo>
                  <a:pt x="200346" y="379741"/>
                </a:lnTo>
                <a:lnTo>
                  <a:pt x="177163" y="464876"/>
                </a:lnTo>
                <a:lnTo>
                  <a:pt x="36758" y="464876"/>
                </a:lnTo>
                <a:cubicBezTo>
                  <a:pt x="11479" y="464876"/>
                  <a:pt x="-6202" y="439990"/>
                  <a:pt x="2049" y="416153"/>
                </a:cubicBezTo>
                <a:lnTo>
                  <a:pt x="21957" y="359047"/>
                </a:lnTo>
                <a:cubicBezTo>
                  <a:pt x="26410" y="345819"/>
                  <a:pt x="36627" y="335472"/>
                  <a:pt x="49724" y="330626"/>
                </a:cubicBezTo>
                <a:lnTo>
                  <a:pt x="154898" y="291726"/>
                </a:lnTo>
                <a:cubicBezTo>
                  <a:pt x="164328" y="288189"/>
                  <a:pt x="171139" y="280069"/>
                  <a:pt x="172972" y="270246"/>
                </a:cubicBezTo>
                <a:lnTo>
                  <a:pt x="177721" y="244478"/>
                </a:lnTo>
                <a:lnTo>
                  <a:pt x="169240" y="240186"/>
                </a:lnTo>
                <a:cubicBezTo>
                  <a:pt x="145861" y="222439"/>
                  <a:pt x="121368" y="187862"/>
                  <a:pt x="116915" y="120540"/>
                </a:cubicBezTo>
                <a:lnTo>
                  <a:pt x="117439" y="92381"/>
                </a:lnTo>
                <a:cubicBezTo>
                  <a:pt x="117439" y="92381"/>
                  <a:pt x="122023" y="28988"/>
                  <a:pt x="158434" y="14843"/>
                </a:cubicBezTo>
                <a:lnTo>
                  <a:pt x="143110" y="7246"/>
                </a:lnTo>
                <a:cubicBezTo>
                  <a:pt x="143110" y="7246"/>
                  <a:pt x="163379" y="501"/>
                  <a:pt x="189148" y="26"/>
                </a:cubicBezTo>
                <a:close/>
              </a:path>
            </a:pathLst>
          </a:custGeom>
          <a:solidFill>
            <a:schemeClr val="bg2"/>
          </a:solidFill>
          <a:ln w="13086" cap="flat">
            <a:noFill/>
            <a:prstDash val="solid"/>
            <a:miter/>
          </a:ln>
        </p:spPr>
        <p:txBody>
          <a:bodyPr rtlCol="0" anchor="ctr"/>
          <a:lstStyle/>
          <a:p>
            <a:endParaRPr lang="en-ID">
              <a:solidFill>
                <a:schemeClr val="tx2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59" name="Freeform: Shape 58">
            <a:extLst>
              <a:ext uri="{FF2B5EF4-FFF2-40B4-BE49-F238E27FC236}">
                <a16:creationId xmlns:a16="http://schemas.microsoft.com/office/drawing/2014/main" id="{B74ADD15-57E8-4426-A1E2-C698C5BB216B}"/>
              </a:ext>
            </a:extLst>
          </p:cNvPr>
          <p:cNvSpPr/>
          <p:nvPr/>
        </p:nvSpPr>
        <p:spPr>
          <a:xfrm>
            <a:off x="6307908" y="3836099"/>
            <a:ext cx="242518" cy="252902"/>
          </a:xfrm>
          <a:custGeom>
            <a:avLst/>
            <a:gdLst>
              <a:gd name="connsiteX0" fmla="*/ 421097 w 423202"/>
              <a:gd name="connsiteY0" fmla="*/ 392728 h 441320"/>
              <a:gd name="connsiteX1" fmla="*/ 401189 w 423202"/>
              <a:gd name="connsiteY1" fmla="*/ 335622 h 441320"/>
              <a:gd name="connsiteX2" fmla="*/ 373422 w 423202"/>
              <a:gd name="connsiteY2" fmla="*/ 307332 h 441320"/>
              <a:gd name="connsiteX3" fmla="*/ 268380 w 423202"/>
              <a:gd name="connsiteY3" fmla="*/ 268432 h 441320"/>
              <a:gd name="connsiteX4" fmla="*/ 250436 w 423202"/>
              <a:gd name="connsiteY4" fmla="*/ 246952 h 441320"/>
              <a:gd name="connsiteX5" fmla="*/ 245721 w 423202"/>
              <a:gd name="connsiteY5" fmla="*/ 221412 h 441320"/>
              <a:gd name="connsiteX6" fmla="*/ 296801 w 423202"/>
              <a:gd name="connsiteY6" fmla="*/ 155007 h 441320"/>
              <a:gd name="connsiteX7" fmla="*/ 291562 w 423202"/>
              <a:gd name="connsiteY7" fmla="*/ 208314 h 441320"/>
              <a:gd name="connsiteX8" fmla="*/ 320639 w 423202"/>
              <a:gd name="connsiteY8" fmla="*/ 107594 h 441320"/>
              <a:gd name="connsiteX9" fmla="*/ 258163 w 423202"/>
              <a:gd name="connsiteY9" fmla="*/ 5302 h 441320"/>
              <a:gd name="connsiteX10" fmla="*/ 187830 w 423202"/>
              <a:gd name="connsiteY10" fmla="*/ 6219 h 441320"/>
              <a:gd name="connsiteX11" fmla="*/ 121818 w 423202"/>
              <a:gd name="connsiteY11" fmla="*/ 153305 h 441320"/>
              <a:gd name="connsiteX12" fmla="*/ 165564 w 423202"/>
              <a:gd name="connsiteY12" fmla="*/ 212505 h 441320"/>
              <a:gd name="connsiteX13" fmla="*/ 177613 w 423202"/>
              <a:gd name="connsiteY13" fmla="*/ 221019 h 441320"/>
              <a:gd name="connsiteX14" fmla="*/ 172898 w 423202"/>
              <a:gd name="connsiteY14" fmla="*/ 246821 h 441320"/>
              <a:gd name="connsiteX15" fmla="*/ 154824 w 423202"/>
              <a:gd name="connsiteY15" fmla="*/ 268301 h 441320"/>
              <a:gd name="connsiteX16" fmla="*/ 49781 w 423202"/>
              <a:gd name="connsiteY16" fmla="*/ 307201 h 441320"/>
              <a:gd name="connsiteX17" fmla="*/ 22014 w 423202"/>
              <a:gd name="connsiteY17" fmla="*/ 335492 h 441320"/>
              <a:gd name="connsiteX18" fmla="*/ 2106 w 423202"/>
              <a:gd name="connsiteY18" fmla="*/ 392597 h 441320"/>
              <a:gd name="connsiteX19" fmla="*/ 36684 w 423202"/>
              <a:gd name="connsiteY19" fmla="*/ 441320 h 441320"/>
              <a:gd name="connsiteX20" fmla="*/ 152466 w 423202"/>
              <a:gd name="connsiteY20" fmla="*/ 441320 h 441320"/>
              <a:gd name="connsiteX21" fmla="*/ 129545 w 423202"/>
              <a:gd name="connsiteY21" fmla="*/ 348720 h 441320"/>
              <a:gd name="connsiteX22" fmla="*/ 298504 w 423202"/>
              <a:gd name="connsiteY22" fmla="*/ 348720 h 441320"/>
              <a:gd name="connsiteX23" fmla="*/ 269820 w 423202"/>
              <a:gd name="connsiteY23" fmla="*/ 441320 h 441320"/>
              <a:gd name="connsiteX24" fmla="*/ 386389 w 423202"/>
              <a:gd name="connsiteY24" fmla="*/ 441320 h 441320"/>
              <a:gd name="connsiteX25" fmla="*/ 421097 w 423202"/>
              <a:gd name="connsiteY25" fmla="*/ 392728 h 441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423202" h="441320">
                <a:moveTo>
                  <a:pt x="421097" y="392728"/>
                </a:moveTo>
                <a:lnTo>
                  <a:pt x="401189" y="335622"/>
                </a:lnTo>
                <a:cubicBezTo>
                  <a:pt x="396605" y="322525"/>
                  <a:pt x="386520" y="312047"/>
                  <a:pt x="373422" y="307332"/>
                </a:cubicBezTo>
                <a:lnTo>
                  <a:pt x="268380" y="268432"/>
                </a:lnTo>
                <a:cubicBezTo>
                  <a:pt x="259080" y="264896"/>
                  <a:pt x="252139" y="256775"/>
                  <a:pt x="250436" y="246952"/>
                </a:cubicBezTo>
                <a:lnTo>
                  <a:pt x="245721" y="221412"/>
                </a:lnTo>
                <a:cubicBezTo>
                  <a:pt x="285144" y="208707"/>
                  <a:pt x="295884" y="145970"/>
                  <a:pt x="296801" y="155007"/>
                </a:cubicBezTo>
                <a:cubicBezTo>
                  <a:pt x="297718" y="165092"/>
                  <a:pt x="291562" y="208314"/>
                  <a:pt x="291562" y="208314"/>
                </a:cubicBezTo>
                <a:cubicBezTo>
                  <a:pt x="291562" y="208314"/>
                  <a:pt x="324568" y="164568"/>
                  <a:pt x="320639" y="107594"/>
                </a:cubicBezTo>
                <a:cubicBezTo>
                  <a:pt x="316710" y="50750"/>
                  <a:pt x="282656" y="17745"/>
                  <a:pt x="258163" y="5302"/>
                </a:cubicBezTo>
                <a:cubicBezTo>
                  <a:pt x="233671" y="-7141"/>
                  <a:pt x="187830" y="6219"/>
                  <a:pt x="187830" y="6219"/>
                </a:cubicBezTo>
                <a:cubicBezTo>
                  <a:pt x="125747" y="-9105"/>
                  <a:pt x="96016" y="104582"/>
                  <a:pt x="121818" y="153305"/>
                </a:cubicBezTo>
                <a:cubicBezTo>
                  <a:pt x="139107" y="185917"/>
                  <a:pt x="156133" y="204123"/>
                  <a:pt x="165564" y="212505"/>
                </a:cubicBezTo>
                <a:cubicBezTo>
                  <a:pt x="168052" y="214732"/>
                  <a:pt x="172112" y="218137"/>
                  <a:pt x="177613" y="221019"/>
                </a:cubicBezTo>
                <a:lnTo>
                  <a:pt x="172898" y="246821"/>
                </a:lnTo>
                <a:cubicBezTo>
                  <a:pt x="171065" y="256644"/>
                  <a:pt x="164123" y="264765"/>
                  <a:pt x="154824" y="268301"/>
                </a:cubicBezTo>
                <a:lnTo>
                  <a:pt x="49781" y="307201"/>
                </a:lnTo>
                <a:cubicBezTo>
                  <a:pt x="36815" y="312047"/>
                  <a:pt x="26468" y="322394"/>
                  <a:pt x="22014" y="335492"/>
                </a:cubicBezTo>
                <a:lnTo>
                  <a:pt x="2106" y="392597"/>
                </a:lnTo>
                <a:cubicBezTo>
                  <a:pt x="-6276" y="416304"/>
                  <a:pt x="11405" y="441320"/>
                  <a:pt x="36684" y="441320"/>
                </a:cubicBezTo>
                <a:lnTo>
                  <a:pt x="152466" y="441320"/>
                </a:lnTo>
                <a:lnTo>
                  <a:pt x="129545" y="348720"/>
                </a:lnTo>
                <a:cubicBezTo>
                  <a:pt x="129545" y="348720"/>
                  <a:pt x="225943" y="382119"/>
                  <a:pt x="298504" y="348720"/>
                </a:cubicBezTo>
                <a:lnTo>
                  <a:pt x="269820" y="441320"/>
                </a:lnTo>
                <a:lnTo>
                  <a:pt x="386389" y="441320"/>
                </a:lnTo>
                <a:cubicBezTo>
                  <a:pt x="411798" y="441451"/>
                  <a:pt x="429480" y="416566"/>
                  <a:pt x="421097" y="392728"/>
                </a:cubicBezTo>
                <a:close/>
              </a:path>
            </a:pathLst>
          </a:custGeom>
          <a:solidFill>
            <a:schemeClr val="bg2"/>
          </a:solidFill>
          <a:ln w="13086" cap="flat">
            <a:noFill/>
            <a:prstDash val="solid"/>
            <a:miter/>
          </a:ln>
        </p:spPr>
        <p:txBody>
          <a:bodyPr rtlCol="0" anchor="ctr"/>
          <a:lstStyle/>
          <a:p>
            <a:endParaRPr lang="en-ID">
              <a:solidFill>
                <a:schemeClr val="tx2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60" name="Freeform: Shape 59">
            <a:extLst>
              <a:ext uri="{FF2B5EF4-FFF2-40B4-BE49-F238E27FC236}">
                <a16:creationId xmlns:a16="http://schemas.microsoft.com/office/drawing/2014/main" id="{EE4F99AA-0DB7-46C4-A1A0-6E12AF489DC0}"/>
              </a:ext>
            </a:extLst>
          </p:cNvPr>
          <p:cNvSpPr/>
          <p:nvPr/>
        </p:nvSpPr>
        <p:spPr>
          <a:xfrm>
            <a:off x="8471878" y="3829106"/>
            <a:ext cx="242678" cy="266400"/>
          </a:xfrm>
          <a:custGeom>
            <a:avLst/>
            <a:gdLst>
              <a:gd name="connsiteX0" fmla="*/ 189148 w 423482"/>
              <a:gd name="connsiteY0" fmla="*/ 26 h 464876"/>
              <a:gd name="connsiteX1" fmla="*/ 268192 w 423482"/>
              <a:gd name="connsiteY1" fmla="*/ 30429 h 464876"/>
              <a:gd name="connsiteX2" fmla="*/ 265965 w 423482"/>
              <a:gd name="connsiteY2" fmla="*/ 15105 h 464876"/>
              <a:gd name="connsiteX3" fmla="*/ 308401 w 423482"/>
              <a:gd name="connsiteY3" fmla="*/ 124339 h 464876"/>
              <a:gd name="connsiteX4" fmla="*/ 255430 w 423482"/>
              <a:gd name="connsiteY4" fmla="*/ 242843 h 464876"/>
              <a:gd name="connsiteX5" fmla="*/ 246136 w 423482"/>
              <a:gd name="connsiteY5" fmla="*/ 246512 h 464876"/>
              <a:gd name="connsiteX6" fmla="*/ 250510 w 423482"/>
              <a:gd name="connsiteY6" fmla="*/ 270246 h 464876"/>
              <a:gd name="connsiteX7" fmla="*/ 268584 w 423482"/>
              <a:gd name="connsiteY7" fmla="*/ 291726 h 464876"/>
              <a:gd name="connsiteX8" fmla="*/ 373758 w 423482"/>
              <a:gd name="connsiteY8" fmla="*/ 330626 h 464876"/>
              <a:gd name="connsiteX9" fmla="*/ 401525 w 423482"/>
              <a:gd name="connsiteY9" fmla="*/ 359047 h 464876"/>
              <a:gd name="connsiteX10" fmla="*/ 421433 w 423482"/>
              <a:gd name="connsiteY10" fmla="*/ 416153 h 464876"/>
              <a:gd name="connsiteX11" fmla="*/ 386724 w 423482"/>
              <a:gd name="connsiteY11" fmla="*/ 464876 h 464876"/>
              <a:gd name="connsiteX12" fmla="*/ 246319 w 423482"/>
              <a:gd name="connsiteY12" fmla="*/ 464876 h 464876"/>
              <a:gd name="connsiteX13" fmla="*/ 223398 w 423482"/>
              <a:gd name="connsiteY13" fmla="*/ 379741 h 464876"/>
              <a:gd name="connsiteX14" fmla="*/ 235448 w 423482"/>
              <a:gd name="connsiteY14" fmla="*/ 346866 h 464876"/>
              <a:gd name="connsiteX15" fmla="*/ 217111 w 423482"/>
              <a:gd name="connsiteY15" fmla="*/ 334948 h 464876"/>
              <a:gd name="connsiteX16" fmla="*/ 211872 w 423482"/>
              <a:gd name="connsiteY16" fmla="*/ 331542 h 464876"/>
              <a:gd name="connsiteX17" fmla="*/ 205978 w 423482"/>
              <a:gd name="connsiteY17" fmla="*/ 335340 h 464876"/>
              <a:gd name="connsiteX18" fmla="*/ 188296 w 423482"/>
              <a:gd name="connsiteY18" fmla="*/ 346866 h 464876"/>
              <a:gd name="connsiteX19" fmla="*/ 200346 w 423482"/>
              <a:gd name="connsiteY19" fmla="*/ 379741 h 464876"/>
              <a:gd name="connsiteX20" fmla="*/ 177163 w 423482"/>
              <a:gd name="connsiteY20" fmla="*/ 464876 h 464876"/>
              <a:gd name="connsiteX21" fmla="*/ 36758 w 423482"/>
              <a:gd name="connsiteY21" fmla="*/ 464876 h 464876"/>
              <a:gd name="connsiteX22" fmla="*/ 2049 w 423482"/>
              <a:gd name="connsiteY22" fmla="*/ 416153 h 464876"/>
              <a:gd name="connsiteX23" fmla="*/ 21957 w 423482"/>
              <a:gd name="connsiteY23" fmla="*/ 359047 h 464876"/>
              <a:gd name="connsiteX24" fmla="*/ 49724 w 423482"/>
              <a:gd name="connsiteY24" fmla="*/ 330626 h 464876"/>
              <a:gd name="connsiteX25" fmla="*/ 154898 w 423482"/>
              <a:gd name="connsiteY25" fmla="*/ 291726 h 464876"/>
              <a:gd name="connsiteX26" fmla="*/ 172972 w 423482"/>
              <a:gd name="connsiteY26" fmla="*/ 270246 h 464876"/>
              <a:gd name="connsiteX27" fmla="*/ 177721 w 423482"/>
              <a:gd name="connsiteY27" fmla="*/ 244478 h 464876"/>
              <a:gd name="connsiteX28" fmla="*/ 169240 w 423482"/>
              <a:gd name="connsiteY28" fmla="*/ 240186 h 464876"/>
              <a:gd name="connsiteX29" fmla="*/ 116915 w 423482"/>
              <a:gd name="connsiteY29" fmla="*/ 120540 h 464876"/>
              <a:gd name="connsiteX30" fmla="*/ 117439 w 423482"/>
              <a:gd name="connsiteY30" fmla="*/ 92381 h 464876"/>
              <a:gd name="connsiteX31" fmla="*/ 158434 w 423482"/>
              <a:gd name="connsiteY31" fmla="*/ 14843 h 464876"/>
              <a:gd name="connsiteX32" fmla="*/ 143110 w 423482"/>
              <a:gd name="connsiteY32" fmla="*/ 7246 h 464876"/>
              <a:gd name="connsiteX33" fmla="*/ 189148 w 423482"/>
              <a:gd name="connsiteY33" fmla="*/ 26 h 464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423482" h="464876">
                <a:moveTo>
                  <a:pt x="189148" y="26"/>
                </a:moveTo>
                <a:cubicBezTo>
                  <a:pt x="214918" y="-449"/>
                  <a:pt x="246188" y="5347"/>
                  <a:pt x="268192" y="30429"/>
                </a:cubicBezTo>
                <a:lnTo>
                  <a:pt x="265965" y="15105"/>
                </a:lnTo>
                <a:cubicBezTo>
                  <a:pt x="265965" y="15105"/>
                  <a:pt x="316522" y="72996"/>
                  <a:pt x="308401" y="124339"/>
                </a:cubicBezTo>
                <a:cubicBezTo>
                  <a:pt x="302606" y="160488"/>
                  <a:pt x="288927" y="215719"/>
                  <a:pt x="255430" y="242843"/>
                </a:cubicBezTo>
                <a:lnTo>
                  <a:pt x="246136" y="246512"/>
                </a:lnTo>
                <a:lnTo>
                  <a:pt x="250510" y="270246"/>
                </a:lnTo>
                <a:cubicBezTo>
                  <a:pt x="252344" y="280069"/>
                  <a:pt x="259154" y="288320"/>
                  <a:pt x="268584" y="291726"/>
                </a:cubicBezTo>
                <a:lnTo>
                  <a:pt x="373758" y="330626"/>
                </a:lnTo>
                <a:cubicBezTo>
                  <a:pt x="386724" y="335472"/>
                  <a:pt x="396941" y="345950"/>
                  <a:pt x="401525" y="359047"/>
                </a:cubicBezTo>
                <a:lnTo>
                  <a:pt x="421433" y="416153"/>
                </a:lnTo>
                <a:cubicBezTo>
                  <a:pt x="429684" y="439990"/>
                  <a:pt x="412003" y="464876"/>
                  <a:pt x="386724" y="464876"/>
                </a:cubicBezTo>
                <a:lnTo>
                  <a:pt x="246319" y="464876"/>
                </a:lnTo>
                <a:lnTo>
                  <a:pt x="223398" y="379741"/>
                </a:lnTo>
                <a:lnTo>
                  <a:pt x="235448" y="346866"/>
                </a:lnTo>
                <a:lnTo>
                  <a:pt x="217111" y="334948"/>
                </a:lnTo>
                <a:lnTo>
                  <a:pt x="211872" y="331542"/>
                </a:lnTo>
                <a:lnTo>
                  <a:pt x="205978" y="335340"/>
                </a:lnTo>
                <a:lnTo>
                  <a:pt x="188296" y="346866"/>
                </a:lnTo>
                <a:lnTo>
                  <a:pt x="200346" y="379741"/>
                </a:lnTo>
                <a:lnTo>
                  <a:pt x="177163" y="464876"/>
                </a:lnTo>
                <a:lnTo>
                  <a:pt x="36758" y="464876"/>
                </a:lnTo>
                <a:cubicBezTo>
                  <a:pt x="11479" y="464876"/>
                  <a:pt x="-6202" y="439990"/>
                  <a:pt x="2049" y="416153"/>
                </a:cubicBezTo>
                <a:lnTo>
                  <a:pt x="21957" y="359047"/>
                </a:lnTo>
                <a:cubicBezTo>
                  <a:pt x="26410" y="345819"/>
                  <a:pt x="36627" y="335472"/>
                  <a:pt x="49724" y="330626"/>
                </a:cubicBezTo>
                <a:lnTo>
                  <a:pt x="154898" y="291726"/>
                </a:lnTo>
                <a:cubicBezTo>
                  <a:pt x="164328" y="288189"/>
                  <a:pt x="171139" y="280069"/>
                  <a:pt x="172972" y="270246"/>
                </a:cubicBezTo>
                <a:lnTo>
                  <a:pt x="177721" y="244478"/>
                </a:lnTo>
                <a:lnTo>
                  <a:pt x="169240" y="240186"/>
                </a:lnTo>
                <a:cubicBezTo>
                  <a:pt x="145861" y="222439"/>
                  <a:pt x="121368" y="187862"/>
                  <a:pt x="116915" y="120540"/>
                </a:cubicBezTo>
                <a:lnTo>
                  <a:pt x="117439" y="92381"/>
                </a:lnTo>
                <a:cubicBezTo>
                  <a:pt x="117439" y="92381"/>
                  <a:pt x="122023" y="28988"/>
                  <a:pt x="158434" y="14843"/>
                </a:cubicBezTo>
                <a:lnTo>
                  <a:pt x="143110" y="7246"/>
                </a:lnTo>
                <a:cubicBezTo>
                  <a:pt x="143110" y="7246"/>
                  <a:pt x="163379" y="501"/>
                  <a:pt x="189148" y="26"/>
                </a:cubicBezTo>
                <a:close/>
              </a:path>
            </a:pathLst>
          </a:custGeom>
          <a:solidFill>
            <a:schemeClr val="bg2"/>
          </a:solidFill>
          <a:ln w="13086" cap="flat">
            <a:noFill/>
            <a:prstDash val="solid"/>
            <a:miter/>
          </a:ln>
        </p:spPr>
        <p:txBody>
          <a:bodyPr rtlCol="0" anchor="ctr"/>
          <a:lstStyle/>
          <a:p>
            <a:endParaRPr lang="en-ID">
              <a:solidFill>
                <a:schemeClr val="tx2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61" name="Freeform: Shape 60">
            <a:extLst>
              <a:ext uri="{FF2B5EF4-FFF2-40B4-BE49-F238E27FC236}">
                <a16:creationId xmlns:a16="http://schemas.microsoft.com/office/drawing/2014/main" id="{050CE2C6-6EE9-4964-BA23-499F201A1221}"/>
              </a:ext>
            </a:extLst>
          </p:cNvPr>
          <p:cNvSpPr/>
          <p:nvPr/>
        </p:nvSpPr>
        <p:spPr>
          <a:xfrm>
            <a:off x="10636068" y="3836099"/>
            <a:ext cx="242518" cy="252902"/>
          </a:xfrm>
          <a:custGeom>
            <a:avLst/>
            <a:gdLst>
              <a:gd name="connsiteX0" fmla="*/ 421097 w 423202"/>
              <a:gd name="connsiteY0" fmla="*/ 392728 h 441320"/>
              <a:gd name="connsiteX1" fmla="*/ 401189 w 423202"/>
              <a:gd name="connsiteY1" fmla="*/ 335622 h 441320"/>
              <a:gd name="connsiteX2" fmla="*/ 373422 w 423202"/>
              <a:gd name="connsiteY2" fmla="*/ 307332 h 441320"/>
              <a:gd name="connsiteX3" fmla="*/ 268380 w 423202"/>
              <a:gd name="connsiteY3" fmla="*/ 268432 h 441320"/>
              <a:gd name="connsiteX4" fmla="*/ 250436 w 423202"/>
              <a:gd name="connsiteY4" fmla="*/ 246952 h 441320"/>
              <a:gd name="connsiteX5" fmla="*/ 245721 w 423202"/>
              <a:gd name="connsiteY5" fmla="*/ 221412 h 441320"/>
              <a:gd name="connsiteX6" fmla="*/ 296801 w 423202"/>
              <a:gd name="connsiteY6" fmla="*/ 155007 h 441320"/>
              <a:gd name="connsiteX7" fmla="*/ 291562 w 423202"/>
              <a:gd name="connsiteY7" fmla="*/ 208314 h 441320"/>
              <a:gd name="connsiteX8" fmla="*/ 320639 w 423202"/>
              <a:gd name="connsiteY8" fmla="*/ 107594 h 441320"/>
              <a:gd name="connsiteX9" fmla="*/ 258163 w 423202"/>
              <a:gd name="connsiteY9" fmla="*/ 5302 h 441320"/>
              <a:gd name="connsiteX10" fmla="*/ 187830 w 423202"/>
              <a:gd name="connsiteY10" fmla="*/ 6219 h 441320"/>
              <a:gd name="connsiteX11" fmla="*/ 121818 w 423202"/>
              <a:gd name="connsiteY11" fmla="*/ 153305 h 441320"/>
              <a:gd name="connsiteX12" fmla="*/ 165564 w 423202"/>
              <a:gd name="connsiteY12" fmla="*/ 212505 h 441320"/>
              <a:gd name="connsiteX13" fmla="*/ 177613 w 423202"/>
              <a:gd name="connsiteY13" fmla="*/ 221019 h 441320"/>
              <a:gd name="connsiteX14" fmla="*/ 172898 w 423202"/>
              <a:gd name="connsiteY14" fmla="*/ 246821 h 441320"/>
              <a:gd name="connsiteX15" fmla="*/ 154824 w 423202"/>
              <a:gd name="connsiteY15" fmla="*/ 268301 h 441320"/>
              <a:gd name="connsiteX16" fmla="*/ 49781 w 423202"/>
              <a:gd name="connsiteY16" fmla="*/ 307201 h 441320"/>
              <a:gd name="connsiteX17" fmla="*/ 22014 w 423202"/>
              <a:gd name="connsiteY17" fmla="*/ 335492 h 441320"/>
              <a:gd name="connsiteX18" fmla="*/ 2106 w 423202"/>
              <a:gd name="connsiteY18" fmla="*/ 392597 h 441320"/>
              <a:gd name="connsiteX19" fmla="*/ 36684 w 423202"/>
              <a:gd name="connsiteY19" fmla="*/ 441320 h 441320"/>
              <a:gd name="connsiteX20" fmla="*/ 152466 w 423202"/>
              <a:gd name="connsiteY20" fmla="*/ 441320 h 441320"/>
              <a:gd name="connsiteX21" fmla="*/ 129545 w 423202"/>
              <a:gd name="connsiteY21" fmla="*/ 348720 h 441320"/>
              <a:gd name="connsiteX22" fmla="*/ 298504 w 423202"/>
              <a:gd name="connsiteY22" fmla="*/ 348720 h 441320"/>
              <a:gd name="connsiteX23" fmla="*/ 269820 w 423202"/>
              <a:gd name="connsiteY23" fmla="*/ 441320 h 441320"/>
              <a:gd name="connsiteX24" fmla="*/ 386389 w 423202"/>
              <a:gd name="connsiteY24" fmla="*/ 441320 h 441320"/>
              <a:gd name="connsiteX25" fmla="*/ 421097 w 423202"/>
              <a:gd name="connsiteY25" fmla="*/ 392728 h 441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423202" h="441320">
                <a:moveTo>
                  <a:pt x="421097" y="392728"/>
                </a:moveTo>
                <a:lnTo>
                  <a:pt x="401189" y="335622"/>
                </a:lnTo>
                <a:cubicBezTo>
                  <a:pt x="396605" y="322525"/>
                  <a:pt x="386520" y="312047"/>
                  <a:pt x="373422" y="307332"/>
                </a:cubicBezTo>
                <a:lnTo>
                  <a:pt x="268380" y="268432"/>
                </a:lnTo>
                <a:cubicBezTo>
                  <a:pt x="259080" y="264896"/>
                  <a:pt x="252139" y="256775"/>
                  <a:pt x="250436" y="246952"/>
                </a:cubicBezTo>
                <a:lnTo>
                  <a:pt x="245721" y="221412"/>
                </a:lnTo>
                <a:cubicBezTo>
                  <a:pt x="285144" y="208707"/>
                  <a:pt x="295884" y="145970"/>
                  <a:pt x="296801" y="155007"/>
                </a:cubicBezTo>
                <a:cubicBezTo>
                  <a:pt x="297718" y="165092"/>
                  <a:pt x="291562" y="208314"/>
                  <a:pt x="291562" y="208314"/>
                </a:cubicBezTo>
                <a:cubicBezTo>
                  <a:pt x="291562" y="208314"/>
                  <a:pt x="324568" y="164568"/>
                  <a:pt x="320639" y="107594"/>
                </a:cubicBezTo>
                <a:cubicBezTo>
                  <a:pt x="316710" y="50750"/>
                  <a:pt x="282656" y="17745"/>
                  <a:pt x="258163" y="5302"/>
                </a:cubicBezTo>
                <a:cubicBezTo>
                  <a:pt x="233671" y="-7141"/>
                  <a:pt x="187830" y="6219"/>
                  <a:pt x="187830" y="6219"/>
                </a:cubicBezTo>
                <a:cubicBezTo>
                  <a:pt x="125747" y="-9105"/>
                  <a:pt x="96016" y="104582"/>
                  <a:pt x="121818" y="153305"/>
                </a:cubicBezTo>
                <a:cubicBezTo>
                  <a:pt x="139107" y="185917"/>
                  <a:pt x="156133" y="204123"/>
                  <a:pt x="165564" y="212505"/>
                </a:cubicBezTo>
                <a:cubicBezTo>
                  <a:pt x="168052" y="214732"/>
                  <a:pt x="172112" y="218137"/>
                  <a:pt x="177613" y="221019"/>
                </a:cubicBezTo>
                <a:lnTo>
                  <a:pt x="172898" y="246821"/>
                </a:lnTo>
                <a:cubicBezTo>
                  <a:pt x="171065" y="256644"/>
                  <a:pt x="164123" y="264765"/>
                  <a:pt x="154824" y="268301"/>
                </a:cubicBezTo>
                <a:lnTo>
                  <a:pt x="49781" y="307201"/>
                </a:lnTo>
                <a:cubicBezTo>
                  <a:pt x="36815" y="312047"/>
                  <a:pt x="26468" y="322394"/>
                  <a:pt x="22014" y="335492"/>
                </a:cubicBezTo>
                <a:lnTo>
                  <a:pt x="2106" y="392597"/>
                </a:lnTo>
                <a:cubicBezTo>
                  <a:pt x="-6276" y="416304"/>
                  <a:pt x="11405" y="441320"/>
                  <a:pt x="36684" y="441320"/>
                </a:cubicBezTo>
                <a:lnTo>
                  <a:pt x="152466" y="441320"/>
                </a:lnTo>
                <a:lnTo>
                  <a:pt x="129545" y="348720"/>
                </a:lnTo>
                <a:cubicBezTo>
                  <a:pt x="129545" y="348720"/>
                  <a:pt x="225943" y="382119"/>
                  <a:pt x="298504" y="348720"/>
                </a:cubicBezTo>
                <a:lnTo>
                  <a:pt x="269820" y="441320"/>
                </a:lnTo>
                <a:lnTo>
                  <a:pt x="386389" y="441320"/>
                </a:lnTo>
                <a:cubicBezTo>
                  <a:pt x="411798" y="441451"/>
                  <a:pt x="429480" y="416566"/>
                  <a:pt x="421097" y="392728"/>
                </a:cubicBezTo>
                <a:close/>
              </a:path>
            </a:pathLst>
          </a:custGeom>
          <a:solidFill>
            <a:schemeClr val="bg2"/>
          </a:solidFill>
          <a:ln w="13086" cap="flat">
            <a:noFill/>
            <a:prstDash val="solid"/>
            <a:miter/>
          </a:ln>
        </p:spPr>
        <p:txBody>
          <a:bodyPr rtlCol="0" anchor="ctr"/>
          <a:lstStyle/>
          <a:p>
            <a:endParaRPr lang="en-ID">
              <a:solidFill>
                <a:schemeClr val="tx2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62" name="Freeform: Shape 61">
            <a:extLst>
              <a:ext uri="{FF2B5EF4-FFF2-40B4-BE49-F238E27FC236}">
                <a16:creationId xmlns:a16="http://schemas.microsoft.com/office/drawing/2014/main" id="{77AA3A02-81C3-410F-8988-0EE5D9AFD896}"/>
              </a:ext>
            </a:extLst>
          </p:cNvPr>
          <p:cNvSpPr/>
          <p:nvPr/>
        </p:nvSpPr>
        <p:spPr>
          <a:xfrm>
            <a:off x="5195285" y="5364533"/>
            <a:ext cx="242518" cy="252902"/>
          </a:xfrm>
          <a:custGeom>
            <a:avLst/>
            <a:gdLst>
              <a:gd name="connsiteX0" fmla="*/ 421097 w 423202"/>
              <a:gd name="connsiteY0" fmla="*/ 392728 h 441320"/>
              <a:gd name="connsiteX1" fmla="*/ 401189 w 423202"/>
              <a:gd name="connsiteY1" fmla="*/ 335622 h 441320"/>
              <a:gd name="connsiteX2" fmla="*/ 373422 w 423202"/>
              <a:gd name="connsiteY2" fmla="*/ 307332 h 441320"/>
              <a:gd name="connsiteX3" fmla="*/ 268380 w 423202"/>
              <a:gd name="connsiteY3" fmla="*/ 268432 h 441320"/>
              <a:gd name="connsiteX4" fmla="*/ 250436 w 423202"/>
              <a:gd name="connsiteY4" fmla="*/ 246952 h 441320"/>
              <a:gd name="connsiteX5" fmla="*/ 245721 w 423202"/>
              <a:gd name="connsiteY5" fmla="*/ 221412 h 441320"/>
              <a:gd name="connsiteX6" fmla="*/ 296801 w 423202"/>
              <a:gd name="connsiteY6" fmla="*/ 155007 h 441320"/>
              <a:gd name="connsiteX7" fmla="*/ 291562 w 423202"/>
              <a:gd name="connsiteY7" fmla="*/ 208314 h 441320"/>
              <a:gd name="connsiteX8" fmla="*/ 320639 w 423202"/>
              <a:gd name="connsiteY8" fmla="*/ 107594 h 441320"/>
              <a:gd name="connsiteX9" fmla="*/ 258163 w 423202"/>
              <a:gd name="connsiteY9" fmla="*/ 5302 h 441320"/>
              <a:gd name="connsiteX10" fmla="*/ 187830 w 423202"/>
              <a:gd name="connsiteY10" fmla="*/ 6219 h 441320"/>
              <a:gd name="connsiteX11" fmla="*/ 121818 w 423202"/>
              <a:gd name="connsiteY11" fmla="*/ 153305 h 441320"/>
              <a:gd name="connsiteX12" fmla="*/ 165564 w 423202"/>
              <a:gd name="connsiteY12" fmla="*/ 212505 h 441320"/>
              <a:gd name="connsiteX13" fmla="*/ 177613 w 423202"/>
              <a:gd name="connsiteY13" fmla="*/ 221019 h 441320"/>
              <a:gd name="connsiteX14" fmla="*/ 172898 w 423202"/>
              <a:gd name="connsiteY14" fmla="*/ 246821 h 441320"/>
              <a:gd name="connsiteX15" fmla="*/ 154824 w 423202"/>
              <a:gd name="connsiteY15" fmla="*/ 268301 h 441320"/>
              <a:gd name="connsiteX16" fmla="*/ 49781 w 423202"/>
              <a:gd name="connsiteY16" fmla="*/ 307201 h 441320"/>
              <a:gd name="connsiteX17" fmla="*/ 22014 w 423202"/>
              <a:gd name="connsiteY17" fmla="*/ 335492 h 441320"/>
              <a:gd name="connsiteX18" fmla="*/ 2106 w 423202"/>
              <a:gd name="connsiteY18" fmla="*/ 392597 h 441320"/>
              <a:gd name="connsiteX19" fmla="*/ 36684 w 423202"/>
              <a:gd name="connsiteY19" fmla="*/ 441320 h 441320"/>
              <a:gd name="connsiteX20" fmla="*/ 152466 w 423202"/>
              <a:gd name="connsiteY20" fmla="*/ 441320 h 441320"/>
              <a:gd name="connsiteX21" fmla="*/ 129545 w 423202"/>
              <a:gd name="connsiteY21" fmla="*/ 348720 h 441320"/>
              <a:gd name="connsiteX22" fmla="*/ 298504 w 423202"/>
              <a:gd name="connsiteY22" fmla="*/ 348720 h 441320"/>
              <a:gd name="connsiteX23" fmla="*/ 269820 w 423202"/>
              <a:gd name="connsiteY23" fmla="*/ 441320 h 441320"/>
              <a:gd name="connsiteX24" fmla="*/ 386389 w 423202"/>
              <a:gd name="connsiteY24" fmla="*/ 441320 h 441320"/>
              <a:gd name="connsiteX25" fmla="*/ 421097 w 423202"/>
              <a:gd name="connsiteY25" fmla="*/ 392728 h 441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423202" h="441320">
                <a:moveTo>
                  <a:pt x="421097" y="392728"/>
                </a:moveTo>
                <a:lnTo>
                  <a:pt x="401189" y="335622"/>
                </a:lnTo>
                <a:cubicBezTo>
                  <a:pt x="396605" y="322525"/>
                  <a:pt x="386520" y="312047"/>
                  <a:pt x="373422" y="307332"/>
                </a:cubicBezTo>
                <a:lnTo>
                  <a:pt x="268380" y="268432"/>
                </a:lnTo>
                <a:cubicBezTo>
                  <a:pt x="259080" y="264896"/>
                  <a:pt x="252139" y="256775"/>
                  <a:pt x="250436" y="246952"/>
                </a:cubicBezTo>
                <a:lnTo>
                  <a:pt x="245721" y="221412"/>
                </a:lnTo>
                <a:cubicBezTo>
                  <a:pt x="285144" y="208707"/>
                  <a:pt x="295884" y="145970"/>
                  <a:pt x="296801" y="155007"/>
                </a:cubicBezTo>
                <a:cubicBezTo>
                  <a:pt x="297718" y="165092"/>
                  <a:pt x="291562" y="208314"/>
                  <a:pt x="291562" y="208314"/>
                </a:cubicBezTo>
                <a:cubicBezTo>
                  <a:pt x="291562" y="208314"/>
                  <a:pt x="324568" y="164568"/>
                  <a:pt x="320639" y="107594"/>
                </a:cubicBezTo>
                <a:cubicBezTo>
                  <a:pt x="316710" y="50750"/>
                  <a:pt x="282656" y="17745"/>
                  <a:pt x="258163" y="5302"/>
                </a:cubicBezTo>
                <a:cubicBezTo>
                  <a:pt x="233671" y="-7141"/>
                  <a:pt x="187830" y="6219"/>
                  <a:pt x="187830" y="6219"/>
                </a:cubicBezTo>
                <a:cubicBezTo>
                  <a:pt x="125747" y="-9105"/>
                  <a:pt x="96016" y="104582"/>
                  <a:pt x="121818" y="153305"/>
                </a:cubicBezTo>
                <a:cubicBezTo>
                  <a:pt x="139107" y="185917"/>
                  <a:pt x="156133" y="204123"/>
                  <a:pt x="165564" y="212505"/>
                </a:cubicBezTo>
                <a:cubicBezTo>
                  <a:pt x="168052" y="214732"/>
                  <a:pt x="172112" y="218137"/>
                  <a:pt x="177613" y="221019"/>
                </a:cubicBezTo>
                <a:lnTo>
                  <a:pt x="172898" y="246821"/>
                </a:lnTo>
                <a:cubicBezTo>
                  <a:pt x="171065" y="256644"/>
                  <a:pt x="164123" y="264765"/>
                  <a:pt x="154824" y="268301"/>
                </a:cubicBezTo>
                <a:lnTo>
                  <a:pt x="49781" y="307201"/>
                </a:lnTo>
                <a:cubicBezTo>
                  <a:pt x="36815" y="312047"/>
                  <a:pt x="26468" y="322394"/>
                  <a:pt x="22014" y="335492"/>
                </a:cubicBezTo>
                <a:lnTo>
                  <a:pt x="2106" y="392597"/>
                </a:lnTo>
                <a:cubicBezTo>
                  <a:pt x="-6276" y="416304"/>
                  <a:pt x="11405" y="441320"/>
                  <a:pt x="36684" y="441320"/>
                </a:cubicBezTo>
                <a:lnTo>
                  <a:pt x="152466" y="441320"/>
                </a:lnTo>
                <a:lnTo>
                  <a:pt x="129545" y="348720"/>
                </a:lnTo>
                <a:cubicBezTo>
                  <a:pt x="129545" y="348720"/>
                  <a:pt x="225943" y="382119"/>
                  <a:pt x="298504" y="348720"/>
                </a:cubicBezTo>
                <a:lnTo>
                  <a:pt x="269820" y="441320"/>
                </a:lnTo>
                <a:lnTo>
                  <a:pt x="386389" y="441320"/>
                </a:lnTo>
                <a:cubicBezTo>
                  <a:pt x="411798" y="441451"/>
                  <a:pt x="429480" y="416566"/>
                  <a:pt x="421097" y="392728"/>
                </a:cubicBezTo>
                <a:close/>
              </a:path>
            </a:pathLst>
          </a:custGeom>
          <a:solidFill>
            <a:schemeClr val="bg2"/>
          </a:solidFill>
          <a:ln w="13086" cap="flat">
            <a:noFill/>
            <a:prstDash val="solid"/>
            <a:miter/>
          </a:ln>
        </p:spPr>
        <p:txBody>
          <a:bodyPr rtlCol="0" anchor="ctr"/>
          <a:lstStyle/>
          <a:p>
            <a:endParaRPr lang="en-ID">
              <a:solidFill>
                <a:schemeClr val="tx2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63" name="Freeform: Shape 62">
            <a:extLst>
              <a:ext uri="{FF2B5EF4-FFF2-40B4-BE49-F238E27FC236}">
                <a16:creationId xmlns:a16="http://schemas.microsoft.com/office/drawing/2014/main" id="{91FACF3D-5EA7-4AE9-BA96-C3864DAF1AE7}"/>
              </a:ext>
            </a:extLst>
          </p:cNvPr>
          <p:cNvSpPr/>
          <p:nvPr/>
        </p:nvSpPr>
        <p:spPr>
          <a:xfrm>
            <a:off x="7389835" y="5357784"/>
            <a:ext cx="242678" cy="266400"/>
          </a:xfrm>
          <a:custGeom>
            <a:avLst/>
            <a:gdLst>
              <a:gd name="connsiteX0" fmla="*/ 189148 w 423482"/>
              <a:gd name="connsiteY0" fmla="*/ 26 h 464876"/>
              <a:gd name="connsiteX1" fmla="*/ 268192 w 423482"/>
              <a:gd name="connsiteY1" fmla="*/ 30429 h 464876"/>
              <a:gd name="connsiteX2" fmla="*/ 265965 w 423482"/>
              <a:gd name="connsiteY2" fmla="*/ 15105 h 464876"/>
              <a:gd name="connsiteX3" fmla="*/ 308401 w 423482"/>
              <a:gd name="connsiteY3" fmla="*/ 124339 h 464876"/>
              <a:gd name="connsiteX4" fmla="*/ 255430 w 423482"/>
              <a:gd name="connsiteY4" fmla="*/ 242843 h 464876"/>
              <a:gd name="connsiteX5" fmla="*/ 246136 w 423482"/>
              <a:gd name="connsiteY5" fmla="*/ 246512 h 464876"/>
              <a:gd name="connsiteX6" fmla="*/ 250510 w 423482"/>
              <a:gd name="connsiteY6" fmla="*/ 270246 h 464876"/>
              <a:gd name="connsiteX7" fmla="*/ 268584 w 423482"/>
              <a:gd name="connsiteY7" fmla="*/ 291726 h 464876"/>
              <a:gd name="connsiteX8" fmla="*/ 373758 w 423482"/>
              <a:gd name="connsiteY8" fmla="*/ 330626 h 464876"/>
              <a:gd name="connsiteX9" fmla="*/ 401525 w 423482"/>
              <a:gd name="connsiteY9" fmla="*/ 359047 h 464876"/>
              <a:gd name="connsiteX10" fmla="*/ 421433 w 423482"/>
              <a:gd name="connsiteY10" fmla="*/ 416153 h 464876"/>
              <a:gd name="connsiteX11" fmla="*/ 386724 w 423482"/>
              <a:gd name="connsiteY11" fmla="*/ 464876 h 464876"/>
              <a:gd name="connsiteX12" fmla="*/ 246319 w 423482"/>
              <a:gd name="connsiteY12" fmla="*/ 464876 h 464876"/>
              <a:gd name="connsiteX13" fmla="*/ 223398 w 423482"/>
              <a:gd name="connsiteY13" fmla="*/ 379741 h 464876"/>
              <a:gd name="connsiteX14" fmla="*/ 235448 w 423482"/>
              <a:gd name="connsiteY14" fmla="*/ 346866 h 464876"/>
              <a:gd name="connsiteX15" fmla="*/ 217111 w 423482"/>
              <a:gd name="connsiteY15" fmla="*/ 334948 h 464876"/>
              <a:gd name="connsiteX16" fmla="*/ 211872 w 423482"/>
              <a:gd name="connsiteY16" fmla="*/ 331542 h 464876"/>
              <a:gd name="connsiteX17" fmla="*/ 205978 w 423482"/>
              <a:gd name="connsiteY17" fmla="*/ 335340 h 464876"/>
              <a:gd name="connsiteX18" fmla="*/ 188296 w 423482"/>
              <a:gd name="connsiteY18" fmla="*/ 346866 h 464876"/>
              <a:gd name="connsiteX19" fmla="*/ 200346 w 423482"/>
              <a:gd name="connsiteY19" fmla="*/ 379741 h 464876"/>
              <a:gd name="connsiteX20" fmla="*/ 177163 w 423482"/>
              <a:gd name="connsiteY20" fmla="*/ 464876 h 464876"/>
              <a:gd name="connsiteX21" fmla="*/ 36758 w 423482"/>
              <a:gd name="connsiteY21" fmla="*/ 464876 h 464876"/>
              <a:gd name="connsiteX22" fmla="*/ 2049 w 423482"/>
              <a:gd name="connsiteY22" fmla="*/ 416153 h 464876"/>
              <a:gd name="connsiteX23" fmla="*/ 21957 w 423482"/>
              <a:gd name="connsiteY23" fmla="*/ 359047 h 464876"/>
              <a:gd name="connsiteX24" fmla="*/ 49724 w 423482"/>
              <a:gd name="connsiteY24" fmla="*/ 330626 h 464876"/>
              <a:gd name="connsiteX25" fmla="*/ 154898 w 423482"/>
              <a:gd name="connsiteY25" fmla="*/ 291726 h 464876"/>
              <a:gd name="connsiteX26" fmla="*/ 172972 w 423482"/>
              <a:gd name="connsiteY26" fmla="*/ 270246 h 464876"/>
              <a:gd name="connsiteX27" fmla="*/ 177721 w 423482"/>
              <a:gd name="connsiteY27" fmla="*/ 244478 h 464876"/>
              <a:gd name="connsiteX28" fmla="*/ 169240 w 423482"/>
              <a:gd name="connsiteY28" fmla="*/ 240186 h 464876"/>
              <a:gd name="connsiteX29" fmla="*/ 116915 w 423482"/>
              <a:gd name="connsiteY29" fmla="*/ 120540 h 464876"/>
              <a:gd name="connsiteX30" fmla="*/ 117439 w 423482"/>
              <a:gd name="connsiteY30" fmla="*/ 92381 h 464876"/>
              <a:gd name="connsiteX31" fmla="*/ 158434 w 423482"/>
              <a:gd name="connsiteY31" fmla="*/ 14843 h 464876"/>
              <a:gd name="connsiteX32" fmla="*/ 143110 w 423482"/>
              <a:gd name="connsiteY32" fmla="*/ 7246 h 464876"/>
              <a:gd name="connsiteX33" fmla="*/ 189148 w 423482"/>
              <a:gd name="connsiteY33" fmla="*/ 26 h 464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423482" h="464876">
                <a:moveTo>
                  <a:pt x="189148" y="26"/>
                </a:moveTo>
                <a:cubicBezTo>
                  <a:pt x="214918" y="-449"/>
                  <a:pt x="246188" y="5347"/>
                  <a:pt x="268192" y="30429"/>
                </a:cubicBezTo>
                <a:lnTo>
                  <a:pt x="265965" y="15105"/>
                </a:lnTo>
                <a:cubicBezTo>
                  <a:pt x="265965" y="15105"/>
                  <a:pt x="316522" y="72996"/>
                  <a:pt x="308401" y="124339"/>
                </a:cubicBezTo>
                <a:cubicBezTo>
                  <a:pt x="302606" y="160488"/>
                  <a:pt x="288927" y="215719"/>
                  <a:pt x="255430" y="242843"/>
                </a:cubicBezTo>
                <a:lnTo>
                  <a:pt x="246136" y="246512"/>
                </a:lnTo>
                <a:lnTo>
                  <a:pt x="250510" y="270246"/>
                </a:lnTo>
                <a:cubicBezTo>
                  <a:pt x="252344" y="280069"/>
                  <a:pt x="259154" y="288320"/>
                  <a:pt x="268584" y="291726"/>
                </a:cubicBezTo>
                <a:lnTo>
                  <a:pt x="373758" y="330626"/>
                </a:lnTo>
                <a:cubicBezTo>
                  <a:pt x="386724" y="335472"/>
                  <a:pt x="396941" y="345950"/>
                  <a:pt x="401525" y="359047"/>
                </a:cubicBezTo>
                <a:lnTo>
                  <a:pt x="421433" y="416153"/>
                </a:lnTo>
                <a:cubicBezTo>
                  <a:pt x="429684" y="439990"/>
                  <a:pt x="412003" y="464876"/>
                  <a:pt x="386724" y="464876"/>
                </a:cubicBezTo>
                <a:lnTo>
                  <a:pt x="246319" y="464876"/>
                </a:lnTo>
                <a:lnTo>
                  <a:pt x="223398" y="379741"/>
                </a:lnTo>
                <a:lnTo>
                  <a:pt x="235448" y="346866"/>
                </a:lnTo>
                <a:lnTo>
                  <a:pt x="217111" y="334948"/>
                </a:lnTo>
                <a:lnTo>
                  <a:pt x="211872" y="331542"/>
                </a:lnTo>
                <a:lnTo>
                  <a:pt x="205978" y="335340"/>
                </a:lnTo>
                <a:lnTo>
                  <a:pt x="188296" y="346866"/>
                </a:lnTo>
                <a:lnTo>
                  <a:pt x="200346" y="379741"/>
                </a:lnTo>
                <a:lnTo>
                  <a:pt x="177163" y="464876"/>
                </a:lnTo>
                <a:lnTo>
                  <a:pt x="36758" y="464876"/>
                </a:lnTo>
                <a:cubicBezTo>
                  <a:pt x="11479" y="464876"/>
                  <a:pt x="-6202" y="439990"/>
                  <a:pt x="2049" y="416153"/>
                </a:cubicBezTo>
                <a:lnTo>
                  <a:pt x="21957" y="359047"/>
                </a:lnTo>
                <a:cubicBezTo>
                  <a:pt x="26410" y="345819"/>
                  <a:pt x="36627" y="335472"/>
                  <a:pt x="49724" y="330626"/>
                </a:cubicBezTo>
                <a:lnTo>
                  <a:pt x="154898" y="291726"/>
                </a:lnTo>
                <a:cubicBezTo>
                  <a:pt x="164328" y="288189"/>
                  <a:pt x="171139" y="280069"/>
                  <a:pt x="172972" y="270246"/>
                </a:cubicBezTo>
                <a:lnTo>
                  <a:pt x="177721" y="244478"/>
                </a:lnTo>
                <a:lnTo>
                  <a:pt x="169240" y="240186"/>
                </a:lnTo>
                <a:cubicBezTo>
                  <a:pt x="145861" y="222439"/>
                  <a:pt x="121368" y="187862"/>
                  <a:pt x="116915" y="120540"/>
                </a:cubicBezTo>
                <a:lnTo>
                  <a:pt x="117439" y="92381"/>
                </a:lnTo>
                <a:cubicBezTo>
                  <a:pt x="117439" y="92381"/>
                  <a:pt x="122023" y="28988"/>
                  <a:pt x="158434" y="14843"/>
                </a:cubicBezTo>
                <a:lnTo>
                  <a:pt x="143110" y="7246"/>
                </a:lnTo>
                <a:cubicBezTo>
                  <a:pt x="143110" y="7246"/>
                  <a:pt x="163379" y="501"/>
                  <a:pt x="189148" y="26"/>
                </a:cubicBezTo>
                <a:close/>
              </a:path>
            </a:pathLst>
          </a:custGeom>
          <a:solidFill>
            <a:schemeClr val="bg2"/>
          </a:solidFill>
          <a:ln w="13086" cap="flat">
            <a:noFill/>
            <a:prstDash val="solid"/>
            <a:miter/>
          </a:ln>
        </p:spPr>
        <p:txBody>
          <a:bodyPr rtlCol="0" anchor="ctr"/>
          <a:lstStyle/>
          <a:p>
            <a:endParaRPr lang="en-ID">
              <a:solidFill>
                <a:schemeClr val="tx2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64" name="Freeform: Shape 63">
            <a:extLst>
              <a:ext uri="{FF2B5EF4-FFF2-40B4-BE49-F238E27FC236}">
                <a16:creationId xmlns:a16="http://schemas.microsoft.com/office/drawing/2014/main" id="{0BDE2F3B-6CA0-45D4-88B4-16FBFB1B8EC5}"/>
              </a:ext>
            </a:extLst>
          </p:cNvPr>
          <p:cNvSpPr/>
          <p:nvPr/>
        </p:nvSpPr>
        <p:spPr>
          <a:xfrm>
            <a:off x="9584543" y="5364533"/>
            <a:ext cx="242518" cy="252902"/>
          </a:xfrm>
          <a:custGeom>
            <a:avLst/>
            <a:gdLst>
              <a:gd name="connsiteX0" fmla="*/ 421097 w 423202"/>
              <a:gd name="connsiteY0" fmla="*/ 392728 h 441320"/>
              <a:gd name="connsiteX1" fmla="*/ 401189 w 423202"/>
              <a:gd name="connsiteY1" fmla="*/ 335622 h 441320"/>
              <a:gd name="connsiteX2" fmla="*/ 373422 w 423202"/>
              <a:gd name="connsiteY2" fmla="*/ 307332 h 441320"/>
              <a:gd name="connsiteX3" fmla="*/ 268380 w 423202"/>
              <a:gd name="connsiteY3" fmla="*/ 268432 h 441320"/>
              <a:gd name="connsiteX4" fmla="*/ 250436 w 423202"/>
              <a:gd name="connsiteY4" fmla="*/ 246952 h 441320"/>
              <a:gd name="connsiteX5" fmla="*/ 245721 w 423202"/>
              <a:gd name="connsiteY5" fmla="*/ 221412 h 441320"/>
              <a:gd name="connsiteX6" fmla="*/ 296801 w 423202"/>
              <a:gd name="connsiteY6" fmla="*/ 155007 h 441320"/>
              <a:gd name="connsiteX7" fmla="*/ 291562 w 423202"/>
              <a:gd name="connsiteY7" fmla="*/ 208314 h 441320"/>
              <a:gd name="connsiteX8" fmla="*/ 320639 w 423202"/>
              <a:gd name="connsiteY8" fmla="*/ 107594 h 441320"/>
              <a:gd name="connsiteX9" fmla="*/ 258163 w 423202"/>
              <a:gd name="connsiteY9" fmla="*/ 5302 h 441320"/>
              <a:gd name="connsiteX10" fmla="*/ 187830 w 423202"/>
              <a:gd name="connsiteY10" fmla="*/ 6219 h 441320"/>
              <a:gd name="connsiteX11" fmla="*/ 121818 w 423202"/>
              <a:gd name="connsiteY11" fmla="*/ 153305 h 441320"/>
              <a:gd name="connsiteX12" fmla="*/ 165564 w 423202"/>
              <a:gd name="connsiteY12" fmla="*/ 212505 h 441320"/>
              <a:gd name="connsiteX13" fmla="*/ 177613 w 423202"/>
              <a:gd name="connsiteY13" fmla="*/ 221019 h 441320"/>
              <a:gd name="connsiteX14" fmla="*/ 172898 w 423202"/>
              <a:gd name="connsiteY14" fmla="*/ 246821 h 441320"/>
              <a:gd name="connsiteX15" fmla="*/ 154824 w 423202"/>
              <a:gd name="connsiteY15" fmla="*/ 268301 h 441320"/>
              <a:gd name="connsiteX16" fmla="*/ 49781 w 423202"/>
              <a:gd name="connsiteY16" fmla="*/ 307201 h 441320"/>
              <a:gd name="connsiteX17" fmla="*/ 22014 w 423202"/>
              <a:gd name="connsiteY17" fmla="*/ 335492 h 441320"/>
              <a:gd name="connsiteX18" fmla="*/ 2106 w 423202"/>
              <a:gd name="connsiteY18" fmla="*/ 392597 h 441320"/>
              <a:gd name="connsiteX19" fmla="*/ 36684 w 423202"/>
              <a:gd name="connsiteY19" fmla="*/ 441320 h 441320"/>
              <a:gd name="connsiteX20" fmla="*/ 152466 w 423202"/>
              <a:gd name="connsiteY20" fmla="*/ 441320 h 441320"/>
              <a:gd name="connsiteX21" fmla="*/ 129545 w 423202"/>
              <a:gd name="connsiteY21" fmla="*/ 348720 h 441320"/>
              <a:gd name="connsiteX22" fmla="*/ 298504 w 423202"/>
              <a:gd name="connsiteY22" fmla="*/ 348720 h 441320"/>
              <a:gd name="connsiteX23" fmla="*/ 269820 w 423202"/>
              <a:gd name="connsiteY23" fmla="*/ 441320 h 441320"/>
              <a:gd name="connsiteX24" fmla="*/ 386389 w 423202"/>
              <a:gd name="connsiteY24" fmla="*/ 441320 h 441320"/>
              <a:gd name="connsiteX25" fmla="*/ 421097 w 423202"/>
              <a:gd name="connsiteY25" fmla="*/ 392728 h 441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423202" h="441320">
                <a:moveTo>
                  <a:pt x="421097" y="392728"/>
                </a:moveTo>
                <a:lnTo>
                  <a:pt x="401189" y="335622"/>
                </a:lnTo>
                <a:cubicBezTo>
                  <a:pt x="396605" y="322525"/>
                  <a:pt x="386520" y="312047"/>
                  <a:pt x="373422" y="307332"/>
                </a:cubicBezTo>
                <a:lnTo>
                  <a:pt x="268380" y="268432"/>
                </a:lnTo>
                <a:cubicBezTo>
                  <a:pt x="259080" y="264896"/>
                  <a:pt x="252139" y="256775"/>
                  <a:pt x="250436" y="246952"/>
                </a:cubicBezTo>
                <a:lnTo>
                  <a:pt x="245721" y="221412"/>
                </a:lnTo>
                <a:cubicBezTo>
                  <a:pt x="285144" y="208707"/>
                  <a:pt x="295884" y="145970"/>
                  <a:pt x="296801" y="155007"/>
                </a:cubicBezTo>
                <a:cubicBezTo>
                  <a:pt x="297718" y="165092"/>
                  <a:pt x="291562" y="208314"/>
                  <a:pt x="291562" y="208314"/>
                </a:cubicBezTo>
                <a:cubicBezTo>
                  <a:pt x="291562" y="208314"/>
                  <a:pt x="324568" y="164568"/>
                  <a:pt x="320639" y="107594"/>
                </a:cubicBezTo>
                <a:cubicBezTo>
                  <a:pt x="316710" y="50750"/>
                  <a:pt x="282656" y="17745"/>
                  <a:pt x="258163" y="5302"/>
                </a:cubicBezTo>
                <a:cubicBezTo>
                  <a:pt x="233671" y="-7141"/>
                  <a:pt x="187830" y="6219"/>
                  <a:pt x="187830" y="6219"/>
                </a:cubicBezTo>
                <a:cubicBezTo>
                  <a:pt x="125747" y="-9105"/>
                  <a:pt x="96016" y="104582"/>
                  <a:pt x="121818" y="153305"/>
                </a:cubicBezTo>
                <a:cubicBezTo>
                  <a:pt x="139107" y="185917"/>
                  <a:pt x="156133" y="204123"/>
                  <a:pt x="165564" y="212505"/>
                </a:cubicBezTo>
                <a:cubicBezTo>
                  <a:pt x="168052" y="214732"/>
                  <a:pt x="172112" y="218137"/>
                  <a:pt x="177613" y="221019"/>
                </a:cubicBezTo>
                <a:lnTo>
                  <a:pt x="172898" y="246821"/>
                </a:lnTo>
                <a:cubicBezTo>
                  <a:pt x="171065" y="256644"/>
                  <a:pt x="164123" y="264765"/>
                  <a:pt x="154824" y="268301"/>
                </a:cubicBezTo>
                <a:lnTo>
                  <a:pt x="49781" y="307201"/>
                </a:lnTo>
                <a:cubicBezTo>
                  <a:pt x="36815" y="312047"/>
                  <a:pt x="26468" y="322394"/>
                  <a:pt x="22014" y="335492"/>
                </a:cubicBezTo>
                <a:lnTo>
                  <a:pt x="2106" y="392597"/>
                </a:lnTo>
                <a:cubicBezTo>
                  <a:pt x="-6276" y="416304"/>
                  <a:pt x="11405" y="441320"/>
                  <a:pt x="36684" y="441320"/>
                </a:cubicBezTo>
                <a:lnTo>
                  <a:pt x="152466" y="441320"/>
                </a:lnTo>
                <a:lnTo>
                  <a:pt x="129545" y="348720"/>
                </a:lnTo>
                <a:cubicBezTo>
                  <a:pt x="129545" y="348720"/>
                  <a:pt x="225943" y="382119"/>
                  <a:pt x="298504" y="348720"/>
                </a:cubicBezTo>
                <a:lnTo>
                  <a:pt x="269820" y="441320"/>
                </a:lnTo>
                <a:lnTo>
                  <a:pt x="386389" y="441320"/>
                </a:lnTo>
                <a:cubicBezTo>
                  <a:pt x="411798" y="441451"/>
                  <a:pt x="429480" y="416566"/>
                  <a:pt x="421097" y="392728"/>
                </a:cubicBezTo>
                <a:close/>
              </a:path>
            </a:pathLst>
          </a:custGeom>
          <a:solidFill>
            <a:schemeClr val="bg2"/>
          </a:solidFill>
          <a:ln w="13086" cap="flat">
            <a:noFill/>
            <a:prstDash val="solid"/>
            <a:miter/>
          </a:ln>
        </p:spPr>
        <p:txBody>
          <a:bodyPr rtlCol="0" anchor="ctr"/>
          <a:lstStyle/>
          <a:p>
            <a:endParaRPr lang="en-ID">
              <a:solidFill>
                <a:schemeClr val="tx2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B1BF37B9-14AA-4693-B009-F9537595D31C}"/>
              </a:ext>
            </a:extLst>
          </p:cNvPr>
          <p:cNvSpPr txBox="1"/>
          <p:nvPr/>
        </p:nvSpPr>
        <p:spPr>
          <a:xfrm>
            <a:off x="4836680" y="2885545"/>
            <a:ext cx="959600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100" spc="0" baseline="0" dirty="0">
                <a:solidFill>
                  <a:schemeClr val="tx2">
                    <a:lumMod val="85000"/>
                    <a:lumOff val="15000"/>
                  </a:schemeClr>
                </a:solidFill>
                <a:latin typeface="+mj-lt"/>
                <a:cs typeface="Arial"/>
                <a:sym typeface="Arial"/>
                <a:rtl val="0"/>
              </a:rPr>
              <a:t>Nick name</a:t>
            </a: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B9564CAA-3DE9-4ACC-BCF6-F7DA1AF829B4}"/>
              </a:ext>
            </a:extLst>
          </p:cNvPr>
          <p:cNvSpPr txBox="1"/>
          <p:nvPr/>
        </p:nvSpPr>
        <p:spPr>
          <a:xfrm>
            <a:off x="7031310" y="2885545"/>
            <a:ext cx="959600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100" spc="0" baseline="0" dirty="0">
                <a:solidFill>
                  <a:schemeClr val="tx2">
                    <a:lumMod val="85000"/>
                    <a:lumOff val="15000"/>
                  </a:schemeClr>
                </a:solidFill>
                <a:latin typeface="+mj-lt"/>
                <a:cs typeface="Arial"/>
                <a:sym typeface="Arial"/>
                <a:rtl val="0"/>
              </a:rPr>
              <a:t>Nick name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9BEE89A2-23CF-4861-A6EC-7B5A3641B677}"/>
              </a:ext>
            </a:extLst>
          </p:cNvPr>
          <p:cNvSpPr txBox="1"/>
          <p:nvPr/>
        </p:nvSpPr>
        <p:spPr>
          <a:xfrm>
            <a:off x="9225940" y="2885545"/>
            <a:ext cx="959600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100" spc="0" baseline="0" dirty="0">
                <a:solidFill>
                  <a:schemeClr val="tx2">
                    <a:lumMod val="85000"/>
                    <a:lumOff val="15000"/>
                  </a:schemeClr>
                </a:solidFill>
                <a:latin typeface="+mj-lt"/>
                <a:cs typeface="Arial"/>
                <a:sym typeface="Arial"/>
                <a:rtl val="0"/>
              </a:rPr>
              <a:t>Nick name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E40A9FB6-569E-4026-B17A-7BFB8EECFC10}"/>
              </a:ext>
            </a:extLst>
          </p:cNvPr>
          <p:cNvSpPr txBox="1"/>
          <p:nvPr/>
        </p:nvSpPr>
        <p:spPr>
          <a:xfrm>
            <a:off x="7031310" y="1351714"/>
            <a:ext cx="959600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100" spc="0" baseline="0" dirty="0">
                <a:solidFill>
                  <a:schemeClr val="tx2">
                    <a:lumMod val="85000"/>
                    <a:lumOff val="15000"/>
                  </a:schemeClr>
                </a:solidFill>
                <a:latin typeface="+mj-lt"/>
                <a:cs typeface="Arial"/>
                <a:sym typeface="Arial"/>
                <a:rtl val="0"/>
              </a:rPr>
              <a:t>Nick name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BB48B077-6725-4DCF-B626-85CABB4777A7}"/>
              </a:ext>
            </a:extLst>
          </p:cNvPr>
          <p:cNvSpPr txBox="1"/>
          <p:nvPr/>
        </p:nvSpPr>
        <p:spPr>
          <a:xfrm>
            <a:off x="3785028" y="4409545"/>
            <a:ext cx="959600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100" spc="0" baseline="0" dirty="0">
                <a:solidFill>
                  <a:schemeClr val="tx2">
                    <a:lumMod val="85000"/>
                    <a:lumOff val="15000"/>
                  </a:schemeClr>
                </a:solidFill>
                <a:latin typeface="+mj-lt"/>
                <a:cs typeface="Arial"/>
                <a:sym typeface="Arial"/>
                <a:rtl val="0"/>
              </a:rPr>
              <a:t>Nick name</a:t>
            </a: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0241A44B-417B-4C42-8E34-A26809AC920C}"/>
              </a:ext>
            </a:extLst>
          </p:cNvPr>
          <p:cNvSpPr txBox="1"/>
          <p:nvPr/>
        </p:nvSpPr>
        <p:spPr>
          <a:xfrm>
            <a:off x="5949260" y="4409545"/>
            <a:ext cx="959600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100" spc="0" baseline="0" dirty="0">
                <a:solidFill>
                  <a:schemeClr val="tx2">
                    <a:lumMod val="85000"/>
                    <a:lumOff val="15000"/>
                  </a:schemeClr>
                </a:solidFill>
                <a:latin typeface="+mj-lt"/>
                <a:cs typeface="Arial"/>
                <a:sym typeface="Arial"/>
                <a:rtl val="0"/>
              </a:rPr>
              <a:t>Nick name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7BCEA97C-4561-4370-984D-1378AF677CAF}"/>
              </a:ext>
            </a:extLst>
          </p:cNvPr>
          <p:cNvSpPr txBox="1"/>
          <p:nvPr/>
        </p:nvSpPr>
        <p:spPr>
          <a:xfrm>
            <a:off x="8110561" y="4409545"/>
            <a:ext cx="959600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100" spc="0" baseline="0" dirty="0">
                <a:solidFill>
                  <a:schemeClr val="tx2">
                    <a:lumMod val="85000"/>
                    <a:lumOff val="15000"/>
                  </a:schemeClr>
                </a:solidFill>
                <a:latin typeface="+mj-lt"/>
                <a:cs typeface="Arial"/>
                <a:sym typeface="Arial"/>
                <a:rtl val="0"/>
              </a:rPr>
              <a:t>Nick name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BFAB142B-E062-4A18-9AB6-497C8B18C0C5}"/>
              </a:ext>
            </a:extLst>
          </p:cNvPr>
          <p:cNvSpPr txBox="1"/>
          <p:nvPr/>
        </p:nvSpPr>
        <p:spPr>
          <a:xfrm>
            <a:off x="10277462" y="4409545"/>
            <a:ext cx="959600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100" spc="0" baseline="0" dirty="0">
                <a:solidFill>
                  <a:schemeClr val="tx2">
                    <a:lumMod val="85000"/>
                    <a:lumOff val="15000"/>
                  </a:schemeClr>
                </a:solidFill>
                <a:latin typeface="+mj-lt"/>
                <a:cs typeface="Arial"/>
                <a:sym typeface="Arial"/>
                <a:rtl val="0"/>
              </a:rPr>
              <a:t>Nick name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8DE0851D-3A34-4417-B2EB-A69ADF931AD4}"/>
              </a:ext>
            </a:extLst>
          </p:cNvPr>
          <p:cNvSpPr txBox="1"/>
          <p:nvPr/>
        </p:nvSpPr>
        <p:spPr>
          <a:xfrm>
            <a:off x="7031310" y="5931576"/>
            <a:ext cx="959600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100" spc="0" baseline="0" dirty="0">
                <a:solidFill>
                  <a:schemeClr val="tx2">
                    <a:lumMod val="85000"/>
                    <a:lumOff val="15000"/>
                  </a:schemeClr>
                </a:solidFill>
                <a:latin typeface="+mj-lt"/>
                <a:cs typeface="Arial"/>
                <a:sym typeface="Arial"/>
                <a:rtl val="0"/>
              </a:rPr>
              <a:t>Nick name</a:t>
            </a: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2D59E36A-04BE-41BE-8A79-584BE1EC8034}"/>
              </a:ext>
            </a:extLst>
          </p:cNvPr>
          <p:cNvSpPr txBox="1"/>
          <p:nvPr/>
        </p:nvSpPr>
        <p:spPr>
          <a:xfrm>
            <a:off x="4836680" y="5931576"/>
            <a:ext cx="959600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100" spc="0" baseline="0" dirty="0">
                <a:solidFill>
                  <a:schemeClr val="tx2">
                    <a:lumMod val="85000"/>
                    <a:lumOff val="15000"/>
                  </a:schemeClr>
                </a:solidFill>
                <a:latin typeface="+mj-lt"/>
                <a:cs typeface="Arial"/>
                <a:sym typeface="Arial"/>
                <a:rtl val="0"/>
              </a:rPr>
              <a:t>Nick name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0EA2067C-3430-489A-B348-AAFAE642D4B4}"/>
              </a:ext>
            </a:extLst>
          </p:cNvPr>
          <p:cNvSpPr txBox="1"/>
          <p:nvPr/>
        </p:nvSpPr>
        <p:spPr>
          <a:xfrm>
            <a:off x="9225940" y="5931576"/>
            <a:ext cx="959600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100" spc="0" baseline="0" dirty="0">
                <a:solidFill>
                  <a:schemeClr val="tx2">
                    <a:lumMod val="85000"/>
                    <a:lumOff val="15000"/>
                  </a:schemeClr>
                </a:solidFill>
                <a:latin typeface="+mj-lt"/>
                <a:cs typeface="Arial"/>
                <a:sym typeface="Arial"/>
                <a:rtl val="0"/>
              </a:rPr>
              <a:t>Nick name</a:t>
            </a:r>
          </a:p>
        </p:txBody>
      </p:sp>
    </p:spTree>
    <p:extLst>
      <p:ext uri="{BB962C8B-B14F-4D97-AF65-F5344CB8AC3E}">
        <p14:creationId xmlns:p14="http://schemas.microsoft.com/office/powerpoint/2010/main" val="386791345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: Shape 6">
            <a:extLst>
              <a:ext uri="{FF2B5EF4-FFF2-40B4-BE49-F238E27FC236}">
                <a16:creationId xmlns:a16="http://schemas.microsoft.com/office/drawing/2014/main" id="{4156D8AE-BD1E-40A6-8828-69DE354AA1BF}"/>
              </a:ext>
            </a:extLst>
          </p:cNvPr>
          <p:cNvSpPr/>
          <p:nvPr/>
        </p:nvSpPr>
        <p:spPr>
          <a:xfrm>
            <a:off x="5563826" y="622415"/>
            <a:ext cx="1078385" cy="1078385"/>
          </a:xfrm>
          <a:custGeom>
            <a:avLst/>
            <a:gdLst>
              <a:gd name="connsiteX0" fmla="*/ 1078386 w 1078385"/>
              <a:gd name="connsiteY0" fmla="*/ 539193 h 1078385"/>
              <a:gd name="connsiteX1" fmla="*/ 539193 w 1078385"/>
              <a:gd name="connsiteY1" fmla="*/ 1078386 h 1078385"/>
              <a:gd name="connsiteX2" fmla="*/ 0 w 1078385"/>
              <a:gd name="connsiteY2" fmla="*/ 539193 h 1078385"/>
              <a:gd name="connsiteX3" fmla="*/ 539193 w 1078385"/>
              <a:gd name="connsiteY3" fmla="*/ 0 h 1078385"/>
              <a:gd name="connsiteX4" fmla="*/ 1078386 w 1078385"/>
              <a:gd name="connsiteY4" fmla="*/ 539193 h 10783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78385" h="1078385">
                <a:moveTo>
                  <a:pt x="1078386" y="539193"/>
                </a:moveTo>
                <a:cubicBezTo>
                  <a:pt x="1078386" y="836981"/>
                  <a:pt x="836981" y="1078386"/>
                  <a:pt x="539193" y="1078386"/>
                </a:cubicBezTo>
                <a:cubicBezTo>
                  <a:pt x="241405" y="1078386"/>
                  <a:pt x="0" y="836981"/>
                  <a:pt x="0" y="539193"/>
                </a:cubicBezTo>
                <a:cubicBezTo>
                  <a:pt x="0" y="241405"/>
                  <a:pt x="241405" y="0"/>
                  <a:pt x="539193" y="0"/>
                </a:cubicBezTo>
                <a:cubicBezTo>
                  <a:pt x="836981" y="0"/>
                  <a:pt x="1078386" y="241405"/>
                  <a:pt x="1078386" y="539193"/>
                </a:cubicBezTo>
                <a:close/>
              </a:path>
            </a:pathLst>
          </a:custGeom>
          <a:solidFill>
            <a:schemeClr val="accent6"/>
          </a:solidFill>
          <a:ln w="128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74" name="Graphic 2">
            <a:extLst>
              <a:ext uri="{FF2B5EF4-FFF2-40B4-BE49-F238E27FC236}">
                <a16:creationId xmlns:a16="http://schemas.microsoft.com/office/drawing/2014/main" id="{94B26124-427A-426F-A6CF-760E133A637A}"/>
              </a:ext>
            </a:extLst>
          </p:cNvPr>
          <p:cNvSpPr/>
          <p:nvPr/>
        </p:nvSpPr>
        <p:spPr>
          <a:xfrm>
            <a:off x="4026906" y="2076575"/>
            <a:ext cx="1956606" cy="45719"/>
          </a:xfrm>
          <a:custGeom>
            <a:avLst/>
            <a:gdLst>
              <a:gd name="connsiteX0" fmla="*/ 0 w 832162"/>
              <a:gd name="connsiteY0" fmla="*/ 0 h 12877"/>
              <a:gd name="connsiteX1" fmla="*/ 832163 w 832162"/>
              <a:gd name="connsiteY1" fmla="*/ 0 h 128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32162" h="12877">
                <a:moveTo>
                  <a:pt x="0" y="0"/>
                </a:moveTo>
                <a:lnTo>
                  <a:pt x="832163" y="0"/>
                </a:lnTo>
              </a:path>
            </a:pathLst>
          </a:custGeom>
          <a:noFill/>
          <a:ln w="12700" cap="flat">
            <a:solidFill>
              <a:schemeClr val="bg2">
                <a:lumMod val="85000"/>
              </a:schemeClr>
            </a:solidFill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175" name="Graphic 2">
            <a:extLst>
              <a:ext uri="{FF2B5EF4-FFF2-40B4-BE49-F238E27FC236}">
                <a16:creationId xmlns:a16="http://schemas.microsoft.com/office/drawing/2014/main" id="{81B80509-CCFA-4B55-BEFD-1AE0DBDE866E}"/>
              </a:ext>
            </a:extLst>
          </p:cNvPr>
          <p:cNvSpPr/>
          <p:nvPr/>
        </p:nvSpPr>
        <p:spPr>
          <a:xfrm>
            <a:off x="6208487" y="2076575"/>
            <a:ext cx="1955611" cy="45719"/>
          </a:xfrm>
          <a:custGeom>
            <a:avLst/>
            <a:gdLst>
              <a:gd name="connsiteX0" fmla="*/ 0 w 832162"/>
              <a:gd name="connsiteY0" fmla="*/ 0 h 12877"/>
              <a:gd name="connsiteX1" fmla="*/ 832163 w 832162"/>
              <a:gd name="connsiteY1" fmla="*/ 0 h 128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32162" h="12877">
                <a:moveTo>
                  <a:pt x="0" y="0"/>
                </a:moveTo>
                <a:lnTo>
                  <a:pt x="832163" y="0"/>
                </a:lnTo>
              </a:path>
            </a:pathLst>
          </a:custGeom>
          <a:noFill/>
          <a:ln w="12700" cap="flat">
            <a:solidFill>
              <a:schemeClr val="bg2">
                <a:lumMod val="85000"/>
              </a:schemeClr>
            </a:solidFill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176" name="Graphic 2">
            <a:extLst>
              <a:ext uri="{FF2B5EF4-FFF2-40B4-BE49-F238E27FC236}">
                <a16:creationId xmlns:a16="http://schemas.microsoft.com/office/drawing/2014/main" id="{6F3A2814-19C7-4712-B8AB-A8742C65BA38}"/>
              </a:ext>
            </a:extLst>
          </p:cNvPr>
          <p:cNvSpPr/>
          <p:nvPr/>
        </p:nvSpPr>
        <p:spPr>
          <a:xfrm>
            <a:off x="6037728" y="2016693"/>
            <a:ext cx="119763" cy="119763"/>
          </a:xfrm>
          <a:custGeom>
            <a:avLst/>
            <a:gdLst>
              <a:gd name="connsiteX0" fmla="*/ 119763 w 119763"/>
              <a:gd name="connsiteY0" fmla="*/ 59882 h 119763"/>
              <a:gd name="connsiteX1" fmla="*/ 59882 w 119763"/>
              <a:gd name="connsiteY1" fmla="*/ 119763 h 119763"/>
              <a:gd name="connsiteX2" fmla="*/ 0 w 119763"/>
              <a:gd name="connsiteY2" fmla="*/ 59882 h 119763"/>
              <a:gd name="connsiteX3" fmla="*/ 59882 w 119763"/>
              <a:gd name="connsiteY3" fmla="*/ 0 h 119763"/>
              <a:gd name="connsiteX4" fmla="*/ 119763 w 119763"/>
              <a:gd name="connsiteY4" fmla="*/ 59882 h 119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9763" h="119763">
                <a:moveTo>
                  <a:pt x="119763" y="59882"/>
                </a:moveTo>
                <a:cubicBezTo>
                  <a:pt x="119763" y="92978"/>
                  <a:pt x="92978" y="119763"/>
                  <a:pt x="59882" y="119763"/>
                </a:cubicBezTo>
                <a:cubicBezTo>
                  <a:pt x="26786" y="119763"/>
                  <a:pt x="0" y="92978"/>
                  <a:pt x="0" y="59882"/>
                </a:cubicBezTo>
                <a:cubicBezTo>
                  <a:pt x="0" y="26786"/>
                  <a:pt x="26786" y="0"/>
                  <a:pt x="59882" y="0"/>
                </a:cubicBezTo>
                <a:cubicBezTo>
                  <a:pt x="92978" y="0"/>
                  <a:pt x="119763" y="26786"/>
                  <a:pt x="119763" y="59882"/>
                </a:cubicBezTo>
                <a:close/>
              </a:path>
            </a:pathLst>
          </a:custGeom>
          <a:solidFill>
            <a:schemeClr val="accent6"/>
          </a:solidFill>
          <a:ln w="128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56" name="Freeform: Shape 55">
            <a:extLst>
              <a:ext uri="{FF2B5EF4-FFF2-40B4-BE49-F238E27FC236}">
                <a16:creationId xmlns:a16="http://schemas.microsoft.com/office/drawing/2014/main" id="{ED8808CF-898A-4085-8C9D-E00344ADB3CC}"/>
              </a:ext>
            </a:extLst>
          </p:cNvPr>
          <p:cNvSpPr/>
          <p:nvPr/>
        </p:nvSpPr>
        <p:spPr>
          <a:xfrm>
            <a:off x="7611642" y="2158864"/>
            <a:ext cx="1078385" cy="1078385"/>
          </a:xfrm>
          <a:custGeom>
            <a:avLst/>
            <a:gdLst>
              <a:gd name="connsiteX0" fmla="*/ 1078386 w 1078385"/>
              <a:gd name="connsiteY0" fmla="*/ 539193 h 1078385"/>
              <a:gd name="connsiteX1" fmla="*/ 539193 w 1078385"/>
              <a:gd name="connsiteY1" fmla="*/ 1078386 h 1078385"/>
              <a:gd name="connsiteX2" fmla="*/ 0 w 1078385"/>
              <a:gd name="connsiteY2" fmla="*/ 539193 h 1078385"/>
              <a:gd name="connsiteX3" fmla="*/ 539193 w 1078385"/>
              <a:gd name="connsiteY3" fmla="*/ 0 h 1078385"/>
              <a:gd name="connsiteX4" fmla="*/ 1078386 w 1078385"/>
              <a:gd name="connsiteY4" fmla="*/ 539193 h 10783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78385" h="1078385">
                <a:moveTo>
                  <a:pt x="1078386" y="539193"/>
                </a:moveTo>
                <a:cubicBezTo>
                  <a:pt x="1078386" y="836981"/>
                  <a:pt x="836981" y="1078386"/>
                  <a:pt x="539193" y="1078386"/>
                </a:cubicBezTo>
                <a:cubicBezTo>
                  <a:pt x="241405" y="1078386"/>
                  <a:pt x="0" y="836981"/>
                  <a:pt x="0" y="539193"/>
                </a:cubicBezTo>
                <a:cubicBezTo>
                  <a:pt x="0" y="241405"/>
                  <a:pt x="241405" y="0"/>
                  <a:pt x="539193" y="0"/>
                </a:cubicBezTo>
                <a:cubicBezTo>
                  <a:pt x="836981" y="0"/>
                  <a:pt x="1078386" y="241405"/>
                  <a:pt x="1078386" y="539193"/>
                </a:cubicBezTo>
                <a:close/>
              </a:path>
            </a:pathLst>
          </a:custGeom>
          <a:solidFill>
            <a:schemeClr val="accent2"/>
          </a:solidFill>
          <a:ln w="128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ABB45416-9670-48B4-B3F9-D1F1680FEBC5}"/>
              </a:ext>
            </a:extLst>
          </p:cNvPr>
          <p:cNvSpPr/>
          <p:nvPr/>
        </p:nvSpPr>
        <p:spPr>
          <a:xfrm>
            <a:off x="3497371" y="2158864"/>
            <a:ext cx="1078385" cy="1078385"/>
          </a:xfrm>
          <a:custGeom>
            <a:avLst/>
            <a:gdLst>
              <a:gd name="connsiteX0" fmla="*/ 1078386 w 1078385"/>
              <a:gd name="connsiteY0" fmla="*/ 539193 h 1078385"/>
              <a:gd name="connsiteX1" fmla="*/ 539193 w 1078385"/>
              <a:gd name="connsiteY1" fmla="*/ 1078386 h 1078385"/>
              <a:gd name="connsiteX2" fmla="*/ 0 w 1078385"/>
              <a:gd name="connsiteY2" fmla="*/ 539193 h 1078385"/>
              <a:gd name="connsiteX3" fmla="*/ 539193 w 1078385"/>
              <a:gd name="connsiteY3" fmla="*/ 0 h 1078385"/>
              <a:gd name="connsiteX4" fmla="*/ 1078386 w 1078385"/>
              <a:gd name="connsiteY4" fmla="*/ 539193 h 10783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78385" h="1078385">
                <a:moveTo>
                  <a:pt x="1078386" y="539193"/>
                </a:moveTo>
                <a:cubicBezTo>
                  <a:pt x="1078386" y="836981"/>
                  <a:pt x="836981" y="1078386"/>
                  <a:pt x="539193" y="1078386"/>
                </a:cubicBezTo>
                <a:cubicBezTo>
                  <a:pt x="241405" y="1078386"/>
                  <a:pt x="0" y="836981"/>
                  <a:pt x="0" y="539193"/>
                </a:cubicBezTo>
                <a:cubicBezTo>
                  <a:pt x="0" y="241405"/>
                  <a:pt x="241405" y="0"/>
                  <a:pt x="539193" y="0"/>
                </a:cubicBezTo>
                <a:cubicBezTo>
                  <a:pt x="836981" y="0"/>
                  <a:pt x="1078386" y="241405"/>
                  <a:pt x="1078386" y="539193"/>
                </a:cubicBezTo>
                <a:close/>
              </a:path>
            </a:pathLst>
          </a:custGeom>
          <a:solidFill>
            <a:schemeClr val="accent1"/>
          </a:solidFill>
          <a:ln w="128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48CDDFCF-BED4-4F50-B1F1-68E391D9583D}"/>
              </a:ext>
            </a:extLst>
          </p:cNvPr>
          <p:cNvSpPr/>
          <p:nvPr/>
        </p:nvSpPr>
        <p:spPr>
          <a:xfrm rot="17011576">
            <a:off x="2568298" y="3678361"/>
            <a:ext cx="1078427" cy="1078426"/>
          </a:xfrm>
          <a:custGeom>
            <a:avLst/>
            <a:gdLst>
              <a:gd name="connsiteX0" fmla="*/ 1078427 w 1078427"/>
              <a:gd name="connsiteY0" fmla="*/ 539213 h 1078426"/>
              <a:gd name="connsiteX1" fmla="*/ 539214 w 1078427"/>
              <a:gd name="connsiteY1" fmla="*/ 1078427 h 1078426"/>
              <a:gd name="connsiteX2" fmla="*/ 0 w 1078427"/>
              <a:gd name="connsiteY2" fmla="*/ 539213 h 1078426"/>
              <a:gd name="connsiteX3" fmla="*/ 539214 w 1078427"/>
              <a:gd name="connsiteY3" fmla="*/ 0 h 1078426"/>
              <a:gd name="connsiteX4" fmla="*/ 1078427 w 1078427"/>
              <a:gd name="connsiteY4" fmla="*/ 539213 h 10784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78427" h="1078426">
                <a:moveTo>
                  <a:pt x="1078427" y="539213"/>
                </a:moveTo>
                <a:cubicBezTo>
                  <a:pt x="1078427" y="837013"/>
                  <a:pt x="837013" y="1078427"/>
                  <a:pt x="539214" y="1078427"/>
                </a:cubicBezTo>
                <a:cubicBezTo>
                  <a:pt x="241414" y="1078427"/>
                  <a:pt x="0" y="837013"/>
                  <a:pt x="0" y="539213"/>
                </a:cubicBezTo>
                <a:cubicBezTo>
                  <a:pt x="0" y="241414"/>
                  <a:pt x="241414" y="0"/>
                  <a:pt x="539214" y="0"/>
                </a:cubicBezTo>
                <a:cubicBezTo>
                  <a:pt x="837013" y="0"/>
                  <a:pt x="1078427" y="241414"/>
                  <a:pt x="1078427" y="539213"/>
                </a:cubicBezTo>
                <a:close/>
              </a:path>
            </a:pathLst>
          </a:custGeom>
          <a:solidFill>
            <a:schemeClr val="accent3"/>
          </a:solidFill>
          <a:ln w="128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28" name="Freeform: Shape 27">
            <a:extLst>
              <a:ext uri="{FF2B5EF4-FFF2-40B4-BE49-F238E27FC236}">
                <a16:creationId xmlns:a16="http://schemas.microsoft.com/office/drawing/2014/main" id="{13E2773B-DA7F-4858-8ACF-0545F10BD534}"/>
              </a:ext>
            </a:extLst>
          </p:cNvPr>
          <p:cNvSpPr/>
          <p:nvPr/>
        </p:nvSpPr>
        <p:spPr>
          <a:xfrm rot="20285596">
            <a:off x="4373336" y="3678606"/>
            <a:ext cx="1078394" cy="1078394"/>
          </a:xfrm>
          <a:custGeom>
            <a:avLst/>
            <a:gdLst>
              <a:gd name="connsiteX0" fmla="*/ 1078395 w 1078394"/>
              <a:gd name="connsiteY0" fmla="*/ 539197 h 1078394"/>
              <a:gd name="connsiteX1" fmla="*/ 539198 w 1078394"/>
              <a:gd name="connsiteY1" fmla="*/ 1078394 h 1078394"/>
              <a:gd name="connsiteX2" fmla="*/ 0 w 1078394"/>
              <a:gd name="connsiteY2" fmla="*/ 539197 h 1078394"/>
              <a:gd name="connsiteX3" fmla="*/ 539198 w 1078394"/>
              <a:gd name="connsiteY3" fmla="*/ 0 h 1078394"/>
              <a:gd name="connsiteX4" fmla="*/ 1078395 w 1078394"/>
              <a:gd name="connsiteY4" fmla="*/ 539197 h 10783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78394" h="1078394">
                <a:moveTo>
                  <a:pt x="1078395" y="539197"/>
                </a:moveTo>
                <a:cubicBezTo>
                  <a:pt x="1078395" y="836988"/>
                  <a:pt x="836988" y="1078394"/>
                  <a:pt x="539198" y="1078394"/>
                </a:cubicBezTo>
                <a:cubicBezTo>
                  <a:pt x="241407" y="1078394"/>
                  <a:pt x="0" y="836987"/>
                  <a:pt x="0" y="539197"/>
                </a:cubicBezTo>
                <a:cubicBezTo>
                  <a:pt x="0" y="241407"/>
                  <a:pt x="241407" y="0"/>
                  <a:pt x="539198" y="0"/>
                </a:cubicBezTo>
                <a:cubicBezTo>
                  <a:pt x="836988" y="0"/>
                  <a:pt x="1078395" y="241407"/>
                  <a:pt x="1078395" y="539197"/>
                </a:cubicBezTo>
                <a:close/>
              </a:path>
            </a:pathLst>
          </a:custGeom>
          <a:solidFill>
            <a:schemeClr val="accent4"/>
          </a:solidFill>
          <a:ln w="128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49" name="Freeform: Shape 48">
            <a:extLst>
              <a:ext uri="{FF2B5EF4-FFF2-40B4-BE49-F238E27FC236}">
                <a16:creationId xmlns:a16="http://schemas.microsoft.com/office/drawing/2014/main" id="{DCAB39B3-2313-4A55-89C6-FF7CE50C60A0}"/>
              </a:ext>
            </a:extLst>
          </p:cNvPr>
          <p:cNvSpPr/>
          <p:nvPr/>
        </p:nvSpPr>
        <p:spPr>
          <a:xfrm rot="16982640">
            <a:off x="3486435" y="4963231"/>
            <a:ext cx="1078389" cy="1078388"/>
          </a:xfrm>
          <a:custGeom>
            <a:avLst/>
            <a:gdLst>
              <a:gd name="connsiteX0" fmla="*/ 1078389 w 1078389"/>
              <a:gd name="connsiteY0" fmla="*/ 539195 h 1078388"/>
              <a:gd name="connsiteX1" fmla="*/ 539194 w 1078389"/>
              <a:gd name="connsiteY1" fmla="*/ 1078389 h 1078388"/>
              <a:gd name="connsiteX2" fmla="*/ 0 w 1078389"/>
              <a:gd name="connsiteY2" fmla="*/ 539195 h 1078388"/>
              <a:gd name="connsiteX3" fmla="*/ 539194 w 1078389"/>
              <a:gd name="connsiteY3" fmla="*/ 0 h 1078388"/>
              <a:gd name="connsiteX4" fmla="*/ 1078389 w 1078389"/>
              <a:gd name="connsiteY4" fmla="*/ 539195 h 10783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78389" h="1078388">
                <a:moveTo>
                  <a:pt x="1078389" y="539195"/>
                </a:moveTo>
                <a:cubicBezTo>
                  <a:pt x="1078389" y="836984"/>
                  <a:pt x="836983" y="1078389"/>
                  <a:pt x="539194" y="1078389"/>
                </a:cubicBezTo>
                <a:cubicBezTo>
                  <a:pt x="241406" y="1078389"/>
                  <a:pt x="0" y="836983"/>
                  <a:pt x="0" y="539195"/>
                </a:cubicBezTo>
                <a:cubicBezTo>
                  <a:pt x="0" y="241406"/>
                  <a:pt x="241405" y="0"/>
                  <a:pt x="539194" y="0"/>
                </a:cubicBezTo>
                <a:cubicBezTo>
                  <a:pt x="836983" y="0"/>
                  <a:pt x="1078389" y="241406"/>
                  <a:pt x="1078389" y="539195"/>
                </a:cubicBezTo>
                <a:close/>
              </a:path>
            </a:pathLst>
          </a:custGeom>
          <a:solidFill>
            <a:schemeClr val="accent2"/>
          </a:solidFill>
          <a:ln w="128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77" name="Graphic 2">
            <a:extLst>
              <a:ext uri="{FF2B5EF4-FFF2-40B4-BE49-F238E27FC236}">
                <a16:creationId xmlns:a16="http://schemas.microsoft.com/office/drawing/2014/main" id="{6E7E2424-11ED-47CA-9AC7-0E87A47F92B9}"/>
              </a:ext>
            </a:extLst>
          </p:cNvPr>
          <p:cNvSpPr/>
          <p:nvPr/>
        </p:nvSpPr>
        <p:spPr>
          <a:xfrm>
            <a:off x="3984667" y="2034336"/>
            <a:ext cx="84478" cy="84478"/>
          </a:xfrm>
          <a:custGeom>
            <a:avLst/>
            <a:gdLst>
              <a:gd name="connsiteX0" fmla="*/ 84478 w 84478"/>
              <a:gd name="connsiteY0" fmla="*/ 42239 h 84478"/>
              <a:gd name="connsiteX1" fmla="*/ 42239 w 84478"/>
              <a:gd name="connsiteY1" fmla="*/ 84478 h 84478"/>
              <a:gd name="connsiteX2" fmla="*/ 0 w 84478"/>
              <a:gd name="connsiteY2" fmla="*/ 42239 h 84478"/>
              <a:gd name="connsiteX3" fmla="*/ 42239 w 84478"/>
              <a:gd name="connsiteY3" fmla="*/ 0 h 84478"/>
              <a:gd name="connsiteX4" fmla="*/ 84478 w 84478"/>
              <a:gd name="connsiteY4" fmla="*/ 42239 h 844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4478" h="84478">
                <a:moveTo>
                  <a:pt x="84478" y="42239"/>
                </a:moveTo>
                <a:cubicBezTo>
                  <a:pt x="84478" y="65567"/>
                  <a:pt x="65567" y="84478"/>
                  <a:pt x="42239" y="84478"/>
                </a:cubicBezTo>
                <a:cubicBezTo>
                  <a:pt x="18911" y="84478"/>
                  <a:pt x="0" y="65567"/>
                  <a:pt x="0" y="42239"/>
                </a:cubicBezTo>
                <a:cubicBezTo>
                  <a:pt x="0" y="18911"/>
                  <a:pt x="18911" y="0"/>
                  <a:pt x="42239" y="0"/>
                </a:cubicBezTo>
                <a:cubicBezTo>
                  <a:pt x="65567" y="0"/>
                  <a:pt x="84478" y="18911"/>
                  <a:pt x="84478" y="42239"/>
                </a:cubicBezTo>
                <a:close/>
              </a:path>
            </a:pathLst>
          </a:custGeom>
          <a:solidFill>
            <a:schemeClr val="accent1"/>
          </a:solidFill>
          <a:ln w="128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79" name="Graphic 2">
            <a:extLst>
              <a:ext uri="{FF2B5EF4-FFF2-40B4-BE49-F238E27FC236}">
                <a16:creationId xmlns:a16="http://schemas.microsoft.com/office/drawing/2014/main" id="{4B6973F2-2F2C-4077-8D01-2B32F83D17CF}"/>
              </a:ext>
            </a:extLst>
          </p:cNvPr>
          <p:cNvSpPr/>
          <p:nvPr/>
        </p:nvSpPr>
        <p:spPr>
          <a:xfrm>
            <a:off x="4026906" y="3699047"/>
            <a:ext cx="12877" cy="1083407"/>
          </a:xfrm>
          <a:custGeom>
            <a:avLst/>
            <a:gdLst>
              <a:gd name="connsiteX0" fmla="*/ 0 w 12877"/>
              <a:gd name="connsiteY0" fmla="*/ 0 h 1083407"/>
              <a:gd name="connsiteX1" fmla="*/ 0 w 12877"/>
              <a:gd name="connsiteY1" fmla="*/ 1083408 h 10834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877" h="1083407">
                <a:moveTo>
                  <a:pt x="0" y="0"/>
                </a:moveTo>
                <a:lnTo>
                  <a:pt x="0" y="1083408"/>
                </a:lnTo>
              </a:path>
            </a:pathLst>
          </a:custGeom>
          <a:noFill/>
          <a:ln w="12700" cap="flat">
            <a:solidFill>
              <a:schemeClr val="bg2">
                <a:lumMod val="85000"/>
              </a:schemeClr>
            </a:solidFill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180" name="Graphic 2">
            <a:extLst>
              <a:ext uri="{FF2B5EF4-FFF2-40B4-BE49-F238E27FC236}">
                <a16:creationId xmlns:a16="http://schemas.microsoft.com/office/drawing/2014/main" id="{490BD31F-3C22-4315-A10C-E880329D5A35}"/>
              </a:ext>
            </a:extLst>
          </p:cNvPr>
          <p:cNvSpPr/>
          <p:nvPr/>
        </p:nvSpPr>
        <p:spPr>
          <a:xfrm>
            <a:off x="3967024" y="3531378"/>
            <a:ext cx="119763" cy="119763"/>
          </a:xfrm>
          <a:custGeom>
            <a:avLst/>
            <a:gdLst>
              <a:gd name="connsiteX0" fmla="*/ 119763 w 119763"/>
              <a:gd name="connsiteY0" fmla="*/ 59882 h 119763"/>
              <a:gd name="connsiteX1" fmla="*/ 59882 w 119763"/>
              <a:gd name="connsiteY1" fmla="*/ 119763 h 119763"/>
              <a:gd name="connsiteX2" fmla="*/ 0 w 119763"/>
              <a:gd name="connsiteY2" fmla="*/ 59882 h 119763"/>
              <a:gd name="connsiteX3" fmla="*/ 59882 w 119763"/>
              <a:gd name="connsiteY3" fmla="*/ 0 h 119763"/>
              <a:gd name="connsiteX4" fmla="*/ 119763 w 119763"/>
              <a:gd name="connsiteY4" fmla="*/ 59882 h 119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9763" h="119763">
                <a:moveTo>
                  <a:pt x="119763" y="59882"/>
                </a:moveTo>
                <a:cubicBezTo>
                  <a:pt x="119763" y="92978"/>
                  <a:pt x="92978" y="119763"/>
                  <a:pt x="59882" y="119763"/>
                </a:cubicBezTo>
                <a:cubicBezTo>
                  <a:pt x="26786" y="119763"/>
                  <a:pt x="0" y="92978"/>
                  <a:pt x="0" y="59882"/>
                </a:cubicBezTo>
                <a:cubicBezTo>
                  <a:pt x="0" y="26786"/>
                  <a:pt x="26786" y="0"/>
                  <a:pt x="59882" y="0"/>
                </a:cubicBezTo>
                <a:cubicBezTo>
                  <a:pt x="92978" y="0"/>
                  <a:pt x="119763" y="26786"/>
                  <a:pt x="119763" y="59882"/>
                </a:cubicBezTo>
                <a:close/>
              </a:path>
            </a:pathLst>
          </a:custGeom>
          <a:solidFill>
            <a:schemeClr val="accent1"/>
          </a:solidFill>
          <a:ln w="128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81" name="Graphic 2">
            <a:extLst>
              <a:ext uri="{FF2B5EF4-FFF2-40B4-BE49-F238E27FC236}">
                <a16:creationId xmlns:a16="http://schemas.microsoft.com/office/drawing/2014/main" id="{5E5E1FAA-5EAD-40AB-ACC8-0EF3058B9151}"/>
              </a:ext>
            </a:extLst>
          </p:cNvPr>
          <p:cNvSpPr/>
          <p:nvPr/>
        </p:nvSpPr>
        <p:spPr>
          <a:xfrm>
            <a:off x="3724664" y="4151829"/>
            <a:ext cx="78296" cy="78296"/>
          </a:xfrm>
          <a:custGeom>
            <a:avLst/>
            <a:gdLst>
              <a:gd name="connsiteX0" fmla="*/ 78297 w 78296"/>
              <a:gd name="connsiteY0" fmla="*/ 39149 h 78296"/>
              <a:gd name="connsiteX1" fmla="*/ 39148 w 78296"/>
              <a:gd name="connsiteY1" fmla="*/ 78297 h 78296"/>
              <a:gd name="connsiteX2" fmla="*/ 0 w 78296"/>
              <a:gd name="connsiteY2" fmla="*/ 39149 h 78296"/>
              <a:gd name="connsiteX3" fmla="*/ 39148 w 78296"/>
              <a:gd name="connsiteY3" fmla="*/ 0 h 78296"/>
              <a:gd name="connsiteX4" fmla="*/ 78297 w 78296"/>
              <a:gd name="connsiteY4" fmla="*/ 39149 h 782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8296" h="78296">
                <a:moveTo>
                  <a:pt x="78297" y="39149"/>
                </a:moveTo>
                <a:cubicBezTo>
                  <a:pt x="78297" y="60770"/>
                  <a:pt x="60770" y="78297"/>
                  <a:pt x="39148" y="78297"/>
                </a:cubicBezTo>
                <a:cubicBezTo>
                  <a:pt x="17527" y="78297"/>
                  <a:pt x="0" y="60770"/>
                  <a:pt x="0" y="39149"/>
                </a:cubicBezTo>
                <a:cubicBezTo>
                  <a:pt x="0" y="17527"/>
                  <a:pt x="17527" y="0"/>
                  <a:pt x="39148" y="0"/>
                </a:cubicBezTo>
                <a:cubicBezTo>
                  <a:pt x="60770" y="0"/>
                  <a:pt x="78297" y="17527"/>
                  <a:pt x="78297" y="39149"/>
                </a:cubicBezTo>
                <a:close/>
              </a:path>
            </a:pathLst>
          </a:custGeom>
          <a:solidFill>
            <a:schemeClr val="accent3"/>
          </a:solidFill>
          <a:ln w="128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82" name="Graphic 2">
            <a:extLst>
              <a:ext uri="{FF2B5EF4-FFF2-40B4-BE49-F238E27FC236}">
                <a16:creationId xmlns:a16="http://schemas.microsoft.com/office/drawing/2014/main" id="{CAAFADA6-209B-4B06-8CAA-19AEB30E1A56}"/>
              </a:ext>
            </a:extLst>
          </p:cNvPr>
          <p:cNvSpPr/>
          <p:nvPr/>
        </p:nvSpPr>
        <p:spPr>
          <a:xfrm>
            <a:off x="4097347" y="4190978"/>
            <a:ext cx="122338" cy="12877"/>
          </a:xfrm>
          <a:custGeom>
            <a:avLst/>
            <a:gdLst>
              <a:gd name="connsiteX0" fmla="*/ 0 w 122338"/>
              <a:gd name="connsiteY0" fmla="*/ 0 h 12877"/>
              <a:gd name="connsiteX1" fmla="*/ 122339 w 122338"/>
              <a:gd name="connsiteY1" fmla="*/ 0 h 128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2338" h="12877">
                <a:moveTo>
                  <a:pt x="0" y="0"/>
                </a:moveTo>
                <a:lnTo>
                  <a:pt x="122339" y="0"/>
                </a:lnTo>
              </a:path>
            </a:pathLst>
          </a:custGeom>
          <a:noFill/>
          <a:ln w="12700" cap="flat">
            <a:solidFill>
              <a:schemeClr val="bg2">
                <a:lumMod val="85000"/>
              </a:schemeClr>
            </a:solidFill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183" name="Graphic 2">
            <a:extLst>
              <a:ext uri="{FF2B5EF4-FFF2-40B4-BE49-F238E27FC236}">
                <a16:creationId xmlns:a16="http://schemas.microsoft.com/office/drawing/2014/main" id="{AAC92B17-302F-43C7-9C8D-9E7BF0B51B79}"/>
              </a:ext>
            </a:extLst>
          </p:cNvPr>
          <p:cNvSpPr/>
          <p:nvPr/>
        </p:nvSpPr>
        <p:spPr>
          <a:xfrm>
            <a:off x="3846359" y="4190978"/>
            <a:ext cx="122338" cy="12877"/>
          </a:xfrm>
          <a:custGeom>
            <a:avLst/>
            <a:gdLst>
              <a:gd name="connsiteX0" fmla="*/ 0 w 122338"/>
              <a:gd name="connsiteY0" fmla="*/ 0 h 12877"/>
              <a:gd name="connsiteX1" fmla="*/ 122339 w 122338"/>
              <a:gd name="connsiteY1" fmla="*/ 0 h 128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2338" h="12877">
                <a:moveTo>
                  <a:pt x="0" y="0"/>
                </a:moveTo>
                <a:lnTo>
                  <a:pt x="122339" y="0"/>
                </a:lnTo>
              </a:path>
            </a:pathLst>
          </a:custGeom>
          <a:noFill/>
          <a:ln w="12700" cap="flat">
            <a:solidFill>
              <a:schemeClr val="bg2">
                <a:lumMod val="85000"/>
              </a:schemeClr>
            </a:solidFill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184" name="Graphic 2">
            <a:extLst>
              <a:ext uri="{FF2B5EF4-FFF2-40B4-BE49-F238E27FC236}">
                <a16:creationId xmlns:a16="http://schemas.microsoft.com/office/drawing/2014/main" id="{474DF0F0-AF80-4CB8-A6F8-CC0CA20D9852}"/>
              </a:ext>
            </a:extLst>
          </p:cNvPr>
          <p:cNvSpPr/>
          <p:nvPr/>
        </p:nvSpPr>
        <p:spPr>
          <a:xfrm>
            <a:off x="4250979" y="4151829"/>
            <a:ext cx="78296" cy="78296"/>
          </a:xfrm>
          <a:custGeom>
            <a:avLst/>
            <a:gdLst>
              <a:gd name="connsiteX0" fmla="*/ 78297 w 78296"/>
              <a:gd name="connsiteY0" fmla="*/ 39149 h 78296"/>
              <a:gd name="connsiteX1" fmla="*/ 39149 w 78296"/>
              <a:gd name="connsiteY1" fmla="*/ 78297 h 78296"/>
              <a:gd name="connsiteX2" fmla="*/ 0 w 78296"/>
              <a:gd name="connsiteY2" fmla="*/ 39149 h 78296"/>
              <a:gd name="connsiteX3" fmla="*/ 39149 w 78296"/>
              <a:gd name="connsiteY3" fmla="*/ 0 h 78296"/>
              <a:gd name="connsiteX4" fmla="*/ 78297 w 78296"/>
              <a:gd name="connsiteY4" fmla="*/ 39149 h 782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8296" h="78296">
                <a:moveTo>
                  <a:pt x="78297" y="39149"/>
                </a:moveTo>
                <a:cubicBezTo>
                  <a:pt x="78297" y="60770"/>
                  <a:pt x="60770" y="78297"/>
                  <a:pt x="39149" y="78297"/>
                </a:cubicBezTo>
                <a:cubicBezTo>
                  <a:pt x="17528" y="78297"/>
                  <a:pt x="0" y="60770"/>
                  <a:pt x="0" y="39149"/>
                </a:cubicBezTo>
                <a:cubicBezTo>
                  <a:pt x="0" y="17527"/>
                  <a:pt x="17528" y="0"/>
                  <a:pt x="39149" y="0"/>
                </a:cubicBezTo>
                <a:cubicBezTo>
                  <a:pt x="60770" y="0"/>
                  <a:pt x="78297" y="17527"/>
                  <a:pt x="78297" y="39149"/>
                </a:cubicBezTo>
                <a:close/>
              </a:path>
            </a:pathLst>
          </a:custGeom>
          <a:solidFill>
            <a:schemeClr val="accent4"/>
          </a:solidFill>
          <a:ln w="128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85" name="Graphic 2">
            <a:extLst>
              <a:ext uri="{FF2B5EF4-FFF2-40B4-BE49-F238E27FC236}">
                <a16:creationId xmlns:a16="http://schemas.microsoft.com/office/drawing/2014/main" id="{FAAC2B98-B58E-43A4-B7FD-F7C05A3D38B3}"/>
              </a:ext>
            </a:extLst>
          </p:cNvPr>
          <p:cNvSpPr/>
          <p:nvPr/>
        </p:nvSpPr>
        <p:spPr>
          <a:xfrm>
            <a:off x="3987757" y="4843495"/>
            <a:ext cx="78296" cy="78296"/>
          </a:xfrm>
          <a:custGeom>
            <a:avLst/>
            <a:gdLst>
              <a:gd name="connsiteX0" fmla="*/ 78297 w 78296"/>
              <a:gd name="connsiteY0" fmla="*/ 39149 h 78296"/>
              <a:gd name="connsiteX1" fmla="*/ 39148 w 78296"/>
              <a:gd name="connsiteY1" fmla="*/ 78297 h 78296"/>
              <a:gd name="connsiteX2" fmla="*/ 0 w 78296"/>
              <a:gd name="connsiteY2" fmla="*/ 39149 h 78296"/>
              <a:gd name="connsiteX3" fmla="*/ 39148 w 78296"/>
              <a:gd name="connsiteY3" fmla="*/ 0 h 78296"/>
              <a:gd name="connsiteX4" fmla="*/ 78297 w 78296"/>
              <a:gd name="connsiteY4" fmla="*/ 39149 h 782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8296" h="78296">
                <a:moveTo>
                  <a:pt x="78297" y="39149"/>
                </a:moveTo>
                <a:cubicBezTo>
                  <a:pt x="78297" y="60770"/>
                  <a:pt x="60770" y="78297"/>
                  <a:pt x="39148" y="78297"/>
                </a:cubicBezTo>
                <a:cubicBezTo>
                  <a:pt x="17527" y="78297"/>
                  <a:pt x="0" y="60770"/>
                  <a:pt x="0" y="39149"/>
                </a:cubicBezTo>
                <a:cubicBezTo>
                  <a:pt x="0" y="17527"/>
                  <a:pt x="17527" y="0"/>
                  <a:pt x="39148" y="0"/>
                </a:cubicBezTo>
                <a:cubicBezTo>
                  <a:pt x="60770" y="0"/>
                  <a:pt x="78297" y="17527"/>
                  <a:pt x="78297" y="39149"/>
                </a:cubicBezTo>
                <a:close/>
              </a:path>
            </a:pathLst>
          </a:custGeom>
          <a:solidFill>
            <a:schemeClr val="accent2"/>
          </a:solidFill>
          <a:ln w="128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35" name="Freeform: Shape 34">
            <a:extLst>
              <a:ext uri="{FF2B5EF4-FFF2-40B4-BE49-F238E27FC236}">
                <a16:creationId xmlns:a16="http://schemas.microsoft.com/office/drawing/2014/main" id="{2DCD20A8-A33C-490C-88F0-993F66781702}"/>
              </a:ext>
            </a:extLst>
          </p:cNvPr>
          <p:cNvSpPr/>
          <p:nvPr/>
        </p:nvSpPr>
        <p:spPr>
          <a:xfrm rot="20285596">
            <a:off x="8545307" y="3678567"/>
            <a:ext cx="1078394" cy="1078394"/>
          </a:xfrm>
          <a:custGeom>
            <a:avLst/>
            <a:gdLst>
              <a:gd name="connsiteX0" fmla="*/ 1078395 w 1078394"/>
              <a:gd name="connsiteY0" fmla="*/ 539197 h 1078394"/>
              <a:gd name="connsiteX1" fmla="*/ 539198 w 1078394"/>
              <a:gd name="connsiteY1" fmla="*/ 1078394 h 1078394"/>
              <a:gd name="connsiteX2" fmla="*/ 0 w 1078394"/>
              <a:gd name="connsiteY2" fmla="*/ 539197 h 1078394"/>
              <a:gd name="connsiteX3" fmla="*/ 539198 w 1078394"/>
              <a:gd name="connsiteY3" fmla="*/ 0 h 1078394"/>
              <a:gd name="connsiteX4" fmla="*/ 1078395 w 1078394"/>
              <a:gd name="connsiteY4" fmla="*/ 539197 h 10783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78394" h="1078394">
                <a:moveTo>
                  <a:pt x="1078395" y="539197"/>
                </a:moveTo>
                <a:cubicBezTo>
                  <a:pt x="1078395" y="836988"/>
                  <a:pt x="836988" y="1078394"/>
                  <a:pt x="539198" y="1078394"/>
                </a:cubicBezTo>
                <a:cubicBezTo>
                  <a:pt x="241407" y="1078394"/>
                  <a:pt x="0" y="836987"/>
                  <a:pt x="0" y="539197"/>
                </a:cubicBezTo>
                <a:cubicBezTo>
                  <a:pt x="0" y="241407"/>
                  <a:pt x="241407" y="0"/>
                  <a:pt x="539198" y="0"/>
                </a:cubicBezTo>
                <a:cubicBezTo>
                  <a:pt x="836988" y="0"/>
                  <a:pt x="1078395" y="241407"/>
                  <a:pt x="1078395" y="539197"/>
                </a:cubicBezTo>
                <a:close/>
              </a:path>
            </a:pathLst>
          </a:custGeom>
          <a:solidFill>
            <a:schemeClr val="accent5"/>
          </a:solidFill>
          <a:ln w="128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42" name="Freeform: Shape 41">
            <a:extLst>
              <a:ext uri="{FF2B5EF4-FFF2-40B4-BE49-F238E27FC236}">
                <a16:creationId xmlns:a16="http://schemas.microsoft.com/office/drawing/2014/main" id="{7A2038E4-F6CC-4D39-B52D-8B2753AA92EE}"/>
              </a:ext>
            </a:extLst>
          </p:cNvPr>
          <p:cNvSpPr/>
          <p:nvPr/>
        </p:nvSpPr>
        <p:spPr>
          <a:xfrm>
            <a:off x="7617179" y="4977810"/>
            <a:ext cx="1078385" cy="1078385"/>
          </a:xfrm>
          <a:custGeom>
            <a:avLst/>
            <a:gdLst>
              <a:gd name="connsiteX0" fmla="*/ 1078386 w 1078385"/>
              <a:gd name="connsiteY0" fmla="*/ 539193 h 1078385"/>
              <a:gd name="connsiteX1" fmla="*/ 539193 w 1078385"/>
              <a:gd name="connsiteY1" fmla="*/ 1078386 h 1078385"/>
              <a:gd name="connsiteX2" fmla="*/ 0 w 1078385"/>
              <a:gd name="connsiteY2" fmla="*/ 539193 h 1078385"/>
              <a:gd name="connsiteX3" fmla="*/ 539193 w 1078385"/>
              <a:gd name="connsiteY3" fmla="*/ 0 h 1078385"/>
              <a:gd name="connsiteX4" fmla="*/ 1078386 w 1078385"/>
              <a:gd name="connsiteY4" fmla="*/ 539193 h 10783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78385" h="1078385">
                <a:moveTo>
                  <a:pt x="1078386" y="539193"/>
                </a:moveTo>
                <a:cubicBezTo>
                  <a:pt x="1078386" y="836981"/>
                  <a:pt x="836981" y="1078386"/>
                  <a:pt x="539193" y="1078386"/>
                </a:cubicBezTo>
                <a:cubicBezTo>
                  <a:pt x="241405" y="1078386"/>
                  <a:pt x="0" y="836981"/>
                  <a:pt x="0" y="539193"/>
                </a:cubicBezTo>
                <a:cubicBezTo>
                  <a:pt x="0" y="241405"/>
                  <a:pt x="241405" y="0"/>
                  <a:pt x="539193" y="0"/>
                </a:cubicBezTo>
                <a:cubicBezTo>
                  <a:pt x="836981" y="0"/>
                  <a:pt x="1078386" y="241405"/>
                  <a:pt x="1078386" y="539193"/>
                </a:cubicBezTo>
                <a:close/>
              </a:path>
            </a:pathLst>
          </a:custGeom>
          <a:solidFill>
            <a:schemeClr val="accent6"/>
          </a:solidFill>
          <a:ln w="128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78" name="Graphic 2">
            <a:extLst>
              <a:ext uri="{FF2B5EF4-FFF2-40B4-BE49-F238E27FC236}">
                <a16:creationId xmlns:a16="http://schemas.microsoft.com/office/drawing/2014/main" id="{BC2995C6-07AF-40CC-A4B1-6EDE1C681C6A}"/>
              </a:ext>
            </a:extLst>
          </p:cNvPr>
          <p:cNvSpPr/>
          <p:nvPr/>
        </p:nvSpPr>
        <p:spPr>
          <a:xfrm>
            <a:off x="8114133" y="2034335"/>
            <a:ext cx="84478" cy="84478"/>
          </a:xfrm>
          <a:custGeom>
            <a:avLst/>
            <a:gdLst>
              <a:gd name="connsiteX0" fmla="*/ 84478 w 84478"/>
              <a:gd name="connsiteY0" fmla="*/ 42240 h 84478"/>
              <a:gd name="connsiteX1" fmla="*/ 42239 w 84478"/>
              <a:gd name="connsiteY1" fmla="*/ 84479 h 84478"/>
              <a:gd name="connsiteX2" fmla="*/ 0 w 84478"/>
              <a:gd name="connsiteY2" fmla="*/ 42240 h 84478"/>
              <a:gd name="connsiteX3" fmla="*/ 42239 w 84478"/>
              <a:gd name="connsiteY3" fmla="*/ 1 h 84478"/>
              <a:gd name="connsiteX4" fmla="*/ 84478 w 84478"/>
              <a:gd name="connsiteY4" fmla="*/ 42240 h 844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4478" h="84478">
                <a:moveTo>
                  <a:pt x="84478" y="42240"/>
                </a:moveTo>
                <a:cubicBezTo>
                  <a:pt x="84478" y="65549"/>
                  <a:pt x="65548" y="84479"/>
                  <a:pt x="42239" y="84479"/>
                </a:cubicBezTo>
                <a:cubicBezTo>
                  <a:pt x="18930" y="84479"/>
                  <a:pt x="0" y="65549"/>
                  <a:pt x="0" y="42240"/>
                </a:cubicBezTo>
                <a:cubicBezTo>
                  <a:pt x="0" y="18931"/>
                  <a:pt x="18930" y="1"/>
                  <a:pt x="42239" y="1"/>
                </a:cubicBezTo>
                <a:cubicBezTo>
                  <a:pt x="65548" y="-128"/>
                  <a:pt x="84478" y="18802"/>
                  <a:pt x="84478" y="42240"/>
                </a:cubicBezTo>
                <a:close/>
              </a:path>
            </a:pathLst>
          </a:custGeom>
          <a:solidFill>
            <a:schemeClr val="accent2"/>
          </a:solidFill>
          <a:ln w="128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86" name="Graphic 2">
            <a:extLst>
              <a:ext uri="{FF2B5EF4-FFF2-40B4-BE49-F238E27FC236}">
                <a16:creationId xmlns:a16="http://schemas.microsoft.com/office/drawing/2014/main" id="{A214538E-61C0-481D-BC2D-032BF7BC5D2D}"/>
              </a:ext>
            </a:extLst>
          </p:cNvPr>
          <p:cNvSpPr/>
          <p:nvPr/>
        </p:nvSpPr>
        <p:spPr>
          <a:xfrm>
            <a:off x="8164099" y="3698016"/>
            <a:ext cx="12877" cy="1085339"/>
          </a:xfrm>
          <a:custGeom>
            <a:avLst/>
            <a:gdLst>
              <a:gd name="connsiteX0" fmla="*/ 0 w 12877"/>
              <a:gd name="connsiteY0" fmla="*/ 0 h 1085339"/>
              <a:gd name="connsiteX1" fmla="*/ 0 w 12877"/>
              <a:gd name="connsiteY1" fmla="*/ 1085340 h 10853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877" h="1085339">
                <a:moveTo>
                  <a:pt x="0" y="0"/>
                </a:moveTo>
                <a:lnTo>
                  <a:pt x="0" y="1085340"/>
                </a:lnTo>
              </a:path>
            </a:pathLst>
          </a:custGeom>
          <a:noFill/>
          <a:ln w="12700" cap="flat">
            <a:solidFill>
              <a:schemeClr val="bg2">
                <a:lumMod val="85000"/>
              </a:schemeClr>
            </a:solidFill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187" name="Graphic 2">
            <a:extLst>
              <a:ext uri="{FF2B5EF4-FFF2-40B4-BE49-F238E27FC236}">
                <a16:creationId xmlns:a16="http://schemas.microsoft.com/office/drawing/2014/main" id="{5120173E-FD17-4453-A37B-A6F2E7AA61BC}"/>
              </a:ext>
            </a:extLst>
          </p:cNvPr>
          <p:cNvSpPr/>
          <p:nvPr/>
        </p:nvSpPr>
        <p:spPr>
          <a:xfrm>
            <a:off x="8104217" y="3531378"/>
            <a:ext cx="119763" cy="119763"/>
          </a:xfrm>
          <a:custGeom>
            <a:avLst/>
            <a:gdLst>
              <a:gd name="connsiteX0" fmla="*/ 119764 w 119763"/>
              <a:gd name="connsiteY0" fmla="*/ 59882 h 119763"/>
              <a:gd name="connsiteX1" fmla="*/ 59882 w 119763"/>
              <a:gd name="connsiteY1" fmla="*/ 119763 h 119763"/>
              <a:gd name="connsiteX2" fmla="*/ 0 w 119763"/>
              <a:gd name="connsiteY2" fmla="*/ 59882 h 119763"/>
              <a:gd name="connsiteX3" fmla="*/ 59882 w 119763"/>
              <a:gd name="connsiteY3" fmla="*/ 0 h 119763"/>
              <a:gd name="connsiteX4" fmla="*/ 119764 w 119763"/>
              <a:gd name="connsiteY4" fmla="*/ 59882 h 119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9763" h="119763">
                <a:moveTo>
                  <a:pt x="119764" y="59882"/>
                </a:moveTo>
                <a:cubicBezTo>
                  <a:pt x="119764" y="92978"/>
                  <a:pt x="92978" y="119763"/>
                  <a:pt x="59882" y="119763"/>
                </a:cubicBezTo>
                <a:cubicBezTo>
                  <a:pt x="26786" y="119763"/>
                  <a:pt x="0" y="92978"/>
                  <a:pt x="0" y="59882"/>
                </a:cubicBezTo>
                <a:cubicBezTo>
                  <a:pt x="0" y="26786"/>
                  <a:pt x="26786" y="0"/>
                  <a:pt x="59882" y="0"/>
                </a:cubicBezTo>
                <a:cubicBezTo>
                  <a:pt x="92978" y="0"/>
                  <a:pt x="119764" y="26786"/>
                  <a:pt x="119764" y="59882"/>
                </a:cubicBezTo>
                <a:close/>
              </a:path>
            </a:pathLst>
          </a:custGeom>
          <a:solidFill>
            <a:schemeClr val="accent2"/>
          </a:solidFill>
          <a:ln w="128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88" name="Graphic 2">
            <a:extLst>
              <a:ext uri="{FF2B5EF4-FFF2-40B4-BE49-F238E27FC236}">
                <a16:creationId xmlns:a16="http://schemas.microsoft.com/office/drawing/2014/main" id="{C9A68D29-73B8-4E38-A9E3-24822C60242D}"/>
              </a:ext>
            </a:extLst>
          </p:cNvPr>
          <p:cNvSpPr/>
          <p:nvPr/>
        </p:nvSpPr>
        <p:spPr>
          <a:xfrm>
            <a:off x="8215868" y="4191107"/>
            <a:ext cx="132898" cy="12877"/>
          </a:xfrm>
          <a:custGeom>
            <a:avLst/>
            <a:gdLst>
              <a:gd name="connsiteX0" fmla="*/ 0 w 132898"/>
              <a:gd name="connsiteY0" fmla="*/ 0 h 12877"/>
              <a:gd name="connsiteX1" fmla="*/ 132899 w 132898"/>
              <a:gd name="connsiteY1" fmla="*/ 0 h 128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32898" h="12877">
                <a:moveTo>
                  <a:pt x="0" y="0"/>
                </a:moveTo>
                <a:lnTo>
                  <a:pt x="132899" y="0"/>
                </a:lnTo>
              </a:path>
            </a:pathLst>
          </a:custGeom>
          <a:noFill/>
          <a:ln w="12700" cap="flat">
            <a:solidFill>
              <a:schemeClr val="bg2">
                <a:lumMod val="85000"/>
              </a:schemeClr>
            </a:solidFill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189" name="Graphic 2">
            <a:extLst>
              <a:ext uri="{FF2B5EF4-FFF2-40B4-BE49-F238E27FC236}">
                <a16:creationId xmlns:a16="http://schemas.microsoft.com/office/drawing/2014/main" id="{B72C4CC7-006E-4544-876A-0703A7369936}"/>
              </a:ext>
            </a:extLst>
          </p:cNvPr>
          <p:cNvSpPr/>
          <p:nvPr/>
        </p:nvSpPr>
        <p:spPr>
          <a:xfrm>
            <a:off x="8388044" y="4151830"/>
            <a:ext cx="78296" cy="78296"/>
          </a:xfrm>
          <a:custGeom>
            <a:avLst/>
            <a:gdLst>
              <a:gd name="connsiteX0" fmla="*/ 0 w 78296"/>
              <a:gd name="connsiteY0" fmla="*/ 39149 h 78296"/>
              <a:gd name="connsiteX1" fmla="*/ 39149 w 78296"/>
              <a:gd name="connsiteY1" fmla="*/ 0 h 78296"/>
              <a:gd name="connsiteX2" fmla="*/ 78297 w 78296"/>
              <a:gd name="connsiteY2" fmla="*/ 39149 h 78296"/>
              <a:gd name="connsiteX3" fmla="*/ 39149 w 78296"/>
              <a:gd name="connsiteY3" fmla="*/ 78297 h 78296"/>
              <a:gd name="connsiteX4" fmla="*/ 0 w 78296"/>
              <a:gd name="connsiteY4" fmla="*/ 39149 h 782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8296" h="78296">
                <a:moveTo>
                  <a:pt x="0" y="39149"/>
                </a:moveTo>
                <a:cubicBezTo>
                  <a:pt x="0" y="17514"/>
                  <a:pt x="17514" y="0"/>
                  <a:pt x="39149" y="0"/>
                </a:cubicBezTo>
                <a:cubicBezTo>
                  <a:pt x="60783" y="0"/>
                  <a:pt x="78297" y="17514"/>
                  <a:pt x="78297" y="39149"/>
                </a:cubicBezTo>
                <a:cubicBezTo>
                  <a:pt x="78297" y="60783"/>
                  <a:pt x="60783" y="78297"/>
                  <a:pt x="39149" y="78297"/>
                </a:cubicBezTo>
                <a:cubicBezTo>
                  <a:pt x="17514" y="78168"/>
                  <a:pt x="0" y="60654"/>
                  <a:pt x="0" y="39149"/>
                </a:cubicBezTo>
                <a:close/>
              </a:path>
            </a:pathLst>
          </a:custGeom>
          <a:solidFill>
            <a:schemeClr val="accent5"/>
          </a:solidFill>
          <a:ln w="128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90" name="Graphic 2">
            <a:extLst>
              <a:ext uri="{FF2B5EF4-FFF2-40B4-BE49-F238E27FC236}">
                <a16:creationId xmlns:a16="http://schemas.microsoft.com/office/drawing/2014/main" id="{0922B1CB-AAF8-46D6-A08F-10CDFBA34D73}"/>
              </a:ext>
            </a:extLst>
          </p:cNvPr>
          <p:cNvSpPr/>
          <p:nvPr/>
        </p:nvSpPr>
        <p:spPr>
          <a:xfrm>
            <a:off x="8124951" y="4843495"/>
            <a:ext cx="78296" cy="78297"/>
          </a:xfrm>
          <a:custGeom>
            <a:avLst/>
            <a:gdLst>
              <a:gd name="connsiteX0" fmla="*/ 78297 w 78296"/>
              <a:gd name="connsiteY0" fmla="*/ 39149 h 78297"/>
              <a:gd name="connsiteX1" fmla="*/ 39148 w 78296"/>
              <a:gd name="connsiteY1" fmla="*/ 78297 h 78297"/>
              <a:gd name="connsiteX2" fmla="*/ 0 w 78296"/>
              <a:gd name="connsiteY2" fmla="*/ 39149 h 78297"/>
              <a:gd name="connsiteX3" fmla="*/ 39148 w 78296"/>
              <a:gd name="connsiteY3" fmla="*/ 0 h 78297"/>
              <a:gd name="connsiteX4" fmla="*/ 78297 w 78296"/>
              <a:gd name="connsiteY4" fmla="*/ 39149 h 782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8296" h="78297">
                <a:moveTo>
                  <a:pt x="78297" y="39149"/>
                </a:moveTo>
                <a:cubicBezTo>
                  <a:pt x="78297" y="60783"/>
                  <a:pt x="60783" y="78297"/>
                  <a:pt x="39148" y="78297"/>
                </a:cubicBezTo>
                <a:cubicBezTo>
                  <a:pt x="17514" y="78297"/>
                  <a:pt x="0" y="60783"/>
                  <a:pt x="0" y="39149"/>
                </a:cubicBezTo>
                <a:cubicBezTo>
                  <a:pt x="0" y="17514"/>
                  <a:pt x="17514" y="0"/>
                  <a:pt x="39148" y="0"/>
                </a:cubicBezTo>
                <a:cubicBezTo>
                  <a:pt x="60783" y="0"/>
                  <a:pt x="78297" y="17514"/>
                  <a:pt x="78297" y="39149"/>
                </a:cubicBezTo>
                <a:close/>
              </a:path>
            </a:pathLst>
          </a:custGeom>
          <a:solidFill>
            <a:schemeClr val="accent6"/>
          </a:solidFill>
          <a:ln w="128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33" name="Freeform: Shape 32">
            <a:extLst>
              <a:ext uri="{FF2B5EF4-FFF2-40B4-BE49-F238E27FC236}">
                <a16:creationId xmlns:a16="http://schemas.microsoft.com/office/drawing/2014/main" id="{DB403A38-C733-4417-A5A9-7A727AB5C6AE}"/>
              </a:ext>
            </a:extLst>
          </p:cNvPr>
          <p:cNvSpPr/>
          <p:nvPr/>
        </p:nvSpPr>
        <p:spPr>
          <a:xfrm>
            <a:off x="3821909" y="2462419"/>
            <a:ext cx="429308" cy="471274"/>
          </a:xfrm>
          <a:custGeom>
            <a:avLst/>
            <a:gdLst>
              <a:gd name="connsiteX0" fmla="*/ 189148 w 423482"/>
              <a:gd name="connsiteY0" fmla="*/ 26 h 464876"/>
              <a:gd name="connsiteX1" fmla="*/ 268192 w 423482"/>
              <a:gd name="connsiteY1" fmla="*/ 30429 h 464876"/>
              <a:gd name="connsiteX2" fmla="*/ 265965 w 423482"/>
              <a:gd name="connsiteY2" fmla="*/ 15105 h 464876"/>
              <a:gd name="connsiteX3" fmla="*/ 308401 w 423482"/>
              <a:gd name="connsiteY3" fmla="*/ 124339 h 464876"/>
              <a:gd name="connsiteX4" fmla="*/ 255430 w 423482"/>
              <a:gd name="connsiteY4" fmla="*/ 242843 h 464876"/>
              <a:gd name="connsiteX5" fmla="*/ 246136 w 423482"/>
              <a:gd name="connsiteY5" fmla="*/ 246512 h 464876"/>
              <a:gd name="connsiteX6" fmla="*/ 250510 w 423482"/>
              <a:gd name="connsiteY6" fmla="*/ 270246 h 464876"/>
              <a:gd name="connsiteX7" fmla="*/ 268584 w 423482"/>
              <a:gd name="connsiteY7" fmla="*/ 291726 h 464876"/>
              <a:gd name="connsiteX8" fmla="*/ 373758 w 423482"/>
              <a:gd name="connsiteY8" fmla="*/ 330626 h 464876"/>
              <a:gd name="connsiteX9" fmla="*/ 401525 w 423482"/>
              <a:gd name="connsiteY9" fmla="*/ 359047 h 464876"/>
              <a:gd name="connsiteX10" fmla="*/ 421433 w 423482"/>
              <a:gd name="connsiteY10" fmla="*/ 416153 h 464876"/>
              <a:gd name="connsiteX11" fmla="*/ 386724 w 423482"/>
              <a:gd name="connsiteY11" fmla="*/ 464876 h 464876"/>
              <a:gd name="connsiteX12" fmla="*/ 246319 w 423482"/>
              <a:gd name="connsiteY12" fmla="*/ 464876 h 464876"/>
              <a:gd name="connsiteX13" fmla="*/ 223398 w 423482"/>
              <a:gd name="connsiteY13" fmla="*/ 379741 h 464876"/>
              <a:gd name="connsiteX14" fmla="*/ 235448 w 423482"/>
              <a:gd name="connsiteY14" fmla="*/ 346866 h 464876"/>
              <a:gd name="connsiteX15" fmla="*/ 217111 w 423482"/>
              <a:gd name="connsiteY15" fmla="*/ 334948 h 464876"/>
              <a:gd name="connsiteX16" fmla="*/ 211872 w 423482"/>
              <a:gd name="connsiteY16" fmla="*/ 331542 h 464876"/>
              <a:gd name="connsiteX17" fmla="*/ 205978 w 423482"/>
              <a:gd name="connsiteY17" fmla="*/ 335340 h 464876"/>
              <a:gd name="connsiteX18" fmla="*/ 188296 w 423482"/>
              <a:gd name="connsiteY18" fmla="*/ 346866 h 464876"/>
              <a:gd name="connsiteX19" fmla="*/ 200346 w 423482"/>
              <a:gd name="connsiteY19" fmla="*/ 379741 h 464876"/>
              <a:gd name="connsiteX20" fmla="*/ 177163 w 423482"/>
              <a:gd name="connsiteY20" fmla="*/ 464876 h 464876"/>
              <a:gd name="connsiteX21" fmla="*/ 36758 w 423482"/>
              <a:gd name="connsiteY21" fmla="*/ 464876 h 464876"/>
              <a:gd name="connsiteX22" fmla="*/ 2049 w 423482"/>
              <a:gd name="connsiteY22" fmla="*/ 416153 h 464876"/>
              <a:gd name="connsiteX23" fmla="*/ 21957 w 423482"/>
              <a:gd name="connsiteY23" fmla="*/ 359047 h 464876"/>
              <a:gd name="connsiteX24" fmla="*/ 49724 w 423482"/>
              <a:gd name="connsiteY24" fmla="*/ 330626 h 464876"/>
              <a:gd name="connsiteX25" fmla="*/ 154898 w 423482"/>
              <a:gd name="connsiteY25" fmla="*/ 291726 h 464876"/>
              <a:gd name="connsiteX26" fmla="*/ 172972 w 423482"/>
              <a:gd name="connsiteY26" fmla="*/ 270246 h 464876"/>
              <a:gd name="connsiteX27" fmla="*/ 177721 w 423482"/>
              <a:gd name="connsiteY27" fmla="*/ 244478 h 464876"/>
              <a:gd name="connsiteX28" fmla="*/ 169240 w 423482"/>
              <a:gd name="connsiteY28" fmla="*/ 240186 h 464876"/>
              <a:gd name="connsiteX29" fmla="*/ 116915 w 423482"/>
              <a:gd name="connsiteY29" fmla="*/ 120540 h 464876"/>
              <a:gd name="connsiteX30" fmla="*/ 117439 w 423482"/>
              <a:gd name="connsiteY30" fmla="*/ 92381 h 464876"/>
              <a:gd name="connsiteX31" fmla="*/ 158434 w 423482"/>
              <a:gd name="connsiteY31" fmla="*/ 14843 h 464876"/>
              <a:gd name="connsiteX32" fmla="*/ 143110 w 423482"/>
              <a:gd name="connsiteY32" fmla="*/ 7246 h 464876"/>
              <a:gd name="connsiteX33" fmla="*/ 189148 w 423482"/>
              <a:gd name="connsiteY33" fmla="*/ 26 h 464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423482" h="464876">
                <a:moveTo>
                  <a:pt x="189148" y="26"/>
                </a:moveTo>
                <a:cubicBezTo>
                  <a:pt x="214918" y="-449"/>
                  <a:pt x="246188" y="5347"/>
                  <a:pt x="268192" y="30429"/>
                </a:cubicBezTo>
                <a:lnTo>
                  <a:pt x="265965" y="15105"/>
                </a:lnTo>
                <a:cubicBezTo>
                  <a:pt x="265965" y="15105"/>
                  <a:pt x="316522" y="72996"/>
                  <a:pt x="308401" y="124339"/>
                </a:cubicBezTo>
                <a:cubicBezTo>
                  <a:pt x="302606" y="160488"/>
                  <a:pt x="288927" y="215719"/>
                  <a:pt x="255430" y="242843"/>
                </a:cubicBezTo>
                <a:lnTo>
                  <a:pt x="246136" y="246512"/>
                </a:lnTo>
                <a:lnTo>
                  <a:pt x="250510" y="270246"/>
                </a:lnTo>
                <a:cubicBezTo>
                  <a:pt x="252344" y="280069"/>
                  <a:pt x="259154" y="288320"/>
                  <a:pt x="268584" y="291726"/>
                </a:cubicBezTo>
                <a:lnTo>
                  <a:pt x="373758" y="330626"/>
                </a:lnTo>
                <a:cubicBezTo>
                  <a:pt x="386724" y="335472"/>
                  <a:pt x="396941" y="345950"/>
                  <a:pt x="401525" y="359047"/>
                </a:cubicBezTo>
                <a:lnTo>
                  <a:pt x="421433" y="416153"/>
                </a:lnTo>
                <a:cubicBezTo>
                  <a:pt x="429684" y="439990"/>
                  <a:pt x="412003" y="464876"/>
                  <a:pt x="386724" y="464876"/>
                </a:cubicBezTo>
                <a:lnTo>
                  <a:pt x="246319" y="464876"/>
                </a:lnTo>
                <a:lnTo>
                  <a:pt x="223398" y="379741"/>
                </a:lnTo>
                <a:lnTo>
                  <a:pt x="235448" y="346866"/>
                </a:lnTo>
                <a:lnTo>
                  <a:pt x="217111" y="334948"/>
                </a:lnTo>
                <a:lnTo>
                  <a:pt x="211872" y="331542"/>
                </a:lnTo>
                <a:lnTo>
                  <a:pt x="205978" y="335340"/>
                </a:lnTo>
                <a:lnTo>
                  <a:pt x="188296" y="346866"/>
                </a:lnTo>
                <a:lnTo>
                  <a:pt x="200346" y="379741"/>
                </a:lnTo>
                <a:lnTo>
                  <a:pt x="177163" y="464876"/>
                </a:lnTo>
                <a:lnTo>
                  <a:pt x="36758" y="464876"/>
                </a:lnTo>
                <a:cubicBezTo>
                  <a:pt x="11479" y="464876"/>
                  <a:pt x="-6202" y="439990"/>
                  <a:pt x="2049" y="416153"/>
                </a:cubicBezTo>
                <a:lnTo>
                  <a:pt x="21957" y="359047"/>
                </a:lnTo>
                <a:cubicBezTo>
                  <a:pt x="26410" y="345819"/>
                  <a:pt x="36627" y="335472"/>
                  <a:pt x="49724" y="330626"/>
                </a:cubicBezTo>
                <a:lnTo>
                  <a:pt x="154898" y="291726"/>
                </a:lnTo>
                <a:cubicBezTo>
                  <a:pt x="164328" y="288189"/>
                  <a:pt x="171139" y="280069"/>
                  <a:pt x="172972" y="270246"/>
                </a:cubicBezTo>
                <a:lnTo>
                  <a:pt x="177721" y="244478"/>
                </a:lnTo>
                <a:lnTo>
                  <a:pt x="169240" y="240186"/>
                </a:lnTo>
                <a:cubicBezTo>
                  <a:pt x="145861" y="222439"/>
                  <a:pt x="121368" y="187862"/>
                  <a:pt x="116915" y="120540"/>
                </a:cubicBezTo>
                <a:lnTo>
                  <a:pt x="117439" y="92381"/>
                </a:lnTo>
                <a:cubicBezTo>
                  <a:pt x="117439" y="92381"/>
                  <a:pt x="122023" y="28988"/>
                  <a:pt x="158434" y="14843"/>
                </a:cubicBezTo>
                <a:lnTo>
                  <a:pt x="143110" y="7246"/>
                </a:lnTo>
                <a:cubicBezTo>
                  <a:pt x="143110" y="7246"/>
                  <a:pt x="163379" y="501"/>
                  <a:pt x="189148" y="26"/>
                </a:cubicBezTo>
                <a:close/>
              </a:path>
            </a:pathLst>
          </a:custGeom>
          <a:solidFill>
            <a:schemeClr val="bg2"/>
          </a:solidFill>
          <a:ln w="13086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34" name="Freeform: Shape 33">
            <a:extLst>
              <a:ext uri="{FF2B5EF4-FFF2-40B4-BE49-F238E27FC236}">
                <a16:creationId xmlns:a16="http://schemas.microsoft.com/office/drawing/2014/main" id="{00ABF2C0-A83D-4460-B644-8F1E54D77380}"/>
              </a:ext>
            </a:extLst>
          </p:cNvPr>
          <p:cNvSpPr/>
          <p:nvPr/>
        </p:nvSpPr>
        <p:spPr>
          <a:xfrm>
            <a:off x="7936322" y="2474359"/>
            <a:ext cx="429024" cy="447394"/>
          </a:xfrm>
          <a:custGeom>
            <a:avLst/>
            <a:gdLst>
              <a:gd name="connsiteX0" fmla="*/ 421097 w 423202"/>
              <a:gd name="connsiteY0" fmla="*/ 392728 h 441320"/>
              <a:gd name="connsiteX1" fmla="*/ 401189 w 423202"/>
              <a:gd name="connsiteY1" fmla="*/ 335622 h 441320"/>
              <a:gd name="connsiteX2" fmla="*/ 373422 w 423202"/>
              <a:gd name="connsiteY2" fmla="*/ 307332 h 441320"/>
              <a:gd name="connsiteX3" fmla="*/ 268380 w 423202"/>
              <a:gd name="connsiteY3" fmla="*/ 268432 h 441320"/>
              <a:gd name="connsiteX4" fmla="*/ 250436 w 423202"/>
              <a:gd name="connsiteY4" fmla="*/ 246952 h 441320"/>
              <a:gd name="connsiteX5" fmla="*/ 245721 w 423202"/>
              <a:gd name="connsiteY5" fmla="*/ 221412 h 441320"/>
              <a:gd name="connsiteX6" fmla="*/ 296801 w 423202"/>
              <a:gd name="connsiteY6" fmla="*/ 155007 h 441320"/>
              <a:gd name="connsiteX7" fmla="*/ 291562 w 423202"/>
              <a:gd name="connsiteY7" fmla="*/ 208314 h 441320"/>
              <a:gd name="connsiteX8" fmla="*/ 320639 w 423202"/>
              <a:gd name="connsiteY8" fmla="*/ 107594 h 441320"/>
              <a:gd name="connsiteX9" fmla="*/ 258163 w 423202"/>
              <a:gd name="connsiteY9" fmla="*/ 5302 h 441320"/>
              <a:gd name="connsiteX10" fmla="*/ 187830 w 423202"/>
              <a:gd name="connsiteY10" fmla="*/ 6219 h 441320"/>
              <a:gd name="connsiteX11" fmla="*/ 121818 w 423202"/>
              <a:gd name="connsiteY11" fmla="*/ 153305 h 441320"/>
              <a:gd name="connsiteX12" fmla="*/ 165564 w 423202"/>
              <a:gd name="connsiteY12" fmla="*/ 212505 h 441320"/>
              <a:gd name="connsiteX13" fmla="*/ 177613 w 423202"/>
              <a:gd name="connsiteY13" fmla="*/ 221019 h 441320"/>
              <a:gd name="connsiteX14" fmla="*/ 172898 w 423202"/>
              <a:gd name="connsiteY14" fmla="*/ 246821 h 441320"/>
              <a:gd name="connsiteX15" fmla="*/ 154824 w 423202"/>
              <a:gd name="connsiteY15" fmla="*/ 268301 h 441320"/>
              <a:gd name="connsiteX16" fmla="*/ 49781 w 423202"/>
              <a:gd name="connsiteY16" fmla="*/ 307201 h 441320"/>
              <a:gd name="connsiteX17" fmla="*/ 22014 w 423202"/>
              <a:gd name="connsiteY17" fmla="*/ 335492 h 441320"/>
              <a:gd name="connsiteX18" fmla="*/ 2106 w 423202"/>
              <a:gd name="connsiteY18" fmla="*/ 392597 h 441320"/>
              <a:gd name="connsiteX19" fmla="*/ 36684 w 423202"/>
              <a:gd name="connsiteY19" fmla="*/ 441320 h 441320"/>
              <a:gd name="connsiteX20" fmla="*/ 152466 w 423202"/>
              <a:gd name="connsiteY20" fmla="*/ 441320 h 441320"/>
              <a:gd name="connsiteX21" fmla="*/ 129545 w 423202"/>
              <a:gd name="connsiteY21" fmla="*/ 348720 h 441320"/>
              <a:gd name="connsiteX22" fmla="*/ 298504 w 423202"/>
              <a:gd name="connsiteY22" fmla="*/ 348720 h 441320"/>
              <a:gd name="connsiteX23" fmla="*/ 269820 w 423202"/>
              <a:gd name="connsiteY23" fmla="*/ 441320 h 441320"/>
              <a:gd name="connsiteX24" fmla="*/ 386389 w 423202"/>
              <a:gd name="connsiteY24" fmla="*/ 441320 h 441320"/>
              <a:gd name="connsiteX25" fmla="*/ 421097 w 423202"/>
              <a:gd name="connsiteY25" fmla="*/ 392728 h 441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423202" h="441320">
                <a:moveTo>
                  <a:pt x="421097" y="392728"/>
                </a:moveTo>
                <a:lnTo>
                  <a:pt x="401189" y="335622"/>
                </a:lnTo>
                <a:cubicBezTo>
                  <a:pt x="396605" y="322525"/>
                  <a:pt x="386520" y="312047"/>
                  <a:pt x="373422" y="307332"/>
                </a:cubicBezTo>
                <a:lnTo>
                  <a:pt x="268380" y="268432"/>
                </a:lnTo>
                <a:cubicBezTo>
                  <a:pt x="259080" y="264896"/>
                  <a:pt x="252139" y="256775"/>
                  <a:pt x="250436" y="246952"/>
                </a:cubicBezTo>
                <a:lnTo>
                  <a:pt x="245721" y="221412"/>
                </a:lnTo>
                <a:cubicBezTo>
                  <a:pt x="285144" y="208707"/>
                  <a:pt x="295884" y="145970"/>
                  <a:pt x="296801" y="155007"/>
                </a:cubicBezTo>
                <a:cubicBezTo>
                  <a:pt x="297718" y="165092"/>
                  <a:pt x="291562" y="208314"/>
                  <a:pt x="291562" y="208314"/>
                </a:cubicBezTo>
                <a:cubicBezTo>
                  <a:pt x="291562" y="208314"/>
                  <a:pt x="324568" y="164568"/>
                  <a:pt x="320639" y="107594"/>
                </a:cubicBezTo>
                <a:cubicBezTo>
                  <a:pt x="316710" y="50750"/>
                  <a:pt x="282656" y="17745"/>
                  <a:pt x="258163" y="5302"/>
                </a:cubicBezTo>
                <a:cubicBezTo>
                  <a:pt x="233671" y="-7141"/>
                  <a:pt x="187830" y="6219"/>
                  <a:pt x="187830" y="6219"/>
                </a:cubicBezTo>
                <a:cubicBezTo>
                  <a:pt x="125747" y="-9105"/>
                  <a:pt x="96016" y="104582"/>
                  <a:pt x="121818" y="153305"/>
                </a:cubicBezTo>
                <a:cubicBezTo>
                  <a:pt x="139107" y="185917"/>
                  <a:pt x="156133" y="204123"/>
                  <a:pt x="165564" y="212505"/>
                </a:cubicBezTo>
                <a:cubicBezTo>
                  <a:pt x="168052" y="214732"/>
                  <a:pt x="172112" y="218137"/>
                  <a:pt x="177613" y="221019"/>
                </a:cubicBezTo>
                <a:lnTo>
                  <a:pt x="172898" y="246821"/>
                </a:lnTo>
                <a:cubicBezTo>
                  <a:pt x="171065" y="256644"/>
                  <a:pt x="164123" y="264765"/>
                  <a:pt x="154824" y="268301"/>
                </a:cubicBezTo>
                <a:lnTo>
                  <a:pt x="49781" y="307201"/>
                </a:lnTo>
                <a:cubicBezTo>
                  <a:pt x="36815" y="312047"/>
                  <a:pt x="26468" y="322394"/>
                  <a:pt x="22014" y="335492"/>
                </a:cubicBezTo>
                <a:lnTo>
                  <a:pt x="2106" y="392597"/>
                </a:lnTo>
                <a:cubicBezTo>
                  <a:pt x="-6276" y="416304"/>
                  <a:pt x="11405" y="441320"/>
                  <a:pt x="36684" y="441320"/>
                </a:cubicBezTo>
                <a:lnTo>
                  <a:pt x="152466" y="441320"/>
                </a:lnTo>
                <a:lnTo>
                  <a:pt x="129545" y="348720"/>
                </a:lnTo>
                <a:cubicBezTo>
                  <a:pt x="129545" y="348720"/>
                  <a:pt x="225943" y="382119"/>
                  <a:pt x="298504" y="348720"/>
                </a:cubicBezTo>
                <a:lnTo>
                  <a:pt x="269820" y="441320"/>
                </a:lnTo>
                <a:lnTo>
                  <a:pt x="386389" y="441320"/>
                </a:lnTo>
                <a:cubicBezTo>
                  <a:pt x="411798" y="441451"/>
                  <a:pt x="429480" y="416566"/>
                  <a:pt x="421097" y="392728"/>
                </a:cubicBezTo>
                <a:close/>
              </a:path>
            </a:pathLst>
          </a:custGeom>
          <a:solidFill>
            <a:schemeClr val="bg2"/>
          </a:solidFill>
          <a:ln w="13086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36" name="Freeform: Shape 35">
            <a:extLst>
              <a:ext uri="{FF2B5EF4-FFF2-40B4-BE49-F238E27FC236}">
                <a16:creationId xmlns:a16="http://schemas.microsoft.com/office/drawing/2014/main" id="{4D34B11F-1A02-4C2E-896E-0A1A47939CAE}"/>
              </a:ext>
            </a:extLst>
          </p:cNvPr>
          <p:cNvSpPr/>
          <p:nvPr/>
        </p:nvSpPr>
        <p:spPr>
          <a:xfrm>
            <a:off x="5888364" y="925970"/>
            <a:ext cx="429308" cy="471274"/>
          </a:xfrm>
          <a:custGeom>
            <a:avLst/>
            <a:gdLst>
              <a:gd name="connsiteX0" fmla="*/ 189148 w 423482"/>
              <a:gd name="connsiteY0" fmla="*/ 26 h 464876"/>
              <a:gd name="connsiteX1" fmla="*/ 268192 w 423482"/>
              <a:gd name="connsiteY1" fmla="*/ 30429 h 464876"/>
              <a:gd name="connsiteX2" fmla="*/ 265965 w 423482"/>
              <a:gd name="connsiteY2" fmla="*/ 15105 h 464876"/>
              <a:gd name="connsiteX3" fmla="*/ 308401 w 423482"/>
              <a:gd name="connsiteY3" fmla="*/ 124339 h 464876"/>
              <a:gd name="connsiteX4" fmla="*/ 255430 w 423482"/>
              <a:gd name="connsiteY4" fmla="*/ 242843 h 464876"/>
              <a:gd name="connsiteX5" fmla="*/ 246136 w 423482"/>
              <a:gd name="connsiteY5" fmla="*/ 246512 h 464876"/>
              <a:gd name="connsiteX6" fmla="*/ 250510 w 423482"/>
              <a:gd name="connsiteY6" fmla="*/ 270246 h 464876"/>
              <a:gd name="connsiteX7" fmla="*/ 268584 w 423482"/>
              <a:gd name="connsiteY7" fmla="*/ 291726 h 464876"/>
              <a:gd name="connsiteX8" fmla="*/ 373758 w 423482"/>
              <a:gd name="connsiteY8" fmla="*/ 330626 h 464876"/>
              <a:gd name="connsiteX9" fmla="*/ 401525 w 423482"/>
              <a:gd name="connsiteY9" fmla="*/ 359047 h 464876"/>
              <a:gd name="connsiteX10" fmla="*/ 421433 w 423482"/>
              <a:gd name="connsiteY10" fmla="*/ 416153 h 464876"/>
              <a:gd name="connsiteX11" fmla="*/ 386724 w 423482"/>
              <a:gd name="connsiteY11" fmla="*/ 464876 h 464876"/>
              <a:gd name="connsiteX12" fmla="*/ 246319 w 423482"/>
              <a:gd name="connsiteY12" fmla="*/ 464876 h 464876"/>
              <a:gd name="connsiteX13" fmla="*/ 223398 w 423482"/>
              <a:gd name="connsiteY13" fmla="*/ 379741 h 464876"/>
              <a:gd name="connsiteX14" fmla="*/ 235448 w 423482"/>
              <a:gd name="connsiteY14" fmla="*/ 346866 h 464876"/>
              <a:gd name="connsiteX15" fmla="*/ 217111 w 423482"/>
              <a:gd name="connsiteY15" fmla="*/ 334948 h 464876"/>
              <a:gd name="connsiteX16" fmla="*/ 211872 w 423482"/>
              <a:gd name="connsiteY16" fmla="*/ 331542 h 464876"/>
              <a:gd name="connsiteX17" fmla="*/ 205978 w 423482"/>
              <a:gd name="connsiteY17" fmla="*/ 335340 h 464876"/>
              <a:gd name="connsiteX18" fmla="*/ 188296 w 423482"/>
              <a:gd name="connsiteY18" fmla="*/ 346866 h 464876"/>
              <a:gd name="connsiteX19" fmla="*/ 200346 w 423482"/>
              <a:gd name="connsiteY19" fmla="*/ 379741 h 464876"/>
              <a:gd name="connsiteX20" fmla="*/ 177163 w 423482"/>
              <a:gd name="connsiteY20" fmla="*/ 464876 h 464876"/>
              <a:gd name="connsiteX21" fmla="*/ 36758 w 423482"/>
              <a:gd name="connsiteY21" fmla="*/ 464876 h 464876"/>
              <a:gd name="connsiteX22" fmla="*/ 2049 w 423482"/>
              <a:gd name="connsiteY22" fmla="*/ 416153 h 464876"/>
              <a:gd name="connsiteX23" fmla="*/ 21957 w 423482"/>
              <a:gd name="connsiteY23" fmla="*/ 359047 h 464876"/>
              <a:gd name="connsiteX24" fmla="*/ 49724 w 423482"/>
              <a:gd name="connsiteY24" fmla="*/ 330626 h 464876"/>
              <a:gd name="connsiteX25" fmla="*/ 154898 w 423482"/>
              <a:gd name="connsiteY25" fmla="*/ 291726 h 464876"/>
              <a:gd name="connsiteX26" fmla="*/ 172972 w 423482"/>
              <a:gd name="connsiteY26" fmla="*/ 270246 h 464876"/>
              <a:gd name="connsiteX27" fmla="*/ 177721 w 423482"/>
              <a:gd name="connsiteY27" fmla="*/ 244478 h 464876"/>
              <a:gd name="connsiteX28" fmla="*/ 169240 w 423482"/>
              <a:gd name="connsiteY28" fmla="*/ 240186 h 464876"/>
              <a:gd name="connsiteX29" fmla="*/ 116915 w 423482"/>
              <a:gd name="connsiteY29" fmla="*/ 120540 h 464876"/>
              <a:gd name="connsiteX30" fmla="*/ 117439 w 423482"/>
              <a:gd name="connsiteY30" fmla="*/ 92381 h 464876"/>
              <a:gd name="connsiteX31" fmla="*/ 158434 w 423482"/>
              <a:gd name="connsiteY31" fmla="*/ 14843 h 464876"/>
              <a:gd name="connsiteX32" fmla="*/ 143110 w 423482"/>
              <a:gd name="connsiteY32" fmla="*/ 7246 h 464876"/>
              <a:gd name="connsiteX33" fmla="*/ 189148 w 423482"/>
              <a:gd name="connsiteY33" fmla="*/ 26 h 464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423482" h="464876">
                <a:moveTo>
                  <a:pt x="189148" y="26"/>
                </a:moveTo>
                <a:cubicBezTo>
                  <a:pt x="214918" y="-449"/>
                  <a:pt x="246188" y="5347"/>
                  <a:pt x="268192" y="30429"/>
                </a:cubicBezTo>
                <a:lnTo>
                  <a:pt x="265965" y="15105"/>
                </a:lnTo>
                <a:cubicBezTo>
                  <a:pt x="265965" y="15105"/>
                  <a:pt x="316522" y="72996"/>
                  <a:pt x="308401" y="124339"/>
                </a:cubicBezTo>
                <a:cubicBezTo>
                  <a:pt x="302606" y="160488"/>
                  <a:pt x="288927" y="215719"/>
                  <a:pt x="255430" y="242843"/>
                </a:cubicBezTo>
                <a:lnTo>
                  <a:pt x="246136" y="246512"/>
                </a:lnTo>
                <a:lnTo>
                  <a:pt x="250510" y="270246"/>
                </a:lnTo>
                <a:cubicBezTo>
                  <a:pt x="252344" y="280069"/>
                  <a:pt x="259154" y="288320"/>
                  <a:pt x="268584" y="291726"/>
                </a:cubicBezTo>
                <a:lnTo>
                  <a:pt x="373758" y="330626"/>
                </a:lnTo>
                <a:cubicBezTo>
                  <a:pt x="386724" y="335472"/>
                  <a:pt x="396941" y="345950"/>
                  <a:pt x="401525" y="359047"/>
                </a:cubicBezTo>
                <a:lnTo>
                  <a:pt x="421433" y="416153"/>
                </a:lnTo>
                <a:cubicBezTo>
                  <a:pt x="429684" y="439990"/>
                  <a:pt x="412003" y="464876"/>
                  <a:pt x="386724" y="464876"/>
                </a:cubicBezTo>
                <a:lnTo>
                  <a:pt x="246319" y="464876"/>
                </a:lnTo>
                <a:lnTo>
                  <a:pt x="223398" y="379741"/>
                </a:lnTo>
                <a:lnTo>
                  <a:pt x="235448" y="346866"/>
                </a:lnTo>
                <a:lnTo>
                  <a:pt x="217111" y="334948"/>
                </a:lnTo>
                <a:lnTo>
                  <a:pt x="211872" y="331542"/>
                </a:lnTo>
                <a:lnTo>
                  <a:pt x="205978" y="335340"/>
                </a:lnTo>
                <a:lnTo>
                  <a:pt x="188296" y="346866"/>
                </a:lnTo>
                <a:lnTo>
                  <a:pt x="200346" y="379741"/>
                </a:lnTo>
                <a:lnTo>
                  <a:pt x="177163" y="464876"/>
                </a:lnTo>
                <a:lnTo>
                  <a:pt x="36758" y="464876"/>
                </a:lnTo>
                <a:cubicBezTo>
                  <a:pt x="11479" y="464876"/>
                  <a:pt x="-6202" y="439990"/>
                  <a:pt x="2049" y="416153"/>
                </a:cubicBezTo>
                <a:lnTo>
                  <a:pt x="21957" y="359047"/>
                </a:lnTo>
                <a:cubicBezTo>
                  <a:pt x="26410" y="345819"/>
                  <a:pt x="36627" y="335472"/>
                  <a:pt x="49724" y="330626"/>
                </a:cubicBezTo>
                <a:lnTo>
                  <a:pt x="154898" y="291726"/>
                </a:lnTo>
                <a:cubicBezTo>
                  <a:pt x="164328" y="288189"/>
                  <a:pt x="171139" y="280069"/>
                  <a:pt x="172972" y="270246"/>
                </a:cubicBezTo>
                <a:lnTo>
                  <a:pt x="177721" y="244478"/>
                </a:lnTo>
                <a:lnTo>
                  <a:pt x="169240" y="240186"/>
                </a:lnTo>
                <a:cubicBezTo>
                  <a:pt x="145861" y="222439"/>
                  <a:pt x="121368" y="187862"/>
                  <a:pt x="116915" y="120540"/>
                </a:cubicBezTo>
                <a:lnTo>
                  <a:pt x="117439" y="92381"/>
                </a:lnTo>
                <a:cubicBezTo>
                  <a:pt x="117439" y="92381"/>
                  <a:pt x="122023" y="28988"/>
                  <a:pt x="158434" y="14843"/>
                </a:cubicBezTo>
                <a:lnTo>
                  <a:pt x="143110" y="7246"/>
                </a:lnTo>
                <a:cubicBezTo>
                  <a:pt x="143110" y="7246"/>
                  <a:pt x="163379" y="501"/>
                  <a:pt x="189148" y="26"/>
                </a:cubicBezTo>
                <a:close/>
              </a:path>
            </a:pathLst>
          </a:custGeom>
          <a:solidFill>
            <a:schemeClr val="bg2"/>
          </a:solidFill>
          <a:ln w="13086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37" name="Freeform: Shape 36">
            <a:extLst>
              <a:ext uri="{FF2B5EF4-FFF2-40B4-BE49-F238E27FC236}">
                <a16:creationId xmlns:a16="http://schemas.microsoft.com/office/drawing/2014/main" id="{9BF0DA08-0C95-4BEE-9893-430FEAAB297E}"/>
              </a:ext>
            </a:extLst>
          </p:cNvPr>
          <p:cNvSpPr/>
          <p:nvPr/>
        </p:nvSpPr>
        <p:spPr>
          <a:xfrm>
            <a:off x="2892999" y="3993877"/>
            <a:ext cx="429024" cy="447394"/>
          </a:xfrm>
          <a:custGeom>
            <a:avLst/>
            <a:gdLst>
              <a:gd name="connsiteX0" fmla="*/ 421097 w 423202"/>
              <a:gd name="connsiteY0" fmla="*/ 392728 h 441320"/>
              <a:gd name="connsiteX1" fmla="*/ 401189 w 423202"/>
              <a:gd name="connsiteY1" fmla="*/ 335622 h 441320"/>
              <a:gd name="connsiteX2" fmla="*/ 373422 w 423202"/>
              <a:gd name="connsiteY2" fmla="*/ 307332 h 441320"/>
              <a:gd name="connsiteX3" fmla="*/ 268380 w 423202"/>
              <a:gd name="connsiteY3" fmla="*/ 268432 h 441320"/>
              <a:gd name="connsiteX4" fmla="*/ 250436 w 423202"/>
              <a:gd name="connsiteY4" fmla="*/ 246952 h 441320"/>
              <a:gd name="connsiteX5" fmla="*/ 245721 w 423202"/>
              <a:gd name="connsiteY5" fmla="*/ 221412 h 441320"/>
              <a:gd name="connsiteX6" fmla="*/ 296801 w 423202"/>
              <a:gd name="connsiteY6" fmla="*/ 155007 h 441320"/>
              <a:gd name="connsiteX7" fmla="*/ 291562 w 423202"/>
              <a:gd name="connsiteY7" fmla="*/ 208314 h 441320"/>
              <a:gd name="connsiteX8" fmla="*/ 320639 w 423202"/>
              <a:gd name="connsiteY8" fmla="*/ 107594 h 441320"/>
              <a:gd name="connsiteX9" fmla="*/ 258163 w 423202"/>
              <a:gd name="connsiteY9" fmla="*/ 5302 h 441320"/>
              <a:gd name="connsiteX10" fmla="*/ 187830 w 423202"/>
              <a:gd name="connsiteY10" fmla="*/ 6219 h 441320"/>
              <a:gd name="connsiteX11" fmla="*/ 121818 w 423202"/>
              <a:gd name="connsiteY11" fmla="*/ 153305 h 441320"/>
              <a:gd name="connsiteX12" fmla="*/ 165564 w 423202"/>
              <a:gd name="connsiteY12" fmla="*/ 212505 h 441320"/>
              <a:gd name="connsiteX13" fmla="*/ 177613 w 423202"/>
              <a:gd name="connsiteY13" fmla="*/ 221019 h 441320"/>
              <a:gd name="connsiteX14" fmla="*/ 172898 w 423202"/>
              <a:gd name="connsiteY14" fmla="*/ 246821 h 441320"/>
              <a:gd name="connsiteX15" fmla="*/ 154824 w 423202"/>
              <a:gd name="connsiteY15" fmla="*/ 268301 h 441320"/>
              <a:gd name="connsiteX16" fmla="*/ 49781 w 423202"/>
              <a:gd name="connsiteY16" fmla="*/ 307201 h 441320"/>
              <a:gd name="connsiteX17" fmla="*/ 22014 w 423202"/>
              <a:gd name="connsiteY17" fmla="*/ 335492 h 441320"/>
              <a:gd name="connsiteX18" fmla="*/ 2106 w 423202"/>
              <a:gd name="connsiteY18" fmla="*/ 392597 h 441320"/>
              <a:gd name="connsiteX19" fmla="*/ 36684 w 423202"/>
              <a:gd name="connsiteY19" fmla="*/ 441320 h 441320"/>
              <a:gd name="connsiteX20" fmla="*/ 152466 w 423202"/>
              <a:gd name="connsiteY20" fmla="*/ 441320 h 441320"/>
              <a:gd name="connsiteX21" fmla="*/ 129545 w 423202"/>
              <a:gd name="connsiteY21" fmla="*/ 348720 h 441320"/>
              <a:gd name="connsiteX22" fmla="*/ 298504 w 423202"/>
              <a:gd name="connsiteY22" fmla="*/ 348720 h 441320"/>
              <a:gd name="connsiteX23" fmla="*/ 269820 w 423202"/>
              <a:gd name="connsiteY23" fmla="*/ 441320 h 441320"/>
              <a:gd name="connsiteX24" fmla="*/ 386389 w 423202"/>
              <a:gd name="connsiteY24" fmla="*/ 441320 h 441320"/>
              <a:gd name="connsiteX25" fmla="*/ 421097 w 423202"/>
              <a:gd name="connsiteY25" fmla="*/ 392728 h 441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423202" h="441320">
                <a:moveTo>
                  <a:pt x="421097" y="392728"/>
                </a:moveTo>
                <a:lnTo>
                  <a:pt x="401189" y="335622"/>
                </a:lnTo>
                <a:cubicBezTo>
                  <a:pt x="396605" y="322525"/>
                  <a:pt x="386520" y="312047"/>
                  <a:pt x="373422" y="307332"/>
                </a:cubicBezTo>
                <a:lnTo>
                  <a:pt x="268380" y="268432"/>
                </a:lnTo>
                <a:cubicBezTo>
                  <a:pt x="259080" y="264896"/>
                  <a:pt x="252139" y="256775"/>
                  <a:pt x="250436" y="246952"/>
                </a:cubicBezTo>
                <a:lnTo>
                  <a:pt x="245721" y="221412"/>
                </a:lnTo>
                <a:cubicBezTo>
                  <a:pt x="285144" y="208707"/>
                  <a:pt x="295884" y="145970"/>
                  <a:pt x="296801" y="155007"/>
                </a:cubicBezTo>
                <a:cubicBezTo>
                  <a:pt x="297718" y="165092"/>
                  <a:pt x="291562" y="208314"/>
                  <a:pt x="291562" y="208314"/>
                </a:cubicBezTo>
                <a:cubicBezTo>
                  <a:pt x="291562" y="208314"/>
                  <a:pt x="324568" y="164568"/>
                  <a:pt x="320639" y="107594"/>
                </a:cubicBezTo>
                <a:cubicBezTo>
                  <a:pt x="316710" y="50750"/>
                  <a:pt x="282656" y="17745"/>
                  <a:pt x="258163" y="5302"/>
                </a:cubicBezTo>
                <a:cubicBezTo>
                  <a:pt x="233671" y="-7141"/>
                  <a:pt x="187830" y="6219"/>
                  <a:pt x="187830" y="6219"/>
                </a:cubicBezTo>
                <a:cubicBezTo>
                  <a:pt x="125747" y="-9105"/>
                  <a:pt x="96016" y="104582"/>
                  <a:pt x="121818" y="153305"/>
                </a:cubicBezTo>
                <a:cubicBezTo>
                  <a:pt x="139107" y="185917"/>
                  <a:pt x="156133" y="204123"/>
                  <a:pt x="165564" y="212505"/>
                </a:cubicBezTo>
                <a:cubicBezTo>
                  <a:pt x="168052" y="214732"/>
                  <a:pt x="172112" y="218137"/>
                  <a:pt x="177613" y="221019"/>
                </a:cubicBezTo>
                <a:lnTo>
                  <a:pt x="172898" y="246821"/>
                </a:lnTo>
                <a:cubicBezTo>
                  <a:pt x="171065" y="256644"/>
                  <a:pt x="164123" y="264765"/>
                  <a:pt x="154824" y="268301"/>
                </a:cubicBezTo>
                <a:lnTo>
                  <a:pt x="49781" y="307201"/>
                </a:lnTo>
                <a:cubicBezTo>
                  <a:pt x="36815" y="312047"/>
                  <a:pt x="26468" y="322394"/>
                  <a:pt x="22014" y="335492"/>
                </a:cubicBezTo>
                <a:lnTo>
                  <a:pt x="2106" y="392597"/>
                </a:lnTo>
                <a:cubicBezTo>
                  <a:pt x="-6276" y="416304"/>
                  <a:pt x="11405" y="441320"/>
                  <a:pt x="36684" y="441320"/>
                </a:cubicBezTo>
                <a:lnTo>
                  <a:pt x="152466" y="441320"/>
                </a:lnTo>
                <a:lnTo>
                  <a:pt x="129545" y="348720"/>
                </a:lnTo>
                <a:cubicBezTo>
                  <a:pt x="129545" y="348720"/>
                  <a:pt x="225943" y="382119"/>
                  <a:pt x="298504" y="348720"/>
                </a:cubicBezTo>
                <a:lnTo>
                  <a:pt x="269820" y="441320"/>
                </a:lnTo>
                <a:lnTo>
                  <a:pt x="386389" y="441320"/>
                </a:lnTo>
                <a:cubicBezTo>
                  <a:pt x="411798" y="441451"/>
                  <a:pt x="429480" y="416566"/>
                  <a:pt x="421097" y="392728"/>
                </a:cubicBezTo>
                <a:close/>
              </a:path>
            </a:pathLst>
          </a:custGeom>
          <a:solidFill>
            <a:schemeClr val="bg2"/>
          </a:solidFill>
          <a:ln w="13086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38" name="Freeform: Shape 37">
            <a:extLst>
              <a:ext uri="{FF2B5EF4-FFF2-40B4-BE49-F238E27FC236}">
                <a16:creationId xmlns:a16="http://schemas.microsoft.com/office/drawing/2014/main" id="{ACBC6668-0F89-4A0C-A8B1-B39B85823391}"/>
              </a:ext>
            </a:extLst>
          </p:cNvPr>
          <p:cNvSpPr/>
          <p:nvPr/>
        </p:nvSpPr>
        <p:spPr>
          <a:xfrm>
            <a:off x="4697879" y="3982166"/>
            <a:ext cx="429308" cy="471274"/>
          </a:xfrm>
          <a:custGeom>
            <a:avLst/>
            <a:gdLst>
              <a:gd name="connsiteX0" fmla="*/ 189148 w 423482"/>
              <a:gd name="connsiteY0" fmla="*/ 26 h 464876"/>
              <a:gd name="connsiteX1" fmla="*/ 268192 w 423482"/>
              <a:gd name="connsiteY1" fmla="*/ 30429 h 464876"/>
              <a:gd name="connsiteX2" fmla="*/ 265965 w 423482"/>
              <a:gd name="connsiteY2" fmla="*/ 15105 h 464876"/>
              <a:gd name="connsiteX3" fmla="*/ 308401 w 423482"/>
              <a:gd name="connsiteY3" fmla="*/ 124339 h 464876"/>
              <a:gd name="connsiteX4" fmla="*/ 255430 w 423482"/>
              <a:gd name="connsiteY4" fmla="*/ 242843 h 464876"/>
              <a:gd name="connsiteX5" fmla="*/ 246136 w 423482"/>
              <a:gd name="connsiteY5" fmla="*/ 246512 h 464876"/>
              <a:gd name="connsiteX6" fmla="*/ 250510 w 423482"/>
              <a:gd name="connsiteY6" fmla="*/ 270246 h 464876"/>
              <a:gd name="connsiteX7" fmla="*/ 268584 w 423482"/>
              <a:gd name="connsiteY7" fmla="*/ 291726 h 464876"/>
              <a:gd name="connsiteX8" fmla="*/ 373758 w 423482"/>
              <a:gd name="connsiteY8" fmla="*/ 330626 h 464876"/>
              <a:gd name="connsiteX9" fmla="*/ 401525 w 423482"/>
              <a:gd name="connsiteY9" fmla="*/ 359047 h 464876"/>
              <a:gd name="connsiteX10" fmla="*/ 421433 w 423482"/>
              <a:gd name="connsiteY10" fmla="*/ 416153 h 464876"/>
              <a:gd name="connsiteX11" fmla="*/ 386724 w 423482"/>
              <a:gd name="connsiteY11" fmla="*/ 464876 h 464876"/>
              <a:gd name="connsiteX12" fmla="*/ 246319 w 423482"/>
              <a:gd name="connsiteY12" fmla="*/ 464876 h 464876"/>
              <a:gd name="connsiteX13" fmla="*/ 223398 w 423482"/>
              <a:gd name="connsiteY13" fmla="*/ 379741 h 464876"/>
              <a:gd name="connsiteX14" fmla="*/ 235448 w 423482"/>
              <a:gd name="connsiteY14" fmla="*/ 346866 h 464876"/>
              <a:gd name="connsiteX15" fmla="*/ 217111 w 423482"/>
              <a:gd name="connsiteY15" fmla="*/ 334948 h 464876"/>
              <a:gd name="connsiteX16" fmla="*/ 211872 w 423482"/>
              <a:gd name="connsiteY16" fmla="*/ 331542 h 464876"/>
              <a:gd name="connsiteX17" fmla="*/ 205978 w 423482"/>
              <a:gd name="connsiteY17" fmla="*/ 335340 h 464876"/>
              <a:gd name="connsiteX18" fmla="*/ 188296 w 423482"/>
              <a:gd name="connsiteY18" fmla="*/ 346866 h 464876"/>
              <a:gd name="connsiteX19" fmla="*/ 200346 w 423482"/>
              <a:gd name="connsiteY19" fmla="*/ 379741 h 464876"/>
              <a:gd name="connsiteX20" fmla="*/ 177163 w 423482"/>
              <a:gd name="connsiteY20" fmla="*/ 464876 h 464876"/>
              <a:gd name="connsiteX21" fmla="*/ 36758 w 423482"/>
              <a:gd name="connsiteY21" fmla="*/ 464876 h 464876"/>
              <a:gd name="connsiteX22" fmla="*/ 2049 w 423482"/>
              <a:gd name="connsiteY22" fmla="*/ 416153 h 464876"/>
              <a:gd name="connsiteX23" fmla="*/ 21957 w 423482"/>
              <a:gd name="connsiteY23" fmla="*/ 359047 h 464876"/>
              <a:gd name="connsiteX24" fmla="*/ 49724 w 423482"/>
              <a:gd name="connsiteY24" fmla="*/ 330626 h 464876"/>
              <a:gd name="connsiteX25" fmla="*/ 154898 w 423482"/>
              <a:gd name="connsiteY25" fmla="*/ 291726 h 464876"/>
              <a:gd name="connsiteX26" fmla="*/ 172972 w 423482"/>
              <a:gd name="connsiteY26" fmla="*/ 270246 h 464876"/>
              <a:gd name="connsiteX27" fmla="*/ 177721 w 423482"/>
              <a:gd name="connsiteY27" fmla="*/ 244478 h 464876"/>
              <a:gd name="connsiteX28" fmla="*/ 169240 w 423482"/>
              <a:gd name="connsiteY28" fmla="*/ 240186 h 464876"/>
              <a:gd name="connsiteX29" fmla="*/ 116915 w 423482"/>
              <a:gd name="connsiteY29" fmla="*/ 120540 h 464876"/>
              <a:gd name="connsiteX30" fmla="*/ 117439 w 423482"/>
              <a:gd name="connsiteY30" fmla="*/ 92381 h 464876"/>
              <a:gd name="connsiteX31" fmla="*/ 158434 w 423482"/>
              <a:gd name="connsiteY31" fmla="*/ 14843 h 464876"/>
              <a:gd name="connsiteX32" fmla="*/ 143110 w 423482"/>
              <a:gd name="connsiteY32" fmla="*/ 7246 h 464876"/>
              <a:gd name="connsiteX33" fmla="*/ 189148 w 423482"/>
              <a:gd name="connsiteY33" fmla="*/ 26 h 464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423482" h="464876">
                <a:moveTo>
                  <a:pt x="189148" y="26"/>
                </a:moveTo>
                <a:cubicBezTo>
                  <a:pt x="214918" y="-449"/>
                  <a:pt x="246188" y="5347"/>
                  <a:pt x="268192" y="30429"/>
                </a:cubicBezTo>
                <a:lnTo>
                  <a:pt x="265965" y="15105"/>
                </a:lnTo>
                <a:cubicBezTo>
                  <a:pt x="265965" y="15105"/>
                  <a:pt x="316522" y="72996"/>
                  <a:pt x="308401" y="124339"/>
                </a:cubicBezTo>
                <a:cubicBezTo>
                  <a:pt x="302606" y="160488"/>
                  <a:pt x="288927" y="215719"/>
                  <a:pt x="255430" y="242843"/>
                </a:cubicBezTo>
                <a:lnTo>
                  <a:pt x="246136" y="246512"/>
                </a:lnTo>
                <a:lnTo>
                  <a:pt x="250510" y="270246"/>
                </a:lnTo>
                <a:cubicBezTo>
                  <a:pt x="252344" y="280069"/>
                  <a:pt x="259154" y="288320"/>
                  <a:pt x="268584" y="291726"/>
                </a:cubicBezTo>
                <a:lnTo>
                  <a:pt x="373758" y="330626"/>
                </a:lnTo>
                <a:cubicBezTo>
                  <a:pt x="386724" y="335472"/>
                  <a:pt x="396941" y="345950"/>
                  <a:pt x="401525" y="359047"/>
                </a:cubicBezTo>
                <a:lnTo>
                  <a:pt x="421433" y="416153"/>
                </a:lnTo>
                <a:cubicBezTo>
                  <a:pt x="429684" y="439990"/>
                  <a:pt x="412003" y="464876"/>
                  <a:pt x="386724" y="464876"/>
                </a:cubicBezTo>
                <a:lnTo>
                  <a:pt x="246319" y="464876"/>
                </a:lnTo>
                <a:lnTo>
                  <a:pt x="223398" y="379741"/>
                </a:lnTo>
                <a:lnTo>
                  <a:pt x="235448" y="346866"/>
                </a:lnTo>
                <a:lnTo>
                  <a:pt x="217111" y="334948"/>
                </a:lnTo>
                <a:lnTo>
                  <a:pt x="211872" y="331542"/>
                </a:lnTo>
                <a:lnTo>
                  <a:pt x="205978" y="335340"/>
                </a:lnTo>
                <a:lnTo>
                  <a:pt x="188296" y="346866"/>
                </a:lnTo>
                <a:lnTo>
                  <a:pt x="200346" y="379741"/>
                </a:lnTo>
                <a:lnTo>
                  <a:pt x="177163" y="464876"/>
                </a:lnTo>
                <a:lnTo>
                  <a:pt x="36758" y="464876"/>
                </a:lnTo>
                <a:cubicBezTo>
                  <a:pt x="11479" y="464876"/>
                  <a:pt x="-6202" y="439990"/>
                  <a:pt x="2049" y="416153"/>
                </a:cubicBezTo>
                <a:lnTo>
                  <a:pt x="21957" y="359047"/>
                </a:lnTo>
                <a:cubicBezTo>
                  <a:pt x="26410" y="345819"/>
                  <a:pt x="36627" y="335472"/>
                  <a:pt x="49724" y="330626"/>
                </a:cubicBezTo>
                <a:lnTo>
                  <a:pt x="154898" y="291726"/>
                </a:lnTo>
                <a:cubicBezTo>
                  <a:pt x="164328" y="288189"/>
                  <a:pt x="171139" y="280069"/>
                  <a:pt x="172972" y="270246"/>
                </a:cubicBezTo>
                <a:lnTo>
                  <a:pt x="177721" y="244478"/>
                </a:lnTo>
                <a:lnTo>
                  <a:pt x="169240" y="240186"/>
                </a:lnTo>
                <a:cubicBezTo>
                  <a:pt x="145861" y="222439"/>
                  <a:pt x="121368" y="187862"/>
                  <a:pt x="116915" y="120540"/>
                </a:cubicBezTo>
                <a:lnTo>
                  <a:pt x="117439" y="92381"/>
                </a:lnTo>
                <a:cubicBezTo>
                  <a:pt x="117439" y="92381"/>
                  <a:pt x="122023" y="28988"/>
                  <a:pt x="158434" y="14843"/>
                </a:cubicBezTo>
                <a:lnTo>
                  <a:pt x="143110" y="7246"/>
                </a:lnTo>
                <a:cubicBezTo>
                  <a:pt x="143110" y="7246"/>
                  <a:pt x="163379" y="501"/>
                  <a:pt x="189148" y="26"/>
                </a:cubicBezTo>
                <a:close/>
              </a:path>
            </a:pathLst>
          </a:custGeom>
          <a:solidFill>
            <a:schemeClr val="bg2"/>
          </a:solidFill>
          <a:ln w="13086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39" name="Freeform: Shape 38">
            <a:extLst>
              <a:ext uri="{FF2B5EF4-FFF2-40B4-BE49-F238E27FC236}">
                <a16:creationId xmlns:a16="http://schemas.microsoft.com/office/drawing/2014/main" id="{6DA45DC4-96C7-4E05-83AA-A4EA54B0B76D}"/>
              </a:ext>
            </a:extLst>
          </p:cNvPr>
          <p:cNvSpPr/>
          <p:nvPr/>
        </p:nvSpPr>
        <p:spPr>
          <a:xfrm>
            <a:off x="3811117" y="5278728"/>
            <a:ext cx="429024" cy="447394"/>
          </a:xfrm>
          <a:custGeom>
            <a:avLst/>
            <a:gdLst>
              <a:gd name="connsiteX0" fmla="*/ 421097 w 423202"/>
              <a:gd name="connsiteY0" fmla="*/ 392728 h 441320"/>
              <a:gd name="connsiteX1" fmla="*/ 401189 w 423202"/>
              <a:gd name="connsiteY1" fmla="*/ 335622 h 441320"/>
              <a:gd name="connsiteX2" fmla="*/ 373422 w 423202"/>
              <a:gd name="connsiteY2" fmla="*/ 307332 h 441320"/>
              <a:gd name="connsiteX3" fmla="*/ 268380 w 423202"/>
              <a:gd name="connsiteY3" fmla="*/ 268432 h 441320"/>
              <a:gd name="connsiteX4" fmla="*/ 250436 w 423202"/>
              <a:gd name="connsiteY4" fmla="*/ 246952 h 441320"/>
              <a:gd name="connsiteX5" fmla="*/ 245721 w 423202"/>
              <a:gd name="connsiteY5" fmla="*/ 221412 h 441320"/>
              <a:gd name="connsiteX6" fmla="*/ 296801 w 423202"/>
              <a:gd name="connsiteY6" fmla="*/ 155007 h 441320"/>
              <a:gd name="connsiteX7" fmla="*/ 291562 w 423202"/>
              <a:gd name="connsiteY7" fmla="*/ 208314 h 441320"/>
              <a:gd name="connsiteX8" fmla="*/ 320639 w 423202"/>
              <a:gd name="connsiteY8" fmla="*/ 107594 h 441320"/>
              <a:gd name="connsiteX9" fmla="*/ 258163 w 423202"/>
              <a:gd name="connsiteY9" fmla="*/ 5302 h 441320"/>
              <a:gd name="connsiteX10" fmla="*/ 187830 w 423202"/>
              <a:gd name="connsiteY10" fmla="*/ 6219 h 441320"/>
              <a:gd name="connsiteX11" fmla="*/ 121818 w 423202"/>
              <a:gd name="connsiteY11" fmla="*/ 153305 h 441320"/>
              <a:gd name="connsiteX12" fmla="*/ 165564 w 423202"/>
              <a:gd name="connsiteY12" fmla="*/ 212505 h 441320"/>
              <a:gd name="connsiteX13" fmla="*/ 177613 w 423202"/>
              <a:gd name="connsiteY13" fmla="*/ 221019 h 441320"/>
              <a:gd name="connsiteX14" fmla="*/ 172898 w 423202"/>
              <a:gd name="connsiteY14" fmla="*/ 246821 h 441320"/>
              <a:gd name="connsiteX15" fmla="*/ 154824 w 423202"/>
              <a:gd name="connsiteY15" fmla="*/ 268301 h 441320"/>
              <a:gd name="connsiteX16" fmla="*/ 49781 w 423202"/>
              <a:gd name="connsiteY16" fmla="*/ 307201 h 441320"/>
              <a:gd name="connsiteX17" fmla="*/ 22014 w 423202"/>
              <a:gd name="connsiteY17" fmla="*/ 335492 h 441320"/>
              <a:gd name="connsiteX18" fmla="*/ 2106 w 423202"/>
              <a:gd name="connsiteY18" fmla="*/ 392597 h 441320"/>
              <a:gd name="connsiteX19" fmla="*/ 36684 w 423202"/>
              <a:gd name="connsiteY19" fmla="*/ 441320 h 441320"/>
              <a:gd name="connsiteX20" fmla="*/ 152466 w 423202"/>
              <a:gd name="connsiteY20" fmla="*/ 441320 h 441320"/>
              <a:gd name="connsiteX21" fmla="*/ 129545 w 423202"/>
              <a:gd name="connsiteY21" fmla="*/ 348720 h 441320"/>
              <a:gd name="connsiteX22" fmla="*/ 298504 w 423202"/>
              <a:gd name="connsiteY22" fmla="*/ 348720 h 441320"/>
              <a:gd name="connsiteX23" fmla="*/ 269820 w 423202"/>
              <a:gd name="connsiteY23" fmla="*/ 441320 h 441320"/>
              <a:gd name="connsiteX24" fmla="*/ 386389 w 423202"/>
              <a:gd name="connsiteY24" fmla="*/ 441320 h 441320"/>
              <a:gd name="connsiteX25" fmla="*/ 421097 w 423202"/>
              <a:gd name="connsiteY25" fmla="*/ 392728 h 441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423202" h="441320">
                <a:moveTo>
                  <a:pt x="421097" y="392728"/>
                </a:moveTo>
                <a:lnTo>
                  <a:pt x="401189" y="335622"/>
                </a:lnTo>
                <a:cubicBezTo>
                  <a:pt x="396605" y="322525"/>
                  <a:pt x="386520" y="312047"/>
                  <a:pt x="373422" y="307332"/>
                </a:cubicBezTo>
                <a:lnTo>
                  <a:pt x="268380" y="268432"/>
                </a:lnTo>
                <a:cubicBezTo>
                  <a:pt x="259080" y="264896"/>
                  <a:pt x="252139" y="256775"/>
                  <a:pt x="250436" y="246952"/>
                </a:cubicBezTo>
                <a:lnTo>
                  <a:pt x="245721" y="221412"/>
                </a:lnTo>
                <a:cubicBezTo>
                  <a:pt x="285144" y="208707"/>
                  <a:pt x="295884" y="145970"/>
                  <a:pt x="296801" y="155007"/>
                </a:cubicBezTo>
                <a:cubicBezTo>
                  <a:pt x="297718" y="165092"/>
                  <a:pt x="291562" y="208314"/>
                  <a:pt x="291562" y="208314"/>
                </a:cubicBezTo>
                <a:cubicBezTo>
                  <a:pt x="291562" y="208314"/>
                  <a:pt x="324568" y="164568"/>
                  <a:pt x="320639" y="107594"/>
                </a:cubicBezTo>
                <a:cubicBezTo>
                  <a:pt x="316710" y="50750"/>
                  <a:pt x="282656" y="17745"/>
                  <a:pt x="258163" y="5302"/>
                </a:cubicBezTo>
                <a:cubicBezTo>
                  <a:pt x="233671" y="-7141"/>
                  <a:pt x="187830" y="6219"/>
                  <a:pt x="187830" y="6219"/>
                </a:cubicBezTo>
                <a:cubicBezTo>
                  <a:pt x="125747" y="-9105"/>
                  <a:pt x="96016" y="104582"/>
                  <a:pt x="121818" y="153305"/>
                </a:cubicBezTo>
                <a:cubicBezTo>
                  <a:pt x="139107" y="185917"/>
                  <a:pt x="156133" y="204123"/>
                  <a:pt x="165564" y="212505"/>
                </a:cubicBezTo>
                <a:cubicBezTo>
                  <a:pt x="168052" y="214732"/>
                  <a:pt x="172112" y="218137"/>
                  <a:pt x="177613" y="221019"/>
                </a:cubicBezTo>
                <a:lnTo>
                  <a:pt x="172898" y="246821"/>
                </a:lnTo>
                <a:cubicBezTo>
                  <a:pt x="171065" y="256644"/>
                  <a:pt x="164123" y="264765"/>
                  <a:pt x="154824" y="268301"/>
                </a:cubicBezTo>
                <a:lnTo>
                  <a:pt x="49781" y="307201"/>
                </a:lnTo>
                <a:cubicBezTo>
                  <a:pt x="36815" y="312047"/>
                  <a:pt x="26468" y="322394"/>
                  <a:pt x="22014" y="335492"/>
                </a:cubicBezTo>
                <a:lnTo>
                  <a:pt x="2106" y="392597"/>
                </a:lnTo>
                <a:cubicBezTo>
                  <a:pt x="-6276" y="416304"/>
                  <a:pt x="11405" y="441320"/>
                  <a:pt x="36684" y="441320"/>
                </a:cubicBezTo>
                <a:lnTo>
                  <a:pt x="152466" y="441320"/>
                </a:lnTo>
                <a:lnTo>
                  <a:pt x="129545" y="348720"/>
                </a:lnTo>
                <a:cubicBezTo>
                  <a:pt x="129545" y="348720"/>
                  <a:pt x="225943" y="382119"/>
                  <a:pt x="298504" y="348720"/>
                </a:cubicBezTo>
                <a:lnTo>
                  <a:pt x="269820" y="441320"/>
                </a:lnTo>
                <a:lnTo>
                  <a:pt x="386389" y="441320"/>
                </a:lnTo>
                <a:cubicBezTo>
                  <a:pt x="411798" y="441451"/>
                  <a:pt x="429480" y="416566"/>
                  <a:pt x="421097" y="392728"/>
                </a:cubicBezTo>
                <a:close/>
              </a:path>
            </a:pathLst>
          </a:custGeom>
          <a:solidFill>
            <a:schemeClr val="bg2"/>
          </a:solidFill>
          <a:ln w="13086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40" name="Freeform: Shape 39">
            <a:extLst>
              <a:ext uri="{FF2B5EF4-FFF2-40B4-BE49-F238E27FC236}">
                <a16:creationId xmlns:a16="http://schemas.microsoft.com/office/drawing/2014/main" id="{92A692F3-EE62-41E2-A802-15C1FC02D9AB}"/>
              </a:ext>
            </a:extLst>
          </p:cNvPr>
          <p:cNvSpPr/>
          <p:nvPr/>
        </p:nvSpPr>
        <p:spPr>
          <a:xfrm>
            <a:off x="8869850" y="3982166"/>
            <a:ext cx="429308" cy="471274"/>
          </a:xfrm>
          <a:custGeom>
            <a:avLst/>
            <a:gdLst>
              <a:gd name="connsiteX0" fmla="*/ 189148 w 423482"/>
              <a:gd name="connsiteY0" fmla="*/ 26 h 464876"/>
              <a:gd name="connsiteX1" fmla="*/ 268192 w 423482"/>
              <a:gd name="connsiteY1" fmla="*/ 30429 h 464876"/>
              <a:gd name="connsiteX2" fmla="*/ 265965 w 423482"/>
              <a:gd name="connsiteY2" fmla="*/ 15105 h 464876"/>
              <a:gd name="connsiteX3" fmla="*/ 308401 w 423482"/>
              <a:gd name="connsiteY3" fmla="*/ 124339 h 464876"/>
              <a:gd name="connsiteX4" fmla="*/ 255430 w 423482"/>
              <a:gd name="connsiteY4" fmla="*/ 242843 h 464876"/>
              <a:gd name="connsiteX5" fmla="*/ 246136 w 423482"/>
              <a:gd name="connsiteY5" fmla="*/ 246512 h 464876"/>
              <a:gd name="connsiteX6" fmla="*/ 250510 w 423482"/>
              <a:gd name="connsiteY6" fmla="*/ 270246 h 464876"/>
              <a:gd name="connsiteX7" fmla="*/ 268584 w 423482"/>
              <a:gd name="connsiteY7" fmla="*/ 291726 h 464876"/>
              <a:gd name="connsiteX8" fmla="*/ 373758 w 423482"/>
              <a:gd name="connsiteY8" fmla="*/ 330626 h 464876"/>
              <a:gd name="connsiteX9" fmla="*/ 401525 w 423482"/>
              <a:gd name="connsiteY9" fmla="*/ 359047 h 464876"/>
              <a:gd name="connsiteX10" fmla="*/ 421433 w 423482"/>
              <a:gd name="connsiteY10" fmla="*/ 416153 h 464876"/>
              <a:gd name="connsiteX11" fmla="*/ 386724 w 423482"/>
              <a:gd name="connsiteY11" fmla="*/ 464876 h 464876"/>
              <a:gd name="connsiteX12" fmla="*/ 246319 w 423482"/>
              <a:gd name="connsiteY12" fmla="*/ 464876 h 464876"/>
              <a:gd name="connsiteX13" fmla="*/ 223398 w 423482"/>
              <a:gd name="connsiteY13" fmla="*/ 379741 h 464876"/>
              <a:gd name="connsiteX14" fmla="*/ 235448 w 423482"/>
              <a:gd name="connsiteY14" fmla="*/ 346866 h 464876"/>
              <a:gd name="connsiteX15" fmla="*/ 217111 w 423482"/>
              <a:gd name="connsiteY15" fmla="*/ 334948 h 464876"/>
              <a:gd name="connsiteX16" fmla="*/ 211872 w 423482"/>
              <a:gd name="connsiteY16" fmla="*/ 331542 h 464876"/>
              <a:gd name="connsiteX17" fmla="*/ 205978 w 423482"/>
              <a:gd name="connsiteY17" fmla="*/ 335340 h 464876"/>
              <a:gd name="connsiteX18" fmla="*/ 188296 w 423482"/>
              <a:gd name="connsiteY18" fmla="*/ 346866 h 464876"/>
              <a:gd name="connsiteX19" fmla="*/ 200346 w 423482"/>
              <a:gd name="connsiteY19" fmla="*/ 379741 h 464876"/>
              <a:gd name="connsiteX20" fmla="*/ 177163 w 423482"/>
              <a:gd name="connsiteY20" fmla="*/ 464876 h 464876"/>
              <a:gd name="connsiteX21" fmla="*/ 36758 w 423482"/>
              <a:gd name="connsiteY21" fmla="*/ 464876 h 464876"/>
              <a:gd name="connsiteX22" fmla="*/ 2049 w 423482"/>
              <a:gd name="connsiteY22" fmla="*/ 416153 h 464876"/>
              <a:gd name="connsiteX23" fmla="*/ 21957 w 423482"/>
              <a:gd name="connsiteY23" fmla="*/ 359047 h 464876"/>
              <a:gd name="connsiteX24" fmla="*/ 49724 w 423482"/>
              <a:gd name="connsiteY24" fmla="*/ 330626 h 464876"/>
              <a:gd name="connsiteX25" fmla="*/ 154898 w 423482"/>
              <a:gd name="connsiteY25" fmla="*/ 291726 h 464876"/>
              <a:gd name="connsiteX26" fmla="*/ 172972 w 423482"/>
              <a:gd name="connsiteY26" fmla="*/ 270246 h 464876"/>
              <a:gd name="connsiteX27" fmla="*/ 177721 w 423482"/>
              <a:gd name="connsiteY27" fmla="*/ 244478 h 464876"/>
              <a:gd name="connsiteX28" fmla="*/ 169240 w 423482"/>
              <a:gd name="connsiteY28" fmla="*/ 240186 h 464876"/>
              <a:gd name="connsiteX29" fmla="*/ 116915 w 423482"/>
              <a:gd name="connsiteY29" fmla="*/ 120540 h 464876"/>
              <a:gd name="connsiteX30" fmla="*/ 117439 w 423482"/>
              <a:gd name="connsiteY30" fmla="*/ 92381 h 464876"/>
              <a:gd name="connsiteX31" fmla="*/ 158434 w 423482"/>
              <a:gd name="connsiteY31" fmla="*/ 14843 h 464876"/>
              <a:gd name="connsiteX32" fmla="*/ 143110 w 423482"/>
              <a:gd name="connsiteY32" fmla="*/ 7246 h 464876"/>
              <a:gd name="connsiteX33" fmla="*/ 189148 w 423482"/>
              <a:gd name="connsiteY33" fmla="*/ 26 h 464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423482" h="464876">
                <a:moveTo>
                  <a:pt x="189148" y="26"/>
                </a:moveTo>
                <a:cubicBezTo>
                  <a:pt x="214918" y="-449"/>
                  <a:pt x="246188" y="5347"/>
                  <a:pt x="268192" y="30429"/>
                </a:cubicBezTo>
                <a:lnTo>
                  <a:pt x="265965" y="15105"/>
                </a:lnTo>
                <a:cubicBezTo>
                  <a:pt x="265965" y="15105"/>
                  <a:pt x="316522" y="72996"/>
                  <a:pt x="308401" y="124339"/>
                </a:cubicBezTo>
                <a:cubicBezTo>
                  <a:pt x="302606" y="160488"/>
                  <a:pt x="288927" y="215719"/>
                  <a:pt x="255430" y="242843"/>
                </a:cubicBezTo>
                <a:lnTo>
                  <a:pt x="246136" y="246512"/>
                </a:lnTo>
                <a:lnTo>
                  <a:pt x="250510" y="270246"/>
                </a:lnTo>
                <a:cubicBezTo>
                  <a:pt x="252344" y="280069"/>
                  <a:pt x="259154" y="288320"/>
                  <a:pt x="268584" y="291726"/>
                </a:cubicBezTo>
                <a:lnTo>
                  <a:pt x="373758" y="330626"/>
                </a:lnTo>
                <a:cubicBezTo>
                  <a:pt x="386724" y="335472"/>
                  <a:pt x="396941" y="345950"/>
                  <a:pt x="401525" y="359047"/>
                </a:cubicBezTo>
                <a:lnTo>
                  <a:pt x="421433" y="416153"/>
                </a:lnTo>
                <a:cubicBezTo>
                  <a:pt x="429684" y="439990"/>
                  <a:pt x="412003" y="464876"/>
                  <a:pt x="386724" y="464876"/>
                </a:cubicBezTo>
                <a:lnTo>
                  <a:pt x="246319" y="464876"/>
                </a:lnTo>
                <a:lnTo>
                  <a:pt x="223398" y="379741"/>
                </a:lnTo>
                <a:lnTo>
                  <a:pt x="235448" y="346866"/>
                </a:lnTo>
                <a:lnTo>
                  <a:pt x="217111" y="334948"/>
                </a:lnTo>
                <a:lnTo>
                  <a:pt x="211872" y="331542"/>
                </a:lnTo>
                <a:lnTo>
                  <a:pt x="205978" y="335340"/>
                </a:lnTo>
                <a:lnTo>
                  <a:pt x="188296" y="346866"/>
                </a:lnTo>
                <a:lnTo>
                  <a:pt x="200346" y="379741"/>
                </a:lnTo>
                <a:lnTo>
                  <a:pt x="177163" y="464876"/>
                </a:lnTo>
                <a:lnTo>
                  <a:pt x="36758" y="464876"/>
                </a:lnTo>
                <a:cubicBezTo>
                  <a:pt x="11479" y="464876"/>
                  <a:pt x="-6202" y="439990"/>
                  <a:pt x="2049" y="416153"/>
                </a:cubicBezTo>
                <a:lnTo>
                  <a:pt x="21957" y="359047"/>
                </a:lnTo>
                <a:cubicBezTo>
                  <a:pt x="26410" y="345819"/>
                  <a:pt x="36627" y="335472"/>
                  <a:pt x="49724" y="330626"/>
                </a:cubicBezTo>
                <a:lnTo>
                  <a:pt x="154898" y="291726"/>
                </a:lnTo>
                <a:cubicBezTo>
                  <a:pt x="164328" y="288189"/>
                  <a:pt x="171139" y="280069"/>
                  <a:pt x="172972" y="270246"/>
                </a:cubicBezTo>
                <a:lnTo>
                  <a:pt x="177721" y="244478"/>
                </a:lnTo>
                <a:lnTo>
                  <a:pt x="169240" y="240186"/>
                </a:lnTo>
                <a:cubicBezTo>
                  <a:pt x="145861" y="222439"/>
                  <a:pt x="121368" y="187862"/>
                  <a:pt x="116915" y="120540"/>
                </a:cubicBezTo>
                <a:lnTo>
                  <a:pt x="117439" y="92381"/>
                </a:lnTo>
                <a:cubicBezTo>
                  <a:pt x="117439" y="92381"/>
                  <a:pt x="122023" y="28988"/>
                  <a:pt x="158434" y="14843"/>
                </a:cubicBezTo>
                <a:lnTo>
                  <a:pt x="143110" y="7246"/>
                </a:lnTo>
                <a:cubicBezTo>
                  <a:pt x="143110" y="7246"/>
                  <a:pt x="163379" y="501"/>
                  <a:pt x="189148" y="26"/>
                </a:cubicBezTo>
                <a:close/>
              </a:path>
            </a:pathLst>
          </a:custGeom>
          <a:solidFill>
            <a:schemeClr val="bg2"/>
          </a:solidFill>
          <a:ln w="13086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43" name="Freeform: Shape 42">
            <a:extLst>
              <a:ext uri="{FF2B5EF4-FFF2-40B4-BE49-F238E27FC236}">
                <a16:creationId xmlns:a16="http://schemas.microsoft.com/office/drawing/2014/main" id="{47061F4D-477A-4F90-81E8-68773569532C}"/>
              </a:ext>
            </a:extLst>
          </p:cNvPr>
          <p:cNvSpPr/>
          <p:nvPr/>
        </p:nvSpPr>
        <p:spPr>
          <a:xfrm>
            <a:off x="7941859" y="5278728"/>
            <a:ext cx="429024" cy="447394"/>
          </a:xfrm>
          <a:custGeom>
            <a:avLst/>
            <a:gdLst>
              <a:gd name="connsiteX0" fmla="*/ 421097 w 423202"/>
              <a:gd name="connsiteY0" fmla="*/ 392728 h 441320"/>
              <a:gd name="connsiteX1" fmla="*/ 401189 w 423202"/>
              <a:gd name="connsiteY1" fmla="*/ 335622 h 441320"/>
              <a:gd name="connsiteX2" fmla="*/ 373422 w 423202"/>
              <a:gd name="connsiteY2" fmla="*/ 307332 h 441320"/>
              <a:gd name="connsiteX3" fmla="*/ 268380 w 423202"/>
              <a:gd name="connsiteY3" fmla="*/ 268432 h 441320"/>
              <a:gd name="connsiteX4" fmla="*/ 250436 w 423202"/>
              <a:gd name="connsiteY4" fmla="*/ 246952 h 441320"/>
              <a:gd name="connsiteX5" fmla="*/ 245721 w 423202"/>
              <a:gd name="connsiteY5" fmla="*/ 221412 h 441320"/>
              <a:gd name="connsiteX6" fmla="*/ 296801 w 423202"/>
              <a:gd name="connsiteY6" fmla="*/ 155007 h 441320"/>
              <a:gd name="connsiteX7" fmla="*/ 291562 w 423202"/>
              <a:gd name="connsiteY7" fmla="*/ 208314 h 441320"/>
              <a:gd name="connsiteX8" fmla="*/ 320639 w 423202"/>
              <a:gd name="connsiteY8" fmla="*/ 107594 h 441320"/>
              <a:gd name="connsiteX9" fmla="*/ 258163 w 423202"/>
              <a:gd name="connsiteY9" fmla="*/ 5302 h 441320"/>
              <a:gd name="connsiteX10" fmla="*/ 187830 w 423202"/>
              <a:gd name="connsiteY10" fmla="*/ 6219 h 441320"/>
              <a:gd name="connsiteX11" fmla="*/ 121818 w 423202"/>
              <a:gd name="connsiteY11" fmla="*/ 153305 h 441320"/>
              <a:gd name="connsiteX12" fmla="*/ 165564 w 423202"/>
              <a:gd name="connsiteY12" fmla="*/ 212505 h 441320"/>
              <a:gd name="connsiteX13" fmla="*/ 177613 w 423202"/>
              <a:gd name="connsiteY13" fmla="*/ 221019 h 441320"/>
              <a:gd name="connsiteX14" fmla="*/ 172898 w 423202"/>
              <a:gd name="connsiteY14" fmla="*/ 246821 h 441320"/>
              <a:gd name="connsiteX15" fmla="*/ 154824 w 423202"/>
              <a:gd name="connsiteY15" fmla="*/ 268301 h 441320"/>
              <a:gd name="connsiteX16" fmla="*/ 49781 w 423202"/>
              <a:gd name="connsiteY16" fmla="*/ 307201 h 441320"/>
              <a:gd name="connsiteX17" fmla="*/ 22014 w 423202"/>
              <a:gd name="connsiteY17" fmla="*/ 335492 h 441320"/>
              <a:gd name="connsiteX18" fmla="*/ 2106 w 423202"/>
              <a:gd name="connsiteY18" fmla="*/ 392597 h 441320"/>
              <a:gd name="connsiteX19" fmla="*/ 36684 w 423202"/>
              <a:gd name="connsiteY19" fmla="*/ 441320 h 441320"/>
              <a:gd name="connsiteX20" fmla="*/ 152466 w 423202"/>
              <a:gd name="connsiteY20" fmla="*/ 441320 h 441320"/>
              <a:gd name="connsiteX21" fmla="*/ 129545 w 423202"/>
              <a:gd name="connsiteY21" fmla="*/ 348720 h 441320"/>
              <a:gd name="connsiteX22" fmla="*/ 298504 w 423202"/>
              <a:gd name="connsiteY22" fmla="*/ 348720 h 441320"/>
              <a:gd name="connsiteX23" fmla="*/ 269820 w 423202"/>
              <a:gd name="connsiteY23" fmla="*/ 441320 h 441320"/>
              <a:gd name="connsiteX24" fmla="*/ 386389 w 423202"/>
              <a:gd name="connsiteY24" fmla="*/ 441320 h 441320"/>
              <a:gd name="connsiteX25" fmla="*/ 421097 w 423202"/>
              <a:gd name="connsiteY25" fmla="*/ 392728 h 441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423202" h="441320">
                <a:moveTo>
                  <a:pt x="421097" y="392728"/>
                </a:moveTo>
                <a:lnTo>
                  <a:pt x="401189" y="335622"/>
                </a:lnTo>
                <a:cubicBezTo>
                  <a:pt x="396605" y="322525"/>
                  <a:pt x="386520" y="312047"/>
                  <a:pt x="373422" y="307332"/>
                </a:cubicBezTo>
                <a:lnTo>
                  <a:pt x="268380" y="268432"/>
                </a:lnTo>
                <a:cubicBezTo>
                  <a:pt x="259080" y="264896"/>
                  <a:pt x="252139" y="256775"/>
                  <a:pt x="250436" y="246952"/>
                </a:cubicBezTo>
                <a:lnTo>
                  <a:pt x="245721" y="221412"/>
                </a:lnTo>
                <a:cubicBezTo>
                  <a:pt x="285144" y="208707"/>
                  <a:pt x="295884" y="145970"/>
                  <a:pt x="296801" y="155007"/>
                </a:cubicBezTo>
                <a:cubicBezTo>
                  <a:pt x="297718" y="165092"/>
                  <a:pt x="291562" y="208314"/>
                  <a:pt x="291562" y="208314"/>
                </a:cubicBezTo>
                <a:cubicBezTo>
                  <a:pt x="291562" y="208314"/>
                  <a:pt x="324568" y="164568"/>
                  <a:pt x="320639" y="107594"/>
                </a:cubicBezTo>
                <a:cubicBezTo>
                  <a:pt x="316710" y="50750"/>
                  <a:pt x="282656" y="17745"/>
                  <a:pt x="258163" y="5302"/>
                </a:cubicBezTo>
                <a:cubicBezTo>
                  <a:pt x="233671" y="-7141"/>
                  <a:pt x="187830" y="6219"/>
                  <a:pt x="187830" y="6219"/>
                </a:cubicBezTo>
                <a:cubicBezTo>
                  <a:pt x="125747" y="-9105"/>
                  <a:pt x="96016" y="104582"/>
                  <a:pt x="121818" y="153305"/>
                </a:cubicBezTo>
                <a:cubicBezTo>
                  <a:pt x="139107" y="185917"/>
                  <a:pt x="156133" y="204123"/>
                  <a:pt x="165564" y="212505"/>
                </a:cubicBezTo>
                <a:cubicBezTo>
                  <a:pt x="168052" y="214732"/>
                  <a:pt x="172112" y="218137"/>
                  <a:pt x="177613" y="221019"/>
                </a:cubicBezTo>
                <a:lnTo>
                  <a:pt x="172898" y="246821"/>
                </a:lnTo>
                <a:cubicBezTo>
                  <a:pt x="171065" y="256644"/>
                  <a:pt x="164123" y="264765"/>
                  <a:pt x="154824" y="268301"/>
                </a:cubicBezTo>
                <a:lnTo>
                  <a:pt x="49781" y="307201"/>
                </a:lnTo>
                <a:cubicBezTo>
                  <a:pt x="36815" y="312047"/>
                  <a:pt x="26468" y="322394"/>
                  <a:pt x="22014" y="335492"/>
                </a:cubicBezTo>
                <a:lnTo>
                  <a:pt x="2106" y="392597"/>
                </a:lnTo>
                <a:cubicBezTo>
                  <a:pt x="-6276" y="416304"/>
                  <a:pt x="11405" y="441320"/>
                  <a:pt x="36684" y="441320"/>
                </a:cubicBezTo>
                <a:lnTo>
                  <a:pt x="152466" y="441320"/>
                </a:lnTo>
                <a:lnTo>
                  <a:pt x="129545" y="348720"/>
                </a:lnTo>
                <a:cubicBezTo>
                  <a:pt x="129545" y="348720"/>
                  <a:pt x="225943" y="382119"/>
                  <a:pt x="298504" y="348720"/>
                </a:cubicBezTo>
                <a:lnTo>
                  <a:pt x="269820" y="441320"/>
                </a:lnTo>
                <a:lnTo>
                  <a:pt x="386389" y="441320"/>
                </a:lnTo>
                <a:cubicBezTo>
                  <a:pt x="411798" y="441451"/>
                  <a:pt x="429480" y="416566"/>
                  <a:pt x="421097" y="392728"/>
                </a:cubicBezTo>
                <a:close/>
              </a:path>
            </a:pathLst>
          </a:custGeom>
          <a:solidFill>
            <a:schemeClr val="bg2"/>
          </a:solidFill>
          <a:ln w="13086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AA29304F-2CF0-4918-B74E-6C76176C800F}"/>
              </a:ext>
            </a:extLst>
          </p:cNvPr>
          <p:cNvSpPr txBox="1"/>
          <p:nvPr/>
        </p:nvSpPr>
        <p:spPr>
          <a:xfrm>
            <a:off x="6880530" y="733734"/>
            <a:ext cx="1278556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400" spc="0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/>
                <a:sym typeface="Arial"/>
                <a:rtl val="0"/>
              </a:rPr>
              <a:t>Nick Name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6926E21E-3BFE-4660-AFCD-DA9237B366EF}"/>
              </a:ext>
            </a:extLst>
          </p:cNvPr>
          <p:cNvSpPr txBox="1"/>
          <p:nvPr/>
        </p:nvSpPr>
        <p:spPr>
          <a:xfrm>
            <a:off x="6880530" y="1044578"/>
            <a:ext cx="1691074" cy="5719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t-IT" sz="1100" b="0" i="0" dirty="0">
                <a:solidFill>
                  <a:srgbClr val="000000"/>
                </a:solidFill>
                <a:effectLst/>
              </a:rPr>
              <a:t>Sed quia magni dolores eos qui ratione</a:t>
            </a:r>
            <a:endParaRPr lang="en-ID" sz="1100" dirty="0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2DAEA54E-4782-449D-A52F-1DC60F898A9D}"/>
              </a:ext>
            </a:extLst>
          </p:cNvPr>
          <p:cNvSpPr txBox="1"/>
          <p:nvPr/>
        </p:nvSpPr>
        <p:spPr>
          <a:xfrm>
            <a:off x="8869850" y="2275771"/>
            <a:ext cx="1278556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400" spc="0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/>
                <a:sym typeface="Arial"/>
                <a:rtl val="0"/>
              </a:rPr>
              <a:t>Nick Name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39B40BD5-926A-44F2-8CFF-72E80F59B967}"/>
              </a:ext>
            </a:extLst>
          </p:cNvPr>
          <p:cNvSpPr txBox="1"/>
          <p:nvPr/>
        </p:nvSpPr>
        <p:spPr>
          <a:xfrm>
            <a:off x="8869850" y="2586615"/>
            <a:ext cx="1691074" cy="5719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t-IT" sz="1100" b="0" i="0" dirty="0">
                <a:solidFill>
                  <a:srgbClr val="000000"/>
                </a:solidFill>
                <a:effectLst/>
              </a:rPr>
              <a:t>Sed quia magni dolores eos qui ratione</a:t>
            </a:r>
            <a:endParaRPr lang="en-ID" sz="1100" dirty="0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966D32B1-29E7-4451-9237-95C62CC0FBFC}"/>
              </a:ext>
            </a:extLst>
          </p:cNvPr>
          <p:cNvSpPr txBox="1"/>
          <p:nvPr/>
        </p:nvSpPr>
        <p:spPr>
          <a:xfrm>
            <a:off x="8869850" y="5166455"/>
            <a:ext cx="1278556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400" spc="0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/>
                <a:sym typeface="Arial"/>
                <a:rtl val="0"/>
              </a:rPr>
              <a:t>Nick Name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73E0A0DC-5696-4058-AEC6-6973A987C649}"/>
              </a:ext>
            </a:extLst>
          </p:cNvPr>
          <p:cNvSpPr txBox="1"/>
          <p:nvPr/>
        </p:nvSpPr>
        <p:spPr>
          <a:xfrm>
            <a:off x="8869850" y="5477299"/>
            <a:ext cx="1691074" cy="5719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t-IT" sz="1100" b="0" i="0" dirty="0">
                <a:solidFill>
                  <a:srgbClr val="000000"/>
                </a:solidFill>
                <a:effectLst/>
              </a:rPr>
              <a:t>Sed quia magni dolores eos qui ratione</a:t>
            </a:r>
            <a:endParaRPr lang="en-ID" sz="1100" dirty="0"/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DAE4A924-6C49-4038-ACF4-0F565EA53C48}"/>
              </a:ext>
            </a:extLst>
          </p:cNvPr>
          <p:cNvSpPr txBox="1"/>
          <p:nvPr/>
        </p:nvSpPr>
        <p:spPr>
          <a:xfrm>
            <a:off x="9853076" y="3780106"/>
            <a:ext cx="1278556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400" spc="0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/>
                <a:sym typeface="Arial"/>
                <a:rtl val="0"/>
              </a:rPr>
              <a:t>Nick Name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4E3D1C8D-E305-4587-B73C-7ACBC38435D5}"/>
              </a:ext>
            </a:extLst>
          </p:cNvPr>
          <p:cNvSpPr txBox="1"/>
          <p:nvPr/>
        </p:nvSpPr>
        <p:spPr>
          <a:xfrm>
            <a:off x="9853076" y="4090950"/>
            <a:ext cx="1691074" cy="5719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t-IT" sz="1100" b="0" i="0" dirty="0">
                <a:solidFill>
                  <a:srgbClr val="000000"/>
                </a:solidFill>
                <a:effectLst/>
              </a:rPr>
              <a:t>Sed quia magni dolores eos qui ratione</a:t>
            </a:r>
            <a:endParaRPr lang="en-ID" sz="1100" dirty="0"/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BEE0EA87-5D46-46CB-89CC-142C3BB856E9}"/>
              </a:ext>
            </a:extLst>
          </p:cNvPr>
          <p:cNvSpPr txBox="1"/>
          <p:nvPr/>
        </p:nvSpPr>
        <p:spPr>
          <a:xfrm>
            <a:off x="5654702" y="3780106"/>
            <a:ext cx="1278556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400" spc="0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/>
                <a:sym typeface="Arial"/>
                <a:rtl val="0"/>
              </a:rPr>
              <a:t>Nick Name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94D5A981-A87A-46D0-9321-336843221BA3}"/>
              </a:ext>
            </a:extLst>
          </p:cNvPr>
          <p:cNvSpPr txBox="1"/>
          <p:nvPr/>
        </p:nvSpPr>
        <p:spPr>
          <a:xfrm>
            <a:off x="5654702" y="4090950"/>
            <a:ext cx="1691074" cy="5719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t-IT" sz="1100" b="0" i="0" dirty="0">
                <a:solidFill>
                  <a:srgbClr val="000000"/>
                </a:solidFill>
                <a:effectLst/>
              </a:rPr>
              <a:t>Sed quia magni dolores eos qui ratione</a:t>
            </a:r>
            <a:endParaRPr lang="en-ID" sz="1100" dirty="0"/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A1912195-BB85-4FB6-BD21-B4077F435FD7}"/>
              </a:ext>
            </a:extLst>
          </p:cNvPr>
          <p:cNvSpPr txBox="1"/>
          <p:nvPr/>
        </p:nvSpPr>
        <p:spPr>
          <a:xfrm>
            <a:off x="1947503" y="2275771"/>
            <a:ext cx="1278556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ID" sz="1400" spc="0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/>
                <a:sym typeface="Arial"/>
                <a:rtl val="0"/>
              </a:rPr>
              <a:t>Nick Name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62C16F9D-3D5C-4A26-89A6-5E96C73BF812}"/>
              </a:ext>
            </a:extLst>
          </p:cNvPr>
          <p:cNvSpPr txBox="1"/>
          <p:nvPr/>
        </p:nvSpPr>
        <p:spPr>
          <a:xfrm>
            <a:off x="1534985" y="2586615"/>
            <a:ext cx="1691074" cy="5719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it-IT" sz="1100" b="0" i="0" dirty="0">
                <a:solidFill>
                  <a:srgbClr val="000000"/>
                </a:solidFill>
                <a:effectLst/>
              </a:rPr>
              <a:t>Sed quia magni dolores eos qui ratione</a:t>
            </a:r>
            <a:endParaRPr lang="en-ID" sz="1100" dirty="0"/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52576FCC-5E6E-44C0-8F2A-B78FF729B6D8}"/>
              </a:ext>
            </a:extLst>
          </p:cNvPr>
          <p:cNvSpPr txBox="1"/>
          <p:nvPr/>
        </p:nvSpPr>
        <p:spPr>
          <a:xfrm>
            <a:off x="1947503" y="5166455"/>
            <a:ext cx="1278556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ID" sz="1400" spc="0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/>
                <a:sym typeface="Arial"/>
                <a:rtl val="0"/>
              </a:rPr>
              <a:t>Nick Name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4E425C8E-964B-4671-8EFC-4310C3787339}"/>
              </a:ext>
            </a:extLst>
          </p:cNvPr>
          <p:cNvSpPr txBox="1"/>
          <p:nvPr/>
        </p:nvSpPr>
        <p:spPr>
          <a:xfrm>
            <a:off x="1534985" y="5477299"/>
            <a:ext cx="1691074" cy="5719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it-IT" sz="1100" b="0" i="0" dirty="0">
                <a:solidFill>
                  <a:srgbClr val="000000"/>
                </a:solidFill>
                <a:effectLst/>
              </a:rPr>
              <a:t>Sed quia magni dolores eos qui ratione</a:t>
            </a:r>
            <a:endParaRPr lang="en-ID" sz="1100" dirty="0"/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4A881992-DD69-4F9E-A117-1143E2FD5E32}"/>
              </a:ext>
            </a:extLst>
          </p:cNvPr>
          <p:cNvSpPr txBox="1"/>
          <p:nvPr/>
        </p:nvSpPr>
        <p:spPr>
          <a:xfrm>
            <a:off x="1060368" y="3780106"/>
            <a:ext cx="1278556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ID" sz="1400" spc="0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/>
                <a:sym typeface="Arial"/>
                <a:rtl val="0"/>
              </a:rPr>
              <a:t>Nick Name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40C7EA0C-802F-43D2-8676-9ACCA52093B0}"/>
              </a:ext>
            </a:extLst>
          </p:cNvPr>
          <p:cNvSpPr txBox="1"/>
          <p:nvPr/>
        </p:nvSpPr>
        <p:spPr>
          <a:xfrm>
            <a:off x="647850" y="4090950"/>
            <a:ext cx="1691074" cy="5719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it-IT" sz="1100" b="0" i="0" dirty="0">
                <a:solidFill>
                  <a:srgbClr val="000000"/>
                </a:solidFill>
                <a:effectLst/>
              </a:rPr>
              <a:t>Sed quia magni dolores eos qui ratione</a:t>
            </a:r>
            <a:endParaRPr lang="en-ID" sz="1100" dirty="0"/>
          </a:p>
        </p:txBody>
      </p:sp>
    </p:spTree>
    <p:extLst>
      <p:ext uri="{BB962C8B-B14F-4D97-AF65-F5344CB8AC3E}">
        <p14:creationId xmlns:p14="http://schemas.microsoft.com/office/powerpoint/2010/main" val="429009566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: Shape 4">
            <a:extLst>
              <a:ext uri="{FF2B5EF4-FFF2-40B4-BE49-F238E27FC236}">
                <a16:creationId xmlns:a16="http://schemas.microsoft.com/office/drawing/2014/main" id="{D9405432-70DE-45AC-9E7A-37436E32FCBA}"/>
              </a:ext>
            </a:extLst>
          </p:cNvPr>
          <p:cNvSpPr/>
          <p:nvPr/>
        </p:nvSpPr>
        <p:spPr>
          <a:xfrm>
            <a:off x="7278964" y="1406383"/>
            <a:ext cx="2298942" cy="1476950"/>
          </a:xfrm>
          <a:custGeom>
            <a:avLst/>
            <a:gdLst>
              <a:gd name="connsiteX0" fmla="*/ 0 w 2298942"/>
              <a:gd name="connsiteY0" fmla="*/ 0 h 1476950"/>
              <a:gd name="connsiteX1" fmla="*/ 1708136 w 2298942"/>
              <a:gd name="connsiteY1" fmla="*/ 0 h 1476950"/>
              <a:gd name="connsiteX2" fmla="*/ 2298942 w 2298942"/>
              <a:gd name="connsiteY2" fmla="*/ 590806 h 1476950"/>
              <a:gd name="connsiteX3" fmla="*/ 2298942 w 2298942"/>
              <a:gd name="connsiteY3" fmla="*/ 1476950 h 14769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98942" h="1476950">
                <a:moveTo>
                  <a:pt x="0" y="0"/>
                </a:moveTo>
                <a:lnTo>
                  <a:pt x="1708136" y="0"/>
                </a:lnTo>
                <a:cubicBezTo>
                  <a:pt x="2034377" y="0"/>
                  <a:pt x="2298942" y="264565"/>
                  <a:pt x="2298942" y="590806"/>
                </a:cubicBezTo>
                <a:lnTo>
                  <a:pt x="2298942" y="1476950"/>
                </a:lnTo>
              </a:path>
            </a:pathLst>
          </a:custGeom>
          <a:noFill/>
          <a:ln w="13036" cap="flat">
            <a:solidFill>
              <a:srgbClr val="7E7F83"/>
            </a:solidFill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C99D7EA6-3BC1-4B46-87DC-2943C3BF4FB1}"/>
              </a:ext>
            </a:extLst>
          </p:cNvPr>
          <p:cNvSpPr/>
          <p:nvPr/>
        </p:nvSpPr>
        <p:spPr>
          <a:xfrm>
            <a:off x="4853671" y="1406383"/>
            <a:ext cx="2298942" cy="1476950"/>
          </a:xfrm>
          <a:custGeom>
            <a:avLst/>
            <a:gdLst>
              <a:gd name="connsiteX0" fmla="*/ 2298942 w 2298942"/>
              <a:gd name="connsiteY0" fmla="*/ 0 h 1476950"/>
              <a:gd name="connsiteX1" fmla="*/ 590807 w 2298942"/>
              <a:gd name="connsiteY1" fmla="*/ 0 h 1476950"/>
              <a:gd name="connsiteX2" fmla="*/ 0 w 2298942"/>
              <a:gd name="connsiteY2" fmla="*/ 590806 h 1476950"/>
              <a:gd name="connsiteX3" fmla="*/ 0 w 2298942"/>
              <a:gd name="connsiteY3" fmla="*/ 1476950 h 14769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98942" h="1476950">
                <a:moveTo>
                  <a:pt x="2298942" y="0"/>
                </a:moveTo>
                <a:lnTo>
                  <a:pt x="590807" y="0"/>
                </a:lnTo>
                <a:cubicBezTo>
                  <a:pt x="264566" y="0"/>
                  <a:pt x="0" y="264565"/>
                  <a:pt x="0" y="590806"/>
                </a:cubicBezTo>
                <a:lnTo>
                  <a:pt x="0" y="1476950"/>
                </a:lnTo>
              </a:path>
            </a:pathLst>
          </a:custGeom>
          <a:noFill/>
          <a:ln w="13036" cap="flat">
            <a:solidFill>
              <a:srgbClr val="7E7F83"/>
            </a:solidFill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F7828E12-A235-4BEF-B5E8-3040EA63F2F3}"/>
              </a:ext>
            </a:extLst>
          </p:cNvPr>
          <p:cNvSpPr/>
          <p:nvPr/>
        </p:nvSpPr>
        <p:spPr>
          <a:xfrm>
            <a:off x="6523342" y="1180675"/>
            <a:ext cx="1385024" cy="692511"/>
          </a:xfrm>
          <a:custGeom>
            <a:avLst/>
            <a:gdLst>
              <a:gd name="connsiteX0" fmla="*/ 1385025 w 1385024"/>
              <a:gd name="connsiteY0" fmla="*/ 0 h 692511"/>
              <a:gd name="connsiteX1" fmla="*/ 692512 w 1385024"/>
              <a:gd name="connsiteY1" fmla="*/ 692512 h 692511"/>
              <a:gd name="connsiteX2" fmla="*/ 0 w 1385024"/>
              <a:gd name="connsiteY2" fmla="*/ 0 h 692511"/>
              <a:gd name="connsiteX3" fmla="*/ 1385025 w 1385024"/>
              <a:gd name="connsiteY3" fmla="*/ 0 h 6925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85024" h="692511">
                <a:moveTo>
                  <a:pt x="1385025" y="0"/>
                </a:moveTo>
                <a:cubicBezTo>
                  <a:pt x="1385025" y="382440"/>
                  <a:pt x="1074952" y="692512"/>
                  <a:pt x="692512" y="692512"/>
                </a:cubicBezTo>
                <a:cubicBezTo>
                  <a:pt x="310072" y="692512"/>
                  <a:pt x="0" y="382440"/>
                  <a:pt x="0" y="0"/>
                </a:cubicBezTo>
                <a:lnTo>
                  <a:pt x="1385025" y="0"/>
                </a:lnTo>
                <a:close/>
              </a:path>
            </a:pathLst>
          </a:custGeom>
          <a:solidFill>
            <a:schemeClr val="accent6">
              <a:lumMod val="75000"/>
            </a:schemeClr>
          </a:solidFill>
          <a:ln w="13036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550BF310-CFD1-49B7-A9C0-D993AB735C24}"/>
              </a:ext>
            </a:extLst>
          </p:cNvPr>
          <p:cNvSpPr/>
          <p:nvPr/>
        </p:nvSpPr>
        <p:spPr>
          <a:xfrm>
            <a:off x="6677204" y="642026"/>
            <a:ext cx="1077299" cy="1077298"/>
          </a:xfrm>
          <a:custGeom>
            <a:avLst/>
            <a:gdLst>
              <a:gd name="connsiteX0" fmla="*/ 1077299 w 1077299"/>
              <a:gd name="connsiteY0" fmla="*/ 538649 h 1077298"/>
              <a:gd name="connsiteX1" fmla="*/ 538650 w 1077299"/>
              <a:gd name="connsiteY1" fmla="*/ 1077299 h 1077298"/>
              <a:gd name="connsiteX2" fmla="*/ 0 w 1077299"/>
              <a:gd name="connsiteY2" fmla="*/ 538649 h 1077298"/>
              <a:gd name="connsiteX3" fmla="*/ 538650 w 1077299"/>
              <a:gd name="connsiteY3" fmla="*/ 0 h 1077298"/>
              <a:gd name="connsiteX4" fmla="*/ 1077299 w 1077299"/>
              <a:gd name="connsiteY4" fmla="*/ 538649 h 10772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77299" h="1077298">
                <a:moveTo>
                  <a:pt x="1077299" y="538649"/>
                </a:moveTo>
                <a:cubicBezTo>
                  <a:pt x="1077299" y="836074"/>
                  <a:pt x="836074" y="1077299"/>
                  <a:pt x="538650" y="1077299"/>
                </a:cubicBezTo>
                <a:cubicBezTo>
                  <a:pt x="241225" y="1077299"/>
                  <a:pt x="0" y="836204"/>
                  <a:pt x="0" y="538649"/>
                </a:cubicBezTo>
                <a:cubicBezTo>
                  <a:pt x="0" y="241225"/>
                  <a:pt x="241225" y="0"/>
                  <a:pt x="538650" y="0"/>
                </a:cubicBezTo>
                <a:cubicBezTo>
                  <a:pt x="836074" y="0"/>
                  <a:pt x="1077299" y="241225"/>
                  <a:pt x="1077299" y="538649"/>
                </a:cubicBezTo>
                <a:close/>
              </a:path>
            </a:pathLst>
          </a:custGeom>
          <a:solidFill>
            <a:schemeClr val="accent6">
              <a:lumMod val="60000"/>
              <a:lumOff val="40000"/>
            </a:schemeClr>
          </a:solidFill>
          <a:ln w="13036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F75424B5-0130-4685-A1F1-91E9E578C956}"/>
              </a:ext>
            </a:extLst>
          </p:cNvPr>
          <p:cNvSpPr/>
          <p:nvPr/>
        </p:nvSpPr>
        <p:spPr>
          <a:xfrm>
            <a:off x="6825721" y="790542"/>
            <a:ext cx="780266" cy="780265"/>
          </a:xfrm>
          <a:custGeom>
            <a:avLst/>
            <a:gdLst>
              <a:gd name="connsiteX0" fmla="*/ 780266 w 780266"/>
              <a:gd name="connsiteY0" fmla="*/ 390133 h 780265"/>
              <a:gd name="connsiteX1" fmla="*/ 390133 w 780266"/>
              <a:gd name="connsiteY1" fmla="*/ 780266 h 780265"/>
              <a:gd name="connsiteX2" fmla="*/ 0 w 780266"/>
              <a:gd name="connsiteY2" fmla="*/ 390133 h 780265"/>
              <a:gd name="connsiteX3" fmla="*/ 390133 w 780266"/>
              <a:gd name="connsiteY3" fmla="*/ 0 h 780265"/>
              <a:gd name="connsiteX4" fmla="*/ 780266 w 780266"/>
              <a:gd name="connsiteY4" fmla="*/ 390133 h 7802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80266" h="780265">
                <a:moveTo>
                  <a:pt x="780266" y="390133"/>
                </a:moveTo>
                <a:cubicBezTo>
                  <a:pt x="780266" y="605541"/>
                  <a:pt x="605671" y="780266"/>
                  <a:pt x="390133" y="780266"/>
                </a:cubicBezTo>
                <a:cubicBezTo>
                  <a:pt x="174725" y="780266"/>
                  <a:pt x="0" y="605671"/>
                  <a:pt x="0" y="390133"/>
                </a:cubicBezTo>
                <a:cubicBezTo>
                  <a:pt x="0" y="174725"/>
                  <a:pt x="174595" y="0"/>
                  <a:pt x="390133" y="0"/>
                </a:cubicBezTo>
                <a:cubicBezTo>
                  <a:pt x="605540" y="0"/>
                  <a:pt x="780266" y="174725"/>
                  <a:pt x="780266" y="390133"/>
                </a:cubicBezTo>
                <a:close/>
              </a:path>
            </a:pathLst>
          </a:custGeom>
          <a:solidFill>
            <a:srgbClr val="FFFFFF"/>
          </a:solidFill>
          <a:ln w="10805" cap="flat">
            <a:noFill/>
            <a:prstDash val="solid"/>
            <a:miter/>
          </a:ln>
          <a:effectLst>
            <a:outerShdw blurRad="266700" dist="165100" dir="3000000" sx="98000" sy="98000" algn="ct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28" name="Freeform: Shape 27">
            <a:extLst>
              <a:ext uri="{FF2B5EF4-FFF2-40B4-BE49-F238E27FC236}">
                <a16:creationId xmlns:a16="http://schemas.microsoft.com/office/drawing/2014/main" id="{9DC182F3-FC82-4A45-AD56-B7CAE596C235}"/>
              </a:ext>
            </a:extLst>
          </p:cNvPr>
          <p:cNvSpPr/>
          <p:nvPr/>
        </p:nvSpPr>
        <p:spPr>
          <a:xfrm>
            <a:off x="3621075" y="3062362"/>
            <a:ext cx="1575396" cy="1476950"/>
          </a:xfrm>
          <a:custGeom>
            <a:avLst/>
            <a:gdLst>
              <a:gd name="connsiteX0" fmla="*/ 1575397 w 1575396"/>
              <a:gd name="connsiteY0" fmla="*/ 0 h 1476950"/>
              <a:gd name="connsiteX1" fmla="*/ 590806 w 1575396"/>
              <a:gd name="connsiteY1" fmla="*/ 0 h 1476950"/>
              <a:gd name="connsiteX2" fmla="*/ 0 w 1575396"/>
              <a:gd name="connsiteY2" fmla="*/ 590806 h 1476950"/>
              <a:gd name="connsiteX3" fmla="*/ 0 w 1575396"/>
              <a:gd name="connsiteY3" fmla="*/ 1476951 h 14769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75396" h="1476950">
                <a:moveTo>
                  <a:pt x="1575397" y="0"/>
                </a:moveTo>
                <a:lnTo>
                  <a:pt x="590806" y="0"/>
                </a:lnTo>
                <a:cubicBezTo>
                  <a:pt x="264566" y="0"/>
                  <a:pt x="0" y="264566"/>
                  <a:pt x="0" y="590806"/>
                </a:cubicBezTo>
                <a:lnTo>
                  <a:pt x="0" y="1476951"/>
                </a:lnTo>
              </a:path>
            </a:pathLst>
          </a:custGeom>
          <a:noFill/>
          <a:ln w="13036" cap="flat">
            <a:solidFill>
              <a:srgbClr val="7E7F83"/>
            </a:solidFill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29" name="Freeform: Shape 28">
            <a:extLst>
              <a:ext uri="{FF2B5EF4-FFF2-40B4-BE49-F238E27FC236}">
                <a16:creationId xmlns:a16="http://schemas.microsoft.com/office/drawing/2014/main" id="{0BAD696D-2234-48DB-AEA3-9826ECC41FEE}"/>
              </a:ext>
            </a:extLst>
          </p:cNvPr>
          <p:cNvSpPr/>
          <p:nvPr/>
        </p:nvSpPr>
        <p:spPr>
          <a:xfrm>
            <a:off x="4498092" y="3062362"/>
            <a:ext cx="1575396" cy="1476950"/>
          </a:xfrm>
          <a:custGeom>
            <a:avLst/>
            <a:gdLst>
              <a:gd name="connsiteX0" fmla="*/ 0 w 1575396"/>
              <a:gd name="connsiteY0" fmla="*/ 0 h 1476950"/>
              <a:gd name="connsiteX1" fmla="*/ 984590 w 1575396"/>
              <a:gd name="connsiteY1" fmla="*/ 0 h 1476950"/>
              <a:gd name="connsiteX2" fmla="*/ 1575397 w 1575396"/>
              <a:gd name="connsiteY2" fmla="*/ 590806 h 1476950"/>
              <a:gd name="connsiteX3" fmla="*/ 1575397 w 1575396"/>
              <a:gd name="connsiteY3" fmla="*/ 1476951 h 14769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75396" h="1476950">
                <a:moveTo>
                  <a:pt x="0" y="0"/>
                </a:moveTo>
                <a:lnTo>
                  <a:pt x="984590" y="0"/>
                </a:lnTo>
                <a:cubicBezTo>
                  <a:pt x="1310831" y="0"/>
                  <a:pt x="1575397" y="264566"/>
                  <a:pt x="1575397" y="590806"/>
                </a:cubicBezTo>
                <a:lnTo>
                  <a:pt x="1575397" y="1476951"/>
                </a:lnTo>
              </a:path>
            </a:pathLst>
          </a:custGeom>
          <a:noFill/>
          <a:ln w="13036" cap="flat">
            <a:solidFill>
              <a:srgbClr val="7E7F83"/>
            </a:solidFill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40" name="Freeform: Shape 39">
            <a:extLst>
              <a:ext uri="{FF2B5EF4-FFF2-40B4-BE49-F238E27FC236}">
                <a16:creationId xmlns:a16="http://schemas.microsoft.com/office/drawing/2014/main" id="{95858F02-0BBF-4AA6-96F2-1D7FB2404705}"/>
              </a:ext>
            </a:extLst>
          </p:cNvPr>
          <p:cNvSpPr/>
          <p:nvPr/>
        </p:nvSpPr>
        <p:spPr>
          <a:xfrm>
            <a:off x="4154770" y="2736252"/>
            <a:ext cx="1385024" cy="692511"/>
          </a:xfrm>
          <a:custGeom>
            <a:avLst/>
            <a:gdLst>
              <a:gd name="connsiteX0" fmla="*/ 1385025 w 1385024"/>
              <a:gd name="connsiteY0" fmla="*/ 0 h 692511"/>
              <a:gd name="connsiteX1" fmla="*/ 692512 w 1385024"/>
              <a:gd name="connsiteY1" fmla="*/ 692512 h 692511"/>
              <a:gd name="connsiteX2" fmla="*/ 0 w 1385024"/>
              <a:gd name="connsiteY2" fmla="*/ 0 h 692511"/>
              <a:gd name="connsiteX3" fmla="*/ 1385025 w 1385024"/>
              <a:gd name="connsiteY3" fmla="*/ 0 h 6925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85024" h="692511">
                <a:moveTo>
                  <a:pt x="1385025" y="0"/>
                </a:moveTo>
                <a:cubicBezTo>
                  <a:pt x="1385025" y="382440"/>
                  <a:pt x="1074952" y="692512"/>
                  <a:pt x="692512" y="692512"/>
                </a:cubicBezTo>
                <a:cubicBezTo>
                  <a:pt x="310072" y="692512"/>
                  <a:pt x="0" y="382440"/>
                  <a:pt x="0" y="0"/>
                </a:cubicBezTo>
                <a:lnTo>
                  <a:pt x="1385025" y="0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 w="13036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41" name="Freeform: Shape 40">
            <a:extLst>
              <a:ext uri="{FF2B5EF4-FFF2-40B4-BE49-F238E27FC236}">
                <a16:creationId xmlns:a16="http://schemas.microsoft.com/office/drawing/2014/main" id="{FC429EFE-9228-43B6-AACC-76EF2171DF88}"/>
              </a:ext>
            </a:extLst>
          </p:cNvPr>
          <p:cNvSpPr/>
          <p:nvPr/>
        </p:nvSpPr>
        <p:spPr>
          <a:xfrm rot="20255528">
            <a:off x="4308624" y="2197721"/>
            <a:ext cx="1077306" cy="1077306"/>
          </a:xfrm>
          <a:custGeom>
            <a:avLst/>
            <a:gdLst>
              <a:gd name="connsiteX0" fmla="*/ 1077307 w 1077306"/>
              <a:gd name="connsiteY0" fmla="*/ 538653 h 1077306"/>
              <a:gd name="connsiteX1" fmla="*/ 538653 w 1077306"/>
              <a:gd name="connsiteY1" fmla="*/ 1077306 h 1077306"/>
              <a:gd name="connsiteX2" fmla="*/ 0 w 1077306"/>
              <a:gd name="connsiteY2" fmla="*/ 538653 h 1077306"/>
              <a:gd name="connsiteX3" fmla="*/ 538653 w 1077306"/>
              <a:gd name="connsiteY3" fmla="*/ 0 h 1077306"/>
              <a:gd name="connsiteX4" fmla="*/ 1077307 w 1077306"/>
              <a:gd name="connsiteY4" fmla="*/ 538653 h 10773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77306" h="1077306">
                <a:moveTo>
                  <a:pt x="1077307" y="538653"/>
                </a:moveTo>
                <a:cubicBezTo>
                  <a:pt x="1077307" y="836143"/>
                  <a:pt x="836143" y="1077306"/>
                  <a:pt x="538653" y="1077306"/>
                </a:cubicBezTo>
                <a:cubicBezTo>
                  <a:pt x="241163" y="1077306"/>
                  <a:pt x="0" y="836143"/>
                  <a:pt x="0" y="538653"/>
                </a:cubicBezTo>
                <a:cubicBezTo>
                  <a:pt x="0" y="241163"/>
                  <a:pt x="241163" y="0"/>
                  <a:pt x="538653" y="0"/>
                </a:cubicBezTo>
                <a:cubicBezTo>
                  <a:pt x="836143" y="0"/>
                  <a:pt x="1077307" y="241163"/>
                  <a:pt x="1077307" y="538653"/>
                </a:cubicBezTo>
                <a:close/>
              </a:path>
            </a:pathLst>
          </a:custGeom>
          <a:solidFill>
            <a:schemeClr val="accent1">
              <a:lumMod val="60000"/>
              <a:lumOff val="40000"/>
            </a:schemeClr>
          </a:solidFill>
          <a:ln w="13036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43" name="Freeform: Shape 42">
            <a:extLst>
              <a:ext uri="{FF2B5EF4-FFF2-40B4-BE49-F238E27FC236}">
                <a16:creationId xmlns:a16="http://schemas.microsoft.com/office/drawing/2014/main" id="{23E83F78-DB94-49DA-BC5F-D06EE5F3B243}"/>
              </a:ext>
            </a:extLst>
          </p:cNvPr>
          <p:cNvSpPr/>
          <p:nvPr/>
        </p:nvSpPr>
        <p:spPr>
          <a:xfrm>
            <a:off x="4457149" y="2346119"/>
            <a:ext cx="780266" cy="780265"/>
          </a:xfrm>
          <a:custGeom>
            <a:avLst/>
            <a:gdLst>
              <a:gd name="connsiteX0" fmla="*/ 780266 w 780266"/>
              <a:gd name="connsiteY0" fmla="*/ 390133 h 780265"/>
              <a:gd name="connsiteX1" fmla="*/ 390133 w 780266"/>
              <a:gd name="connsiteY1" fmla="*/ 780266 h 780265"/>
              <a:gd name="connsiteX2" fmla="*/ 0 w 780266"/>
              <a:gd name="connsiteY2" fmla="*/ 390133 h 780265"/>
              <a:gd name="connsiteX3" fmla="*/ 390133 w 780266"/>
              <a:gd name="connsiteY3" fmla="*/ 0 h 780265"/>
              <a:gd name="connsiteX4" fmla="*/ 780266 w 780266"/>
              <a:gd name="connsiteY4" fmla="*/ 390133 h 7802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80266" h="780265">
                <a:moveTo>
                  <a:pt x="780266" y="390133"/>
                </a:moveTo>
                <a:cubicBezTo>
                  <a:pt x="780266" y="605541"/>
                  <a:pt x="605671" y="780266"/>
                  <a:pt x="390133" y="780266"/>
                </a:cubicBezTo>
                <a:cubicBezTo>
                  <a:pt x="174725" y="780266"/>
                  <a:pt x="0" y="605671"/>
                  <a:pt x="0" y="390133"/>
                </a:cubicBezTo>
                <a:cubicBezTo>
                  <a:pt x="0" y="174725"/>
                  <a:pt x="174595" y="0"/>
                  <a:pt x="390133" y="0"/>
                </a:cubicBezTo>
                <a:cubicBezTo>
                  <a:pt x="605541" y="0"/>
                  <a:pt x="780266" y="174595"/>
                  <a:pt x="780266" y="390133"/>
                </a:cubicBezTo>
                <a:close/>
              </a:path>
            </a:pathLst>
          </a:custGeom>
          <a:solidFill>
            <a:srgbClr val="FFFFFF"/>
          </a:solidFill>
          <a:ln w="10805" cap="flat">
            <a:noFill/>
            <a:prstDash val="solid"/>
            <a:miter/>
          </a:ln>
          <a:effectLst>
            <a:outerShdw blurRad="266700" dist="165100" dir="3000000" sx="98000" sy="98000" algn="ct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59" name="Freeform: Shape 58">
            <a:extLst>
              <a:ext uri="{FF2B5EF4-FFF2-40B4-BE49-F238E27FC236}">
                <a16:creationId xmlns:a16="http://schemas.microsoft.com/office/drawing/2014/main" id="{55CA7773-3630-40B0-906B-9B435CB62D75}"/>
              </a:ext>
            </a:extLst>
          </p:cNvPr>
          <p:cNvSpPr/>
          <p:nvPr/>
        </p:nvSpPr>
        <p:spPr>
          <a:xfrm>
            <a:off x="2940429" y="4587818"/>
            <a:ext cx="1385024" cy="692512"/>
          </a:xfrm>
          <a:custGeom>
            <a:avLst/>
            <a:gdLst>
              <a:gd name="connsiteX0" fmla="*/ 1385024 w 1385024"/>
              <a:gd name="connsiteY0" fmla="*/ 0 h 692512"/>
              <a:gd name="connsiteX1" fmla="*/ 692512 w 1385024"/>
              <a:gd name="connsiteY1" fmla="*/ 692512 h 692512"/>
              <a:gd name="connsiteX2" fmla="*/ 0 w 1385024"/>
              <a:gd name="connsiteY2" fmla="*/ 0 h 692512"/>
              <a:gd name="connsiteX3" fmla="*/ 1385024 w 1385024"/>
              <a:gd name="connsiteY3" fmla="*/ 0 h 6925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85024" h="692512">
                <a:moveTo>
                  <a:pt x="1385024" y="0"/>
                </a:moveTo>
                <a:cubicBezTo>
                  <a:pt x="1385024" y="382440"/>
                  <a:pt x="1074952" y="692512"/>
                  <a:pt x="692512" y="692512"/>
                </a:cubicBezTo>
                <a:cubicBezTo>
                  <a:pt x="310072" y="692512"/>
                  <a:pt x="0" y="382440"/>
                  <a:pt x="0" y="0"/>
                </a:cubicBezTo>
                <a:lnTo>
                  <a:pt x="1385024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 w="13036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60" name="Freeform: Shape 59">
            <a:extLst>
              <a:ext uri="{FF2B5EF4-FFF2-40B4-BE49-F238E27FC236}">
                <a16:creationId xmlns:a16="http://schemas.microsoft.com/office/drawing/2014/main" id="{D45750CD-A853-477B-8E73-2F4CA5EA8548}"/>
              </a:ext>
            </a:extLst>
          </p:cNvPr>
          <p:cNvSpPr/>
          <p:nvPr/>
        </p:nvSpPr>
        <p:spPr>
          <a:xfrm>
            <a:off x="3094291" y="4049169"/>
            <a:ext cx="1077299" cy="1077299"/>
          </a:xfrm>
          <a:custGeom>
            <a:avLst/>
            <a:gdLst>
              <a:gd name="connsiteX0" fmla="*/ 1077299 w 1077299"/>
              <a:gd name="connsiteY0" fmla="*/ 538649 h 1077299"/>
              <a:gd name="connsiteX1" fmla="*/ 538650 w 1077299"/>
              <a:gd name="connsiteY1" fmla="*/ 1077299 h 1077299"/>
              <a:gd name="connsiteX2" fmla="*/ 0 w 1077299"/>
              <a:gd name="connsiteY2" fmla="*/ 538649 h 1077299"/>
              <a:gd name="connsiteX3" fmla="*/ 538650 w 1077299"/>
              <a:gd name="connsiteY3" fmla="*/ 0 h 1077299"/>
              <a:gd name="connsiteX4" fmla="*/ 1077299 w 1077299"/>
              <a:gd name="connsiteY4" fmla="*/ 538649 h 10772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77299" h="1077299">
                <a:moveTo>
                  <a:pt x="1077299" y="538649"/>
                </a:moveTo>
                <a:cubicBezTo>
                  <a:pt x="1077299" y="836204"/>
                  <a:pt x="836074" y="1077299"/>
                  <a:pt x="538650" y="1077299"/>
                </a:cubicBezTo>
                <a:cubicBezTo>
                  <a:pt x="241225" y="1077299"/>
                  <a:pt x="0" y="836074"/>
                  <a:pt x="0" y="538649"/>
                </a:cubicBezTo>
                <a:cubicBezTo>
                  <a:pt x="0" y="241225"/>
                  <a:pt x="241225" y="0"/>
                  <a:pt x="538650" y="0"/>
                </a:cubicBezTo>
                <a:cubicBezTo>
                  <a:pt x="836204" y="0"/>
                  <a:pt x="1077299" y="241095"/>
                  <a:pt x="1077299" y="538649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</a:schemeClr>
          </a:solidFill>
          <a:ln w="13036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62" name="Freeform: Shape 61">
            <a:extLst>
              <a:ext uri="{FF2B5EF4-FFF2-40B4-BE49-F238E27FC236}">
                <a16:creationId xmlns:a16="http://schemas.microsoft.com/office/drawing/2014/main" id="{0A5824C0-5254-47BB-90F9-DBA41051A5AC}"/>
              </a:ext>
            </a:extLst>
          </p:cNvPr>
          <p:cNvSpPr/>
          <p:nvPr/>
        </p:nvSpPr>
        <p:spPr>
          <a:xfrm>
            <a:off x="3242808" y="4197685"/>
            <a:ext cx="780266" cy="780265"/>
          </a:xfrm>
          <a:custGeom>
            <a:avLst/>
            <a:gdLst>
              <a:gd name="connsiteX0" fmla="*/ 780266 w 780266"/>
              <a:gd name="connsiteY0" fmla="*/ 390133 h 780265"/>
              <a:gd name="connsiteX1" fmla="*/ 390133 w 780266"/>
              <a:gd name="connsiteY1" fmla="*/ 780266 h 780265"/>
              <a:gd name="connsiteX2" fmla="*/ 0 w 780266"/>
              <a:gd name="connsiteY2" fmla="*/ 390133 h 780265"/>
              <a:gd name="connsiteX3" fmla="*/ 390133 w 780266"/>
              <a:gd name="connsiteY3" fmla="*/ 0 h 780265"/>
              <a:gd name="connsiteX4" fmla="*/ 780266 w 780266"/>
              <a:gd name="connsiteY4" fmla="*/ 390133 h 7802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80266" h="780265">
                <a:moveTo>
                  <a:pt x="780266" y="390133"/>
                </a:moveTo>
                <a:cubicBezTo>
                  <a:pt x="780266" y="605541"/>
                  <a:pt x="605671" y="780266"/>
                  <a:pt x="390133" y="780266"/>
                </a:cubicBezTo>
                <a:cubicBezTo>
                  <a:pt x="174725" y="780266"/>
                  <a:pt x="0" y="605671"/>
                  <a:pt x="0" y="390133"/>
                </a:cubicBezTo>
                <a:cubicBezTo>
                  <a:pt x="0" y="174725"/>
                  <a:pt x="174595" y="0"/>
                  <a:pt x="390133" y="0"/>
                </a:cubicBezTo>
                <a:cubicBezTo>
                  <a:pt x="605671" y="0"/>
                  <a:pt x="780266" y="174595"/>
                  <a:pt x="780266" y="390133"/>
                </a:cubicBezTo>
                <a:close/>
              </a:path>
            </a:pathLst>
          </a:custGeom>
          <a:solidFill>
            <a:srgbClr val="FFFFFF"/>
          </a:solidFill>
          <a:ln w="10805" cap="flat">
            <a:noFill/>
            <a:prstDash val="solid"/>
            <a:miter/>
          </a:ln>
          <a:effectLst>
            <a:outerShdw blurRad="266700" dist="165100" dir="3000000" sx="98000" sy="98000" algn="ct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78" name="Freeform: Shape 77">
            <a:extLst>
              <a:ext uri="{FF2B5EF4-FFF2-40B4-BE49-F238E27FC236}">
                <a16:creationId xmlns:a16="http://schemas.microsoft.com/office/drawing/2014/main" id="{B1AF2DF0-1DEA-4527-BDE2-12788D5E1A2B}"/>
              </a:ext>
            </a:extLst>
          </p:cNvPr>
          <p:cNvSpPr/>
          <p:nvPr/>
        </p:nvSpPr>
        <p:spPr>
          <a:xfrm>
            <a:off x="5379934" y="4587818"/>
            <a:ext cx="1385024" cy="692512"/>
          </a:xfrm>
          <a:custGeom>
            <a:avLst/>
            <a:gdLst>
              <a:gd name="connsiteX0" fmla="*/ 1385025 w 1385024"/>
              <a:gd name="connsiteY0" fmla="*/ 0 h 692512"/>
              <a:gd name="connsiteX1" fmla="*/ 692512 w 1385024"/>
              <a:gd name="connsiteY1" fmla="*/ 692512 h 692512"/>
              <a:gd name="connsiteX2" fmla="*/ 0 w 1385024"/>
              <a:gd name="connsiteY2" fmla="*/ 0 h 692512"/>
              <a:gd name="connsiteX3" fmla="*/ 1385025 w 1385024"/>
              <a:gd name="connsiteY3" fmla="*/ 0 h 6925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85024" h="692512">
                <a:moveTo>
                  <a:pt x="1385025" y="0"/>
                </a:moveTo>
                <a:cubicBezTo>
                  <a:pt x="1385025" y="382440"/>
                  <a:pt x="1074952" y="692512"/>
                  <a:pt x="692512" y="692512"/>
                </a:cubicBezTo>
                <a:cubicBezTo>
                  <a:pt x="310073" y="692512"/>
                  <a:pt x="0" y="382440"/>
                  <a:pt x="0" y="0"/>
                </a:cubicBezTo>
                <a:lnTo>
                  <a:pt x="1385025" y="0"/>
                </a:lnTo>
                <a:close/>
              </a:path>
            </a:pathLst>
          </a:custGeom>
          <a:solidFill>
            <a:schemeClr val="accent4">
              <a:lumMod val="75000"/>
            </a:schemeClr>
          </a:solidFill>
          <a:ln w="13036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79" name="Freeform: Shape 78">
            <a:extLst>
              <a:ext uri="{FF2B5EF4-FFF2-40B4-BE49-F238E27FC236}">
                <a16:creationId xmlns:a16="http://schemas.microsoft.com/office/drawing/2014/main" id="{20659144-D800-4129-9E7A-FBFAFD99C13A}"/>
              </a:ext>
            </a:extLst>
          </p:cNvPr>
          <p:cNvSpPr/>
          <p:nvPr/>
        </p:nvSpPr>
        <p:spPr>
          <a:xfrm rot="20278191">
            <a:off x="5533876" y="4049170"/>
            <a:ext cx="1077314" cy="1077314"/>
          </a:xfrm>
          <a:custGeom>
            <a:avLst/>
            <a:gdLst>
              <a:gd name="connsiteX0" fmla="*/ 1077315 w 1077314"/>
              <a:gd name="connsiteY0" fmla="*/ 538657 h 1077314"/>
              <a:gd name="connsiteX1" fmla="*/ 538657 w 1077314"/>
              <a:gd name="connsiteY1" fmla="*/ 1077314 h 1077314"/>
              <a:gd name="connsiteX2" fmla="*/ 0 w 1077314"/>
              <a:gd name="connsiteY2" fmla="*/ 538657 h 1077314"/>
              <a:gd name="connsiteX3" fmla="*/ 538657 w 1077314"/>
              <a:gd name="connsiteY3" fmla="*/ 0 h 1077314"/>
              <a:gd name="connsiteX4" fmla="*/ 1077315 w 1077314"/>
              <a:gd name="connsiteY4" fmla="*/ 538657 h 10773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77314" h="1077314">
                <a:moveTo>
                  <a:pt x="1077315" y="538657"/>
                </a:moveTo>
                <a:cubicBezTo>
                  <a:pt x="1077315" y="836149"/>
                  <a:pt x="836150" y="1077314"/>
                  <a:pt x="538657" y="1077314"/>
                </a:cubicBezTo>
                <a:cubicBezTo>
                  <a:pt x="241165" y="1077314"/>
                  <a:pt x="0" y="836149"/>
                  <a:pt x="0" y="538657"/>
                </a:cubicBezTo>
                <a:cubicBezTo>
                  <a:pt x="0" y="241165"/>
                  <a:pt x="241165" y="0"/>
                  <a:pt x="538657" y="0"/>
                </a:cubicBezTo>
                <a:cubicBezTo>
                  <a:pt x="836150" y="0"/>
                  <a:pt x="1077315" y="241165"/>
                  <a:pt x="1077315" y="538657"/>
                </a:cubicBezTo>
                <a:close/>
              </a:path>
            </a:pathLst>
          </a:custGeom>
          <a:solidFill>
            <a:schemeClr val="accent4">
              <a:lumMod val="60000"/>
              <a:lumOff val="40000"/>
            </a:schemeClr>
          </a:solidFill>
          <a:ln w="13036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81" name="Freeform: Shape 80">
            <a:extLst>
              <a:ext uri="{FF2B5EF4-FFF2-40B4-BE49-F238E27FC236}">
                <a16:creationId xmlns:a16="http://schemas.microsoft.com/office/drawing/2014/main" id="{D7AD5880-6116-49CC-8E34-2C05F209CF2C}"/>
              </a:ext>
            </a:extLst>
          </p:cNvPr>
          <p:cNvSpPr/>
          <p:nvPr/>
        </p:nvSpPr>
        <p:spPr>
          <a:xfrm>
            <a:off x="5682183" y="4197685"/>
            <a:ext cx="780266" cy="780265"/>
          </a:xfrm>
          <a:custGeom>
            <a:avLst/>
            <a:gdLst>
              <a:gd name="connsiteX0" fmla="*/ 780266 w 780266"/>
              <a:gd name="connsiteY0" fmla="*/ 390133 h 780265"/>
              <a:gd name="connsiteX1" fmla="*/ 390133 w 780266"/>
              <a:gd name="connsiteY1" fmla="*/ 780266 h 780265"/>
              <a:gd name="connsiteX2" fmla="*/ 0 w 780266"/>
              <a:gd name="connsiteY2" fmla="*/ 390133 h 780265"/>
              <a:gd name="connsiteX3" fmla="*/ 390133 w 780266"/>
              <a:gd name="connsiteY3" fmla="*/ 0 h 780265"/>
              <a:gd name="connsiteX4" fmla="*/ 780266 w 780266"/>
              <a:gd name="connsiteY4" fmla="*/ 390133 h 7802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80266" h="780265">
                <a:moveTo>
                  <a:pt x="780266" y="390133"/>
                </a:moveTo>
                <a:cubicBezTo>
                  <a:pt x="780266" y="605541"/>
                  <a:pt x="605671" y="780266"/>
                  <a:pt x="390133" y="780266"/>
                </a:cubicBezTo>
                <a:cubicBezTo>
                  <a:pt x="174725" y="780266"/>
                  <a:pt x="0" y="605671"/>
                  <a:pt x="0" y="390133"/>
                </a:cubicBezTo>
                <a:cubicBezTo>
                  <a:pt x="0" y="174725"/>
                  <a:pt x="174595" y="0"/>
                  <a:pt x="390133" y="0"/>
                </a:cubicBezTo>
                <a:cubicBezTo>
                  <a:pt x="605671" y="0"/>
                  <a:pt x="780266" y="174595"/>
                  <a:pt x="780266" y="390133"/>
                </a:cubicBezTo>
                <a:close/>
              </a:path>
            </a:pathLst>
          </a:custGeom>
          <a:solidFill>
            <a:srgbClr val="FFFFFF"/>
          </a:solidFill>
          <a:ln w="10805" cap="flat">
            <a:noFill/>
            <a:prstDash val="solid"/>
            <a:miter/>
          </a:ln>
          <a:effectLst>
            <a:outerShdw blurRad="266700" dist="165100" dir="3000000" sx="98000" sy="98000" algn="ct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89" name="Freeform: Shape 88">
            <a:extLst>
              <a:ext uri="{FF2B5EF4-FFF2-40B4-BE49-F238E27FC236}">
                <a16:creationId xmlns:a16="http://schemas.microsoft.com/office/drawing/2014/main" id="{9C48EE85-DF7E-42BD-80ED-8064B82AC3D2}"/>
              </a:ext>
            </a:extLst>
          </p:cNvPr>
          <p:cNvSpPr/>
          <p:nvPr/>
        </p:nvSpPr>
        <p:spPr>
          <a:xfrm>
            <a:off x="8347396" y="3062362"/>
            <a:ext cx="1575396" cy="1476950"/>
          </a:xfrm>
          <a:custGeom>
            <a:avLst/>
            <a:gdLst>
              <a:gd name="connsiteX0" fmla="*/ 1575397 w 1575396"/>
              <a:gd name="connsiteY0" fmla="*/ 0 h 1476950"/>
              <a:gd name="connsiteX1" fmla="*/ 590806 w 1575396"/>
              <a:gd name="connsiteY1" fmla="*/ 0 h 1476950"/>
              <a:gd name="connsiteX2" fmla="*/ 0 w 1575396"/>
              <a:gd name="connsiteY2" fmla="*/ 590806 h 1476950"/>
              <a:gd name="connsiteX3" fmla="*/ 0 w 1575396"/>
              <a:gd name="connsiteY3" fmla="*/ 1476951 h 14769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75396" h="1476950">
                <a:moveTo>
                  <a:pt x="1575397" y="0"/>
                </a:moveTo>
                <a:lnTo>
                  <a:pt x="590806" y="0"/>
                </a:lnTo>
                <a:cubicBezTo>
                  <a:pt x="264566" y="0"/>
                  <a:pt x="0" y="264566"/>
                  <a:pt x="0" y="590806"/>
                </a:cubicBezTo>
                <a:lnTo>
                  <a:pt x="0" y="1476951"/>
                </a:lnTo>
              </a:path>
            </a:pathLst>
          </a:custGeom>
          <a:noFill/>
          <a:ln w="13036" cap="flat">
            <a:solidFill>
              <a:srgbClr val="7E7F83"/>
            </a:solidFill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90" name="Freeform: Shape 89">
            <a:extLst>
              <a:ext uri="{FF2B5EF4-FFF2-40B4-BE49-F238E27FC236}">
                <a16:creationId xmlns:a16="http://schemas.microsoft.com/office/drawing/2014/main" id="{9A1E08DE-D309-4006-8618-3F2C7C0D1D60}"/>
              </a:ext>
            </a:extLst>
          </p:cNvPr>
          <p:cNvSpPr/>
          <p:nvPr/>
        </p:nvSpPr>
        <p:spPr>
          <a:xfrm>
            <a:off x="9224413" y="3062362"/>
            <a:ext cx="1575396" cy="1476950"/>
          </a:xfrm>
          <a:custGeom>
            <a:avLst/>
            <a:gdLst>
              <a:gd name="connsiteX0" fmla="*/ 0 w 1575396"/>
              <a:gd name="connsiteY0" fmla="*/ 0 h 1476950"/>
              <a:gd name="connsiteX1" fmla="*/ 984591 w 1575396"/>
              <a:gd name="connsiteY1" fmla="*/ 0 h 1476950"/>
              <a:gd name="connsiteX2" fmla="*/ 1575397 w 1575396"/>
              <a:gd name="connsiteY2" fmla="*/ 590806 h 1476950"/>
              <a:gd name="connsiteX3" fmla="*/ 1575397 w 1575396"/>
              <a:gd name="connsiteY3" fmla="*/ 1476951 h 14769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75396" h="1476950">
                <a:moveTo>
                  <a:pt x="0" y="0"/>
                </a:moveTo>
                <a:lnTo>
                  <a:pt x="984591" y="0"/>
                </a:lnTo>
                <a:cubicBezTo>
                  <a:pt x="1310831" y="0"/>
                  <a:pt x="1575397" y="264566"/>
                  <a:pt x="1575397" y="590806"/>
                </a:cubicBezTo>
                <a:lnTo>
                  <a:pt x="1575397" y="1476951"/>
                </a:lnTo>
              </a:path>
            </a:pathLst>
          </a:custGeom>
          <a:noFill/>
          <a:ln w="13036" cap="flat">
            <a:solidFill>
              <a:srgbClr val="7E7F83"/>
            </a:solidFill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01" name="Freeform: Shape 100">
            <a:extLst>
              <a:ext uri="{FF2B5EF4-FFF2-40B4-BE49-F238E27FC236}">
                <a16:creationId xmlns:a16="http://schemas.microsoft.com/office/drawing/2014/main" id="{5D8B7094-8EEB-4FB2-AF23-951152543C76}"/>
              </a:ext>
            </a:extLst>
          </p:cNvPr>
          <p:cNvSpPr/>
          <p:nvPr/>
        </p:nvSpPr>
        <p:spPr>
          <a:xfrm>
            <a:off x="8881091" y="2736252"/>
            <a:ext cx="1385024" cy="692511"/>
          </a:xfrm>
          <a:custGeom>
            <a:avLst/>
            <a:gdLst>
              <a:gd name="connsiteX0" fmla="*/ 1385025 w 1385024"/>
              <a:gd name="connsiteY0" fmla="*/ 0 h 692511"/>
              <a:gd name="connsiteX1" fmla="*/ 692512 w 1385024"/>
              <a:gd name="connsiteY1" fmla="*/ 692512 h 692511"/>
              <a:gd name="connsiteX2" fmla="*/ 0 w 1385024"/>
              <a:gd name="connsiteY2" fmla="*/ 0 h 692511"/>
              <a:gd name="connsiteX3" fmla="*/ 1385025 w 1385024"/>
              <a:gd name="connsiteY3" fmla="*/ 0 h 6925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85024" h="692511">
                <a:moveTo>
                  <a:pt x="1385025" y="0"/>
                </a:moveTo>
                <a:cubicBezTo>
                  <a:pt x="1385025" y="382440"/>
                  <a:pt x="1074952" y="692512"/>
                  <a:pt x="692512" y="692512"/>
                </a:cubicBezTo>
                <a:cubicBezTo>
                  <a:pt x="310072" y="692512"/>
                  <a:pt x="0" y="382440"/>
                  <a:pt x="0" y="0"/>
                </a:cubicBezTo>
                <a:lnTo>
                  <a:pt x="1385025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 w="13036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02" name="Freeform: Shape 101">
            <a:extLst>
              <a:ext uri="{FF2B5EF4-FFF2-40B4-BE49-F238E27FC236}">
                <a16:creationId xmlns:a16="http://schemas.microsoft.com/office/drawing/2014/main" id="{4A482726-B98C-48DD-9F32-2C6E767598DF}"/>
              </a:ext>
            </a:extLst>
          </p:cNvPr>
          <p:cNvSpPr/>
          <p:nvPr/>
        </p:nvSpPr>
        <p:spPr>
          <a:xfrm rot="20258145">
            <a:off x="9035099" y="2197663"/>
            <a:ext cx="1077318" cy="1077317"/>
          </a:xfrm>
          <a:custGeom>
            <a:avLst/>
            <a:gdLst>
              <a:gd name="connsiteX0" fmla="*/ 1077318 w 1077318"/>
              <a:gd name="connsiteY0" fmla="*/ 538659 h 1077317"/>
              <a:gd name="connsiteX1" fmla="*/ 538659 w 1077318"/>
              <a:gd name="connsiteY1" fmla="*/ 1077318 h 1077317"/>
              <a:gd name="connsiteX2" fmla="*/ 0 w 1077318"/>
              <a:gd name="connsiteY2" fmla="*/ 538659 h 1077317"/>
              <a:gd name="connsiteX3" fmla="*/ 538659 w 1077318"/>
              <a:gd name="connsiteY3" fmla="*/ 0 h 1077317"/>
              <a:gd name="connsiteX4" fmla="*/ 1077318 w 1077318"/>
              <a:gd name="connsiteY4" fmla="*/ 538659 h 10773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77318" h="1077317">
                <a:moveTo>
                  <a:pt x="1077318" y="538659"/>
                </a:moveTo>
                <a:cubicBezTo>
                  <a:pt x="1077318" y="836152"/>
                  <a:pt x="836152" y="1077318"/>
                  <a:pt x="538659" y="1077318"/>
                </a:cubicBezTo>
                <a:cubicBezTo>
                  <a:pt x="241166" y="1077318"/>
                  <a:pt x="0" y="836152"/>
                  <a:pt x="0" y="538659"/>
                </a:cubicBezTo>
                <a:cubicBezTo>
                  <a:pt x="0" y="241166"/>
                  <a:pt x="241166" y="0"/>
                  <a:pt x="538659" y="0"/>
                </a:cubicBezTo>
                <a:cubicBezTo>
                  <a:pt x="836152" y="0"/>
                  <a:pt x="1077318" y="241166"/>
                  <a:pt x="1077318" y="538659"/>
                </a:cubicBezTo>
                <a:close/>
              </a:path>
            </a:pathLst>
          </a:custGeom>
          <a:solidFill>
            <a:schemeClr val="accent2">
              <a:lumMod val="60000"/>
              <a:lumOff val="40000"/>
            </a:schemeClr>
          </a:solidFill>
          <a:ln w="13036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04" name="Freeform: Shape 103">
            <a:extLst>
              <a:ext uri="{FF2B5EF4-FFF2-40B4-BE49-F238E27FC236}">
                <a16:creationId xmlns:a16="http://schemas.microsoft.com/office/drawing/2014/main" id="{6023D297-A1D2-4259-AAAD-20ACC714E6EC}"/>
              </a:ext>
            </a:extLst>
          </p:cNvPr>
          <p:cNvSpPr/>
          <p:nvPr/>
        </p:nvSpPr>
        <p:spPr>
          <a:xfrm>
            <a:off x="9183470" y="2346119"/>
            <a:ext cx="780266" cy="780265"/>
          </a:xfrm>
          <a:custGeom>
            <a:avLst/>
            <a:gdLst>
              <a:gd name="connsiteX0" fmla="*/ 780266 w 780266"/>
              <a:gd name="connsiteY0" fmla="*/ 390133 h 780265"/>
              <a:gd name="connsiteX1" fmla="*/ 390133 w 780266"/>
              <a:gd name="connsiteY1" fmla="*/ 780266 h 780265"/>
              <a:gd name="connsiteX2" fmla="*/ 0 w 780266"/>
              <a:gd name="connsiteY2" fmla="*/ 390133 h 780265"/>
              <a:gd name="connsiteX3" fmla="*/ 390133 w 780266"/>
              <a:gd name="connsiteY3" fmla="*/ 0 h 780265"/>
              <a:gd name="connsiteX4" fmla="*/ 780266 w 780266"/>
              <a:gd name="connsiteY4" fmla="*/ 390133 h 7802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80266" h="780265">
                <a:moveTo>
                  <a:pt x="780266" y="390133"/>
                </a:moveTo>
                <a:cubicBezTo>
                  <a:pt x="780266" y="605541"/>
                  <a:pt x="605671" y="780266"/>
                  <a:pt x="390133" y="780266"/>
                </a:cubicBezTo>
                <a:cubicBezTo>
                  <a:pt x="174726" y="780266"/>
                  <a:pt x="0" y="605671"/>
                  <a:pt x="0" y="390133"/>
                </a:cubicBezTo>
                <a:cubicBezTo>
                  <a:pt x="0" y="174725"/>
                  <a:pt x="174595" y="0"/>
                  <a:pt x="390133" y="0"/>
                </a:cubicBezTo>
                <a:cubicBezTo>
                  <a:pt x="605671" y="0"/>
                  <a:pt x="780266" y="174595"/>
                  <a:pt x="780266" y="390133"/>
                </a:cubicBezTo>
                <a:close/>
              </a:path>
            </a:pathLst>
          </a:custGeom>
          <a:solidFill>
            <a:srgbClr val="FFFFFF"/>
          </a:solidFill>
          <a:ln w="10805" cap="flat">
            <a:noFill/>
            <a:prstDash val="solid"/>
            <a:miter/>
          </a:ln>
          <a:effectLst>
            <a:outerShdw blurRad="266700" dist="165100" dir="3000000" sx="98000" sy="98000" algn="ct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120" name="Freeform: Shape 119">
            <a:extLst>
              <a:ext uri="{FF2B5EF4-FFF2-40B4-BE49-F238E27FC236}">
                <a16:creationId xmlns:a16="http://schemas.microsoft.com/office/drawing/2014/main" id="{D732D1AD-A27E-44D6-87F5-DFBA3649F9A6}"/>
              </a:ext>
            </a:extLst>
          </p:cNvPr>
          <p:cNvSpPr/>
          <p:nvPr/>
        </p:nvSpPr>
        <p:spPr>
          <a:xfrm>
            <a:off x="7666750" y="4587818"/>
            <a:ext cx="1385024" cy="692512"/>
          </a:xfrm>
          <a:custGeom>
            <a:avLst/>
            <a:gdLst>
              <a:gd name="connsiteX0" fmla="*/ 1385025 w 1385024"/>
              <a:gd name="connsiteY0" fmla="*/ 0 h 692512"/>
              <a:gd name="connsiteX1" fmla="*/ 692512 w 1385024"/>
              <a:gd name="connsiteY1" fmla="*/ 692512 h 692512"/>
              <a:gd name="connsiteX2" fmla="*/ 0 w 1385024"/>
              <a:gd name="connsiteY2" fmla="*/ 0 h 692512"/>
              <a:gd name="connsiteX3" fmla="*/ 1385025 w 1385024"/>
              <a:gd name="connsiteY3" fmla="*/ 0 h 6925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85024" h="692512">
                <a:moveTo>
                  <a:pt x="1385025" y="0"/>
                </a:moveTo>
                <a:cubicBezTo>
                  <a:pt x="1385025" y="382440"/>
                  <a:pt x="1074952" y="692512"/>
                  <a:pt x="692512" y="692512"/>
                </a:cubicBezTo>
                <a:cubicBezTo>
                  <a:pt x="310072" y="692512"/>
                  <a:pt x="0" y="382440"/>
                  <a:pt x="0" y="0"/>
                </a:cubicBezTo>
                <a:lnTo>
                  <a:pt x="1385025" y="0"/>
                </a:lnTo>
                <a:close/>
              </a:path>
            </a:pathLst>
          </a:custGeom>
          <a:solidFill>
            <a:schemeClr val="accent5">
              <a:lumMod val="75000"/>
            </a:schemeClr>
          </a:solidFill>
          <a:ln w="13036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21" name="Freeform: Shape 120">
            <a:extLst>
              <a:ext uri="{FF2B5EF4-FFF2-40B4-BE49-F238E27FC236}">
                <a16:creationId xmlns:a16="http://schemas.microsoft.com/office/drawing/2014/main" id="{E76956BA-0598-42BD-B39A-1ACD7A22C839}"/>
              </a:ext>
            </a:extLst>
          </p:cNvPr>
          <p:cNvSpPr/>
          <p:nvPr/>
        </p:nvSpPr>
        <p:spPr>
          <a:xfrm>
            <a:off x="7820612" y="4049169"/>
            <a:ext cx="1077299" cy="1077299"/>
          </a:xfrm>
          <a:custGeom>
            <a:avLst/>
            <a:gdLst>
              <a:gd name="connsiteX0" fmla="*/ 1077299 w 1077299"/>
              <a:gd name="connsiteY0" fmla="*/ 538649 h 1077299"/>
              <a:gd name="connsiteX1" fmla="*/ 538650 w 1077299"/>
              <a:gd name="connsiteY1" fmla="*/ 1077299 h 1077299"/>
              <a:gd name="connsiteX2" fmla="*/ 0 w 1077299"/>
              <a:gd name="connsiteY2" fmla="*/ 538649 h 1077299"/>
              <a:gd name="connsiteX3" fmla="*/ 538650 w 1077299"/>
              <a:gd name="connsiteY3" fmla="*/ 0 h 1077299"/>
              <a:gd name="connsiteX4" fmla="*/ 1077299 w 1077299"/>
              <a:gd name="connsiteY4" fmla="*/ 538649 h 10772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77299" h="1077299">
                <a:moveTo>
                  <a:pt x="1077299" y="538649"/>
                </a:moveTo>
                <a:cubicBezTo>
                  <a:pt x="1077299" y="836204"/>
                  <a:pt x="836074" y="1077299"/>
                  <a:pt x="538650" y="1077299"/>
                </a:cubicBezTo>
                <a:cubicBezTo>
                  <a:pt x="241225" y="1077299"/>
                  <a:pt x="0" y="836204"/>
                  <a:pt x="0" y="538649"/>
                </a:cubicBezTo>
                <a:cubicBezTo>
                  <a:pt x="0" y="241225"/>
                  <a:pt x="241225" y="0"/>
                  <a:pt x="538650" y="0"/>
                </a:cubicBezTo>
                <a:cubicBezTo>
                  <a:pt x="836204" y="0"/>
                  <a:pt x="1077299" y="241095"/>
                  <a:pt x="1077299" y="538649"/>
                </a:cubicBezTo>
                <a:close/>
              </a:path>
            </a:pathLst>
          </a:custGeom>
          <a:solidFill>
            <a:schemeClr val="accent5">
              <a:lumMod val="60000"/>
              <a:lumOff val="40000"/>
            </a:schemeClr>
          </a:solidFill>
          <a:ln w="13036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23" name="Freeform: Shape 122">
            <a:extLst>
              <a:ext uri="{FF2B5EF4-FFF2-40B4-BE49-F238E27FC236}">
                <a16:creationId xmlns:a16="http://schemas.microsoft.com/office/drawing/2014/main" id="{55E5712F-0A69-44E5-A533-5807C76336D0}"/>
              </a:ext>
            </a:extLst>
          </p:cNvPr>
          <p:cNvSpPr/>
          <p:nvPr/>
        </p:nvSpPr>
        <p:spPr>
          <a:xfrm>
            <a:off x="7969129" y="4197685"/>
            <a:ext cx="780266" cy="780265"/>
          </a:xfrm>
          <a:custGeom>
            <a:avLst/>
            <a:gdLst>
              <a:gd name="connsiteX0" fmla="*/ 780266 w 780266"/>
              <a:gd name="connsiteY0" fmla="*/ 390133 h 780265"/>
              <a:gd name="connsiteX1" fmla="*/ 390133 w 780266"/>
              <a:gd name="connsiteY1" fmla="*/ 780266 h 780265"/>
              <a:gd name="connsiteX2" fmla="*/ 0 w 780266"/>
              <a:gd name="connsiteY2" fmla="*/ 390133 h 780265"/>
              <a:gd name="connsiteX3" fmla="*/ 390133 w 780266"/>
              <a:gd name="connsiteY3" fmla="*/ 0 h 780265"/>
              <a:gd name="connsiteX4" fmla="*/ 780266 w 780266"/>
              <a:gd name="connsiteY4" fmla="*/ 390133 h 7802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80266" h="780265">
                <a:moveTo>
                  <a:pt x="780266" y="390133"/>
                </a:moveTo>
                <a:cubicBezTo>
                  <a:pt x="780266" y="605541"/>
                  <a:pt x="605671" y="780266"/>
                  <a:pt x="390133" y="780266"/>
                </a:cubicBezTo>
                <a:cubicBezTo>
                  <a:pt x="174726" y="780266"/>
                  <a:pt x="0" y="605671"/>
                  <a:pt x="0" y="390133"/>
                </a:cubicBezTo>
                <a:cubicBezTo>
                  <a:pt x="0" y="174725"/>
                  <a:pt x="174595" y="0"/>
                  <a:pt x="390133" y="0"/>
                </a:cubicBezTo>
                <a:cubicBezTo>
                  <a:pt x="605671" y="0"/>
                  <a:pt x="780266" y="174595"/>
                  <a:pt x="780266" y="390133"/>
                </a:cubicBezTo>
                <a:close/>
              </a:path>
            </a:pathLst>
          </a:custGeom>
          <a:solidFill>
            <a:srgbClr val="FFFFFF"/>
          </a:solidFill>
          <a:ln w="10805" cap="flat">
            <a:noFill/>
            <a:prstDash val="solid"/>
            <a:miter/>
          </a:ln>
          <a:effectLst>
            <a:outerShdw blurRad="266700" dist="165100" dir="3000000" sx="98000" sy="98000" algn="ct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139" name="Freeform: Shape 138">
            <a:extLst>
              <a:ext uri="{FF2B5EF4-FFF2-40B4-BE49-F238E27FC236}">
                <a16:creationId xmlns:a16="http://schemas.microsoft.com/office/drawing/2014/main" id="{D7F51051-A690-4C81-9631-6CA5DF4BE365}"/>
              </a:ext>
            </a:extLst>
          </p:cNvPr>
          <p:cNvSpPr/>
          <p:nvPr/>
        </p:nvSpPr>
        <p:spPr>
          <a:xfrm>
            <a:off x="10106255" y="4587818"/>
            <a:ext cx="1385024" cy="692512"/>
          </a:xfrm>
          <a:custGeom>
            <a:avLst/>
            <a:gdLst>
              <a:gd name="connsiteX0" fmla="*/ 1385024 w 1385024"/>
              <a:gd name="connsiteY0" fmla="*/ 0 h 692512"/>
              <a:gd name="connsiteX1" fmla="*/ 692512 w 1385024"/>
              <a:gd name="connsiteY1" fmla="*/ 692512 h 692512"/>
              <a:gd name="connsiteX2" fmla="*/ 0 w 1385024"/>
              <a:gd name="connsiteY2" fmla="*/ 0 h 692512"/>
              <a:gd name="connsiteX3" fmla="*/ 1385024 w 1385024"/>
              <a:gd name="connsiteY3" fmla="*/ 0 h 6925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85024" h="692512">
                <a:moveTo>
                  <a:pt x="1385024" y="0"/>
                </a:moveTo>
                <a:cubicBezTo>
                  <a:pt x="1385024" y="382440"/>
                  <a:pt x="1074952" y="692512"/>
                  <a:pt x="692512" y="692512"/>
                </a:cubicBezTo>
                <a:cubicBezTo>
                  <a:pt x="310072" y="692512"/>
                  <a:pt x="0" y="382440"/>
                  <a:pt x="0" y="0"/>
                </a:cubicBezTo>
                <a:lnTo>
                  <a:pt x="1385024" y="0"/>
                </a:lnTo>
                <a:close/>
              </a:path>
            </a:pathLst>
          </a:custGeom>
          <a:solidFill>
            <a:schemeClr val="accent6">
              <a:lumMod val="75000"/>
            </a:schemeClr>
          </a:solidFill>
          <a:ln w="13036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40" name="Freeform: Shape 139">
            <a:extLst>
              <a:ext uri="{FF2B5EF4-FFF2-40B4-BE49-F238E27FC236}">
                <a16:creationId xmlns:a16="http://schemas.microsoft.com/office/drawing/2014/main" id="{E9AD41E6-DEF8-47D3-AA39-14601DAADC7F}"/>
              </a:ext>
            </a:extLst>
          </p:cNvPr>
          <p:cNvSpPr/>
          <p:nvPr/>
        </p:nvSpPr>
        <p:spPr>
          <a:xfrm>
            <a:off x="10260117" y="4049169"/>
            <a:ext cx="1077299" cy="1077299"/>
          </a:xfrm>
          <a:custGeom>
            <a:avLst/>
            <a:gdLst>
              <a:gd name="connsiteX0" fmla="*/ 1077299 w 1077299"/>
              <a:gd name="connsiteY0" fmla="*/ 538649 h 1077299"/>
              <a:gd name="connsiteX1" fmla="*/ 538650 w 1077299"/>
              <a:gd name="connsiteY1" fmla="*/ 1077299 h 1077299"/>
              <a:gd name="connsiteX2" fmla="*/ 0 w 1077299"/>
              <a:gd name="connsiteY2" fmla="*/ 538649 h 1077299"/>
              <a:gd name="connsiteX3" fmla="*/ 538650 w 1077299"/>
              <a:gd name="connsiteY3" fmla="*/ 0 h 1077299"/>
              <a:gd name="connsiteX4" fmla="*/ 1077299 w 1077299"/>
              <a:gd name="connsiteY4" fmla="*/ 538649 h 10772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77299" h="1077299">
                <a:moveTo>
                  <a:pt x="1077299" y="538649"/>
                </a:moveTo>
                <a:cubicBezTo>
                  <a:pt x="1077299" y="836204"/>
                  <a:pt x="836074" y="1077299"/>
                  <a:pt x="538650" y="1077299"/>
                </a:cubicBezTo>
                <a:cubicBezTo>
                  <a:pt x="241225" y="1077299"/>
                  <a:pt x="0" y="836204"/>
                  <a:pt x="0" y="538649"/>
                </a:cubicBezTo>
                <a:cubicBezTo>
                  <a:pt x="0" y="241225"/>
                  <a:pt x="241225" y="0"/>
                  <a:pt x="538650" y="0"/>
                </a:cubicBezTo>
                <a:cubicBezTo>
                  <a:pt x="836074" y="0"/>
                  <a:pt x="1077299" y="241095"/>
                  <a:pt x="1077299" y="538649"/>
                </a:cubicBezTo>
                <a:close/>
              </a:path>
            </a:pathLst>
          </a:custGeom>
          <a:solidFill>
            <a:schemeClr val="accent6">
              <a:lumMod val="60000"/>
              <a:lumOff val="40000"/>
            </a:schemeClr>
          </a:solidFill>
          <a:ln w="13036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42" name="Freeform: Shape 141">
            <a:extLst>
              <a:ext uri="{FF2B5EF4-FFF2-40B4-BE49-F238E27FC236}">
                <a16:creationId xmlns:a16="http://schemas.microsoft.com/office/drawing/2014/main" id="{8241D744-DB5C-4F28-B330-D84011B2E72D}"/>
              </a:ext>
            </a:extLst>
          </p:cNvPr>
          <p:cNvSpPr/>
          <p:nvPr/>
        </p:nvSpPr>
        <p:spPr>
          <a:xfrm>
            <a:off x="10408504" y="4197685"/>
            <a:ext cx="780266" cy="780265"/>
          </a:xfrm>
          <a:custGeom>
            <a:avLst/>
            <a:gdLst>
              <a:gd name="connsiteX0" fmla="*/ 780266 w 780266"/>
              <a:gd name="connsiteY0" fmla="*/ 390133 h 780265"/>
              <a:gd name="connsiteX1" fmla="*/ 390133 w 780266"/>
              <a:gd name="connsiteY1" fmla="*/ 780266 h 780265"/>
              <a:gd name="connsiteX2" fmla="*/ 0 w 780266"/>
              <a:gd name="connsiteY2" fmla="*/ 390133 h 780265"/>
              <a:gd name="connsiteX3" fmla="*/ 390133 w 780266"/>
              <a:gd name="connsiteY3" fmla="*/ 0 h 780265"/>
              <a:gd name="connsiteX4" fmla="*/ 780266 w 780266"/>
              <a:gd name="connsiteY4" fmla="*/ 390133 h 7802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80266" h="780265">
                <a:moveTo>
                  <a:pt x="780266" y="390133"/>
                </a:moveTo>
                <a:cubicBezTo>
                  <a:pt x="780266" y="605541"/>
                  <a:pt x="605671" y="780266"/>
                  <a:pt x="390133" y="780266"/>
                </a:cubicBezTo>
                <a:cubicBezTo>
                  <a:pt x="174726" y="780266"/>
                  <a:pt x="0" y="605671"/>
                  <a:pt x="0" y="390133"/>
                </a:cubicBezTo>
                <a:cubicBezTo>
                  <a:pt x="0" y="174725"/>
                  <a:pt x="174595" y="0"/>
                  <a:pt x="390133" y="0"/>
                </a:cubicBezTo>
                <a:cubicBezTo>
                  <a:pt x="605671" y="0"/>
                  <a:pt x="780266" y="174595"/>
                  <a:pt x="780266" y="390133"/>
                </a:cubicBezTo>
                <a:close/>
              </a:path>
            </a:pathLst>
          </a:custGeom>
          <a:solidFill>
            <a:srgbClr val="FFFFFF"/>
          </a:solidFill>
          <a:ln w="10805" cap="flat">
            <a:noFill/>
            <a:prstDash val="solid"/>
            <a:miter/>
          </a:ln>
          <a:effectLst>
            <a:outerShdw blurRad="266700" dist="165100" dir="3000000" sx="98000" sy="98000" algn="ct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CBF90D0F-6634-40EE-BD7A-FD8A0CAA2477}"/>
              </a:ext>
            </a:extLst>
          </p:cNvPr>
          <p:cNvSpPr txBox="1"/>
          <p:nvPr/>
        </p:nvSpPr>
        <p:spPr>
          <a:xfrm>
            <a:off x="7719984" y="5330402"/>
            <a:ext cx="1278556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400" spc="0" baseline="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/>
                <a:sym typeface="Arial"/>
                <a:rtl val="0"/>
              </a:rPr>
              <a:t>Nick Name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B703D9B3-9F20-4608-AF73-D56E2B5AB928}"/>
              </a:ext>
            </a:extLst>
          </p:cNvPr>
          <p:cNvSpPr txBox="1"/>
          <p:nvPr/>
        </p:nvSpPr>
        <p:spPr>
          <a:xfrm>
            <a:off x="7513724" y="5641246"/>
            <a:ext cx="1691074" cy="5719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t-IT" sz="11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Sed quia magni dolores eos qui ratione</a:t>
            </a:r>
            <a:endParaRPr lang="en-ID" sz="1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14992AA1-D57C-4FA6-B310-521C83FDB120}"/>
              </a:ext>
            </a:extLst>
          </p:cNvPr>
          <p:cNvSpPr txBox="1"/>
          <p:nvPr/>
        </p:nvSpPr>
        <p:spPr>
          <a:xfrm>
            <a:off x="5443907" y="5330402"/>
            <a:ext cx="1278556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400" spc="0" baseline="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/>
                <a:sym typeface="Arial"/>
                <a:rtl val="0"/>
              </a:rPr>
              <a:t>Nick Name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D2408E40-226C-45C5-A137-64C6A7D58B01}"/>
              </a:ext>
            </a:extLst>
          </p:cNvPr>
          <p:cNvSpPr txBox="1"/>
          <p:nvPr/>
        </p:nvSpPr>
        <p:spPr>
          <a:xfrm>
            <a:off x="5237647" y="5641246"/>
            <a:ext cx="1691074" cy="5719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t-IT" sz="11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Sed quia magni dolores eos qui ratione</a:t>
            </a:r>
            <a:endParaRPr lang="en-ID" sz="1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9406EE3F-891D-4EFD-B563-EEA6DD7F597B}"/>
              </a:ext>
            </a:extLst>
          </p:cNvPr>
          <p:cNvSpPr txBox="1"/>
          <p:nvPr/>
        </p:nvSpPr>
        <p:spPr>
          <a:xfrm>
            <a:off x="2957877" y="5330402"/>
            <a:ext cx="1278556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400" spc="0" baseline="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/>
                <a:sym typeface="Arial"/>
                <a:rtl val="0"/>
              </a:rPr>
              <a:t>Nick Name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CDCCD027-C2BD-4127-803C-2D981E15F5CC}"/>
              </a:ext>
            </a:extLst>
          </p:cNvPr>
          <p:cNvSpPr txBox="1"/>
          <p:nvPr/>
        </p:nvSpPr>
        <p:spPr>
          <a:xfrm>
            <a:off x="2751617" y="5641246"/>
            <a:ext cx="1691074" cy="5719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t-IT" sz="11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Sed quia magni dolores eos qui ratione</a:t>
            </a:r>
            <a:endParaRPr lang="en-ID" sz="1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12165AE2-C0B4-4215-AD87-3EC14059107D}"/>
              </a:ext>
            </a:extLst>
          </p:cNvPr>
          <p:cNvSpPr txBox="1"/>
          <p:nvPr/>
        </p:nvSpPr>
        <p:spPr>
          <a:xfrm>
            <a:off x="10153098" y="5330402"/>
            <a:ext cx="1278556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400" spc="0" baseline="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/>
                <a:sym typeface="Arial"/>
                <a:rtl val="0"/>
              </a:rPr>
              <a:t>Nick Name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E135FCEA-9AFD-4D61-BAA5-E0AE35FD6719}"/>
              </a:ext>
            </a:extLst>
          </p:cNvPr>
          <p:cNvSpPr txBox="1"/>
          <p:nvPr/>
        </p:nvSpPr>
        <p:spPr>
          <a:xfrm>
            <a:off x="9946838" y="5641246"/>
            <a:ext cx="1691074" cy="5719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t-IT" sz="11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Sed quia magni dolores eos qui ratione</a:t>
            </a:r>
            <a:endParaRPr lang="en-ID" sz="1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2FF5271B-889B-4779-901B-04D541A7B46F}"/>
              </a:ext>
            </a:extLst>
          </p:cNvPr>
          <p:cNvSpPr txBox="1"/>
          <p:nvPr/>
        </p:nvSpPr>
        <p:spPr>
          <a:xfrm>
            <a:off x="4224097" y="3437618"/>
            <a:ext cx="1278556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400" spc="0" baseline="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/>
                <a:sym typeface="Arial"/>
                <a:rtl val="0"/>
              </a:rPr>
              <a:t>Nick Name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84EF1535-4575-479C-8BFA-CA6A98AC7F48}"/>
              </a:ext>
            </a:extLst>
          </p:cNvPr>
          <p:cNvSpPr txBox="1"/>
          <p:nvPr/>
        </p:nvSpPr>
        <p:spPr>
          <a:xfrm>
            <a:off x="4017837" y="3748462"/>
            <a:ext cx="1691074" cy="5719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t-IT" sz="11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Sed quia magni dolores eos qui ratione</a:t>
            </a:r>
            <a:endParaRPr lang="en-ID" sz="1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6105593F-6364-4A06-BFFF-C80F4EFEE693}"/>
              </a:ext>
            </a:extLst>
          </p:cNvPr>
          <p:cNvSpPr txBox="1"/>
          <p:nvPr/>
        </p:nvSpPr>
        <p:spPr>
          <a:xfrm>
            <a:off x="8964762" y="3437618"/>
            <a:ext cx="1278556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400" spc="0" baseline="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/>
                <a:sym typeface="Arial"/>
                <a:rtl val="0"/>
              </a:rPr>
              <a:t>Nick Name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AA5A5E98-F5DF-4E50-9A27-435FDA0B7DD7}"/>
              </a:ext>
            </a:extLst>
          </p:cNvPr>
          <p:cNvSpPr txBox="1"/>
          <p:nvPr/>
        </p:nvSpPr>
        <p:spPr>
          <a:xfrm>
            <a:off x="8758502" y="3748462"/>
            <a:ext cx="1691074" cy="5719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t-IT" sz="11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Sed quia magni dolores eos qui ratione</a:t>
            </a:r>
            <a:endParaRPr lang="en-ID" sz="1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3673868B-ECB1-43F2-B16F-3AE7D6BEA421}"/>
              </a:ext>
            </a:extLst>
          </p:cNvPr>
          <p:cNvSpPr txBox="1"/>
          <p:nvPr/>
        </p:nvSpPr>
        <p:spPr>
          <a:xfrm>
            <a:off x="6571348" y="1890460"/>
            <a:ext cx="1278556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400" spc="0" baseline="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/>
                <a:sym typeface="Arial"/>
                <a:rtl val="0"/>
              </a:rPr>
              <a:t>Nick Name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000B6C8F-C54E-4235-BD2D-82646B9C5B28}"/>
              </a:ext>
            </a:extLst>
          </p:cNvPr>
          <p:cNvSpPr txBox="1"/>
          <p:nvPr/>
        </p:nvSpPr>
        <p:spPr>
          <a:xfrm>
            <a:off x="6365088" y="2201304"/>
            <a:ext cx="1691074" cy="5719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t-IT" sz="11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Sed quia magni dolores eos qui ratione</a:t>
            </a:r>
            <a:endParaRPr lang="en-ID" sz="1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3B612936-6F62-441C-86ED-FD13F55F0DC0}"/>
              </a:ext>
            </a:extLst>
          </p:cNvPr>
          <p:cNvSpPr txBox="1"/>
          <p:nvPr/>
        </p:nvSpPr>
        <p:spPr>
          <a:xfrm>
            <a:off x="615778" y="1664900"/>
            <a:ext cx="4270258" cy="615553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lnSpc>
                <a:spcPct val="150000"/>
              </a:lnSpc>
              <a:defRPr sz="1200" b="0" i="0">
                <a:solidFill>
                  <a:schemeClr val="tx1">
                    <a:lumMod val="75000"/>
                    <a:lumOff val="25000"/>
                  </a:schemeClr>
                </a:solidFill>
                <a:effectLst/>
              </a:defRPr>
            </a:lvl1pPr>
          </a:lstStyle>
          <a:p>
            <a:r>
              <a:rPr lang="it-IT" dirty="0"/>
              <a:t>Sed quia consequuntur magni dolores eos qui ratione voluptatem sequi nesciunt.</a:t>
            </a:r>
            <a:endParaRPr lang="en-ID" dirty="0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2D93F075-3AB1-427E-8BA2-BE186F920B39}"/>
              </a:ext>
            </a:extLst>
          </p:cNvPr>
          <p:cNvSpPr txBox="1"/>
          <p:nvPr/>
        </p:nvSpPr>
        <p:spPr>
          <a:xfrm>
            <a:off x="615778" y="1063209"/>
            <a:ext cx="3734549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1600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</a:rPr>
              <a:t>Write Something About Here</a:t>
            </a:r>
            <a:endParaRPr lang="en-ID" sz="1600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A285BBCD-AC7A-4ABC-9891-BAF2EE1DDFF7}"/>
              </a:ext>
            </a:extLst>
          </p:cNvPr>
          <p:cNvSpPr txBox="1"/>
          <p:nvPr/>
        </p:nvSpPr>
        <p:spPr>
          <a:xfrm>
            <a:off x="615778" y="2614079"/>
            <a:ext cx="2653895" cy="615553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lnSpc>
                <a:spcPct val="150000"/>
              </a:lnSpc>
              <a:defRPr sz="1200" b="0" i="0">
                <a:solidFill>
                  <a:schemeClr val="tx1">
                    <a:lumMod val="75000"/>
                    <a:lumOff val="25000"/>
                  </a:schemeClr>
                </a:solidFill>
                <a:effectLst/>
              </a:defRPr>
            </a:lvl1pPr>
          </a:lstStyle>
          <a:p>
            <a:r>
              <a:rPr lang="it-IT" dirty="0"/>
              <a:t>Sed quia consequuntur magni dolores eos qui ratione</a:t>
            </a:r>
            <a:endParaRPr lang="en-ID" dirty="0"/>
          </a:p>
        </p:txBody>
      </p:sp>
      <p:sp>
        <p:nvSpPr>
          <p:cNvPr id="50" name="Freeform: Shape 49">
            <a:extLst>
              <a:ext uri="{FF2B5EF4-FFF2-40B4-BE49-F238E27FC236}">
                <a16:creationId xmlns:a16="http://schemas.microsoft.com/office/drawing/2014/main" id="{8FCE6D41-1A1A-4249-B82E-D0B47B96A8EF}"/>
              </a:ext>
            </a:extLst>
          </p:cNvPr>
          <p:cNvSpPr/>
          <p:nvPr/>
        </p:nvSpPr>
        <p:spPr>
          <a:xfrm>
            <a:off x="7070568" y="1029167"/>
            <a:ext cx="290572" cy="303014"/>
          </a:xfrm>
          <a:custGeom>
            <a:avLst/>
            <a:gdLst>
              <a:gd name="connsiteX0" fmla="*/ 421097 w 423202"/>
              <a:gd name="connsiteY0" fmla="*/ 392728 h 441320"/>
              <a:gd name="connsiteX1" fmla="*/ 401189 w 423202"/>
              <a:gd name="connsiteY1" fmla="*/ 335622 h 441320"/>
              <a:gd name="connsiteX2" fmla="*/ 373422 w 423202"/>
              <a:gd name="connsiteY2" fmla="*/ 307332 h 441320"/>
              <a:gd name="connsiteX3" fmla="*/ 268380 w 423202"/>
              <a:gd name="connsiteY3" fmla="*/ 268432 h 441320"/>
              <a:gd name="connsiteX4" fmla="*/ 250436 w 423202"/>
              <a:gd name="connsiteY4" fmla="*/ 246952 h 441320"/>
              <a:gd name="connsiteX5" fmla="*/ 245721 w 423202"/>
              <a:gd name="connsiteY5" fmla="*/ 221412 h 441320"/>
              <a:gd name="connsiteX6" fmla="*/ 296801 w 423202"/>
              <a:gd name="connsiteY6" fmla="*/ 155007 h 441320"/>
              <a:gd name="connsiteX7" fmla="*/ 291562 w 423202"/>
              <a:gd name="connsiteY7" fmla="*/ 208314 h 441320"/>
              <a:gd name="connsiteX8" fmla="*/ 320639 w 423202"/>
              <a:gd name="connsiteY8" fmla="*/ 107594 h 441320"/>
              <a:gd name="connsiteX9" fmla="*/ 258163 w 423202"/>
              <a:gd name="connsiteY9" fmla="*/ 5302 h 441320"/>
              <a:gd name="connsiteX10" fmla="*/ 187830 w 423202"/>
              <a:gd name="connsiteY10" fmla="*/ 6219 h 441320"/>
              <a:gd name="connsiteX11" fmla="*/ 121818 w 423202"/>
              <a:gd name="connsiteY11" fmla="*/ 153305 h 441320"/>
              <a:gd name="connsiteX12" fmla="*/ 165564 w 423202"/>
              <a:gd name="connsiteY12" fmla="*/ 212505 h 441320"/>
              <a:gd name="connsiteX13" fmla="*/ 177613 w 423202"/>
              <a:gd name="connsiteY13" fmla="*/ 221019 h 441320"/>
              <a:gd name="connsiteX14" fmla="*/ 172898 w 423202"/>
              <a:gd name="connsiteY14" fmla="*/ 246821 h 441320"/>
              <a:gd name="connsiteX15" fmla="*/ 154824 w 423202"/>
              <a:gd name="connsiteY15" fmla="*/ 268301 h 441320"/>
              <a:gd name="connsiteX16" fmla="*/ 49781 w 423202"/>
              <a:gd name="connsiteY16" fmla="*/ 307201 h 441320"/>
              <a:gd name="connsiteX17" fmla="*/ 22014 w 423202"/>
              <a:gd name="connsiteY17" fmla="*/ 335492 h 441320"/>
              <a:gd name="connsiteX18" fmla="*/ 2106 w 423202"/>
              <a:gd name="connsiteY18" fmla="*/ 392597 h 441320"/>
              <a:gd name="connsiteX19" fmla="*/ 36684 w 423202"/>
              <a:gd name="connsiteY19" fmla="*/ 441320 h 441320"/>
              <a:gd name="connsiteX20" fmla="*/ 152466 w 423202"/>
              <a:gd name="connsiteY20" fmla="*/ 441320 h 441320"/>
              <a:gd name="connsiteX21" fmla="*/ 129545 w 423202"/>
              <a:gd name="connsiteY21" fmla="*/ 348720 h 441320"/>
              <a:gd name="connsiteX22" fmla="*/ 298504 w 423202"/>
              <a:gd name="connsiteY22" fmla="*/ 348720 h 441320"/>
              <a:gd name="connsiteX23" fmla="*/ 269820 w 423202"/>
              <a:gd name="connsiteY23" fmla="*/ 441320 h 441320"/>
              <a:gd name="connsiteX24" fmla="*/ 386389 w 423202"/>
              <a:gd name="connsiteY24" fmla="*/ 441320 h 441320"/>
              <a:gd name="connsiteX25" fmla="*/ 421097 w 423202"/>
              <a:gd name="connsiteY25" fmla="*/ 392728 h 441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423202" h="441320">
                <a:moveTo>
                  <a:pt x="421097" y="392728"/>
                </a:moveTo>
                <a:lnTo>
                  <a:pt x="401189" y="335622"/>
                </a:lnTo>
                <a:cubicBezTo>
                  <a:pt x="396605" y="322525"/>
                  <a:pt x="386520" y="312047"/>
                  <a:pt x="373422" y="307332"/>
                </a:cubicBezTo>
                <a:lnTo>
                  <a:pt x="268380" y="268432"/>
                </a:lnTo>
                <a:cubicBezTo>
                  <a:pt x="259080" y="264896"/>
                  <a:pt x="252139" y="256775"/>
                  <a:pt x="250436" y="246952"/>
                </a:cubicBezTo>
                <a:lnTo>
                  <a:pt x="245721" y="221412"/>
                </a:lnTo>
                <a:cubicBezTo>
                  <a:pt x="285144" y="208707"/>
                  <a:pt x="295884" y="145970"/>
                  <a:pt x="296801" y="155007"/>
                </a:cubicBezTo>
                <a:cubicBezTo>
                  <a:pt x="297718" y="165092"/>
                  <a:pt x="291562" y="208314"/>
                  <a:pt x="291562" y="208314"/>
                </a:cubicBezTo>
                <a:cubicBezTo>
                  <a:pt x="291562" y="208314"/>
                  <a:pt x="324568" y="164568"/>
                  <a:pt x="320639" y="107594"/>
                </a:cubicBezTo>
                <a:cubicBezTo>
                  <a:pt x="316710" y="50750"/>
                  <a:pt x="282656" y="17745"/>
                  <a:pt x="258163" y="5302"/>
                </a:cubicBezTo>
                <a:cubicBezTo>
                  <a:pt x="233671" y="-7141"/>
                  <a:pt x="187830" y="6219"/>
                  <a:pt x="187830" y="6219"/>
                </a:cubicBezTo>
                <a:cubicBezTo>
                  <a:pt x="125747" y="-9105"/>
                  <a:pt x="96016" y="104582"/>
                  <a:pt x="121818" y="153305"/>
                </a:cubicBezTo>
                <a:cubicBezTo>
                  <a:pt x="139107" y="185917"/>
                  <a:pt x="156133" y="204123"/>
                  <a:pt x="165564" y="212505"/>
                </a:cubicBezTo>
                <a:cubicBezTo>
                  <a:pt x="168052" y="214732"/>
                  <a:pt x="172112" y="218137"/>
                  <a:pt x="177613" y="221019"/>
                </a:cubicBezTo>
                <a:lnTo>
                  <a:pt x="172898" y="246821"/>
                </a:lnTo>
                <a:cubicBezTo>
                  <a:pt x="171065" y="256644"/>
                  <a:pt x="164123" y="264765"/>
                  <a:pt x="154824" y="268301"/>
                </a:cubicBezTo>
                <a:lnTo>
                  <a:pt x="49781" y="307201"/>
                </a:lnTo>
                <a:cubicBezTo>
                  <a:pt x="36815" y="312047"/>
                  <a:pt x="26468" y="322394"/>
                  <a:pt x="22014" y="335492"/>
                </a:cubicBezTo>
                <a:lnTo>
                  <a:pt x="2106" y="392597"/>
                </a:lnTo>
                <a:cubicBezTo>
                  <a:pt x="-6276" y="416304"/>
                  <a:pt x="11405" y="441320"/>
                  <a:pt x="36684" y="441320"/>
                </a:cubicBezTo>
                <a:lnTo>
                  <a:pt x="152466" y="441320"/>
                </a:lnTo>
                <a:lnTo>
                  <a:pt x="129545" y="348720"/>
                </a:lnTo>
                <a:cubicBezTo>
                  <a:pt x="129545" y="348720"/>
                  <a:pt x="225943" y="382119"/>
                  <a:pt x="298504" y="348720"/>
                </a:cubicBezTo>
                <a:lnTo>
                  <a:pt x="269820" y="441320"/>
                </a:lnTo>
                <a:lnTo>
                  <a:pt x="386389" y="441320"/>
                </a:lnTo>
                <a:cubicBezTo>
                  <a:pt x="411798" y="441451"/>
                  <a:pt x="429480" y="416566"/>
                  <a:pt x="421097" y="392728"/>
                </a:cubicBezTo>
                <a:close/>
              </a:path>
            </a:pathLst>
          </a:custGeom>
          <a:solidFill>
            <a:schemeClr val="accent6">
              <a:lumMod val="60000"/>
              <a:lumOff val="40000"/>
            </a:schemeClr>
          </a:solidFill>
          <a:ln w="13036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51" name="Freeform: Shape 50">
            <a:extLst>
              <a:ext uri="{FF2B5EF4-FFF2-40B4-BE49-F238E27FC236}">
                <a16:creationId xmlns:a16="http://schemas.microsoft.com/office/drawing/2014/main" id="{9383EFE9-0EEE-4584-94D6-E868B3DE384F}"/>
              </a:ext>
            </a:extLst>
          </p:cNvPr>
          <p:cNvSpPr/>
          <p:nvPr/>
        </p:nvSpPr>
        <p:spPr>
          <a:xfrm>
            <a:off x="4701900" y="2576657"/>
            <a:ext cx="290764" cy="319188"/>
          </a:xfrm>
          <a:custGeom>
            <a:avLst/>
            <a:gdLst>
              <a:gd name="connsiteX0" fmla="*/ 189148 w 423482"/>
              <a:gd name="connsiteY0" fmla="*/ 26 h 464876"/>
              <a:gd name="connsiteX1" fmla="*/ 268192 w 423482"/>
              <a:gd name="connsiteY1" fmla="*/ 30429 h 464876"/>
              <a:gd name="connsiteX2" fmla="*/ 265965 w 423482"/>
              <a:gd name="connsiteY2" fmla="*/ 15105 h 464876"/>
              <a:gd name="connsiteX3" fmla="*/ 308401 w 423482"/>
              <a:gd name="connsiteY3" fmla="*/ 124339 h 464876"/>
              <a:gd name="connsiteX4" fmla="*/ 255430 w 423482"/>
              <a:gd name="connsiteY4" fmla="*/ 242843 h 464876"/>
              <a:gd name="connsiteX5" fmla="*/ 246136 w 423482"/>
              <a:gd name="connsiteY5" fmla="*/ 246512 h 464876"/>
              <a:gd name="connsiteX6" fmla="*/ 250510 w 423482"/>
              <a:gd name="connsiteY6" fmla="*/ 270246 h 464876"/>
              <a:gd name="connsiteX7" fmla="*/ 268584 w 423482"/>
              <a:gd name="connsiteY7" fmla="*/ 291726 h 464876"/>
              <a:gd name="connsiteX8" fmla="*/ 373758 w 423482"/>
              <a:gd name="connsiteY8" fmla="*/ 330626 h 464876"/>
              <a:gd name="connsiteX9" fmla="*/ 401525 w 423482"/>
              <a:gd name="connsiteY9" fmla="*/ 359047 h 464876"/>
              <a:gd name="connsiteX10" fmla="*/ 421433 w 423482"/>
              <a:gd name="connsiteY10" fmla="*/ 416153 h 464876"/>
              <a:gd name="connsiteX11" fmla="*/ 386724 w 423482"/>
              <a:gd name="connsiteY11" fmla="*/ 464876 h 464876"/>
              <a:gd name="connsiteX12" fmla="*/ 246319 w 423482"/>
              <a:gd name="connsiteY12" fmla="*/ 464876 h 464876"/>
              <a:gd name="connsiteX13" fmla="*/ 223398 w 423482"/>
              <a:gd name="connsiteY13" fmla="*/ 379741 h 464876"/>
              <a:gd name="connsiteX14" fmla="*/ 235448 w 423482"/>
              <a:gd name="connsiteY14" fmla="*/ 346866 h 464876"/>
              <a:gd name="connsiteX15" fmla="*/ 217111 w 423482"/>
              <a:gd name="connsiteY15" fmla="*/ 334948 h 464876"/>
              <a:gd name="connsiteX16" fmla="*/ 211872 w 423482"/>
              <a:gd name="connsiteY16" fmla="*/ 331542 h 464876"/>
              <a:gd name="connsiteX17" fmla="*/ 205978 w 423482"/>
              <a:gd name="connsiteY17" fmla="*/ 335340 h 464876"/>
              <a:gd name="connsiteX18" fmla="*/ 188296 w 423482"/>
              <a:gd name="connsiteY18" fmla="*/ 346866 h 464876"/>
              <a:gd name="connsiteX19" fmla="*/ 200346 w 423482"/>
              <a:gd name="connsiteY19" fmla="*/ 379741 h 464876"/>
              <a:gd name="connsiteX20" fmla="*/ 177163 w 423482"/>
              <a:gd name="connsiteY20" fmla="*/ 464876 h 464876"/>
              <a:gd name="connsiteX21" fmla="*/ 36758 w 423482"/>
              <a:gd name="connsiteY21" fmla="*/ 464876 h 464876"/>
              <a:gd name="connsiteX22" fmla="*/ 2049 w 423482"/>
              <a:gd name="connsiteY22" fmla="*/ 416153 h 464876"/>
              <a:gd name="connsiteX23" fmla="*/ 21957 w 423482"/>
              <a:gd name="connsiteY23" fmla="*/ 359047 h 464876"/>
              <a:gd name="connsiteX24" fmla="*/ 49724 w 423482"/>
              <a:gd name="connsiteY24" fmla="*/ 330626 h 464876"/>
              <a:gd name="connsiteX25" fmla="*/ 154898 w 423482"/>
              <a:gd name="connsiteY25" fmla="*/ 291726 h 464876"/>
              <a:gd name="connsiteX26" fmla="*/ 172972 w 423482"/>
              <a:gd name="connsiteY26" fmla="*/ 270246 h 464876"/>
              <a:gd name="connsiteX27" fmla="*/ 177721 w 423482"/>
              <a:gd name="connsiteY27" fmla="*/ 244478 h 464876"/>
              <a:gd name="connsiteX28" fmla="*/ 169240 w 423482"/>
              <a:gd name="connsiteY28" fmla="*/ 240186 h 464876"/>
              <a:gd name="connsiteX29" fmla="*/ 116915 w 423482"/>
              <a:gd name="connsiteY29" fmla="*/ 120540 h 464876"/>
              <a:gd name="connsiteX30" fmla="*/ 117439 w 423482"/>
              <a:gd name="connsiteY30" fmla="*/ 92381 h 464876"/>
              <a:gd name="connsiteX31" fmla="*/ 158434 w 423482"/>
              <a:gd name="connsiteY31" fmla="*/ 14843 h 464876"/>
              <a:gd name="connsiteX32" fmla="*/ 143110 w 423482"/>
              <a:gd name="connsiteY32" fmla="*/ 7246 h 464876"/>
              <a:gd name="connsiteX33" fmla="*/ 189148 w 423482"/>
              <a:gd name="connsiteY33" fmla="*/ 26 h 464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423482" h="464876">
                <a:moveTo>
                  <a:pt x="189148" y="26"/>
                </a:moveTo>
                <a:cubicBezTo>
                  <a:pt x="214918" y="-449"/>
                  <a:pt x="246188" y="5347"/>
                  <a:pt x="268192" y="30429"/>
                </a:cubicBezTo>
                <a:lnTo>
                  <a:pt x="265965" y="15105"/>
                </a:lnTo>
                <a:cubicBezTo>
                  <a:pt x="265965" y="15105"/>
                  <a:pt x="316522" y="72996"/>
                  <a:pt x="308401" y="124339"/>
                </a:cubicBezTo>
                <a:cubicBezTo>
                  <a:pt x="302606" y="160488"/>
                  <a:pt x="288927" y="215719"/>
                  <a:pt x="255430" y="242843"/>
                </a:cubicBezTo>
                <a:lnTo>
                  <a:pt x="246136" y="246512"/>
                </a:lnTo>
                <a:lnTo>
                  <a:pt x="250510" y="270246"/>
                </a:lnTo>
                <a:cubicBezTo>
                  <a:pt x="252344" y="280069"/>
                  <a:pt x="259154" y="288320"/>
                  <a:pt x="268584" y="291726"/>
                </a:cubicBezTo>
                <a:lnTo>
                  <a:pt x="373758" y="330626"/>
                </a:lnTo>
                <a:cubicBezTo>
                  <a:pt x="386724" y="335472"/>
                  <a:pt x="396941" y="345950"/>
                  <a:pt x="401525" y="359047"/>
                </a:cubicBezTo>
                <a:lnTo>
                  <a:pt x="421433" y="416153"/>
                </a:lnTo>
                <a:cubicBezTo>
                  <a:pt x="429684" y="439990"/>
                  <a:pt x="412003" y="464876"/>
                  <a:pt x="386724" y="464876"/>
                </a:cubicBezTo>
                <a:lnTo>
                  <a:pt x="246319" y="464876"/>
                </a:lnTo>
                <a:lnTo>
                  <a:pt x="223398" y="379741"/>
                </a:lnTo>
                <a:lnTo>
                  <a:pt x="235448" y="346866"/>
                </a:lnTo>
                <a:lnTo>
                  <a:pt x="217111" y="334948"/>
                </a:lnTo>
                <a:lnTo>
                  <a:pt x="211872" y="331542"/>
                </a:lnTo>
                <a:lnTo>
                  <a:pt x="205978" y="335340"/>
                </a:lnTo>
                <a:lnTo>
                  <a:pt x="188296" y="346866"/>
                </a:lnTo>
                <a:lnTo>
                  <a:pt x="200346" y="379741"/>
                </a:lnTo>
                <a:lnTo>
                  <a:pt x="177163" y="464876"/>
                </a:lnTo>
                <a:lnTo>
                  <a:pt x="36758" y="464876"/>
                </a:lnTo>
                <a:cubicBezTo>
                  <a:pt x="11479" y="464876"/>
                  <a:pt x="-6202" y="439990"/>
                  <a:pt x="2049" y="416153"/>
                </a:cubicBezTo>
                <a:lnTo>
                  <a:pt x="21957" y="359047"/>
                </a:lnTo>
                <a:cubicBezTo>
                  <a:pt x="26410" y="345819"/>
                  <a:pt x="36627" y="335472"/>
                  <a:pt x="49724" y="330626"/>
                </a:cubicBezTo>
                <a:lnTo>
                  <a:pt x="154898" y="291726"/>
                </a:lnTo>
                <a:cubicBezTo>
                  <a:pt x="164328" y="288189"/>
                  <a:pt x="171139" y="280069"/>
                  <a:pt x="172972" y="270246"/>
                </a:cubicBezTo>
                <a:lnTo>
                  <a:pt x="177721" y="244478"/>
                </a:lnTo>
                <a:lnTo>
                  <a:pt x="169240" y="240186"/>
                </a:lnTo>
                <a:cubicBezTo>
                  <a:pt x="145861" y="222439"/>
                  <a:pt x="121368" y="187862"/>
                  <a:pt x="116915" y="120540"/>
                </a:cubicBezTo>
                <a:lnTo>
                  <a:pt x="117439" y="92381"/>
                </a:lnTo>
                <a:cubicBezTo>
                  <a:pt x="117439" y="92381"/>
                  <a:pt x="122023" y="28988"/>
                  <a:pt x="158434" y="14843"/>
                </a:cubicBezTo>
                <a:lnTo>
                  <a:pt x="143110" y="7246"/>
                </a:lnTo>
                <a:cubicBezTo>
                  <a:pt x="143110" y="7246"/>
                  <a:pt x="163379" y="501"/>
                  <a:pt x="189148" y="26"/>
                </a:cubicBezTo>
                <a:close/>
              </a:path>
            </a:pathLst>
          </a:custGeom>
          <a:solidFill>
            <a:schemeClr val="accent1">
              <a:lumMod val="60000"/>
              <a:lumOff val="40000"/>
            </a:schemeClr>
          </a:solidFill>
          <a:ln w="13036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52" name="Freeform: Shape 51">
            <a:extLst>
              <a:ext uri="{FF2B5EF4-FFF2-40B4-BE49-F238E27FC236}">
                <a16:creationId xmlns:a16="http://schemas.microsoft.com/office/drawing/2014/main" id="{5C2EE520-CC56-4229-9B2E-CF7E6416A7B8}"/>
              </a:ext>
            </a:extLst>
          </p:cNvPr>
          <p:cNvSpPr/>
          <p:nvPr/>
        </p:nvSpPr>
        <p:spPr>
          <a:xfrm>
            <a:off x="9428472" y="2584814"/>
            <a:ext cx="290572" cy="303014"/>
          </a:xfrm>
          <a:custGeom>
            <a:avLst/>
            <a:gdLst>
              <a:gd name="connsiteX0" fmla="*/ 421097 w 423202"/>
              <a:gd name="connsiteY0" fmla="*/ 392728 h 441320"/>
              <a:gd name="connsiteX1" fmla="*/ 401189 w 423202"/>
              <a:gd name="connsiteY1" fmla="*/ 335622 h 441320"/>
              <a:gd name="connsiteX2" fmla="*/ 373422 w 423202"/>
              <a:gd name="connsiteY2" fmla="*/ 307332 h 441320"/>
              <a:gd name="connsiteX3" fmla="*/ 268380 w 423202"/>
              <a:gd name="connsiteY3" fmla="*/ 268432 h 441320"/>
              <a:gd name="connsiteX4" fmla="*/ 250436 w 423202"/>
              <a:gd name="connsiteY4" fmla="*/ 246952 h 441320"/>
              <a:gd name="connsiteX5" fmla="*/ 245721 w 423202"/>
              <a:gd name="connsiteY5" fmla="*/ 221412 h 441320"/>
              <a:gd name="connsiteX6" fmla="*/ 296801 w 423202"/>
              <a:gd name="connsiteY6" fmla="*/ 155007 h 441320"/>
              <a:gd name="connsiteX7" fmla="*/ 291562 w 423202"/>
              <a:gd name="connsiteY7" fmla="*/ 208314 h 441320"/>
              <a:gd name="connsiteX8" fmla="*/ 320639 w 423202"/>
              <a:gd name="connsiteY8" fmla="*/ 107594 h 441320"/>
              <a:gd name="connsiteX9" fmla="*/ 258163 w 423202"/>
              <a:gd name="connsiteY9" fmla="*/ 5302 h 441320"/>
              <a:gd name="connsiteX10" fmla="*/ 187830 w 423202"/>
              <a:gd name="connsiteY10" fmla="*/ 6219 h 441320"/>
              <a:gd name="connsiteX11" fmla="*/ 121818 w 423202"/>
              <a:gd name="connsiteY11" fmla="*/ 153305 h 441320"/>
              <a:gd name="connsiteX12" fmla="*/ 165564 w 423202"/>
              <a:gd name="connsiteY12" fmla="*/ 212505 h 441320"/>
              <a:gd name="connsiteX13" fmla="*/ 177613 w 423202"/>
              <a:gd name="connsiteY13" fmla="*/ 221019 h 441320"/>
              <a:gd name="connsiteX14" fmla="*/ 172898 w 423202"/>
              <a:gd name="connsiteY14" fmla="*/ 246821 h 441320"/>
              <a:gd name="connsiteX15" fmla="*/ 154824 w 423202"/>
              <a:gd name="connsiteY15" fmla="*/ 268301 h 441320"/>
              <a:gd name="connsiteX16" fmla="*/ 49781 w 423202"/>
              <a:gd name="connsiteY16" fmla="*/ 307201 h 441320"/>
              <a:gd name="connsiteX17" fmla="*/ 22014 w 423202"/>
              <a:gd name="connsiteY17" fmla="*/ 335492 h 441320"/>
              <a:gd name="connsiteX18" fmla="*/ 2106 w 423202"/>
              <a:gd name="connsiteY18" fmla="*/ 392597 h 441320"/>
              <a:gd name="connsiteX19" fmla="*/ 36684 w 423202"/>
              <a:gd name="connsiteY19" fmla="*/ 441320 h 441320"/>
              <a:gd name="connsiteX20" fmla="*/ 152466 w 423202"/>
              <a:gd name="connsiteY20" fmla="*/ 441320 h 441320"/>
              <a:gd name="connsiteX21" fmla="*/ 129545 w 423202"/>
              <a:gd name="connsiteY21" fmla="*/ 348720 h 441320"/>
              <a:gd name="connsiteX22" fmla="*/ 298504 w 423202"/>
              <a:gd name="connsiteY22" fmla="*/ 348720 h 441320"/>
              <a:gd name="connsiteX23" fmla="*/ 269820 w 423202"/>
              <a:gd name="connsiteY23" fmla="*/ 441320 h 441320"/>
              <a:gd name="connsiteX24" fmla="*/ 386389 w 423202"/>
              <a:gd name="connsiteY24" fmla="*/ 441320 h 441320"/>
              <a:gd name="connsiteX25" fmla="*/ 421097 w 423202"/>
              <a:gd name="connsiteY25" fmla="*/ 392728 h 441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423202" h="441320">
                <a:moveTo>
                  <a:pt x="421097" y="392728"/>
                </a:moveTo>
                <a:lnTo>
                  <a:pt x="401189" y="335622"/>
                </a:lnTo>
                <a:cubicBezTo>
                  <a:pt x="396605" y="322525"/>
                  <a:pt x="386520" y="312047"/>
                  <a:pt x="373422" y="307332"/>
                </a:cubicBezTo>
                <a:lnTo>
                  <a:pt x="268380" y="268432"/>
                </a:lnTo>
                <a:cubicBezTo>
                  <a:pt x="259080" y="264896"/>
                  <a:pt x="252139" y="256775"/>
                  <a:pt x="250436" y="246952"/>
                </a:cubicBezTo>
                <a:lnTo>
                  <a:pt x="245721" y="221412"/>
                </a:lnTo>
                <a:cubicBezTo>
                  <a:pt x="285144" y="208707"/>
                  <a:pt x="295884" y="145970"/>
                  <a:pt x="296801" y="155007"/>
                </a:cubicBezTo>
                <a:cubicBezTo>
                  <a:pt x="297718" y="165092"/>
                  <a:pt x="291562" y="208314"/>
                  <a:pt x="291562" y="208314"/>
                </a:cubicBezTo>
                <a:cubicBezTo>
                  <a:pt x="291562" y="208314"/>
                  <a:pt x="324568" y="164568"/>
                  <a:pt x="320639" y="107594"/>
                </a:cubicBezTo>
                <a:cubicBezTo>
                  <a:pt x="316710" y="50750"/>
                  <a:pt x="282656" y="17745"/>
                  <a:pt x="258163" y="5302"/>
                </a:cubicBezTo>
                <a:cubicBezTo>
                  <a:pt x="233671" y="-7141"/>
                  <a:pt x="187830" y="6219"/>
                  <a:pt x="187830" y="6219"/>
                </a:cubicBezTo>
                <a:cubicBezTo>
                  <a:pt x="125747" y="-9105"/>
                  <a:pt x="96016" y="104582"/>
                  <a:pt x="121818" y="153305"/>
                </a:cubicBezTo>
                <a:cubicBezTo>
                  <a:pt x="139107" y="185917"/>
                  <a:pt x="156133" y="204123"/>
                  <a:pt x="165564" y="212505"/>
                </a:cubicBezTo>
                <a:cubicBezTo>
                  <a:pt x="168052" y="214732"/>
                  <a:pt x="172112" y="218137"/>
                  <a:pt x="177613" y="221019"/>
                </a:cubicBezTo>
                <a:lnTo>
                  <a:pt x="172898" y="246821"/>
                </a:lnTo>
                <a:cubicBezTo>
                  <a:pt x="171065" y="256644"/>
                  <a:pt x="164123" y="264765"/>
                  <a:pt x="154824" y="268301"/>
                </a:cubicBezTo>
                <a:lnTo>
                  <a:pt x="49781" y="307201"/>
                </a:lnTo>
                <a:cubicBezTo>
                  <a:pt x="36815" y="312047"/>
                  <a:pt x="26468" y="322394"/>
                  <a:pt x="22014" y="335492"/>
                </a:cubicBezTo>
                <a:lnTo>
                  <a:pt x="2106" y="392597"/>
                </a:lnTo>
                <a:cubicBezTo>
                  <a:pt x="-6276" y="416304"/>
                  <a:pt x="11405" y="441320"/>
                  <a:pt x="36684" y="441320"/>
                </a:cubicBezTo>
                <a:lnTo>
                  <a:pt x="152466" y="441320"/>
                </a:lnTo>
                <a:lnTo>
                  <a:pt x="129545" y="348720"/>
                </a:lnTo>
                <a:cubicBezTo>
                  <a:pt x="129545" y="348720"/>
                  <a:pt x="225943" y="382119"/>
                  <a:pt x="298504" y="348720"/>
                </a:cubicBezTo>
                <a:lnTo>
                  <a:pt x="269820" y="441320"/>
                </a:lnTo>
                <a:lnTo>
                  <a:pt x="386389" y="441320"/>
                </a:lnTo>
                <a:cubicBezTo>
                  <a:pt x="411798" y="441451"/>
                  <a:pt x="429480" y="416566"/>
                  <a:pt x="421097" y="392728"/>
                </a:cubicBezTo>
                <a:close/>
              </a:path>
            </a:pathLst>
          </a:custGeom>
          <a:solidFill>
            <a:schemeClr val="accent2">
              <a:lumMod val="60000"/>
              <a:lumOff val="40000"/>
            </a:schemeClr>
          </a:solidFill>
          <a:ln w="13036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53" name="Freeform: Shape 52">
            <a:extLst>
              <a:ext uri="{FF2B5EF4-FFF2-40B4-BE49-F238E27FC236}">
                <a16:creationId xmlns:a16="http://schemas.microsoft.com/office/drawing/2014/main" id="{E22E2360-4F54-4F3D-A522-3567A8329D53}"/>
              </a:ext>
            </a:extLst>
          </p:cNvPr>
          <p:cNvSpPr/>
          <p:nvPr/>
        </p:nvSpPr>
        <p:spPr>
          <a:xfrm>
            <a:off x="3487655" y="4436310"/>
            <a:ext cx="290572" cy="303014"/>
          </a:xfrm>
          <a:custGeom>
            <a:avLst/>
            <a:gdLst>
              <a:gd name="connsiteX0" fmla="*/ 421097 w 423202"/>
              <a:gd name="connsiteY0" fmla="*/ 392728 h 441320"/>
              <a:gd name="connsiteX1" fmla="*/ 401189 w 423202"/>
              <a:gd name="connsiteY1" fmla="*/ 335622 h 441320"/>
              <a:gd name="connsiteX2" fmla="*/ 373422 w 423202"/>
              <a:gd name="connsiteY2" fmla="*/ 307332 h 441320"/>
              <a:gd name="connsiteX3" fmla="*/ 268380 w 423202"/>
              <a:gd name="connsiteY3" fmla="*/ 268432 h 441320"/>
              <a:gd name="connsiteX4" fmla="*/ 250436 w 423202"/>
              <a:gd name="connsiteY4" fmla="*/ 246952 h 441320"/>
              <a:gd name="connsiteX5" fmla="*/ 245721 w 423202"/>
              <a:gd name="connsiteY5" fmla="*/ 221412 h 441320"/>
              <a:gd name="connsiteX6" fmla="*/ 296801 w 423202"/>
              <a:gd name="connsiteY6" fmla="*/ 155007 h 441320"/>
              <a:gd name="connsiteX7" fmla="*/ 291562 w 423202"/>
              <a:gd name="connsiteY7" fmla="*/ 208314 h 441320"/>
              <a:gd name="connsiteX8" fmla="*/ 320639 w 423202"/>
              <a:gd name="connsiteY8" fmla="*/ 107594 h 441320"/>
              <a:gd name="connsiteX9" fmla="*/ 258163 w 423202"/>
              <a:gd name="connsiteY9" fmla="*/ 5302 h 441320"/>
              <a:gd name="connsiteX10" fmla="*/ 187830 w 423202"/>
              <a:gd name="connsiteY10" fmla="*/ 6219 h 441320"/>
              <a:gd name="connsiteX11" fmla="*/ 121818 w 423202"/>
              <a:gd name="connsiteY11" fmla="*/ 153305 h 441320"/>
              <a:gd name="connsiteX12" fmla="*/ 165564 w 423202"/>
              <a:gd name="connsiteY12" fmla="*/ 212505 h 441320"/>
              <a:gd name="connsiteX13" fmla="*/ 177613 w 423202"/>
              <a:gd name="connsiteY13" fmla="*/ 221019 h 441320"/>
              <a:gd name="connsiteX14" fmla="*/ 172898 w 423202"/>
              <a:gd name="connsiteY14" fmla="*/ 246821 h 441320"/>
              <a:gd name="connsiteX15" fmla="*/ 154824 w 423202"/>
              <a:gd name="connsiteY15" fmla="*/ 268301 h 441320"/>
              <a:gd name="connsiteX16" fmla="*/ 49781 w 423202"/>
              <a:gd name="connsiteY16" fmla="*/ 307201 h 441320"/>
              <a:gd name="connsiteX17" fmla="*/ 22014 w 423202"/>
              <a:gd name="connsiteY17" fmla="*/ 335492 h 441320"/>
              <a:gd name="connsiteX18" fmla="*/ 2106 w 423202"/>
              <a:gd name="connsiteY18" fmla="*/ 392597 h 441320"/>
              <a:gd name="connsiteX19" fmla="*/ 36684 w 423202"/>
              <a:gd name="connsiteY19" fmla="*/ 441320 h 441320"/>
              <a:gd name="connsiteX20" fmla="*/ 152466 w 423202"/>
              <a:gd name="connsiteY20" fmla="*/ 441320 h 441320"/>
              <a:gd name="connsiteX21" fmla="*/ 129545 w 423202"/>
              <a:gd name="connsiteY21" fmla="*/ 348720 h 441320"/>
              <a:gd name="connsiteX22" fmla="*/ 298504 w 423202"/>
              <a:gd name="connsiteY22" fmla="*/ 348720 h 441320"/>
              <a:gd name="connsiteX23" fmla="*/ 269820 w 423202"/>
              <a:gd name="connsiteY23" fmla="*/ 441320 h 441320"/>
              <a:gd name="connsiteX24" fmla="*/ 386389 w 423202"/>
              <a:gd name="connsiteY24" fmla="*/ 441320 h 441320"/>
              <a:gd name="connsiteX25" fmla="*/ 421097 w 423202"/>
              <a:gd name="connsiteY25" fmla="*/ 392728 h 441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423202" h="441320">
                <a:moveTo>
                  <a:pt x="421097" y="392728"/>
                </a:moveTo>
                <a:lnTo>
                  <a:pt x="401189" y="335622"/>
                </a:lnTo>
                <a:cubicBezTo>
                  <a:pt x="396605" y="322525"/>
                  <a:pt x="386520" y="312047"/>
                  <a:pt x="373422" y="307332"/>
                </a:cubicBezTo>
                <a:lnTo>
                  <a:pt x="268380" y="268432"/>
                </a:lnTo>
                <a:cubicBezTo>
                  <a:pt x="259080" y="264896"/>
                  <a:pt x="252139" y="256775"/>
                  <a:pt x="250436" y="246952"/>
                </a:cubicBezTo>
                <a:lnTo>
                  <a:pt x="245721" y="221412"/>
                </a:lnTo>
                <a:cubicBezTo>
                  <a:pt x="285144" y="208707"/>
                  <a:pt x="295884" y="145970"/>
                  <a:pt x="296801" y="155007"/>
                </a:cubicBezTo>
                <a:cubicBezTo>
                  <a:pt x="297718" y="165092"/>
                  <a:pt x="291562" y="208314"/>
                  <a:pt x="291562" y="208314"/>
                </a:cubicBezTo>
                <a:cubicBezTo>
                  <a:pt x="291562" y="208314"/>
                  <a:pt x="324568" y="164568"/>
                  <a:pt x="320639" y="107594"/>
                </a:cubicBezTo>
                <a:cubicBezTo>
                  <a:pt x="316710" y="50750"/>
                  <a:pt x="282656" y="17745"/>
                  <a:pt x="258163" y="5302"/>
                </a:cubicBezTo>
                <a:cubicBezTo>
                  <a:pt x="233671" y="-7141"/>
                  <a:pt x="187830" y="6219"/>
                  <a:pt x="187830" y="6219"/>
                </a:cubicBezTo>
                <a:cubicBezTo>
                  <a:pt x="125747" y="-9105"/>
                  <a:pt x="96016" y="104582"/>
                  <a:pt x="121818" y="153305"/>
                </a:cubicBezTo>
                <a:cubicBezTo>
                  <a:pt x="139107" y="185917"/>
                  <a:pt x="156133" y="204123"/>
                  <a:pt x="165564" y="212505"/>
                </a:cubicBezTo>
                <a:cubicBezTo>
                  <a:pt x="168052" y="214732"/>
                  <a:pt x="172112" y="218137"/>
                  <a:pt x="177613" y="221019"/>
                </a:cubicBezTo>
                <a:lnTo>
                  <a:pt x="172898" y="246821"/>
                </a:lnTo>
                <a:cubicBezTo>
                  <a:pt x="171065" y="256644"/>
                  <a:pt x="164123" y="264765"/>
                  <a:pt x="154824" y="268301"/>
                </a:cubicBezTo>
                <a:lnTo>
                  <a:pt x="49781" y="307201"/>
                </a:lnTo>
                <a:cubicBezTo>
                  <a:pt x="36815" y="312047"/>
                  <a:pt x="26468" y="322394"/>
                  <a:pt x="22014" y="335492"/>
                </a:cubicBezTo>
                <a:lnTo>
                  <a:pt x="2106" y="392597"/>
                </a:lnTo>
                <a:cubicBezTo>
                  <a:pt x="-6276" y="416304"/>
                  <a:pt x="11405" y="441320"/>
                  <a:pt x="36684" y="441320"/>
                </a:cubicBezTo>
                <a:lnTo>
                  <a:pt x="152466" y="441320"/>
                </a:lnTo>
                <a:lnTo>
                  <a:pt x="129545" y="348720"/>
                </a:lnTo>
                <a:cubicBezTo>
                  <a:pt x="129545" y="348720"/>
                  <a:pt x="225943" y="382119"/>
                  <a:pt x="298504" y="348720"/>
                </a:cubicBezTo>
                <a:lnTo>
                  <a:pt x="269820" y="441320"/>
                </a:lnTo>
                <a:lnTo>
                  <a:pt x="386389" y="441320"/>
                </a:lnTo>
                <a:cubicBezTo>
                  <a:pt x="411798" y="441451"/>
                  <a:pt x="429480" y="416566"/>
                  <a:pt x="421097" y="392728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</a:schemeClr>
          </a:solidFill>
          <a:ln w="13036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54" name="Freeform: Shape 53">
            <a:extLst>
              <a:ext uri="{FF2B5EF4-FFF2-40B4-BE49-F238E27FC236}">
                <a16:creationId xmlns:a16="http://schemas.microsoft.com/office/drawing/2014/main" id="{84366780-442D-41EF-944F-AF816CF5A836}"/>
              </a:ext>
            </a:extLst>
          </p:cNvPr>
          <p:cNvSpPr/>
          <p:nvPr/>
        </p:nvSpPr>
        <p:spPr>
          <a:xfrm>
            <a:off x="5926934" y="4428223"/>
            <a:ext cx="290764" cy="319188"/>
          </a:xfrm>
          <a:custGeom>
            <a:avLst/>
            <a:gdLst>
              <a:gd name="connsiteX0" fmla="*/ 189148 w 423482"/>
              <a:gd name="connsiteY0" fmla="*/ 26 h 464876"/>
              <a:gd name="connsiteX1" fmla="*/ 268192 w 423482"/>
              <a:gd name="connsiteY1" fmla="*/ 30429 h 464876"/>
              <a:gd name="connsiteX2" fmla="*/ 265965 w 423482"/>
              <a:gd name="connsiteY2" fmla="*/ 15105 h 464876"/>
              <a:gd name="connsiteX3" fmla="*/ 308401 w 423482"/>
              <a:gd name="connsiteY3" fmla="*/ 124339 h 464876"/>
              <a:gd name="connsiteX4" fmla="*/ 255430 w 423482"/>
              <a:gd name="connsiteY4" fmla="*/ 242843 h 464876"/>
              <a:gd name="connsiteX5" fmla="*/ 246136 w 423482"/>
              <a:gd name="connsiteY5" fmla="*/ 246512 h 464876"/>
              <a:gd name="connsiteX6" fmla="*/ 250510 w 423482"/>
              <a:gd name="connsiteY6" fmla="*/ 270246 h 464876"/>
              <a:gd name="connsiteX7" fmla="*/ 268584 w 423482"/>
              <a:gd name="connsiteY7" fmla="*/ 291726 h 464876"/>
              <a:gd name="connsiteX8" fmla="*/ 373758 w 423482"/>
              <a:gd name="connsiteY8" fmla="*/ 330626 h 464876"/>
              <a:gd name="connsiteX9" fmla="*/ 401525 w 423482"/>
              <a:gd name="connsiteY9" fmla="*/ 359047 h 464876"/>
              <a:gd name="connsiteX10" fmla="*/ 421433 w 423482"/>
              <a:gd name="connsiteY10" fmla="*/ 416153 h 464876"/>
              <a:gd name="connsiteX11" fmla="*/ 386724 w 423482"/>
              <a:gd name="connsiteY11" fmla="*/ 464876 h 464876"/>
              <a:gd name="connsiteX12" fmla="*/ 246319 w 423482"/>
              <a:gd name="connsiteY12" fmla="*/ 464876 h 464876"/>
              <a:gd name="connsiteX13" fmla="*/ 223398 w 423482"/>
              <a:gd name="connsiteY13" fmla="*/ 379741 h 464876"/>
              <a:gd name="connsiteX14" fmla="*/ 235448 w 423482"/>
              <a:gd name="connsiteY14" fmla="*/ 346866 h 464876"/>
              <a:gd name="connsiteX15" fmla="*/ 217111 w 423482"/>
              <a:gd name="connsiteY15" fmla="*/ 334948 h 464876"/>
              <a:gd name="connsiteX16" fmla="*/ 211872 w 423482"/>
              <a:gd name="connsiteY16" fmla="*/ 331542 h 464876"/>
              <a:gd name="connsiteX17" fmla="*/ 205978 w 423482"/>
              <a:gd name="connsiteY17" fmla="*/ 335340 h 464876"/>
              <a:gd name="connsiteX18" fmla="*/ 188296 w 423482"/>
              <a:gd name="connsiteY18" fmla="*/ 346866 h 464876"/>
              <a:gd name="connsiteX19" fmla="*/ 200346 w 423482"/>
              <a:gd name="connsiteY19" fmla="*/ 379741 h 464876"/>
              <a:gd name="connsiteX20" fmla="*/ 177163 w 423482"/>
              <a:gd name="connsiteY20" fmla="*/ 464876 h 464876"/>
              <a:gd name="connsiteX21" fmla="*/ 36758 w 423482"/>
              <a:gd name="connsiteY21" fmla="*/ 464876 h 464876"/>
              <a:gd name="connsiteX22" fmla="*/ 2049 w 423482"/>
              <a:gd name="connsiteY22" fmla="*/ 416153 h 464876"/>
              <a:gd name="connsiteX23" fmla="*/ 21957 w 423482"/>
              <a:gd name="connsiteY23" fmla="*/ 359047 h 464876"/>
              <a:gd name="connsiteX24" fmla="*/ 49724 w 423482"/>
              <a:gd name="connsiteY24" fmla="*/ 330626 h 464876"/>
              <a:gd name="connsiteX25" fmla="*/ 154898 w 423482"/>
              <a:gd name="connsiteY25" fmla="*/ 291726 h 464876"/>
              <a:gd name="connsiteX26" fmla="*/ 172972 w 423482"/>
              <a:gd name="connsiteY26" fmla="*/ 270246 h 464876"/>
              <a:gd name="connsiteX27" fmla="*/ 177721 w 423482"/>
              <a:gd name="connsiteY27" fmla="*/ 244478 h 464876"/>
              <a:gd name="connsiteX28" fmla="*/ 169240 w 423482"/>
              <a:gd name="connsiteY28" fmla="*/ 240186 h 464876"/>
              <a:gd name="connsiteX29" fmla="*/ 116915 w 423482"/>
              <a:gd name="connsiteY29" fmla="*/ 120540 h 464876"/>
              <a:gd name="connsiteX30" fmla="*/ 117439 w 423482"/>
              <a:gd name="connsiteY30" fmla="*/ 92381 h 464876"/>
              <a:gd name="connsiteX31" fmla="*/ 158434 w 423482"/>
              <a:gd name="connsiteY31" fmla="*/ 14843 h 464876"/>
              <a:gd name="connsiteX32" fmla="*/ 143110 w 423482"/>
              <a:gd name="connsiteY32" fmla="*/ 7246 h 464876"/>
              <a:gd name="connsiteX33" fmla="*/ 189148 w 423482"/>
              <a:gd name="connsiteY33" fmla="*/ 26 h 464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423482" h="464876">
                <a:moveTo>
                  <a:pt x="189148" y="26"/>
                </a:moveTo>
                <a:cubicBezTo>
                  <a:pt x="214918" y="-449"/>
                  <a:pt x="246188" y="5347"/>
                  <a:pt x="268192" y="30429"/>
                </a:cubicBezTo>
                <a:lnTo>
                  <a:pt x="265965" y="15105"/>
                </a:lnTo>
                <a:cubicBezTo>
                  <a:pt x="265965" y="15105"/>
                  <a:pt x="316522" y="72996"/>
                  <a:pt x="308401" y="124339"/>
                </a:cubicBezTo>
                <a:cubicBezTo>
                  <a:pt x="302606" y="160488"/>
                  <a:pt x="288927" y="215719"/>
                  <a:pt x="255430" y="242843"/>
                </a:cubicBezTo>
                <a:lnTo>
                  <a:pt x="246136" y="246512"/>
                </a:lnTo>
                <a:lnTo>
                  <a:pt x="250510" y="270246"/>
                </a:lnTo>
                <a:cubicBezTo>
                  <a:pt x="252344" y="280069"/>
                  <a:pt x="259154" y="288320"/>
                  <a:pt x="268584" y="291726"/>
                </a:cubicBezTo>
                <a:lnTo>
                  <a:pt x="373758" y="330626"/>
                </a:lnTo>
                <a:cubicBezTo>
                  <a:pt x="386724" y="335472"/>
                  <a:pt x="396941" y="345950"/>
                  <a:pt x="401525" y="359047"/>
                </a:cubicBezTo>
                <a:lnTo>
                  <a:pt x="421433" y="416153"/>
                </a:lnTo>
                <a:cubicBezTo>
                  <a:pt x="429684" y="439990"/>
                  <a:pt x="412003" y="464876"/>
                  <a:pt x="386724" y="464876"/>
                </a:cubicBezTo>
                <a:lnTo>
                  <a:pt x="246319" y="464876"/>
                </a:lnTo>
                <a:lnTo>
                  <a:pt x="223398" y="379741"/>
                </a:lnTo>
                <a:lnTo>
                  <a:pt x="235448" y="346866"/>
                </a:lnTo>
                <a:lnTo>
                  <a:pt x="217111" y="334948"/>
                </a:lnTo>
                <a:lnTo>
                  <a:pt x="211872" y="331542"/>
                </a:lnTo>
                <a:lnTo>
                  <a:pt x="205978" y="335340"/>
                </a:lnTo>
                <a:lnTo>
                  <a:pt x="188296" y="346866"/>
                </a:lnTo>
                <a:lnTo>
                  <a:pt x="200346" y="379741"/>
                </a:lnTo>
                <a:lnTo>
                  <a:pt x="177163" y="464876"/>
                </a:lnTo>
                <a:lnTo>
                  <a:pt x="36758" y="464876"/>
                </a:lnTo>
                <a:cubicBezTo>
                  <a:pt x="11479" y="464876"/>
                  <a:pt x="-6202" y="439990"/>
                  <a:pt x="2049" y="416153"/>
                </a:cubicBezTo>
                <a:lnTo>
                  <a:pt x="21957" y="359047"/>
                </a:lnTo>
                <a:cubicBezTo>
                  <a:pt x="26410" y="345819"/>
                  <a:pt x="36627" y="335472"/>
                  <a:pt x="49724" y="330626"/>
                </a:cubicBezTo>
                <a:lnTo>
                  <a:pt x="154898" y="291726"/>
                </a:lnTo>
                <a:cubicBezTo>
                  <a:pt x="164328" y="288189"/>
                  <a:pt x="171139" y="280069"/>
                  <a:pt x="172972" y="270246"/>
                </a:cubicBezTo>
                <a:lnTo>
                  <a:pt x="177721" y="244478"/>
                </a:lnTo>
                <a:lnTo>
                  <a:pt x="169240" y="240186"/>
                </a:lnTo>
                <a:cubicBezTo>
                  <a:pt x="145861" y="222439"/>
                  <a:pt x="121368" y="187862"/>
                  <a:pt x="116915" y="120540"/>
                </a:cubicBezTo>
                <a:lnTo>
                  <a:pt x="117439" y="92381"/>
                </a:lnTo>
                <a:cubicBezTo>
                  <a:pt x="117439" y="92381"/>
                  <a:pt x="122023" y="28988"/>
                  <a:pt x="158434" y="14843"/>
                </a:cubicBezTo>
                <a:lnTo>
                  <a:pt x="143110" y="7246"/>
                </a:lnTo>
                <a:cubicBezTo>
                  <a:pt x="143110" y="7246"/>
                  <a:pt x="163379" y="501"/>
                  <a:pt x="189148" y="26"/>
                </a:cubicBezTo>
                <a:close/>
              </a:path>
            </a:pathLst>
          </a:custGeom>
          <a:solidFill>
            <a:schemeClr val="accent4">
              <a:lumMod val="60000"/>
              <a:lumOff val="40000"/>
            </a:schemeClr>
          </a:solidFill>
          <a:ln w="13036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55" name="Freeform: Shape 54">
            <a:extLst>
              <a:ext uri="{FF2B5EF4-FFF2-40B4-BE49-F238E27FC236}">
                <a16:creationId xmlns:a16="http://schemas.microsoft.com/office/drawing/2014/main" id="{92FB0CDC-56DD-4DDA-8BE7-B1849757FB00}"/>
              </a:ext>
            </a:extLst>
          </p:cNvPr>
          <p:cNvSpPr/>
          <p:nvPr/>
        </p:nvSpPr>
        <p:spPr>
          <a:xfrm>
            <a:off x="8213976" y="4436310"/>
            <a:ext cx="290572" cy="303014"/>
          </a:xfrm>
          <a:custGeom>
            <a:avLst/>
            <a:gdLst>
              <a:gd name="connsiteX0" fmla="*/ 421097 w 423202"/>
              <a:gd name="connsiteY0" fmla="*/ 392728 h 441320"/>
              <a:gd name="connsiteX1" fmla="*/ 401189 w 423202"/>
              <a:gd name="connsiteY1" fmla="*/ 335622 h 441320"/>
              <a:gd name="connsiteX2" fmla="*/ 373422 w 423202"/>
              <a:gd name="connsiteY2" fmla="*/ 307332 h 441320"/>
              <a:gd name="connsiteX3" fmla="*/ 268380 w 423202"/>
              <a:gd name="connsiteY3" fmla="*/ 268432 h 441320"/>
              <a:gd name="connsiteX4" fmla="*/ 250436 w 423202"/>
              <a:gd name="connsiteY4" fmla="*/ 246952 h 441320"/>
              <a:gd name="connsiteX5" fmla="*/ 245721 w 423202"/>
              <a:gd name="connsiteY5" fmla="*/ 221412 h 441320"/>
              <a:gd name="connsiteX6" fmla="*/ 296801 w 423202"/>
              <a:gd name="connsiteY6" fmla="*/ 155007 h 441320"/>
              <a:gd name="connsiteX7" fmla="*/ 291562 w 423202"/>
              <a:gd name="connsiteY7" fmla="*/ 208314 h 441320"/>
              <a:gd name="connsiteX8" fmla="*/ 320639 w 423202"/>
              <a:gd name="connsiteY8" fmla="*/ 107594 h 441320"/>
              <a:gd name="connsiteX9" fmla="*/ 258163 w 423202"/>
              <a:gd name="connsiteY9" fmla="*/ 5302 h 441320"/>
              <a:gd name="connsiteX10" fmla="*/ 187830 w 423202"/>
              <a:gd name="connsiteY10" fmla="*/ 6219 h 441320"/>
              <a:gd name="connsiteX11" fmla="*/ 121818 w 423202"/>
              <a:gd name="connsiteY11" fmla="*/ 153305 h 441320"/>
              <a:gd name="connsiteX12" fmla="*/ 165564 w 423202"/>
              <a:gd name="connsiteY12" fmla="*/ 212505 h 441320"/>
              <a:gd name="connsiteX13" fmla="*/ 177613 w 423202"/>
              <a:gd name="connsiteY13" fmla="*/ 221019 h 441320"/>
              <a:gd name="connsiteX14" fmla="*/ 172898 w 423202"/>
              <a:gd name="connsiteY14" fmla="*/ 246821 h 441320"/>
              <a:gd name="connsiteX15" fmla="*/ 154824 w 423202"/>
              <a:gd name="connsiteY15" fmla="*/ 268301 h 441320"/>
              <a:gd name="connsiteX16" fmla="*/ 49781 w 423202"/>
              <a:gd name="connsiteY16" fmla="*/ 307201 h 441320"/>
              <a:gd name="connsiteX17" fmla="*/ 22014 w 423202"/>
              <a:gd name="connsiteY17" fmla="*/ 335492 h 441320"/>
              <a:gd name="connsiteX18" fmla="*/ 2106 w 423202"/>
              <a:gd name="connsiteY18" fmla="*/ 392597 h 441320"/>
              <a:gd name="connsiteX19" fmla="*/ 36684 w 423202"/>
              <a:gd name="connsiteY19" fmla="*/ 441320 h 441320"/>
              <a:gd name="connsiteX20" fmla="*/ 152466 w 423202"/>
              <a:gd name="connsiteY20" fmla="*/ 441320 h 441320"/>
              <a:gd name="connsiteX21" fmla="*/ 129545 w 423202"/>
              <a:gd name="connsiteY21" fmla="*/ 348720 h 441320"/>
              <a:gd name="connsiteX22" fmla="*/ 298504 w 423202"/>
              <a:gd name="connsiteY22" fmla="*/ 348720 h 441320"/>
              <a:gd name="connsiteX23" fmla="*/ 269820 w 423202"/>
              <a:gd name="connsiteY23" fmla="*/ 441320 h 441320"/>
              <a:gd name="connsiteX24" fmla="*/ 386389 w 423202"/>
              <a:gd name="connsiteY24" fmla="*/ 441320 h 441320"/>
              <a:gd name="connsiteX25" fmla="*/ 421097 w 423202"/>
              <a:gd name="connsiteY25" fmla="*/ 392728 h 441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423202" h="441320">
                <a:moveTo>
                  <a:pt x="421097" y="392728"/>
                </a:moveTo>
                <a:lnTo>
                  <a:pt x="401189" y="335622"/>
                </a:lnTo>
                <a:cubicBezTo>
                  <a:pt x="396605" y="322525"/>
                  <a:pt x="386520" y="312047"/>
                  <a:pt x="373422" y="307332"/>
                </a:cubicBezTo>
                <a:lnTo>
                  <a:pt x="268380" y="268432"/>
                </a:lnTo>
                <a:cubicBezTo>
                  <a:pt x="259080" y="264896"/>
                  <a:pt x="252139" y="256775"/>
                  <a:pt x="250436" y="246952"/>
                </a:cubicBezTo>
                <a:lnTo>
                  <a:pt x="245721" y="221412"/>
                </a:lnTo>
                <a:cubicBezTo>
                  <a:pt x="285144" y="208707"/>
                  <a:pt x="295884" y="145970"/>
                  <a:pt x="296801" y="155007"/>
                </a:cubicBezTo>
                <a:cubicBezTo>
                  <a:pt x="297718" y="165092"/>
                  <a:pt x="291562" y="208314"/>
                  <a:pt x="291562" y="208314"/>
                </a:cubicBezTo>
                <a:cubicBezTo>
                  <a:pt x="291562" y="208314"/>
                  <a:pt x="324568" y="164568"/>
                  <a:pt x="320639" y="107594"/>
                </a:cubicBezTo>
                <a:cubicBezTo>
                  <a:pt x="316710" y="50750"/>
                  <a:pt x="282656" y="17745"/>
                  <a:pt x="258163" y="5302"/>
                </a:cubicBezTo>
                <a:cubicBezTo>
                  <a:pt x="233671" y="-7141"/>
                  <a:pt x="187830" y="6219"/>
                  <a:pt x="187830" y="6219"/>
                </a:cubicBezTo>
                <a:cubicBezTo>
                  <a:pt x="125747" y="-9105"/>
                  <a:pt x="96016" y="104582"/>
                  <a:pt x="121818" y="153305"/>
                </a:cubicBezTo>
                <a:cubicBezTo>
                  <a:pt x="139107" y="185917"/>
                  <a:pt x="156133" y="204123"/>
                  <a:pt x="165564" y="212505"/>
                </a:cubicBezTo>
                <a:cubicBezTo>
                  <a:pt x="168052" y="214732"/>
                  <a:pt x="172112" y="218137"/>
                  <a:pt x="177613" y="221019"/>
                </a:cubicBezTo>
                <a:lnTo>
                  <a:pt x="172898" y="246821"/>
                </a:lnTo>
                <a:cubicBezTo>
                  <a:pt x="171065" y="256644"/>
                  <a:pt x="164123" y="264765"/>
                  <a:pt x="154824" y="268301"/>
                </a:cubicBezTo>
                <a:lnTo>
                  <a:pt x="49781" y="307201"/>
                </a:lnTo>
                <a:cubicBezTo>
                  <a:pt x="36815" y="312047"/>
                  <a:pt x="26468" y="322394"/>
                  <a:pt x="22014" y="335492"/>
                </a:cubicBezTo>
                <a:lnTo>
                  <a:pt x="2106" y="392597"/>
                </a:lnTo>
                <a:cubicBezTo>
                  <a:pt x="-6276" y="416304"/>
                  <a:pt x="11405" y="441320"/>
                  <a:pt x="36684" y="441320"/>
                </a:cubicBezTo>
                <a:lnTo>
                  <a:pt x="152466" y="441320"/>
                </a:lnTo>
                <a:lnTo>
                  <a:pt x="129545" y="348720"/>
                </a:lnTo>
                <a:cubicBezTo>
                  <a:pt x="129545" y="348720"/>
                  <a:pt x="225943" y="382119"/>
                  <a:pt x="298504" y="348720"/>
                </a:cubicBezTo>
                <a:lnTo>
                  <a:pt x="269820" y="441320"/>
                </a:lnTo>
                <a:lnTo>
                  <a:pt x="386389" y="441320"/>
                </a:lnTo>
                <a:cubicBezTo>
                  <a:pt x="411798" y="441451"/>
                  <a:pt x="429480" y="416566"/>
                  <a:pt x="421097" y="392728"/>
                </a:cubicBezTo>
                <a:close/>
              </a:path>
            </a:pathLst>
          </a:custGeom>
          <a:solidFill>
            <a:schemeClr val="accent5">
              <a:lumMod val="60000"/>
              <a:lumOff val="40000"/>
            </a:schemeClr>
          </a:solidFill>
          <a:ln w="13036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56" name="Freeform: Shape 55">
            <a:extLst>
              <a:ext uri="{FF2B5EF4-FFF2-40B4-BE49-F238E27FC236}">
                <a16:creationId xmlns:a16="http://schemas.microsoft.com/office/drawing/2014/main" id="{2E6C58E9-A2EE-4574-BCEE-E83569B9643E}"/>
              </a:ext>
            </a:extLst>
          </p:cNvPr>
          <p:cNvSpPr/>
          <p:nvPr/>
        </p:nvSpPr>
        <p:spPr>
          <a:xfrm>
            <a:off x="10653255" y="4428223"/>
            <a:ext cx="290764" cy="319188"/>
          </a:xfrm>
          <a:custGeom>
            <a:avLst/>
            <a:gdLst>
              <a:gd name="connsiteX0" fmla="*/ 189148 w 423482"/>
              <a:gd name="connsiteY0" fmla="*/ 26 h 464876"/>
              <a:gd name="connsiteX1" fmla="*/ 268192 w 423482"/>
              <a:gd name="connsiteY1" fmla="*/ 30429 h 464876"/>
              <a:gd name="connsiteX2" fmla="*/ 265965 w 423482"/>
              <a:gd name="connsiteY2" fmla="*/ 15105 h 464876"/>
              <a:gd name="connsiteX3" fmla="*/ 308401 w 423482"/>
              <a:gd name="connsiteY3" fmla="*/ 124339 h 464876"/>
              <a:gd name="connsiteX4" fmla="*/ 255430 w 423482"/>
              <a:gd name="connsiteY4" fmla="*/ 242843 h 464876"/>
              <a:gd name="connsiteX5" fmla="*/ 246136 w 423482"/>
              <a:gd name="connsiteY5" fmla="*/ 246512 h 464876"/>
              <a:gd name="connsiteX6" fmla="*/ 250510 w 423482"/>
              <a:gd name="connsiteY6" fmla="*/ 270246 h 464876"/>
              <a:gd name="connsiteX7" fmla="*/ 268584 w 423482"/>
              <a:gd name="connsiteY7" fmla="*/ 291726 h 464876"/>
              <a:gd name="connsiteX8" fmla="*/ 373758 w 423482"/>
              <a:gd name="connsiteY8" fmla="*/ 330626 h 464876"/>
              <a:gd name="connsiteX9" fmla="*/ 401525 w 423482"/>
              <a:gd name="connsiteY9" fmla="*/ 359047 h 464876"/>
              <a:gd name="connsiteX10" fmla="*/ 421433 w 423482"/>
              <a:gd name="connsiteY10" fmla="*/ 416153 h 464876"/>
              <a:gd name="connsiteX11" fmla="*/ 386724 w 423482"/>
              <a:gd name="connsiteY11" fmla="*/ 464876 h 464876"/>
              <a:gd name="connsiteX12" fmla="*/ 246319 w 423482"/>
              <a:gd name="connsiteY12" fmla="*/ 464876 h 464876"/>
              <a:gd name="connsiteX13" fmla="*/ 223398 w 423482"/>
              <a:gd name="connsiteY13" fmla="*/ 379741 h 464876"/>
              <a:gd name="connsiteX14" fmla="*/ 235448 w 423482"/>
              <a:gd name="connsiteY14" fmla="*/ 346866 h 464876"/>
              <a:gd name="connsiteX15" fmla="*/ 217111 w 423482"/>
              <a:gd name="connsiteY15" fmla="*/ 334948 h 464876"/>
              <a:gd name="connsiteX16" fmla="*/ 211872 w 423482"/>
              <a:gd name="connsiteY16" fmla="*/ 331542 h 464876"/>
              <a:gd name="connsiteX17" fmla="*/ 205978 w 423482"/>
              <a:gd name="connsiteY17" fmla="*/ 335340 h 464876"/>
              <a:gd name="connsiteX18" fmla="*/ 188296 w 423482"/>
              <a:gd name="connsiteY18" fmla="*/ 346866 h 464876"/>
              <a:gd name="connsiteX19" fmla="*/ 200346 w 423482"/>
              <a:gd name="connsiteY19" fmla="*/ 379741 h 464876"/>
              <a:gd name="connsiteX20" fmla="*/ 177163 w 423482"/>
              <a:gd name="connsiteY20" fmla="*/ 464876 h 464876"/>
              <a:gd name="connsiteX21" fmla="*/ 36758 w 423482"/>
              <a:gd name="connsiteY21" fmla="*/ 464876 h 464876"/>
              <a:gd name="connsiteX22" fmla="*/ 2049 w 423482"/>
              <a:gd name="connsiteY22" fmla="*/ 416153 h 464876"/>
              <a:gd name="connsiteX23" fmla="*/ 21957 w 423482"/>
              <a:gd name="connsiteY23" fmla="*/ 359047 h 464876"/>
              <a:gd name="connsiteX24" fmla="*/ 49724 w 423482"/>
              <a:gd name="connsiteY24" fmla="*/ 330626 h 464876"/>
              <a:gd name="connsiteX25" fmla="*/ 154898 w 423482"/>
              <a:gd name="connsiteY25" fmla="*/ 291726 h 464876"/>
              <a:gd name="connsiteX26" fmla="*/ 172972 w 423482"/>
              <a:gd name="connsiteY26" fmla="*/ 270246 h 464876"/>
              <a:gd name="connsiteX27" fmla="*/ 177721 w 423482"/>
              <a:gd name="connsiteY27" fmla="*/ 244478 h 464876"/>
              <a:gd name="connsiteX28" fmla="*/ 169240 w 423482"/>
              <a:gd name="connsiteY28" fmla="*/ 240186 h 464876"/>
              <a:gd name="connsiteX29" fmla="*/ 116915 w 423482"/>
              <a:gd name="connsiteY29" fmla="*/ 120540 h 464876"/>
              <a:gd name="connsiteX30" fmla="*/ 117439 w 423482"/>
              <a:gd name="connsiteY30" fmla="*/ 92381 h 464876"/>
              <a:gd name="connsiteX31" fmla="*/ 158434 w 423482"/>
              <a:gd name="connsiteY31" fmla="*/ 14843 h 464876"/>
              <a:gd name="connsiteX32" fmla="*/ 143110 w 423482"/>
              <a:gd name="connsiteY32" fmla="*/ 7246 h 464876"/>
              <a:gd name="connsiteX33" fmla="*/ 189148 w 423482"/>
              <a:gd name="connsiteY33" fmla="*/ 26 h 464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423482" h="464876">
                <a:moveTo>
                  <a:pt x="189148" y="26"/>
                </a:moveTo>
                <a:cubicBezTo>
                  <a:pt x="214918" y="-449"/>
                  <a:pt x="246188" y="5347"/>
                  <a:pt x="268192" y="30429"/>
                </a:cubicBezTo>
                <a:lnTo>
                  <a:pt x="265965" y="15105"/>
                </a:lnTo>
                <a:cubicBezTo>
                  <a:pt x="265965" y="15105"/>
                  <a:pt x="316522" y="72996"/>
                  <a:pt x="308401" y="124339"/>
                </a:cubicBezTo>
                <a:cubicBezTo>
                  <a:pt x="302606" y="160488"/>
                  <a:pt x="288927" y="215719"/>
                  <a:pt x="255430" y="242843"/>
                </a:cubicBezTo>
                <a:lnTo>
                  <a:pt x="246136" y="246512"/>
                </a:lnTo>
                <a:lnTo>
                  <a:pt x="250510" y="270246"/>
                </a:lnTo>
                <a:cubicBezTo>
                  <a:pt x="252344" y="280069"/>
                  <a:pt x="259154" y="288320"/>
                  <a:pt x="268584" y="291726"/>
                </a:cubicBezTo>
                <a:lnTo>
                  <a:pt x="373758" y="330626"/>
                </a:lnTo>
                <a:cubicBezTo>
                  <a:pt x="386724" y="335472"/>
                  <a:pt x="396941" y="345950"/>
                  <a:pt x="401525" y="359047"/>
                </a:cubicBezTo>
                <a:lnTo>
                  <a:pt x="421433" y="416153"/>
                </a:lnTo>
                <a:cubicBezTo>
                  <a:pt x="429684" y="439990"/>
                  <a:pt x="412003" y="464876"/>
                  <a:pt x="386724" y="464876"/>
                </a:cubicBezTo>
                <a:lnTo>
                  <a:pt x="246319" y="464876"/>
                </a:lnTo>
                <a:lnTo>
                  <a:pt x="223398" y="379741"/>
                </a:lnTo>
                <a:lnTo>
                  <a:pt x="235448" y="346866"/>
                </a:lnTo>
                <a:lnTo>
                  <a:pt x="217111" y="334948"/>
                </a:lnTo>
                <a:lnTo>
                  <a:pt x="211872" y="331542"/>
                </a:lnTo>
                <a:lnTo>
                  <a:pt x="205978" y="335340"/>
                </a:lnTo>
                <a:lnTo>
                  <a:pt x="188296" y="346866"/>
                </a:lnTo>
                <a:lnTo>
                  <a:pt x="200346" y="379741"/>
                </a:lnTo>
                <a:lnTo>
                  <a:pt x="177163" y="464876"/>
                </a:lnTo>
                <a:lnTo>
                  <a:pt x="36758" y="464876"/>
                </a:lnTo>
                <a:cubicBezTo>
                  <a:pt x="11479" y="464876"/>
                  <a:pt x="-6202" y="439990"/>
                  <a:pt x="2049" y="416153"/>
                </a:cubicBezTo>
                <a:lnTo>
                  <a:pt x="21957" y="359047"/>
                </a:lnTo>
                <a:cubicBezTo>
                  <a:pt x="26410" y="345819"/>
                  <a:pt x="36627" y="335472"/>
                  <a:pt x="49724" y="330626"/>
                </a:cubicBezTo>
                <a:lnTo>
                  <a:pt x="154898" y="291726"/>
                </a:lnTo>
                <a:cubicBezTo>
                  <a:pt x="164328" y="288189"/>
                  <a:pt x="171139" y="280069"/>
                  <a:pt x="172972" y="270246"/>
                </a:cubicBezTo>
                <a:lnTo>
                  <a:pt x="177721" y="244478"/>
                </a:lnTo>
                <a:lnTo>
                  <a:pt x="169240" y="240186"/>
                </a:lnTo>
                <a:cubicBezTo>
                  <a:pt x="145861" y="222439"/>
                  <a:pt x="121368" y="187862"/>
                  <a:pt x="116915" y="120540"/>
                </a:cubicBezTo>
                <a:lnTo>
                  <a:pt x="117439" y="92381"/>
                </a:lnTo>
                <a:cubicBezTo>
                  <a:pt x="117439" y="92381"/>
                  <a:pt x="122023" y="28988"/>
                  <a:pt x="158434" y="14843"/>
                </a:cubicBezTo>
                <a:lnTo>
                  <a:pt x="143110" y="7246"/>
                </a:lnTo>
                <a:cubicBezTo>
                  <a:pt x="143110" y="7246"/>
                  <a:pt x="163379" y="501"/>
                  <a:pt x="189148" y="26"/>
                </a:cubicBezTo>
                <a:close/>
              </a:path>
            </a:pathLst>
          </a:custGeom>
          <a:solidFill>
            <a:schemeClr val="accent6">
              <a:lumMod val="60000"/>
              <a:lumOff val="40000"/>
            </a:schemeClr>
          </a:solidFill>
          <a:ln w="13036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60491902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5351A486-30C3-4B5B-8883-F87995FDD145}"/>
              </a:ext>
            </a:extLst>
          </p:cNvPr>
          <p:cNvSpPr/>
          <p:nvPr/>
        </p:nvSpPr>
        <p:spPr>
          <a:xfrm>
            <a:off x="4772802" y="931368"/>
            <a:ext cx="2657845" cy="2657843"/>
          </a:xfrm>
          <a:custGeom>
            <a:avLst/>
            <a:gdLst>
              <a:gd name="connsiteX0" fmla="*/ 2366200 w 2366199"/>
              <a:gd name="connsiteY0" fmla="*/ 1183100 h 2366199"/>
              <a:gd name="connsiteX1" fmla="*/ 1183100 w 2366199"/>
              <a:gd name="connsiteY1" fmla="*/ 2366199 h 2366199"/>
              <a:gd name="connsiteX2" fmla="*/ 0 w 2366199"/>
              <a:gd name="connsiteY2" fmla="*/ 1183100 h 2366199"/>
              <a:gd name="connsiteX3" fmla="*/ 1183100 w 2366199"/>
              <a:gd name="connsiteY3" fmla="*/ 0 h 2366199"/>
              <a:gd name="connsiteX4" fmla="*/ 2366200 w 2366199"/>
              <a:gd name="connsiteY4" fmla="*/ 1183100 h 23661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66199" h="2366199">
                <a:moveTo>
                  <a:pt x="2366200" y="1183100"/>
                </a:moveTo>
                <a:cubicBezTo>
                  <a:pt x="2366200" y="1836508"/>
                  <a:pt x="1836508" y="2366199"/>
                  <a:pt x="1183100" y="2366199"/>
                </a:cubicBezTo>
                <a:cubicBezTo>
                  <a:pt x="529692" y="2366199"/>
                  <a:pt x="0" y="1836508"/>
                  <a:pt x="0" y="1183100"/>
                </a:cubicBezTo>
                <a:cubicBezTo>
                  <a:pt x="0" y="529692"/>
                  <a:pt x="529692" y="0"/>
                  <a:pt x="1183100" y="0"/>
                </a:cubicBezTo>
                <a:cubicBezTo>
                  <a:pt x="1836508" y="0"/>
                  <a:pt x="2366200" y="529692"/>
                  <a:pt x="2366200" y="1183100"/>
                </a:cubicBezTo>
                <a:close/>
              </a:path>
            </a:pathLst>
          </a:custGeom>
          <a:noFill/>
          <a:ln w="75638" cap="flat">
            <a:solidFill>
              <a:schemeClr val="accent6"/>
            </a:solidFill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64EE589F-CCE6-46CB-B48E-184E89D4FFD3}"/>
              </a:ext>
            </a:extLst>
          </p:cNvPr>
          <p:cNvSpPr/>
          <p:nvPr/>
        </p:nvSpPr>
        <p:spPr>
          <a:xfrm>
            <a:off x="5649605" y="4405553"/>
            <a:ext cx="904239" cy="904238"/>
          </a:xfrm>
          <a:custGeom>
            <a:avLst/>
            <a:gdLst>
              <a:gd name="connsiteX0" fmla="*/ 805018 w 805017"/>
              <a:gd name="connsiteY0" fmla="*/ 402509 h 805017"/>
              <a:gd name="connsiteX1" fmla="*/ 402509 w 805017"/>
              <a:gd name="connsiteY1" fmla="*/ 805018 h 805017"/>
              <a:gd name="connsiteX2" fmla="*/ 0 w 805017"/>
              <a:gd name="connsiteY2" fmla="*/ 402509 h 805017"/>
              <a:gd name="connsiteX3" fmla="*/ 402509 w 805017"/>
              <a:gd name="connsiteY3" fmla="*/ 0 h 805017"/>
              <a:gd name="connsiteX4" fmla="*/ 805018 w 805017"/>
              <a:gd name="connsiteY4" fmla="*/ 402509 h 8050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05017" h="805017">
                <a:moveTo>
                  <a:pt x="805018" y="402509"/>
                </a:moveTo>
                <a:cubicBezTo>
                  <a:pt x="805018" y="624808"/>
                  <a:pt x="624808" y="805018"/>
                  <a:pt x="402509" y="805018"/>
                </a:cubicBezTo>
                <a:cubicBezTo>
                  <a:pt x="180209" y="805018"/>
                  <a:pt x="0" y="624808"/>
                  <a:pt x="0" y="402509"/>
                </a:cubicBezTo>
                <a:cubicBezTo>
                  <a:pt x="0" y="180209"/>
                  <a:pt x="180209" y="0"/>
                  <a:pt x="402509" y="0"/>
                </a:cubicBezTo>
                <a:cubicBezTo>
                  <a:pt x="624808" y="0"/>
                  <a:pt x="805018" y="180209"/>
                  <a:pt x="805018" y="402509"/>
                </a:cubicBezTo>
                <a:close/>
              </a:path>
            </a:pathLst>
          </a:custGeom>
          <a:solidFill>
            <a:srgbClr val="FFFFFF"/>
          </a:solidFill>
          <a:ln w="10805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CEAF0E77-3847-4A30-BD5B-F0484DFF146A}"/>
              </a:ext>
            </a:extLst>
          </p:cNvPr>
          <p:cNvSpPr/>
          <p:nvPr/>
        </p:nvSpPr>
        <p:spPr>
          <a:xfrm rot="18077577">
            <a:off x="7898918" y="3107131"/>
            <a:ext cx="904215" cy="904215"/>
          </a:xfrm>
          <a:custGeom>
            <a:avLst/>
            <a:gdLst>
              <a:gd name="connsiteX0" fmla="*/ 804997 w 804996"/>
              <a:gd name="connsiteY0" fmla="*/ 402498 h 804996"/>
              <a:gd name="connsiteX1" fmla="*/ 402499 w 804996"/>
              <a:gd name="connsiteY1" fmla="*/ 804996 h 804996"/>
              <a:gd name="connsiteX2" fmla="*/ 0 w 804996"/>
              <a:gd name="connsiteY2" fmla="*/ 402498 h 804996"/>
              <a:gd name="connsiteX3" fmla="*/ 402499 w 804996"/>
              <a:gd name="connsiteY3" fmla="*/ 0 h 804996"/>
              <a:gd name="connsiteX4" fmla="*/ 804997 w 804996"/>
              <a:gd name="connsiteY4" fmla="*/ 402498 h 8049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04996" h="804996">
                <a:moveTo>
                  <a:pt x="804997" y="402498"/>
                </a:moveTo>
                <a:cubicBezTo>
                  <a:pt x="804997" y="624792"/>
                  <a:pt x="624792" y="804996"/>
                  <a:pt x="402499" y="804996"/>
                </a:cubicBezTo>
                <a:cubicBezTo>
                  <a:pt x="180205" y="804996"/>
                  <a:pt x="0" y="624792"/>
                  <a:pt x="0" y="402498"/>
                </a:cubicBezTo>
                <a:cubicBezTo>
                  <a:pt x="0" y="180204"/>
                  <a:pt x="180205" y="0"/>
                  <a:pt x="402499" y="0"/>
                </a:cubicBezTo>
                <a:cubicBezTo>
                  <a:pt x="624792" y="0"/>
                  <a:pt x="804997" y="180204"/>
                  <a:pt x="804997" y="402498"/>
                </a:cubicBezTo>
                <a:close/>
              </a:path>
            </a:pathLst>
          </a:custGeom>
          <a:solidFill>
            <a:srgbClr val="FFFFFF"/>
          </a:solidFill>
          <a:ln w="10805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28" name="Freeform: Shape 27">
            <a:extLst>
              <a:ext uri="{FF2B5EF4-FFF2-40B4-BE49-F238E27FC236}">
                <a16:creationId xmlns:a16="http://schemas.microsoft.com/office/drawing/2014/main" id="{60043CC2-47C4-4F3B-9100-5A5B44058C5D}"/>
              </a:ext>
            </a:extLst>
          </p:cNvPr>
          <p:cNvSpPr/>
          <p:nvPr/>
        </p:nvSpPr>
        <p:spPr>
          <a:xfrm rot="19842767">
            <a:off x="3400205" y="3107103"/>
            <a:ext cx="904262" cy="904262"/>
          </a:xfrm>
          <a:custGeom>
            <a:avLst/>
            <a:gdLst>
              <a:gd name="connsiteX0" fmla="*/ 805038 w 805037"/>
              <a:gd name="connsiteY0" fmla="*/ 402519 h 805037"/>
              <a:gd name="connsiteX1" fmla="*/ 402519 w 805037"/>
              <a:gd name="connsiteY1" fmla="*/ 805038 h 805037"/>
              <a:gd name="connsiteX2" fmla="*/ 0 w 805037"/>
              <a:gd name="connsiteY2" fmla="*/ 402519 h 805037"/>
              <a:gd name="connsiteX3" fmla="*/ 402519 w 805037"/>
              <a:gd name="connsiteY3" fmla="*/ 0 h 805037"/>
              <a:gd name="connsiteX4" fmla="*/ 805038 w 805037"/>
              <a:gd name="connsiteY4" fmla="*/ 402519 h 8050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05037" h="805037">
                <a:moveTo>
                  <a:pt x="805038" y="402519"/>
                </a:moveTo>
                <a:cubicBezTo>
                  <a:pt x="805038" y="624824"/>
                  <a:pt x="624824" y="805038"/>
                  <a:pt x="402519" y="805038"/>
                </a:cubicBezTo>
                <a:cubicBezTo>
                  <a:pt x="180214" y="805038"/>
                  <a:pt x="0" y="624824"/>
                  <a:pt x="0" y="402519"/>
                </a:cubicBezTo>
                <a:cubicBezTo>
                  <a:pt x="0" y="180214"/>
                  <a:pt x="180214" y="0"/>
                  <a:pt x="402519" y="0"/>
                </a:cubicBezTo>
                <a:cubicBezTo>
                  <a:pt x="624824" y="0"/>
                  <a:pt x="805038" y="180214"/>
                  <a:pt x="805038" y="402519"/>
                </a:cubicBezTo>
                <a:close/>
              </a:path>
            </a:pathLst>
          </a:custGeom>
          <a:solidFill>
            <a:srgbClr val="FFFFFF"/>
          </a:solidFill>
          <a:ln w="10805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31" name="Freeform: Shape 30">
            <a:extLst>
              <a:ext uri="{FF2B5EF4-FFF2-40B4-BE49-F238E27FC236}">
                <a16:creationId xmlns:a16="http://schemas.microsoft.com/office/drawing/2014/main" id="{E2A7E7C4-6C2C-4280-B9CB-8B1308A8BE71}"/>
              </a:ext>
            </a:extLst>
          </p:cNvPr>
          <p:cNvSpPr/>
          <p:nvPr/>
        </p:nvSpPr>
        <p:spPr>
          <a:xfrm>
            <a:off x="9536574" y="4643876"/>
            <a:ext cx="2016329" cy="540989"/>
          </a:xfrm>
          <a:custGeom>
            <a:avLst/>
            <a:gdLst>
              <a:gd name="connsiteX0" fmla="*/ 1554264 w 1795077"/>
              <a:gd name="connsiteY0" fmla="*/ 0 h 481627"/>
              <a:gd name="connsiteX1" fmla="*/ 240814 w 1795077"/>
              <a:gd name="connsiteY1" fmla="*/ 0 h 481627"/>
              <a:gd name="connsiteX2" fmla="*/ 0 w 1795077"/>
              <a:gd name="connsiteY2" fmla="*/ 240814 h 481627"/>
              <a:gd name="connsiteX3" fmla="*/ 0 w 1795077"/>
              <a:gd name="connsiteY3" fmla="*/ 240814 h 481627"/>
              <a:gd name="connsiteX4" fmla="*/ 240814 w 1795077"/>
              <a:gd name="connsiteY4" fmla="*/ 481627 h 481627"/>
              <a:gd name="connsiteX5" fmla="*/ 1554264 w 1795077"/>
              <a:gd name="connsiteY5" fmla="*/ 481627 h 481627"/>
              <a:gd name="connsiteX6" fmla="*/ 1795078 w 1795077"/>
              <a:gd name="connsiteY6" fmla="*/ 240814 h 481627"/>
              <a:gd name="connsiteX7" fmla="*/ 1795078 w 1795077"/>
              <a:gd name="connsiteY7" fmla="*/ 240814 h 481627"/>
              <a:gd name="connsiteX8" fmla="*/ 1554264 w 1795077"/>
              <a:gd name="connsiteY8" fmla="*/ 0 h 4816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795077" h="481627">
                <a:moveTo>
                  <a:pt x="1554264" y="0"/>
                </a:moveTo>
                <a:lnTo>
                  <a:pt x="240814" y="0"/>
                </a:lnTo>
                <a:cubicBezTo>
                  <a:pt x="107869" y="0"/>
                  <a:pt x="0" y="107869"/>
                  <a:pt x="0" y="240814"/>
                </a:cubicBezTo>
                <a:lnTo>
                  <a:pt x="0" y="240814"/>
                </a:lnTo>
                <a:cubicBezTo>
                  <a:pt x="0" y="373866"/>
                  <a:pt x="107869" y="481627"/>
                  <a:pt x="240814" y="481627"/>
                </a:cubicBezTo>
                <a:lnTo>
                  <a:pt x="1554264" y="481627"/>
                </a:lnTo>
                <a:cubicBezTo>
                  <a:pt x="1687209" y="481627"/>
                  <a:pt x="1795078" y="373758"/>
                  <a:pt x="1795078" y="240814"/>
                </a:cubicBezTo>
                <a:lnTo>
                  <a:pt x="1795078" y="240814"/>
                </a:lnTo>
                <a:cubicBezTo>
                  <a:pt x="1795078" y="107761"/>
                  <a:pt x="1687317" y="0"/>
                  <a:pt x="1554264" y="0"/>
                </a:cubicBezTo>
                <a:close/>
              </a:path>
            </a:pathLst>
          </a:custGeom>
          <a:solidFill>
            <a:srgbClr val="FFFFFF"/>
          </a:solidFill>
          <a:ln w="10805" cap="flat">
            <a:noFill/>
            <a:prstDash val="solid"/>
            <a:miter/>
          </a:ln>
          <a:effectLst>
            <a:outerShdw blurRad="266700" dist="165100" dir="3000000" sx="98000" sy="98000" algn="ctr" rotWithShape="0">
              <a:prstClr val="black">
                <a:alpha val="14000"/>
              </a:prstClr>
            </a:outerShdw>
          </a:effectLst>
        </p:spPr>
        <p:txBody>
          <a:bodyPr rtlCol="0" anchor="ctr"/>
          <a:lstStyle/>
          <a:p>
            <a:endParaRPr lang="en-ID">
              <a:latin typeface="+mj-lt"/>
            </a:endParaRPr>
          </a:p>
        </p:txBody>
      </p:sp>
      <p:sp>
        <p:nvSpPr>
          <p:cNvPr id="34" name="Freeform: Shape 33">
            <a:extLst>
              <a:ext uri="{FF2B5EF4-FFF2-40B4-BE49-F238E27FC236}">
                <a16:creationId xmlns:a16="http://schemas.microsoft.com/office/drawing/2014/main" id="{35C0F3A5-D7CD-4F70-B605-BDFDFAC32103}"/>
              </a:ext>
            </a:extLst>
          </p:cNvPr>
          <p:cNvSpPr/>
          <p:nvPr/>
        </p:nvSpPr>
        <p:spPr>
          <a:xfrm>
            <a:off x="9536574" y="3293465"/>
            <a:ext cx="2016329" cy="540989"/>
          </a:xfrm>
          <a:custGeom>
            <a:avLst/>
            <a:gdLst>
              <a:gd name="connsiteX0" fmla="*/ 1554264 w 1795077"/>
              <a:gd name="connsiteY0" fmla="*/ 0 h 481627"/>
              <a:gd name="connsiteX1" fmla="*/ 240814 w 1795077"/>
              <a:gd name="connsiteY1" fmla="*/ 0 h 481627"/>
              <a:gd name="connsiteX2" fmla="*/ 0 w 1795077"/>
              <a:gd name="connsiteY2" fmla="*/ 240814 h 481627"/>
              <a:gd name="connsiteX3" fmla="*/ 0 w 1795077"/>
              <a:gd name="connsiteY3" fmla="*/ 240814 h 481627"/>
              <a:gd name="connsiteX4" fmla="*/ 240814 w 1795077"/>
              <a:gd name="connsiteY4" fmla="*/ 481627 h 481627"/>
              <a:gd name="connsiteX5" fmla="*/ 1554264 w 1795077"/>
              <a:gd name="connsiteY5" fmla="*/ 481627 h 481627"/>
              <a:gd name="connsiteX6" fmla="*/ 1795078 w 1795077"/>
              <a:gd name="connsiteY6" fmla="*/ 240814 h 481627"/>
              <a:gd name="connsiteX7" fmla="*/ 1795078 w 1795077"/>
              <a:gd name="connsiteY7" fmla="*/ 240814 h 481627"/>
              <a:gd name="connsiteX8" fmla="*/ 1554264 w 1795077"/>
              <a:gd name="connsiteY8" fmla="*/ 0 h 4816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795077" h="481627">
                <a:moveTo>
                  <a:pt x="1554264" y="0"/>
                </a:moveTo>
                <a:lnTo>
                  <a:pt x="240814" y="0"/>
                </a:lnTo>
                <a:cubicBezTo>
                  <a:pt x="107869" y="0"/>
                  <a:pt x="0" y="107869"/>
                  <a:pt x="0" y="240814"/>
                </a:cubicBezTo>
                <a:lnTo>
                  <a:pt x="0" y="240814"/>
                </a:lnTo>
                <a:cubicBezTo>
                  <a:pt x="0" y="373866"/>
                  <a:pt x="107869" y="481627"/>
                  <a:pt x="240814" y="481627"/>
                </a:cubicBezTo>
                <a:lnTo>
                  <a:pt x="1554264" y="481627"/>
                </a:lnTo>
                <a:cubicBezTo>
                  <a:pt x="1687209" y="481627"/>
                  <a:pt x="1795078" y="373758"/>
                  <a:pt x="1795078" y="240814"/>
                </a:cubicBezTo>
                <a:lnTo>
                  <a:pt x="1795078" y="240814"/>
                </a:lnTo>
                <a:cubicBezTo>
                  <a:pt x="1795078" y="107869"/>
                  <a:pt x="1687317" y="0"/>
                  <a:pt x="1554264" y="0"/>
                </a:cubicBezTo>
                <a:close/>
              </a:path>
            </a:pathLst>
          </a:custGeom>
          <a:solidFill>
            <a:srgbClr val="FFFFFF"/>
          </a:solidFill>
          <a:ln w="10805" cap="flat">
            <a:noFill/>
            <a:prstDash val="solid"/>
            <a:miter/>
          </a:ln>
          <a:effectLst>
            <a:outerShdw blurRad="266700" dist="165100" dir="3000000" sx="98000" sy="98000" algn="ctr" rotWithShape="0">
              <a:prstClr val="black">
                <a:alpha val="14000"/>
              </a:prstClr>
            </a:outerShdw>
          </a:effectLst>
        </p:spPr>
        <p:txBody>
          <a:bodyPr rtlCol="0" anchor="ctr"/>
          <a:lstStyle/>
          <a:p>
            <a:endParaRPr lang="en-ID">
              <a:latin typeface="+mj-lt"/>
            </a:endParaRPr>
          </a:p>
        </p:txBody>
      </p:sp>
      <p:sp>
        <p:nvSpPr>
          <p:cNvPr id="37" name="Freeform: Shape 36">
            <a:extLst>
              <a:ext uri="{FF2B5EF4-FFF2-40B4-BE49-F238E27FC236}">
                <a16:creationId xmlns:a16="http://schemas.microsoft.com/office/drawing/2014/main" id="{6B669D9C-0BA9-4A78-954C-B609517B285E}"/>
              </a:ext>
            </a:extLst>
          </p:cNvPr>
          <p:cNvSpPr/>
          <p:nvPr/>
        </p:nvSpPr>
        <p:spPr>
          <a:xfrm>
            <a:off x="9536574" y="1943054"/>
            <a:ext cx="2016329" cy="540989"/>
          </a:xfrm>
          <a:custGeom>
            <a:avLst/>
            <a:gdLst>
              <a:gd name="connsiteX0" fmla="*/ 1554264 w 1795077"/>
              <a:gd name="connsiteY0" fmla="*/ 0 h 481627"/>
              <a:gd name="connsiteX1" fmla="*/ 240814 w 1795077"/>
              <a:gd name="connsiteY1" fmla="*/ 0 h 481627"/>
              <a:gd name="connsiteX2" fmla="*/ 0 w 1795077"/>
              <a:gd name="connsiteY2" fmla="*/ 240814 h 481627"/>
              <a:gd name="connsiteX3" fmla="*/ 0 w 1795077"/>
              <a:gd name="connsiteY3" fmla="*/ 240814 h 481627"/>
              <a:gd name="connsiteX4" fmla="*/ 240814 w 1795077"/>
              <a:gd name="connsiteY4" fmla="*/ 481627 h 481627"/>
              <a:gd name="connsiteX5" fmla="*/ 1554264 w 1795077"/>
              <a:gd name="connsiteY5" fmla="*/ 481627 h 481627"/>
              <a:gd name="connsiteX6" fmla="*/ 1795078 w 1795077"/>
              <a:gd name="connsiteY6" fmla="*/ 240814 h 481627"/>
              <a:gd name="connsiteX7" fmla="*/ 1795078 w 1795077"/>
              <a:gd name="connsiteY7" fmla="*/ 240814 h 481627"/>
              <a:gd name="connsiteX8" fmla="*/ 1554264 w 1795077"/>
              <a:gd name="connsiteY8" fmla="*/ 0 h 4816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795077" h="481627">
                <a:moveTo>
                  <a:pt x="1554264" y="0"/>
                </a:moveTo>
                <a:lnTo>
                  <a:pt x="240814" y="0"/>
                </a:lnTo>
                <a:cubicBezTo>
                  <a:pt x="107869" y="0"/>
                  <a:pt x="0" y="107869"/>
                  <a:pt x="0" y="240814"/>
                </a:cubicBezTo>
                <a:lnTo>
                  <a:pt x="0" y="240814"/>
                </a:lnTo>
                <a:cubicBezTo>
                  <a:pt x="0" y="373866"/>
                  <a:pt x="107869" y="481627"/>
                  <a:pt x="240814" y="481627"/>
                </a:cubicBezTo>
                <a:lnTo>
                  <a:pt x="1554264" y="481627"/>
                </a:lnTo>
                <a:cubicBezTo>
                  <a:pt x="1687209" y="481627"/>
                  <a:pt x="1795078" y="373758"/>
                  <a:pt x="1795078" y="240814"/>
                </a:cubicBezTo>
                <a:lnTo>
                  <a:pt x="1795078" y="240814"/>
                </a:lnTo>
                <a:cubicBezTo>
                  <a:pt x="1795078" y="107869"/>
                  <a:pt x="1687317" y="0"/>
                  <a:pt x="1554264" y="0"/>
                </a:cubicBezTo>
                <a:close/>
              </a:path>
            </a:pathLst>
          </a:custGeom>
          <a:solidFill>
            <a:srgbClr val="FFFFFF"/>
          </a:solidFill>
          <a:ln w="10805" cap="flat">
            <a:noFill/>
            <a:prstDash val="solid"/>
            <a:miter/>
          </a:ln>
          <a:effectLst>
            <a:outerShdw blurRad="266700" dist="165100" dir="3000000" sx="98000" sy="98000" algn="ctr" rotWithShape="0">
              <a:prstClr val="black">
                <a:alpha val="14000"/>
              </a:prstClr>
            </a:outerShdw>
          </a:effectLst>
        </p:spPr>
        <p:txBody>
          <a:bodyPr rtlCol="0" anchor="ctr"/>
          <a:lstStyle/>
          <a:p>
            <a:endParaRPr lang="en-ID"/>
          </a:p>
        </p:txBody>
      </p:sp>
      <p:sp>
        <p:nvSpPr>
          <p:cNvPr id="40" name="Freeform: Shape 39">
            <a:extLst>
              <a:ext uri="{FF2B5EF4-FFF2-40B4-BE49-F238E27FC236}">
                <a16:creationId xmlns:a16="http://schemas.microsoft.com/office/drawing/2014/main" id="{AB961B43-E50F-47C1-8A86-738EB1C000FC}"/>
              </a:ext>
            </a:extLst>
          </p:cNvPr>
          <p:cNvSpPr/>
          <p:nvPr/>
        </p:nvSpPr>
        <p:spPr>
          <a:xfrm>
            <a:off x="650545" y="4643876"/>
            <a:ext cx="2016329" cy="540989"/>
          </a:xfrm>
          <a:custGeom>
            <a:avLst/>
            <a:gdLst>
              <a:gd name="connsiteX0" fmla="*/ 1554264 w 1795077"/>
              <a:gd name="connsiteY0" fmla="*/ 0 h 481627"/>
              <a:gd name="connsiteX1" fmla="*/ 240814 w 1795077"/>
              <a:gd name="connsiteY1" fmla="*/ 0 h 481627"/>
              <a:gd name="connsiteX2" fmla="*/ 0 w 1795077"/>
              <a:gd name="connsiteY2" fmla="*/ 240814 h 481627"/>
              <a:gd name="connsiteX3" fmla="*/ 0 w 1795077"/>
              <a:gd name="connsiteY3" fmla="*/ 240814 h 481627"/>
              <a:gd name="connsiteX4" fmla="*/ 240814 w 1795077"/>
              <a:gd name="connsiteY4" fmla="*/ 481627 h 481627"/>
              <a:gd name="connsiteX5" fmla="*/ 1554264 w 1795077"/>
              <a:gd name="connsiteY5" fmla="*/ 481627 h 481627"/>
              <a:gd name="connsiteX6" fmla="*/ 1795078 w 1795077"/>
              <a:gd name="connsiteY6" fmla="*/ 240814 h 481627"/>
              <a:gd name="connsiteX7" fmla="*/ 1795078 w 1795077"/>
              <a:gd name="connsiteY7" fmla="*/ 240814 h 481627"/>
              <a:gd name="connsiteX8" fmla="*/ 1554264 w 1795077"/>
              <a:gd name="connsiteY8" fmla="*/ 0 h 4816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795077" h="481627">
                <a:moveTo>
                  <a:pt x="1554264" y="0"/>
                </a:moveTo>
                <a:lnTo>
                  <a:pt x="240814" y="0"/>
                </a:lnTo>
                <a:cubicBezTo>
                  <a:pt x="107761" y="0"/>
                  <a:pt x="0" y="107761"/>
                  <a:pt x="0" y="240814"/>
                </a:cubicBezTo>
                <a:lnTo>
                  <a:pt x="0" y="240814"/>
                </a:lnTo>
                <a:cubicBezTo>
                  <a:pt x="0" y="373866"/>
                  <a:pt x="107869" y="481627"/>
                  <a:pt x="240814" y="481627"/>
                </a:cubicBezTo>
                <a:lnTo>
                  <a:pt x="1554264" y="481627"/>
                </a:lnTo>
                <a:cubicBezTo>
                  <a:pt x="1687317" y="481627"/>
                  <a:pt x="1795078" y="373758"/>
                  <a:pt x="1795078" y="240814"/>
                </a:cubicBezTo>
                <a:lnTo>
                  <a:pt x="1795078" y="240814"/>
                </a:lnTo>
                <a:cubicBezTo>
                  <a:pt x="1795078" y="107761"/>
                  <a:pt x="1687209" y="0"/>
                  <a:pt x="1554264" y="0"/>
                </a:cubicBezTo>
                <a:close/>
              </a:path>
            </a:pathLst>
          </a:custGeom>
          <a:solidFill>
            <a:srgbClr val="FFFFFF"/>
          </a:solidFill>
          <a:ln w="10805" cap="flat">
            <a:noFill/>
            <a:prstDash val="solid"/>
            <a:miter/>
          </a:ln>
          <a:effectLst>
            <a:outerShdw blurRad="266700" dist="165100" dir="3000000" sx="98000" sy="98000" algn="ctr" rotWithShape="0">
              <a:prstClr val="black">
                <a:alpha val="14000"/>
              </a:prstClr>
            </a:outerShdw>
          </a:effectLst>
        </p:spPr>
        <p:txBody>
          <a:bodyPr rtlCol="0" anchor="ctr"/>
          <a:lstStyle/>
          <a:p>
            <a:endParaRPr lang="en-ID"/>
          </a:p>
        </p:txBody>
      </p:sp>
      <p:sp>
        <p:nvSpPr>
          <p:cNvPr id="43" name="Freeform: Shape 42">
            <a:extLst>
              <a:ext uri="{FF2B5EF4-FFF2-40B4-BE49-F238E27FC236}">
                <a16:creationId xmlns:a16="http://schemas.microsoft.com/office/drawing/2014/main" id="{089BA541-B1DA-4CEA-BDE1-EE605C8341AB}"/>
              </a:ext>
            </a:extLst>
          </p:cNvPr>
          <p:cNvSpPr/>
          <p:nvPr/>
        </p:nvSpPr>
        <p:spPr>
          <a:xfrm>
            <a:off x="650545" y="3293465"/>
            <a:ext cx="2016329" cy="540989"/>
          </a:xfrm>
          <a:custGeom>
            <a:avLst/>
            <a:gdLst>
              <a:gd name="connsiteX0" fmla="*/ 1554264 w 1795077"/>
              <a:gd name="connsiteY0" fmla="*/ 0 h 481627"/>
              <a:gd name="connsiteX1" fmla="*/ 240814 w 1795077"/>
              <a:gd name="connsiteY1" fmla="*/ 0 h 481627"/>
              <a:gd name="connsiteX2" fmla="*/ 0 w 1795077"/>
              <a:gd name="connsiteY2" fmla="*/ 240814 h 481627"/>
              <a:gd name="connsiteX3" fmla="*/ 0 w 1795077"/>
              <a:gd name="connsiteY3" fmla="*/ 240814 h 481627"/>
              <a:gd name="connsiteX4" fmla="*/ 240814 w 1795077"/>
              <a:gd name="connsiteY4" fmla="*/ 481627 h 481627"/>
              <a:gd name="connsiteX5" fmla="*/ 1554264 w 1795077"/>
              <a:gd name="connsiteY5" fmla="*/ 481627 h 481627"/>
              <a:gd name="connsiteX6" fmla="*/ 1795078 w 1795077"/>
              <a:gd name="connsiteY6" fmla="*/ 240814 h 481627"/>
              <a:gd name="connsiteX7" fmla="*/ 1795078 w 1795077"/>
              <a:gd name="connsiteY7" fmla="*/ 240814 h 481627"/>
              <a:gd name="connsiteX8" fmla="*/ 1554264 w 1795077"/>
              <a:gd name="connsiteY8" fmla="*/ 0 h 4816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795077" h="481627">
                <a:moveTo>
                  <a:pt x="1554264" y="0"/>
                </a:moveTo>
                <a:lnTo>
                  <a:pt x="240814" y="0"/>
                </a:lnTo>
                <a:cubicBezTo>
                  <a:pt x="107761" y="0"/>
                  <a:pt x="0" y="107869"/>
                  <a:pt x="0" y="240814"/>
                </a:cubicBezTo>
                <a:lnTo>
                  <a:pt x="0" y="240814"/>
                </a:lnTo>
                <a:cubicBezTo>
                  <a:pt x="0" y="373866"/>
                  <a:pt x="107869" y="481627"/>
                  <a:pt x="240814" y="481627"/>
                </a:cubicBezTo>
                <a:lnTo>
                  <a:pt x="1554264" y="481627"/>
                </a:lnTo>
                <a:cubicBezTo>
                  <a:pt x="1687317" y="481627"/>
                  <a:pt x="1795078" y="373758"/>
                  <a:pt x="1795078" y="240814"/>
                </a:cubicBezTo>
                <a:lnTo>
                  <a:pt x="1795078" y="240814"/>
                </a:lnTo>
                <a:cubicBezTo>
                  <a:pt x="1795078" y="107869"/>
                  <a:pt x="1687209" y="0"/>
                  <a:pt x="1554264" y="0"/>
                </a:cubicBezTo>
                <a:close/>
              </a:path>
            </a:pathLst>
          </a:custGeom>
          <a:solidFill>
            <a:srgbClr val="FFFFFF"/>
          </a:solidFill>
          <a:ln w="10805" cap="flat">
            <a:noFill/>
            <a:prstDash val="solid"/>
            <a:miter/>
          </a:ln>
          <a:effectLst>
            <a:outerShdw blurRad="266700" dist="165100" dir="3000000" sx="98000" sy="98000" algn="ctr" rotWithShape="0">
              <a:prstClr val="black">
                <a:alpha val="14000"/>
              </a:prstClr>
            </a:outerShdw>
          </a:effectLst>
        </p:spPr>
        <p:txBody>
          <a:bodyPr rtlCol="0" anchor="ctr"/>
          <a:lstStyle/>
          <a:p>
            <a:endParaRPr lang="en-ID"/>
          </a:p>
        </p:txBody>
      </p:sp>
      <p:sp>
        <p:nvSpPr>
          <p:cNvPr id="46" name="Freeform: Shape 45">
            <a:extLst>
              <a:ext uri="{FF2B5EF4-FFF2-40B4-BE49-F238E27FC236}">
                <a16:creationId xmlns:a16="http://schemas.microsoft.com/office/drawing/2014/main" id="{A360E012-C7B5-4159-BA95-74128DF7CDA3}"/>
              </a:ext>
            </a:extLst>
          </p:cNvPr>
          <p:cNvSpPr/>
          <p:nvPr/>
        </p:nvSpPr>
        <p:spPr>
          <a:xfrm>
            <a:off x="650545" y="1943054"/>
            <a:ext cx="2016329" cy="540989"/>
          </a:xfrm>
          <a:custGeom>
            <a:avLst/>
            <a:gdLst>
              <a:gd name="connsiteX0" fmla="*/ 1554264 w 1795077"/>
              <a:gd name="connsiteY0" fmla="*/ 0 h 481627"/>
              <a:gd name="connsiteX1" fmla="*/ 240814 w 1795077"/>
              <a:gd name="connsiteY1" fmla="*/ 0 h 481627"/>
              <a:gd name="connsiteX2" fmla="*/ 0 w 1795077"/>
              <a:gd name="connsiteY2" fmla="*/ 240814 h 481627"/>
              <a:gd name="connsiteX3" fmla="*/ 0 w 1795077"/>
              <a:gd name="connsiteY3" fmla="*/ 240814 h 481627"/>
              <a:gd name="connsiteX4" fmla="*/ 240814 w 1795077"/>
              <a:gd name="connsiteY4" fmla="*/ 481627 h 481627"/>
              <a:gd name="connsiteX5" fmla="*/ 1554264 w 1795077"/>
              <a:gd name="connsiteY5" fmla="*/ 481627 h 481627"/>
              <a:gd name="connsiteX6" fmla="*/ 1795078 w 1795077"/>
              <a:gd name="connsiteY6" fmla="*/ 240814 h 481627"/>
              <a:gd name="connsiteX7" fmla="*/ 1795078 w 1795077"/>
              <a:gd name="connsiteY7" fmla="*/ 240814 h 481627"/>
              <a:gd name="connsiteX8" fmla="*/ 1554264 w 1795077"/>
              <a:gd name="connsiteY8" fmla="*/ 0 h 4816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795077" h="481627">
                <a:moveTo>
                  <a:pt x="1554264" y="0"/>
                </a:moveTo>
                <a:lnTo>
                  <a:pt x="240814" y="0"/>
                </a:lnTo>
                <a:cubicBezTo>
                  <a:pt x="107761" y="0"/>
                  <a:pt x="0" y="107869"/>
                  <a:pt x="0" y="240814"/>
                </a:cubicBezTo>
                <a:lnTo>
                  <a:pt x="0" y="240814"/>
                </a:lnTo>
                <a:cubicBezTo>
                  <a:pt x="0" y="373866"/>
                  <a:pt x="107869" y="481627"/>
                  <a:pt x="240814" y="481627"/>
                </a:cubicBezTo>
                <a:lnTo>
                  <a:pt x="1554264" y="481627"/>
                </a:lnTo>
                <a:cubicBezTo>
                  <a:pt x="1687317" y="481627"/>
                  <a:pt x="1795078" y="373758"/>
                  <a:pt x="1795078" y="240814"/>
                </a:cubicBezTo>
                <a:lnTo>
                  <a:pt x="1795078" y="240814"/>
                </a:lnTo>
                <a:cubicBezTo>
                  <a:pt x="1795078" y="107869"/>
                  <a:pt x="1687209" y="0"/>
                  <a:pt x="1554264" y="0"/>
                </a:cubicBezTo>
                <a:close/>
              </a:path>
            </a:pathLst>
          </a:custGeom>
          <a:solidFill>
            <a:srgbClr val="FFFFFF"/>
          </a:solidFill>
          <a:ln w="10805" cap="flat">
            <a:noFill/>
            <a:prstDash val="solid"/>
            <a:miter/>
          </a:ln>
          <a:effectLst>
            <a:outerShdw blurRad="266700" dist="165100" dir="3000000" sx="98000" sy="98000" algn="ctr" rotWithShape="0">
              <a:prstClr val="black">
                <a:alpha val="14000"/>
              </a:prstClr>
            </a:outerShdw>
          </a:effectLst>
        </p:spPr>
        <p:txBody>
          <a:bodyPr rtlCol="0" anchor="ctr"/>
          <a:lstStyle/>
          <a:p>
            <a:endParaRPr lang="en-ID">
              <a:latin typeface="+mj-lt"/>
            </a:endParaRPr>
          </a:p>
        </p:txBody>
      </p:sp>
      <p:sp>
        <p:nvSpPr>
          <p:cNvPr id="47" name="Freeform: Shape 46">
            <a:extLst>
              <a:ext uri="{FF2B5EF4-FFF2-40B4-BE49-F238E27FC236}">
                <a16:creationId xmlns:a16="http://schemas.microsoft.com/office/drawing/2014/main" id="{14B563BA-886A-4581-A55B-FB5EE6D1208E}"/>
              </a:ext>
            </a:extLst>
          </p:cNvPr>
          <p:cNvSpPr/>
          <p:nvPr/>
        </p:nvSpPr>
        <p:spPr>
          <a:xfrm>
            <a:off x="4569566" y="4857674"/>
            <a:ext cx="955352" cy="702582"/>
          </a:xfrm>
          <a:custGeom>
            <a:avLst/>
            <a:gdLst>
              <a:gd name="connsiteX0" fmla="*/ 850522 w 850521"/>
              <a:gd name="connsiteY0" fmla="*/ 0 h 625488"/>
              <a:gd name="connsiteX1" fmla="*/ 276158 w 850521"/>
              <a:gd name="connsiteY1" fmla="*/ 0 h 625488"/>
              <a:gd name="connsiteX2" fmla="*/ 0 w 850521"/>
              <a:gd name="connsiteY2" fmla="*/ 276157 h 625488"/>
              <a:gd name="connsiteX3" fmla="*/ 0 w 850521"/>
              <a:gd name="connsiteY3" fmla="*/ 625489 h 625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50521" h="625488">
                <a:moveTo>
                  <a:pt x="850522" y="0"/>
                </a:moveTo>
                <a:lnTo>
                  <a:pt x="276158" y="0"/>
                </a:lnTo>
                <a:cubicBezTo>
                  <a:pt x="123649" y="0"/>
                  <a:pt x="0" y="123649"/>
                  <a:pt x="0" y="276157"/>
                </a:cubicBezTo>
                <a:lnTo>
                  <a:pt x="0" y="625489"/>
                </a:lnTo>
              </a:path>
            </a:pathLst>
          </a:custGeom>
          <a:noFill/>
          <a:ln w="10805" cap="flat">
            <a:solidFill>
              <a:srgbClr val="DDDDDD"/>
            </a:solidFill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48" name="Freeform: Shape 47">
            <a:extLst>
              <a:ext uri="{FF2B5EF4-FFF2-40B4-BE49-F238E27FC236}">
                <a16:creationId xmlns:a16="http://schemas.microsoft.com/office/drawing/2014/main" id="{810F076B-1706-4122-975C-4664175FFDBB}"/>
              </a:ext>
            </a:extLst>
          </p:cNvPr>
          <p:cNvSpPr/>
          <p:nvPr/>
        </p:nvSpPr>
        <p:spPr>
          <a:xfrm>
            <a:off x="6678529" y="4857674"/>
            <a:ext cx="955352" cy="702582"/>
          </a:xfrm>
          <a:custGeom>
            <a:avLst/>
            <a:gdLst>
              <a:gd name="connsiteX0" fmla="*/ 0 w 850521"/>
              <a:gd name="connsiteY0" fmla="*/ 0 h 625488"/>
              <a:gd name="connsiteX1" fmla="*/ 574364 w 850521"/>
              <a:gd name="connsiteY1" fmla="*/ 0 h 625488"/>
              <a:gd name="connsiteX2" fmla="*/ 850522 w 850521"/>
              <a:gd name="connsiteY2" fmla="*/ 276157 h 625488"/>
              <a:gd name="connsiteX3" fmla="*/ 850522 w 850521"/>
              <a:gd name="connsiteY3" fmla="*/ 625489 h 625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50521" h="625488">
                <a:moveTo>
                  <a:pt x="0" y="0"/>
                </a:moveTo>
                <a:lnTo>
                  <a:pt x="574364" y="0"/>
                </a:lnTo>
                <a:cubicBezTo>
                  <a:pt x="726872" y="0"/>
                  <a:pt x="850522" y="123649"/>
                  <a:pt x="850522" y="276157"/>
                </a:cubicBezTo>
                <a:lnTo>
                  <a:pt x="850522" y="625489"/>
                </a:lnTo>
              </a:path>
            </a:pathLst>
          </a:custGeom>
          <a:noFill/>
          <a:ln w="10805" cap="flat">
            <a:solidFill>
              <a:srgbClr val="DDDDDD"/>
            </a:solidFill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49" name="Freeform: Shape 48">
            <a:extLst>
              <a:ext uri="{FF2B5EF4-FFF2-40B4-BE49-F238E27FC236}">
                <a16:creationId xmlns:a16="http://schemas.microsoft.com/office/drawing/2014/main" id="{E9C6183E-D758-431C-B7FA-0527AA284CB2}"/>
              </a:ext>
            </a:extLst>
          </p:cNvPr>
          <p:cNvSpPr/>
          <p:nvPr/>
        </p:nvSpPr>
        <p:spPr>
          <a:xfrm>
            <a:off x="6101725" y="3786741"/>
            <a:ext cx="12140" cy="494126"/>
          </a:xfrm>
          <a:custGeom>
            <a:avLst/>
            <a:gdLst>
              <a:gd name="connsiteX0" fmla="*/ 0 w 10808"/>
              <a:gd name="connsiteY0" fmla="*/ 439906 h 439906"/>
              <a:gd name="connsiteX1" fmla="*/ 0 w 10808"/>
              <a:gd name="connsiteY1" fmla="*/ 0 h 4399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0808" h="439906">
                <a:moveTo>
                  <a:pt x="0" y="439906"/>
                </a:moveTo>
                <a:lnTo>
                  <a:pt x="0" y="0"/>
                </a:lnTo>
              </a:path>
            </a:pathLst>
          </a:custGeom>
          <a:ln w="10805" cap="flat">
            <a:solidFill>
              <a:srgbClr val="DDDDDD"/>
            </a:solidFill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50" name="Freeform: Shape 49">
            <a:extLst>
              <a:ext uri="{FF2B5EF4-FFF2-40B4-BE49-F238E27FC236}">
                <a16:creationId xmlns:a16="http://schemas.microsoft.com/office/drawing/2014/main" id="{F24EE59F-97BC-4720-9970-B270769D8631}"/>
              </a:ext>
            </a:extLst>
          </p:cNvPr>
          <p:cNvSpPr/>
          <p:nvPr/>
        </p:nvSpPr>
        <p:spPr>
          <a:xfrm>
            <a:off x="8927960" y="3558982"/>
            <a:ext cx="608613" cy="12140"/>
          </a:xfrm>
          <a:custGeom>
            <a:avLst/>
            <a:gdLst>
              <a:gd name="connsiteX0" fmla="*/ 0 w 541830"/>
              <a:gd name="connsiteY0" fmla="*/ 0 h 10808"/>
              <a:gd name="connsiteX1" fmla="*/ 541831 w 541830"/>
              <a:gd name="connsiteY1" fmla="*/ 0 h 10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41830" h="10808">
                <a:moveTo>
                  <a:pt x="0" y="0"/>
                </a:moveTo>
                <a:lnTo>
                  <a:pt x="541831" y="0"/>
                </a:lnTo>
              </a:path>
            </a:pathLst>
          </a:custGeom>
          <a:ln w="10805" cap="flat">
            <a:solidFill>
              <a:srgbClr val="DDDDDD"/>
            </a:solidFill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51" name="Freeform: Shape 50">
            <a:extLst>
              <a:ext uri="{FF2B5EF4-FFF2-40B4-BE49-F238E27FC236}">
                <a16:creationId xmlns:a16="http://schemas.microsoft.com/office/drawing/2014/main" id="{0FCA6614-1CF3-4067-9CA7-7CA7BBCB0559}"/>
              </a:ext>
            </a:extLst>
          </p:cNvPr>
          <p:cNvSpPr/>
          <p:nvPr/>
        </p:nvSpPr>
        <p:spPr>
          <a:xfrm>
            <a:off x="9232328" y="2208571"/>
            <a:ext cx="304367" cy="1350410"/>
          </a:xfrm>
          <a:custGeom>
            <a:avLst/>
            <a:gdLst>
              <a:gd name="connsiteX0" fmla="*/ 0 w 270969"/>
              <a:gd name="connsiteY0" fmla="*/ 1202231 h 1202230"/>
              <a:gd name="connsiteX1" fmla="*/ 0 w 270969"/>
              <a:gd name="connsiteY1" fmla="*/ 158129 h 1202230"/>
              <a:gd name="connsiteX2" fmla="*/ 158129 w 270969"/>
              <a:gd name="connsiteY2" fmla="*/ 0 h 1202230"/>
              <a:gd name="connsiteX3" fmla="*/ 270969 w 270969"/>
              <a:gd name="connsiteY3" fmla="*/ 0 h 12022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0969" h="1202230">
                <a:moveTo>
                  <a:pt x="0" y="1202231"/>
                </a:moveTo>
                <a:lnTo>
                  <a:pt x="0" y="158129"/>
                </a:lnTo>
                <a:cubicBezTo>
                  <a:pt x="0" y="70796"/>
                  <a:pt x="70796" y="0"/>
                  <a:pt x="158129" y="0"/>
                </a:cubicBezTo>
                <a:lnTo>
                  <a:pt x="270969" y="0"/>
                </a:lnTo>
              </a:path>
            </a:pathLst>
          </a:custGeom>
          <a:noFill/>
          <a:ln w="10805" cap="flat">
            <a:solidFill>
              <a:srgbClr val="DDDDDD"/>
            </a:solidFill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52" name="Freeform: Shape 51">
            <a:extLst>
              <a:ext uri="{FF2B5EF4-FFF2-40B4-BE49-F238E27FC236}">
                <a16:creationId xmlns:a16="http://schemas.microsoft.com/office/drawing/2014/main" id="{F4C51D70-D453-4542-8E36-085D674D1059}"/>
              </a:ext>
            </a:extLst>
          </p:cNvPr>
          <p:cNvSpPr/>
          <p:nvPr/>
        </p:nvSpPr>
        <p:spPr>
          <a:xfrm>
            <a:off x="9232328" y="3558982"/>
            <a:ext cx="304367" cy="1350410"/>
          </a:xfrm>
          <a:custGeom>
            <a:avLst/>
            <a:gdLst>
              <a:gd name="connsiteX0" fmla="*/ 0 w 270969"/>
              <a:gd name="connsiteY0" fmla="*/ 0 h 1202230"/>
              <a:gd name="connsiteX1" fmla="*/ 0 w 270969"/>
              <a:gd name="connsiteY1" fmla="*/ 1044102 h 1202230"/>
              <a:gd name="connsiteX2" fmla="*/ 158129 w 270969"/>
              <a:gd name="connsiteY2" fmla="*/ 1202231 h 1202230"/>
              <a:gd name="connsiteX3" fmla="*/ 270969 w 270969"/>
              <a:gd name="connsiteY3" fmla="*/ 1202231 h 12022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0969" h="1202230">
                <a:moveTo>
                  <a:pt x="0" y="0"/>
                </a:moveTo>
                <a:lnTo>
                  <a:pt x="0" y="1044102"/>
                </a:lnTo>
                <a:cubicBezTo>
                  <a:pt x="0" y="1131435"/>
                  <a:pt x="70796" y="1202231"/>
                  <a:pt x="158129" y="1202231"/>
                </a:cubicBezTo>
                <a:lnTo>
                  <a:pt x="270969" y="1202231"/>
                </a:lnTo>
              </a:path>
            </a:pathLst>
          </a:custGeom>
          <a:noFill/>
          <a:ln w="10805" cap="flat">
            <a:solidFill>
              <a:srgbClr val="DDDDDD"/>
            </a:solidFill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53" name="Freeform: Shape 52">
            <a:extLst>
              <a:ext uri="{FF2B5EF4-FFF2-40B4-BE49-F238E27FC236}">
                <a16:creationId xmlns:a16="http://schemas.microsoft.com/office/drawing/2014/main" id="{7286CCBE-9F0B-4EF8-BF0A-9FE9D0299FE8}"/>
              </a:ext>
            </a:extLst>
          </p:cNvPr>
          <p:cNvSpPr/>
          <p:nvPr/>
        </p:nvSpPr>
        <p:spPr>
          <a:xfrm>
            <a:off x="7432832" y="3007672"/>
            <a:ext cx="423711" cy="254468"/>
          </a:xfrm>
          <a:custGeom>
            <a:avLst/>
            <a:gdLst>
              <a:gd name="connsiteX0" fmla="*/ 377217 w 377217"/>
              <a:gd name="connsiteY0" fmla="*/ 226546 h 226546"/>
              <a:gd name="connsiteX1" fmla="*/ 0 w 377217"/>
              <a:gd name="connsiteY1" fmla="*/ 0 h 2265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77217" h="226546">
                <a:moveTo>
                  <a:pt x="377217" y="226546"/>
                </a:moveTo>
                <a:lnTo>
                  <a:pt x="0" y="0"/>
                </a:lnTo>
              </a:path>
            </a:pathLst>
          </a:custGeom>
          <a:ln w="10805" cap="flat">
            <a:solidFill>
              <a:srgbClr val="DDDDDD"/>
            </a:solidFill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54" name="Freeform: Shape 53">
            <a:extLst>
              <a:ext uri="{FF2B5EF4-FFF2-40B4-BE49-F238E27FC236}">
                <a16:creationId xmlns:a16="http://schemas.microsoft.com/office/drawing/2014/main" id="{85F9B6CD-9E6F-4FFA-BFF6-FC8F4937E5C0}"/>
              </a:ext>
            </a:extLst>
          </p:cNvPr>
          <p:cNvSpPr/>
          <p:nvPr/>
        </p:nvSpPr>
        <p:spPr>
          <a:xfrm>
            <a:off x="2666876" y="3558982"/>
            <a:ext cx="608613" cy="12140"/>
          </a:xfrm>
          <a:custGeom>
            <a:avLst/>
            <a:gdLst>
              <a:gd name="connsiteX0" fmla="*/ 541831 w 541830"/>
              <a:gd name="connsiteY0" fmla="*/ 0 h 10808"/>
              <a:gd name="connsiteX1" fmla="*/ 0 w 541830"/>
              <a:gd name="connsiteY1" fmla="*/ 0 h 10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41830" h="10808">
                <a:moveTo>
                  <a:pt x="541831" y="0"/>
                </a:moveTo>
                <a:lnTo>
                  <a:pt x="0" y="0"/>
                </a:lnTo>
              </a:path>
            </a:pathLst>
          </a:custGeom>
          <a:ln w="10805" cap="flat">
            <a:solidFill>
              <a:srgbClr val="DDDDDD"/>
            </a:solidFill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55" name="Freeform: Shape 54">
            <a:extLst>
              <a:ext uri="{FF2B5EF4-FFF2-40B4-BE49-F238E27FC236}">
                <a16:creationId xmlns:a16="http://schemas.microsoft.com/office/drawing/2014/main" id="{FC26A827-DB56-45CD-96DB-8AA996B30C7B}"/>
              </a:ext>
            </a:extLst>
          </p:cNvPr>
          <p:cNvSpPr/>
          <p:nvPr/>
        </p:nvSpPr>
        <p:spPr>
          <a:xfrm>
            <a:off x="2666754" y="2208571"/>
            <a:ext cx="304367" cy="1350410"/>
          </a:xfrm>
          <a:custGeom>
            <a:avLst/>
            <a:gdLst>
              <a:gd name="connsiteX0" fmla="*/ 270969 w 270969"/>
              <a:gd name="connsiteY0" fmla="*/ 1202231 h 1202230"/>
              <a:gd name="connsiteX1" fmla="*/ 270969 w 270969"/>
              <a:gd name="connsiteY1" fmla="*/ 158129 h 1202230"/>
              <a:gd name="connsiteX2" fmla="*/ 112841 w 270969"/>
              <a:gd name="connsiteY2" fmla="*/ 0 h 1202230"/>
              <a:gd name="connsiteX3" fmla="*/ 0 w 270969"/>
              <a:gd name="connsiteY3" fmla="*/ 0 h 12022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0969" h="1202230">
                <a:moveTo>
                  <a:pt x="270969" y="1202231"/>
                </a:moveTo>
                <a:lnTo>
                  <a:pt x="270969" y="158129"/>
                </a:lnTo>
                <a:cubicBezTo>
                  <a:pt x="270969" y="70796"/>
                  <a:pt x="200174" y="0"/>
                  <a:pt x="112841" y="0"/>
                </a:cubicBezTo>
                <a:lnTo>
                  <a:pt x="0" y="0"/>
                </a:lnTo>
              </a:path>
            </a:pathLst>
          </a:custGeom>
          <a:noFill/>
          <a:ln w="10805" cap="flat">
            <a:solidFill>
              <a:srgbClr val="DDDDDD"/>
            </a:solidFill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56" name="Freeform: Shape 55">
            <a:extLst>
              <a:ext uri="{FF2B5EF4-FFF2-40B4-BE49-F238E27FC236}">
                <a16:creationId xmlns:a16="http://schemas.microsoft.com/office/drawing/2014/main" id="{85CB5278-88D9-43D3-8CA2-053DFAC752D8}"/>
              </a:ext>
            </a:extLst>
          </p:cNvPr>
          <p:cNvSpPr/>
          <p:nvPr/>
        </p:nvSpPr>
        <p:spPr>
          <a:xfrm>
            <a:off x="2666754" y="3558982"/>
            <a:ext cx="304367" cy="1350410"/>
          </a:xfrm>
          <a:custGeom>
            <a:avLst/>
            <a:gdLst>
              <a:gd name="connsiteX0" fmla="*/ 270969 w 270969"/>
              <a:gd name="connsiteY0" fmla="*/ 0 h 1202230"/>
              <a:gd name="connsiteX1" fmla="*/ 270969 w 270969"/>
              <a:gd name="connsiteY1" fmla="*/ 1044102 h 1202230"/>
              <a:gd name="connsiteX2" fmla="*/ 112841 w 270969"/>
              <a:gd name="connsiteY2" fmla="*/ 1202231 h 1202230"/>
              <a:gd name="connsiteX3" fmla="*/ 0 w 270969"/>
              <a:gd name="connsiteY3" fmla="*/ 1202231 h 12022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0969" h="1202230">
                <a:moveTo>
                  <a:pt x="270969" y="0"/>
                </a:moveTo>
                <a:lnTo>
                  <a:pt x="270969" y="1044102"/>
                </a:lnTo>
                <a:cubicBezTo>
                  <a:pt x="270969" y="1131435"/>
                  <a:pt x="200174" y="1202231"/>
                  <a:pt x="112841" y="1202231"/>
                </a:cubicBezTo>
                <a:lnTo>
                  <a:pt x="0" y="1202231"/>
                </a:lnTo>
              </a:path>
            </a:pathLst>
          </a:custGeom>
          <a:noFill/>
          <a:ln w="10805" cap="flat">
            <a:solidFill>
              <a:srgbClr val="DDDDDD"/>
            </a:solidFill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57" name="Freeform: Shape 56">
            <a:extLst>
              <a:ext uri="{FF2B5EF4-FFF2-40B4-BE49-F238E27FC236}">
                <a16:creationId xmlns:a16="http://schemas.microsoft.com/office/drawing/2014/main" id="{17FDC303-489D-4B01-A60A-35F9F8AFE80C}"/>
              </a:ext>
            </a:extLst>
          </p:cNvPr>
          <p:cNvSpPr/>
          <p:nvPr/>
        </p:nvSpPr>
        <p:spPr>
          <a:xfrm>
            <a:off x="4346907" y="3007672"/>
            <a:ext cx="423711" cy="254468"/>
          </a:xfrm>
          <a:custGeom>
            <a:avLst/>
            <a:gdLst>
              <a:gd name="connsiteX0" fmla="*/ 0 w 377217"/>
              <a:gd name="connsiteY0" fmla="*/ 226546 h 226546"/>
              <a:gd name="connsiteX1" fmla="*/ 377217 w 377217"/>
              <a:gd name="connsiteY1" fmla="*/ 0 h 2265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77217" h="226546">
                <a:moveTo>
                  <a:pt x="0" y="226546"/>
                </a:moveTo>
                <a:lnTo>
                  <a:pt x="377217" y="0"/>
                </a:lnTo>
              </a:path>
            </a:pathLst>
          </a:custGeom>
          <a:ln w="10805" cap="flat">
            <a:solidFill>
              <a:srgbClr val="DDDDDD"/>
            </a:solidFill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60" name="Freeform: Shape 59">
            <a:extLst>
              <a:ext uri="{FF2B5EF4-FFF2-40B4-BE49-F238E27FC236}">
                <a16:creationId xmlns:a16="http://schemas.microsoft.com/office/drawing/2014/main" id="{7C6CA484-0F3C-4FE8-BFEC-FB8959D2D771}"/>
              </a:ext>
            </a:extLst>
          </p:cNvPr>
          <p:cNvSpPr/>
          <p:nvPr/>
        </p:nvSpPr>
        <p:spPr>
          <a:xfrm>
            <a:off x="7774350" y="2982176"/>
            <a:ext cx="1153610" cy="1153610"/>
          </a:xfrm>
          <a:custGeom>
            <a:avLst/>
            <a:gdLst>
              <a:gd name="connsiteX0" fmla="*/ 1027025 w 1027024"/>
              <a:gd name="connsiteY0" fmla="*/ 513512 h 1027024"/>
              <a:gd name="connsiteX1" fmla="*/ 513512 w 1027024"/>
              <a:gd name="connsiteY1" fmla="*/ 1027025 h 1027024"/>
              <a:gd name="connsiteX2" fmla="*/ 0 w 1027024"/>
              <a:gd name="connsiteY2" fmla="*/ 513512 h 1027024"/>
              <a:gd name="connsiteX3" fmla="*/ 513512 w 1027024"/>
              <a:gd name="connsiteY3" fmla="*/ 0 h 1027024"/>
              <a:gd name="connsiteX4" fmla="*/ 1027025 w 1027024"/>
              <a:gd name="connsiteY4" fmla="*/ 513512 h 1027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27024" h="1027024">
                <a:moveTo>
                  <a:pt x="1027025" y="513512"/>
                </a:moveTo>
                <a:cubicBezTo>
                  <a:pt x="1027025" y="797117"/>
                  <a:pt x="797117" y="1027025"/>
                  <a:pt x="513512" y="1027025"/>
                </a:cubicBezTo>
                <a:cubicBezTo>
                  <a:pt x="229907" y="1027025"/>
                  <a:pt x="0" y="797117"/>
                  <a:pt x="0" y="513512"/>
                </a:cubicBezTo>
                <a:cubicBezTo>
                  <a:pt x="0" y="229907"/>
                  <a:pt x="229907" y="0"/>
                  <a:pt x="513512" y="0"/>
                </a:cubicBezTo>
                <a:cubicBezTo>
                  <a:pt x="797117" y="0"/>
                  <a:pt x="1027025" y="229907"/>
                  <a:pt x="1027025" y="513512"/>
                </a:cubicBezTo>
                <a:close/>
              </a:path>
            </a:pathLst>
          </a:custGeom>
          <a:noFill/>
          <a:ln w="54027" cap="flat">
            <a:solidFill>
              <a:schemeClr val="accent2"/>
            </a:solidFill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63" name="Freeform: Shape 62">
            <a:extLst>
              <a:ext uri="{FF2B5EF4-FFF2-40B4-BE49-F238E27FC236}">
                <a16:creationId xmlns:a16="http://schemas.microsoft.com/office/drawing/2014/main" id="{8ED2F540-5B31-45C3-A0D5-19762131A064}"/>
              </a:ext>
            </a:extLst>
          </p:cNvPr>
          <p:cNvSpPr/>
          <p:nvPr/>
        </p:nvSpPr>
        <p:spPr>
          <a:xfrm>
            <a:off x="5524919" y="4280868"/>
            <a:ext cx="1153610" cy="1153610"/>
          </a:xfrm>
          <a:custGeom>
            <a:avLst/>
            <a:gdLst>
              <a:gd name="connsiteX0" fmla="*/ 1027025 w 1027024"/>
              <a:gd name="connsiteY0" fmla="*/ 513512 h 1027024"/>
              <a:gd name="connsiteX1" fmla="*/ 513512 w 1027024"/>
              <a:gd name="connsiteY1" fmla="*/ 1027025 h 1027024"/>
              <a:gd name="connsiteX2" fmla="*/ 0 w 1027024"/>
              <a:gd name="connsiteY2" fmla="*/ 513512 h 1027024"/>
              <a:gd name="connsiteX3" fmla="*/ 513512 w 1027024"/>
              <a:gd name="connsiteY3" fmla="*/ 0 h 1027024"/>
              <a:gd name="connsiteX4" fmla="*/ 1027025 w 1027024"/>
              <a:gd name="connsiteY4" fmla="*/ 513512 h 1027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27024" h="1027024">
                <a:moveTo>
                  <a:pt x="1027025" y="513512"/>
                </a:moveTo>
                <a:cubicBezTo>
                  <a:pt x="1027025" y="797117"/>
                  <a:pt x="797117" y="1027025"/>
                  <a:pt x="513512" y="1027025"/>
                </a:cubicBezTo>
                <a:cubicBezTo>
                  <a:pt x="229907" y="1027025"/>
                  <a:pt x="0" y="797117"/>
                  <a:pt x="0" y="513512"/>
                </a:cubicBezTo>
                <a:cubicBezTo>
                  <a:pt x="0" y="229907"/>
                  <a:pt x="229907" y="0"/>
                  <a:pt x="513512" y="0"/>
                </a:cubicBezTo>
                <a:cubicBezTo>
                  <a:pt x="797117" y="0"/>
                  <a:pt x="1027025" y="229907"/>
                  <a:pt x="1027025" y="513512"/>
                </a:cubicBezTo>
                <a:close/>
              </a:path>
            </a:pathLst>
          </a:custGeom>
          <a:noFill/>
          <a:ln w="54027" cap="flat">
            <a:solidFill>
              <a:schemeClr val="accent5"/>
            </a:solidFill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66" name="Freeform: Shape 65">
            <a:extLst>
              <a:ext uri="{FF2B5EF4-FFF2-40B4-BE49-F238E27FC236}">
                <a16:creationId xmlns:a16="http://schemas.microsoft.com/office/drawing/2014/main" id="{264F1A44-D98E-4953-A16C-3246A9360739}"/>
              </a:ext>
            </a:extLst>
          </p:cNvPr>
          <p:cNvSpPr/>
          <p:nvPr/>
        </p:nvSpPr>
        <p:spPr>
          <a:xfrm>
            <a:off x="3275489" y="2982176"/>
            <a:ext cx="1153610" cy="1153610"/>
          </a:xfrm>
          <a:custGeom>
            <a:avLst/>
            <a:gdLst>
              <a:gd name="connsiteX0" fmla="*/ 1027025 w 1027024"/>
              <a:gd name="connsiteY0" fmla="*/ 513512 h 1027024"/>
              <a:gd name="connsiteX1" fmla="*/ 513512 w 1027024"/>
              <a:gd name="connsiteY1" fmla="*/ 1027025 h 1027024"/>
              <a:gd name="connsiteX2" fmla="*/ 0 w 1027024"/>
              <a:gd name="connsiteY2" fmla="*/ 513512 h 1027024"/>
              <a:gd name="connsiteX3" fmla="*/ 513512 w 1027024"/>
              <a:gd name="connsiteY3" fmla="*/ 0 h 1027024"/>
              <a:gd name="connsiteX4" fmla="*/ 1027025 w 1027024"/>
              <a:gd name="connsiteY4" fmla="*/ 513512 h 1027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27024" h="1027024">
                <a:moveTo>
                  <a:pt x="1027025" y="513512"/>
                </a:moveTo>
                <a:cubicBezTo>
                  <a:pt x="1027025" y="797117"/>
                  <a:pt x="797117" y="1027025"/>
                  <a:pt x="513512" y="1027025"/>
                </a:cubicBezTo>
                <a:cubicBezTo>
                  <a:pt x="229907" y="1027025"/>
                  <a:pt x="0" y="797117"/>
                  <a:pt x="0" y="513512"/>
                </a:cubicBezTo>
                <a:cubicBezTo>
                  <a:pt x="0" y="229907"/>
                  <a:pt x="229907" y="0"/>
                  <a:pt x="513512" y="0"/>
                </a:cubicBezTo>
                <a:cubicBezTo>
                  <a:pt x="797117" y="0"/>
                  <a:pt x="1027025" y="229907"/>
                  <a:pt x="1027025" y="513512"/>
                </a:cubicBezTo>
                <a:close/>
              </a:path>
            </a:pathLst>
          </a:custGeom>
          <a:noFill/>
          <a:ln w="54027" cap="flat">
            <a:solidFill>
              <a:schemeClr val="accent4"/>
            </a:solidFill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80" name="Freeform: Shape 79">
            <a:extLst>
              <a:ext uri="{FF2B5EF4-FFF2-40B4-BE49-F238E27FC236}">
                <a16:creationId xmlns:a16="http://schemas.microsoft.com/office/drawing/2014/main" id="{2E4C3670-8951-4F94-BFE4-FF78730128A8}"/>
              </a:ext>
            </a:extLst>
          </p:cNvPr>
          <p:cNvSpPr/>
          <p:nvPr/>
        </p:nvSpPr>
        <p:spPr>
          <a:xfrm>
            <a:off x="6914302" y="5560256"/>
            <a:ext cx="1705647" cy="540989"/>
          </a:xfrm>
          <a:custGeom>
            <a:avLst/>
            <a:gdLst>
              <a:gd name="connsiteX0" fmla="*/ 1277674 w 1518487"/>
              <a:gd name="connsiteY0" fmla="*/ 0 h 481627"/>
              <a:gd name="connsiteX1" fmla="*/ 240814 w 1518487"/>
              <a:gd name="connsiteY1" fmla="*/ 0 h 481627"/>
              <a:gd name="connsiteX2" fmla="*/ 0 w 1518487"/>
              <a:gd name="connsiteY2" fmla="*/ 240814 h 481627"/>
              <a:gd name="connsiteX3" fmla="*/ 0 w 1518487"/>
              <a:gd name="connsiteY3" fmla="*/ 240814 h 481627"/>
              <a:gd name="connsiteX4" fmla="*/ 240814 w 1518487"/>
              <a:gd name="connsiteY4" fmla="*/ 481627 h 481627"/>
              <a:gd name="connsiteX5" fmla="*/ 1277674 w 1518487"/>
              <a:gd name="connsiteY5" fmla="*/ 481627 h 481627"/>
              <a:gd name="connsiteX6" fmla="*/ 1518488 w 1518487"/>
              <a:gd name="connsiteY6" fmla="*/ 240814 h 481627"/>
              <a:gd name="connsiteX7" fmla="*/ 1518488 w 1518487"/>
              <a:gd name="connsiteY7" fmla="*/ 240814 h 481627"/>
              <a:gd name="connsiteX8" fmla="*/ 1277674 w 1518487"/>
              <a:gd name="connsiteY8" fmla="*/ 0 h 4816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518487" h="481627">
                <a:moveTo>
                  <a:pt x="1277674" y="0"/>
                </a:moveTo>
                <a:lnTo>
                  <a:pt x="240814" y="0"/>
                </a:lnTo>
                <a:cubicBezTo>
                  <a:pt x="107761" y="0"/>
                  <a:pt x="0" y="107869"/>
                  <a:pt x="0" y="240814"/>
                </a:cubicBezTo>
                <a:lnTo>
                  <a:pt x="0" y="240814"/>
                </a:lnTo>
                <a:cubicBezTo>
                  <a:pt x="0" y="373866"/>
                  <a:pt x="107869" y="481627"/>
                  <a:pt x="240814" y="481627"/>
                </a:cubicBezTo>
                <a:lnTo>
                  <a:pt x="1277674" y="481627"/>
                </a:lnTo>
                <a:cubicBezTo>
                  <a:pt x="1410727" y="481627"/>
                  <a:pt x="1518488" y="373759"/>
                  <a:pt x="1518488" y="240814"/>
                </a:cubicBezTo>
                <a:lnTo>
                  <a:pt x="1518488" y="240814"/>
                </a:lnTo>
                <a:cubicBezTo>
                  <a:pt x="1518488" y="107761"/>
                  <a:pt x="1410727" y="0"/>
                  <a:pt x="1277674" y="0"/>
                </a:cubicBezTo>
                <a:close/>
              </a:path>
            </a:pathLst>
          </a:custGeom>
          <a:solidFill>
            <a:srgbClr val="FFFFFF"/>
          </a:solidFill>
          <a:ln w="10805" cap="flat">
            <a:noFill/>
            <a:prstDash val="solid"/>
            <a:miter/>
          </a:ln>
          <a:effectLst>
            <a:outerShdw blurRad="266700" dist="165100" dir="3000000" sx="98000" sy="98000" algn="ctr" rotWithShape="0">
              <a:prstClr val="black">
                <a:alpha val="14000"/>
              </a:prstClr>
            </a:outerShdw>
          </a:effectLst>
        </p:spPr>
        <p:txBody>
          <a:bodyPr rtlCol="0" anchor="ctr"/>
          <a:lstStyle/>
          <a:p>
            <a:endParaRPr lang="en-ID"/>
          </a:p>
        </p:txBody>
      </p:sp>
      <p:sp>
        <p:nvSpPr>
          <p:cNvPr id="85" name="Freeform: Shape 84">
            <a:extLst>
              <a:ext uri="{FF2B5EF4-FFF2-40B4-BE49-F238E27FC236}">
                <a16:creationId xmlns:a16="http://schemas.microsoft.com/office/drawing/2014/main" id="{FF1EF596-2AFE-4199-9795-C467669C880F}"/>
              </a:ext>
            </a:extLst>
          </p:cNvPr>
          <p:cNvSpPr/>
          <p:nvPr/>
        </p:nvSpPr>
        <p:spPr>
          <a:xfrm>
            <a:off x="3583499" y="5560256"/>
            <a:ext cx="1705647" cy="540989"/>
          </a:xfrm>
          <a:custGeom>
            <a:avLst/>
            <a:gdLst>
              <a:gd name="connsiteX0" fmla="*/ 1277674 w 1518487"/>
              <a:gd name="connsiteY0" fmla="*/ 0 h 481627"/>
              <a:gd name="connsiteX1" fmla="*/ 240813 w 1518487"/>
              <a:gd name="connsiteY1" fmla="*/ 0 h 481627"/>
              <a:gd name="connsiteX2" fmla="*/ 0 w 1518487"/>
              <a:gd name="connsiteY2" fmla="*/ 240814 h 481627"/>
              <a:gd name="connsiteX3" fmla="*/ 0 w 1518487"/>
              <a:gd name="connsiteY3" fmla="*/ 240814 h 481627"/>
              <a:gd name="connsiteX4" fmla="*/ 240813 w 1518487"/>
              <a:gd name="connsiteY4" fmla="*/ 481627 h 481627"/>
              <a:gd name="connsiteX5" fmla="*/ 1277674 w 1518487"/>
              <a:gd name="connsiteY5" fmla="*/ 481627 h 481627"/>
              <a:gd name="connsiteX6" fmla="*/ 1518488 w 1518487"/>
              <a:gd name="connsiteY6" fmla="*/ 240814 h 481627"/>
              <a:gd name="connsiteX7" fmla="*/ 1518488 w 1518487"/>
              <a:gd name="connsiteY7" fmla="*/ 240814 h 481627"/>
              <a:gd name="connsiteX8" fmla="*/ 1277674 w 1518487"/>
              <a:gd name="connsiteY8" fmla="*/ 0 h 4816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518487" h="481627">
                <a:moveTo>
                  <a:pt x="1277674" y="0"/>
                </a:moveTo>
                <a:lnTo>
                  <a:pt x="240813" y="0"/>
                </a:lnTo>
                <a:cubicBezTo>
                  <a:pt x="107869" y="0"/>
                  <a:pt x="0" y="107869"/>
                  <a:pt x="0" y="240814"/>
                </a:cubicBezTo>
                <a:lnTo>
                  <a:pt x="0" y="240814"/>
                </a:lnTo>
                <a:cubicBezTo>
                  <a:pt x="0" y="373866"/>
                  <a:pt x="107869" y="481627"/>
                  <a:pt x="240813" y="481627"/>
                </a:cubicBezTo>
                <a:lnTo>
                  <a:pt x="1277674" y="481627"/>
                </a:lnTo>
                <a:cubicBezTo>
                  <a:pt x="1410727" y="481627"/>
                  <a:pt x="1518488" y="373759"/>
                  <a:pt x="1518488" y="240814"/>
                </a:cubicBezTo>
                <a:lnTo>
                  <a:pt x="1518488" y="240814"/>
                </a:lnTo>
                <a:cubicBezTo>
                  <a:pt x="1518488" y="107761"/>
                  <a:pt x="1410727" y="0"/>
                  <a:pt x="1277674" y="0"/>
                </a:cubicBezTo>
                <a:close/>
              </a:path>
            </a:pathLst>
          </a:custGeom>
          <a:solidFill>
            <a:srgbClr val="FFFFFF"/>
          </a:solidFill>
          <a:ln w="10805" cap="flat">
            <a:noFill/>
            <a:prstDash val="solid"/>
            <a:miter/>
          </a:ln>
          <a:effectLst>
            <a:outerShdw blurRad="266700" dist="165100" dir="3000000" sx="98000" sy="98000" algn="ctr" rotWithShape="0">
              <a:prstClr val="black">
                <a:alpha val="14000"/>
              </a:prstClr>
            </a:outerShdw>
          </a:effectLst>
        </p:spPr>
        <p:txBody>
          <a:bodyPr rtlCol="0" anchor="ctr"/>
          <a:lstStyle/>
          <a:p>
            <a:endParaRPr lang="en-ID"/>
          </a:p>
        </p:txBody>
      </p:sp>
      <p:sp>
        <p:nvSpPr>
          <p:cNvPr id="106" name="Freeform: Shape 105">
            <a:extLst>
              <a:ext uri="{FF2B5EF4-FFF2-40B4-BE49-F238E27FC236}">
                <a16:creationId xmlns:a16="http://schemas.microsoft.com/office/drawing/2014/main" id="{83C84DAE-2303-4936-A9A3-479C967B6703}"/>
              </a:ext>
            </a:extLst>
          </p:cNvPr>
          <p:cNvSpPr/>
          <p:nvPr/>
        </p:nvSpPr>
        <p:spPr>
          <a:xfrm rot="18900000">
            <a:off x="9625027" y="2028829"/>
            <a:ext cx="362519" cy="362518"/>
          </a:xfrm>
          <a:custGeom>
            <a:avLst/>
            <a:gdLst>
              <a:gd name="connsiteX0" fmla="*/ 322739 w 322739"/>
              <a:gd name="connsiteY0" fmla="*/ 161369 h 322739"/>
              <a:gd name="connsiteX1" fmla="*/ 161370 w 322739"/>
              <a:gd name="connsiteY1" fmla="*/ 322739 h 322739"/>
              <a:gd name="connsiteX2" fmla="*/ 0 w 322739"/>
              <a:gd name="connsiteY2" fmla="*/ 161369 h 322739"/>
              <a:gd name="connsiteX3" fmla="*/ 161370 w 322739"/>
              <a:gd name="connsiteY3" fmla="*/ 0 h 322739"/>
              <a:gd name="connsiteX4" fmla="*/ 322739 w 322739"/>
              <a:gd name="connsiteY4" fmla="*/ 161369 h 3227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2739" h="322739">
                <a:moveTo>
                  <a:pt x="322739" y="161369"/>
                </a:moveTo>
                <a:cubicBezTo>
                  <a:pt x="322739" y="250491"/>
                  <a:pt x="250492" y="322739"/>
                  <a:pt x="161370" y="322739"/>
                </a:cubicBezTo>
                <a:cubicBezTo>
                  <a:pt x="72248" y="322739"/>
                  <a:pt x="0" y="250491"/>
                  <a:pt x="0" y="161369"/>
                </a:cubicBezTo>
                <a:cubicBezTo>
                  <a:pt x="0" y="72248"/>
                  <a:pt x="72248" y="0"/>
                  <a:pt x="161370" y="0"/>
                </a:cubicBezTo>
                <a:cubicBezTo>
                  <a:pt x="250492" y="0"/>
                  <a:pt x="322739" y="72248"/>
                  <a:pt x="322739" y="161369"/>
                </a:cubicBezTo>
                <a:close/>
              </a:path>
            </a:pathLst>
          </a:custGeom>
          <a:solidFill>
            <a:schemeClr val="accent3"/>
          </a:solidFill>
          <a:ln w="10805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07" name="Freeform: Shape 106">
            <a:extLst>
              <a:ext uri="{FF2B5EF4-FFF2-40B4-BE49-F238E27FC236}">
                <a16:creationId xmlns:a16="http://schemas.microsoft.com/office/drawing/2014/main" id="{8126DE34-08D5-4CAB-89CA-0A293F48E623}"/>
              </a:ext>
            </a:extLst>
          </p:cNvPr>
          <p:cNvSpPr/>
          <p:nvPr/>
        </p:nvSpPr>
        <p:spPr>
          <a:xfrm>
            <a:off x="9625080" y="3382698"/>
            <a:ext cx="362522" cy="362522"/>
          </a:xfrm>
          <a:custGeom>
            <a:avLst/>
            <a:gdLst>
              <a:gd name="connsiteX0" fmla="*/ 322742 w 322742"/>
              <a:gd name="connsiteY0" fmla="*/ 161371 h 322742"/>
              <a:gd name="connsiteX1" fmla="*/ 161371 w 322742"/>
              <a:gd name="connsiteY1" fmla="*/ 322742 h 322742"/>
              <a:gd name="connsiteX2" fmla="*/ 0 w 322742"/>
              <a:gd name="connsiteY2" fmla="*/ 161371 h 322742"/>
              <a:gd name="connsiteX3" fmla="*/ 161371 w 322742"/>
              <a:gd name="connsiteY3" fmla="*/ 0 h 322742"/>
              <a:gd name="connsiteX4" fmla="*/ 322742 w 322742"/>
              <a:gd name="connsiteY4" fmla="*/ 161371 h 3227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2742" h="322742">
                <a:moveTo>
                  <a:pt x="322742" y="161371"/>
                </a:moveTo>
                <a:cubicBezTo>
                  <a:pt x="322742" y="250494"/>
                  <a:pt x="250494" y="322742"/>
                  <a:pt x="161371" y="322742"/>
                </a:cubicBezTo>
                <a:cubicBezTo>
                  <a:pt x="72249" y="322742"/>
                  <a:pt x="0" y="250494"/>
                  <a:pt x="0" y="161371"/>
                </a:cubicBezTo>
                <a:cubicBezTo>
                  <a:pt x="0" y="72248"/>
                  <a:pt x="72249" y="0"/>
                  <a:pt x="161371" y="0"/>
                </a:cubicBezTo>
                <a:cubicBezTo>
                  <a:pt x="250494" y="0"/>
                  <a:pt x="322742" y="72248"/>
                  <a:pt x="322742" y="161371"/>
                </a:cubicBezTo>
                <a:close/>
              </a:path>
            </a:pathLst>
          </a:custGeom>
          <a:solidFill>
            <a:schemeClr val="accent1"/>
          </a:solidFill>
          <a:ln w="10805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08" name="Freeform: Shape 107">
            <a:extLst>
              <a:ext uri="{FF2B5EF4-FFF2-40B4-BE49-F238E27FC236}">
                <a16:creationId xmlns:a16="http://schemas.microsoft.com/office/drawing/2014/main" id="{7E0C7ADA-41DE-4BC7-8FDB-80F9C1D4C85E}"/>
              </a:ext>
            </a:extLst>
          </p:cNvPr>
          <p:cNvSpPr/>
          <p:nvPr/>
        </p:nvSpPr>
        <p:spPr>
          <a:xfrm rot="17002069">
            <a:off x="9624799" y="4736540"/>
            <a:ext cx="362520" cy="362520"/>
          </a:xfrm>
          <a:custGeom>
            <a:avLst/>
            <a:gdLst>
              <a:gd name="connsiteX0" fmla="*/ 322740 w 322740"/>
              <a:gd name="connsiteY0" fmla="*/ 161370 h 322740"/>
              <a:gd name="connsiteX1" fmla="*/ 161370 w 322740"/>
              <a:gd name="connsiteY1" fmla="*/ 322740 h 322740"/>
              <a:gd name="connsiteX2" fmla="*/ 0 w 322740"/>
              <a:gd name="connsiteY2" fmla="*/ 161370 h 322740"/>
              <a:gd name="connsiteX3" fmla="*/ 161370 w 322740"/>
              <a:gd name="connsiteY3" fmla="*/ 0 h 322740"/>
              <a:gd name="connsiteX4" fmla="*/ 322740 w 322740"/>
              <a:gd name="connsiteY4" fmla="*/ 161370 h 3227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2740" h="322740">
                <a:moveTo>
                  <a:pt x="322740" y="161370"/>
                </a:moveTo>
                <a:cubicBezTo>
                  <a:pt x="322740" y="250492"/>
                  <a:pt x="250492" y="322740"/>
                  <a:pt x="161370" y="322740"/>
                </a:cubicBezTo>
                <a:cubicBezTo>
                  <a:pt x="72248" y="322740"/>
                  <a:pt x="0" y="250492"/>
                  <a:pt x="0" y="161370"/>
                </a:cubicBezTo>
                <a:cubicBezTo>
                  <a:pt x="0" y="72248"/>
                  <a:pt x="72248" y="0"/>
                  <a:pt x="161370" y="0"/>
                </a:cubicBezTo>
                <a:cubicBezTo>
                  <a:pt x="250492" y="0"/>
                  <a:pt x="322740" y="72248"/>
                  <a:pt x="322740" y="161370"/>
                </a:cubicBezTo>
                <a:close/>
              </a:path>
            </a:pathLst>
          </a:custGeom>
          <a:solidFill>
            <a:schemeClr val="accent2"/>
          </a:solidFill>
          <a:ln w="10805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09" name="Freeform: Shape 108">
            <a:extLst>
              <a:ext uri="{FF2B5EF4-FFF2-40B4-BE49-F238E27FC236}">
                <a16:creationId xmlns:a16="http://schemas.microsoft.com/office/drawing/2014/main" id="{55054B79-C530-49B6-AEE8-A3AE7D1CAC6C}"/>
              </a:ext>
            </a:extLst>
          </p:cNvPr>
          <p:cNvSpPr/>
          <p:nvPr/>
        </p:nvSpPr>
        <p:spPr>
          <a:xfrm>
            <a:off x="7002808" y="5649490"/>
            <a:ext cx="362522" cy="362522"/>
          </a:xfrm>
          <a:custGeom>
            <a:avLst/>
            <a:gdLst>
              <a:gd name="connsiteX0" fmla="*/ 322742 w 322742"/>
              <a:gd name="connsiteY0" fmla="*/ 161371 h 322742"/>
              <a:gd name="connsiteX1" fmla="*/ 161371 w 322742"/>
              <a:gd name="connsiteY1" fmla="*/ 322742 h 322742"/>
              <a:gd name="connsiteX2" fmla="*/ 0 w 322742"/>
              <a:gd name="connsiteY2" fmla="*/ 161371 h 322742"/>
              <a:gd name="connsiteX3" fmla="*/ 161371 w 322742"/>
              <a:gd name="connsiteY3" fmla="*/ 0 h 322742"/>
              <a:gd name="connsiteX4" fmla="*/ 322742 w 322742"/>
              <a:gd name="connsiteY4" fmla="*/ 161371 h 3227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2742" h="322742">
                <a:moveTo>
                  <a:pt x="322742" y="161371"/>
                </a:moveTo>
                <a:cubicBezTo>
                  <a:pt x="322742" y="250494"/>
                  <a:pt x="250494" y="322742"/>
                  <a:pt x="161371" y="322742"/>
                </a:cubicBezTo>
                <a:cubicBezTo>
                  <a:pt x="72249" y="322742"/>
                  <a:pt x="0" y="250494"/>
                  <a:pt x="0" y="161371"/>
                </a:cubicBezTo>
                <a:cubicBezTo>
                  <a:pt x="0" y="72248"/>
                  <a:pt x="72249" y="0"/>
                  <a:pt x="161371" y="0"/>
                </a:cubicBezTo>
                <a:cubicBezTo>
                  <a:pt x="250494" y="0"/>
                  <a:pt x="322742" y="72248"/>
                  <a:pt x="322742" y="161371"/>
                </a:cubicBezTo>
                <a:close/>
              </a:path>
            </a:pathLst>
          </a:custGeom>
          <a:solidFill>
            <a:schemeClr val="accent5"/>
          </a:solidFill>
          <a:ln w="10805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10" name="Freeform: Shape 109">
            <a:extLst>
              <a:ext uri="{FF2B5EF4-FFF2-40B4-BE49-F238E27FC236}">
                <a16:creationId xmlns:a16="http://schemas.microsoft.com/office/drawing/2014/main" id="{943E2389-83C3-4CB5-ACE5-4C4BC94F86A2}"/>
              </a:ext>
            </a:extLst>
          </p:cNvPr>
          <p:cNvSpPr/>
          <p:nvPr/>
        </p:nvSpPr>
        <p:spPr>
          <a:xfrm rot="20236885">
            <a:off x="3672722" y="5650698"/>
            <a:ext cx="362515" cy="362515"/>
          </a:xfrm>
          <a:custGeom>
            <a:avLst/>
            <a:gdLst>
              <a:gd name="connsiteX0" fmla="*/ 322738 w 322737"/>
              <a:gd name="connsiteY0" fmla="*/ 161369 h 322737"/>
              <a:gd name="connsiteX1" fmla="*/ 161369 w 322737"/>
              <a:gd name="connsiteY1" fmla="*/ 322738 h 322737"/>
              <a:gd name="connsiteX2" fmla="*/ 0 w 322737"/>
              <a:gd name="connsiteY2" fmla="*/ 161369 h 322737"/>
              <a:gd name="connsiteX3" fmla="*/ 161369 w 322737"/>
              <a:gd name="connsiteY3" fmla="*/ 0 h 322737"/>
              <a:gd name="connsiteX4" fmla="*/ 322738 w 322737"/>
              <a:gd name="connsiteY4" fmla="*/ 161369 h 3227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2737" h="322737">
                <a:moveTo>
                  <a:pt x="322738" y="161369"/>
                </a:moveTo>
                <a:cubicBezTo>
                  <a:pt x="322738" y="250490"/>
                  <a:pt x="250490" y="322738"/>
                  <a:pt x="161369" y="322738"/>
                </a:cubicBezTo>
                <a:cubicBezTo>
                  <a:pt x="72248" y="322738"/>
                  <a:pt x="0" y="250490"/>
                  <a:pt x="0" y="161369"/>
                </a:cubicBezTo>
                <a:cubicBezTo>
                  <a:pt x="0" y="72247"/>
                  <a:pt x="72248" y="0"/>
                  <a:pt x="161369" y="0"/>
                </a:cubicBezTo>
                <a:cubicBezTo>
                  <a:pt x="250490" y="0"/>
                  <a:pt x="322738" y="72247"/>
                  <a:pt x="322738" y="161369"/>
                </a:cubicBezTo>
                <a:close/>
              </a:path>
            </a:pathLst>
          </a:custGeom>
          <a:solidFill>
            <a:schemeClr val="accent4"/>
          </a:solidFill>
          <a:ln w="10805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11" name="Freeform: Shape 110">
            <a:extLst>
              <a:ext uri="{FF2B5EF4-FFF2-40B4-BE49-F238E27FC236}">
                <a16:creationId xmlns:a16="http://schemas.microsoft.com/office/drawing/2014/main" id="{6D2C72F7-D47B-463C-85C4-5E242FB51206}"/>
              </a:ext>
            </a:extLst>
          </p:cNvPr>
          <p:cNvSpPr/>
          <p:nvPr/>
        </p:nvSpPr>
        <p:spPr>
          <a:xfrm>
            <a:off x="739051" y="4733110"/>
            <a:ext cx="362522" cy="362522"/>
          </a:xfrm>
          <a:custGeom>
            <a:avLst/>
            <a:gdLst>
              <a:gd name="connsiteX0" fmla="*/ 322742 w 322742"/>
              <a:gd name="connsiteY0" fmla="*/ 161371 h 322742"/>
              <a:gd name="connsiteX1" fmla="*/ 161371 w 322742"/>
              <a:gd name="connsiteY1" fmla="*/ 322742 h 322742"/>
              <a:gd name="connsiteX2" fmla="*/ 0 w 322742"/>
              <a:gd name="connsiteY2" fmla="*/ 161371 h 322742"/>
              <a:gd name="connsiteX3" fmla="*/ 161371 w 322742"/>
              <a:gd name="connsiteY3" fmla="*/ 0 h 322742"/>
              <a:gd name="connsiteX4" fmla="*/ 322742 w 322742"/>
              <a:gd name="connsiteY4" fmla="*/ 161371 h 3227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2742" h="322742">
                <a:moveTo>
                  <a:pt x="322742" y="161371"/>
                </a:moveTo>
                <a:cubicBezTo>
                  <a:pt x="322742" y="250494"/>
                  <a:pt x="250494" y="322742"/>
                  <a:pt x="161371" y="322742"/>
                </a:cubicBezTo>
                <a:cubicBezTo>
                  <a:pt x="72248" y="322742"/>
                  <a:pt x="0" y="250494"/>
                  <a:pt x="0" y="161371"/>
                </a:cubicBezTo>
                <a:cubicBezTo>
                  <a:pt x="0" y="72248"/>
                  <a:pt x="72248" y="0"/>
                  <a:pt x="161371" y="0"/>
                </a:cubicBezTo>
                <a:cubicBezTo>
                  <a:pt x="250494" y="0"/>
                  <a:pt x="322742" y="72248"/>
                  <a:pt x="322742" y="161371"/>
                </a:cubicBezTo>
                <a:close/>
              </a:path>
            </a:pathLst>
          </a:custGeom>
          <a:solidFill>
            <a:schemeClr val="accent3"/>
          </a:solidFill>
          <a:ln w="10805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12" name="Freeform: Shape 111">
            <a:extLst>
              <a:ext uri="{FF2B5EF4-FFF2-40B4-BE49-F238E27FC236}">
                <a16:creationId xmlns:a16="http://schemas.microsoft.com/office/drawing/2014/main" id="{0040916B-3CCF-4DE0-B8CC-029E4DF0B8D1}"/>
              </a:ext>
            </a:extLst>
          </p:cNvPr>
          <p:cNvSpPr/>
          <p:nvPr/>
        </p:nvSpPr>
        <p:spPr>
          <a:xfrm rot="16753102">
            <a:off x="739033" y="3377768"/>
            <a:ext cx="362527" cy="362527"/>
          </a:xfrm>
          <a:custGeom>
            <a:avLst/>
            <a:gdLst>
              <a:gd name="connsiteX0" fmla="*/ 322747 w 322747"/>
              <a:gd name="connsiteY0" fmla="*/ 161373 h 322747"/>
              <a:gd name="connsiteX1" fmla="*/ 161374 w 322747"/>
              <a:gd name="connsiteY1" fmla="*/ 322747 h 322747"/>
              <a:gd name="connsiteX2" fmla="*/ 0 w 322747"/>
              <a:gd name="connsiteY2" fmla="*/ 161373 h 322747"/>
              <a:gd name="connsiteX3" fmla="*/ 161374 w 322747"/>
              <a:gd name="connsiteY3" fmla="*/ 0 h 322747"/>
              <a:gd name="connsiteX4" fmla="*/ 322747 w 322747"/>
              <a:gd name="connsiteY4" fmla="*/ 161373 h 3227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2747" h="322747">
                <a:moveTo>
                  <a:pt x="322747" y="161373"/>
                </a:moveTo>
                <a:cubicBezTo>
                  <a:pt x="322747" y="250498"/>
                  <a:pt x="250498" y="322747"/>
                  <a:pt x="161374" y="322747"/>
                </a:cubicBezTo>
                <a:cubicBezTo>
                  <a:pt x="72249" y="322747"/>
                  <a:pt x="0" y="250498"/>
                  <a:pt x="0" y="161373"/>
                </a:cubicBezTo>
                <a:cubicBezTo>
                  <a:pt x="0" y="72249"/>
                  <a:pt x="72249" y="0"/>
                  <a:pt x="161374" y="0"/>
                </a:cubicBezTo>
                <a:cubicBezTo>
                  <a:pt x="250498" y="0"/>
                  <a:pt x="322747" y="72249"/>
                  <a:pt x="322747" y="161373"/>
                </a:cubicBezTo>
                <a:close/>
              </a:path>
            </a:pathLst>
          </a:custGeom>
          <a:solidFill>
            <a:schemeClr val="accent2"/>
          </a:solidFill>
          <a:ln w="10805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13" name="Freeform: Shape 112">
            <a:extLst>
              <a:ext uri="{FF2B5EF4-FFF2-40B4-BE49-F238E27FC236}">
                <a16:creationId xmlns:a16="http://schemas.microsoft.com/office/drawing/2014/main" id="{F0174054-B9F3-4212-BA41-7649DB15ED58}"/>
              </a:ext>
            </a:extLst>
          </p:cNvPr>
          <p:cNvSpPr/>
          <p:nvPr/>
        </p:nvSpPr>
        <p:spPr>
          <a:xfrm>
            <a:off x="739051" y="2032287"/>
            <a:ext cx="362522" cy="362522"/>
          </a:xfrm>
          <a:custGeom>
            <a:avLst/>
            <a:gdLst>
              <a:gd name="connsiteX0" fmla="*/ 322742 w 322742"/>
              <a:gd name="connsiteY0" fmla="*/ 161371 h 322742"/>
              <a:gd name="connsiteX1" fmla="*/ 161371 w 322742"/>
              <a:gd name="connsiteY1" fmla="*/ 322742 h 322742"/>
              <a:gd name="connsiteX2" fmla="*/ 0 w 322742"/>
              <a:gd name="connsiteY2" fmla="*/ 161371 h 322742"/>
              <a:gd name="connsiteX3" fmla="*/ 161371 w 322742"/>
              <a:gd name="connsiteY3" fmla="*/ 0 h 322742"/>
              <a:gd name="connsiteX4" fmla="*/ 322742 w 322742"/>
              <a:gd name="connsiteY4" fmla="*/ 161371 h 3227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2742" h="322742">
                <a:moveTo>
                  <a:pt x="322742" y="161371"/>
                </a:moveTo>
                <a:cubicBezTo>
                  <a:pt x="322742" y="250494"/>
                  <a:pt x="250494" y="322742"/>
                  <a:pt x="161371" y="322742"/>
                </a:cubicBezTo>
                <a:cubicBezTo>
                  <a:pt x="72248" y="322742"/>
                  <a:pt x="0" y="250494"/>
                  <a:pt x="0" y="161371"/>
                </a:cubicBezTo>
                <a:cubicBezTo>
                  <a:pt x="0" y="72248"/>
                  <a:pt x="72248" y="0"/>
                  <a:pt x="161371" y="0"/>
                </a:cubicBezTo>
                <a:cubicBezTo>
                  <a:pt x="250494" y="0"/>
                  <a:pt x="322742" y="72248"/>
                  <a:pt x="322742" y="161371"/>
                </a:cubicBezTo>
                <a:close/>
              </a:path>
            </a:pathLst>
          </a:custGeom>
          <a:solidFill>
            <a:schemeClr val="accent1"/>
          </a:solidFill>
          <a:ln w="10805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14" name="Freeform: Shape 113">
            <a:extLst>
              <a:ext uri="{FF2B5EF4-FFF2-40B4-BE49-F238E27FC236}">
                <a16:creationId xmlns:a16="http://schemas.microsoft.com/office/drawing/2014/main" id="{82D19078-FDB2-4189-8F18-EA7E046C608E}"/>
              </a:ext>
            </a:extLst>
          </p:cNvPr>
          <p:cNvSpPr/>
          <p:nvPr/>
        </p:nvSpPr>
        <p:spPr>
          <a:xfrm rot="20271104">
            <a:off x="8054211" y="3262458"/>
            <a:ext cx="593673" cy="593673"/>
          </a:xfrm>
          <a:custGeom>
            <a:avLst/>
            <a:gdLst>
              <a:gd name="connsiteX0" fmla="*/ 528530 w 528529"/>
              <a:gd name="connsiteY0" fmla="*/ 264265 h 528529"/>
              <a:gd name="connsiteX1" fmla="*/ 264265 w 528529"/>
              <a:gd name="connsiteY1" fmla="*/ 528530 h 528529"/>
              <a:gd name="connsiteX2" fmla="*/ 0 w 528529"/>
              <a:gd name="connsiteY2" fmla="*/ 264265 h 528529"/>
              <a:gd name="connsiteX3" fmla="*/ 264265 w 528529"/>
              <a:gd name="connsiteY3" fmla="*/ 0 h 528529"/>
              <a:gd name="connsiteX4" fmla="*/ 528530 w 528529"/>
              <a:gd name="connsiteY4" fmla="*/ 264265 h 5285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28529" h="528529">
                <a:moveTo>
                  <a:pt x="528530" y="264265"/>
                </a:moveTo>
                <a:cubicBezTo>
                  <a:pt x="528530" y="410214"/>
                  <a:pt x="410214" y="528530"/>
                  <a:pt x="264265" y="528530"/>
                </a:cubicBezTo>
                <a:cubicBezTo>
                  <a:pt x="118315" y="528530"/>
                  <a:pt x="0" y="410214"/>
                  <a:pt x="0" y="264265"/>
                </a:cubicBezTo>
                <a:cubicBezTo>
                  <a:pt x="0" y="118316"/>
                  <a:pt x="118315" y="0"/>
                  <a:pt x="264265" y="0"/>
                </a:cubicBezTo>
                <a:cubicBezTo>
                  <a:pt x="410214" y="0"/>
                  <a:pt x="528530" y="118316"/>
                  <a:pt x="528530" y="264265"/>
                </a:cubicBezTo>
                <a:close/>
              </a:path>
            </a:pathLst>
          </a:custGeom>
          <a:solidFill>
            <a:srgbClr val="FFFFFF"/>
          </a:solidFill>
          <a:ln w="10805" cap="flat">
            <a:noFill/>
            <a:prstDash val="solid"/>
            <a:miter/>
          </a:ln>
          <a:effectLst>
            <a:outerShdw blurRad="266700" dist="165100" dir="3000000" sx="98000" sy="98000" algn="ct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115" name="Freeform: Shape 114">
            <a:extLst>
              <a:ext uri="{FF2B5EF4-FFF2-40B4-BE49-F238E27FC236}">
                <a16:creationId xmlns:a16="http://schemas.microsoft.com/office/drawing/2014/main" id="{A1C3A628-627A-4BDA-AE01-96ABCC0A1C6D}"/>
              </a:ext>
            </a:extLst>
          </p:cNvPr>
          <p:cNvSpPr/>
          <p:nvPr/>
        </p:nvSpPr>
        <p:spPr>
          <a:xfrm>
            <a:off x="5804884" y="4560833"/>
            <a:ext cx="593681" cy="593680"/>
          </a:xfrm>
          <a:custGeom>
            <a:avLst/>
            <a:gdLst>
              <a:gd name="connsiteX0" fmla="*/ 528536 w 528536"/>
              <a:gd name="connsiteY0" fmla="*/ 264268 h 528536"/>
              <a:gd name="connsiteX1" fmla="*/ 264268 w 528536"/>
              <a:gd name="connsiteY1" fmla="*/ 528536 h 528536"/>
              <a:gd name="connsiteX2" fmla="*/ 0 w 528536"/>
              <a:gd name="connsiteY2" fmla="*/ 264268 h 528536"/>
              <a:gd name="connsiteX3" fmla="*/ 264268 w 528536"/>
              <a:gd name="connsiteY3" fmla="*/ 0 h 528536"/>
              <a:gd name="connsiteX4" fmla="*/ 528536 w 528536"/>
              <a:gd name="connsiteY4" fmla="*/ 264268 h 528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28536" h="528536">
                <a:moveTo>
                  <a:pt x="528536" y="264268"/>
                </a:moveTo>
                <a:cubicBezTo>
                  <a:pt x="528536" y="410219"/>
                  <a:pt x="410220" y="528536"/>
                  <a:pt x="264268" y="528536"/>
                </a:cubicBezTo>
                <a:cubicBezTo>
                  <a:pt x="118317" y="528536"/>
                  <a:pt x="0" y="410220"/>
                  <a:pt x="0" y="264268"/>
                </a:cubicBezTo>
                <a:cubicBezTo>
                  <a:pt x="0" y="118317"/>
                  <a:pt x="118317" y="0"/>
                  <a:pt x="264268" y="0"/>
                </a:cubicBezTo>
                <a:cubicBezTo>
                  <a:pt x="410219" y="0"/>
                  <a:pt x="528536" y="118317"/>
                  <a:pt x="528536" y="264268"/>
                </a:cubicBezTo>
                <a:close/>
              </a:path>
            </a:pathLst>
          </a:custGeom>
          <a:solidFill>
            <a:srgbClr val="FFFFFF"/>
          </a:solidFill>
          <a:ln w="10805" cap="flat">
            <a:noFill/>
            <a:prstDash val="solid"/>
            <a:miter/>
          </a:ln>
          <a:effectLst>
            <a:outerShdw blurRad="266700" dist="165100" dir="3000000" sx="98000" sy="98000" algn="ct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116" name="Freeform: Shape 115">
            <a:extLst>
              <a:ext uri="{FF2B5EF4-FFF2-40B4-BE49-F238E27FC236}">
                <a16:creationId xmlns:a16="http://schemas.microsoft.com/office/drawing/2014/main" id="{D73129E2-4DDD-41E9-AE57-C0D54452F3F4}"/>
              </a:ext>
            </a:extLst>
          </p:cNvPr>
          <p:cNvSpPr/>
          <p:nvPr/>
        </p:nvSpPr>
        <p:spPr>
          <a:xfrm>
            <a:off x="3555454" y="3262142"/>
            <a:ext cx="593681" cy="593680"/>
          </a:xfrm>
          <a:custGeom>
            <a:avLst/>
            <a:gdLst>
              <a:gd name="connsiteX0" fmla="*/ 528536 w 528536"/>
              <a:gd name="connsiteY0" fmla="*/ 264268 h 528536"/>
              <a:gd name="connsiteX1" fmla="*/ 264268 w 528536"/>
              <a:gd name="connsiteY1" fmla="*/ 528536 h 528536"/>
              <a:gd name="connsiteX2" fmla="*/ 0 w 528536"/>
              <a:gd name="connsiteY2" fmla="*/ 264268 h 528536"/>
              <a:gd name="connsiteX3" fmla="*/ 264268 w 528536"/>
              <a:gd name="connsiteY3" fmla="*/ 0 h 528536"/>
              <a:gd name="connsiteX4" fmla="*/ 528536 w 528536"/>
              <a:gd name="connsiteY4" fmla="*/ 264268 h 528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28536" h="528536">
                <a:moveTo>
                  <a:pt x="528536" y="264268"/>
                </a:moveTo>
                <a:cubicBezTo>
                  <a:pt x="528536" y="410219"/>
                  <a:pt x="410220" y="528536"/>
                  <a:pt x="264268" y="528536"/>
                </a:cubicBezTo>
                <a:cubicBezTo>
                  <a:pt x="118317" y="528536"/>
                  <a:pt x="0" y="410219"/>
                  <a:pt x="0" y="264268"/>
                </a:cubicBezTo>
                <a:cubicBezTo>
                  <a:pt x="0" y="118317"/>
                  <a:pt x="118317" y="0"/>
                  <a:pt x="264268" y="0"/>
                </a:cubicBezTo>
                <a:cubicBezTo>
                  <a:pt x="410219" y="0"/>
                  <a:pt x="528536" y="118317"/>
                  <a:pt x="528536" y="264268"/>
                </a:cubicBezTo>
                <a:close/>
              </a:path>
            </a:pathLst>
          </a:custGeom>
          <a:solidFill>
            <a:srgbClr val="FFFFFF"/>
          </a:solidFill>
          <a:ln w="10805" cap="flat">
            <a:noFill/>
            <a:prstDash val="solid"/>
            <a:miter/>
          </a:ln>
          <a:effectLst>
            <a:outerShdw blurRad="266700" dist="165100" dir="3000000" sx="98000" sy="98000" algn="ct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117" name="Freeform: Shape 116">
            <a:extLst>
              <a:ext uri="{FF2B5EF4-FFF2-40B4-BE49-F238E27FC236}">
                <a16:creationId xmlns:a16="http://schemas.microsoft.com/office/drawing/2014/main" id="{D99A04D5-8551-48DE-BA28-AD10836B3F9D}"/>
              </a:ext>
            </a:extLst>
          </p:cNvPr>
          <p:cNvSpPr/>
          <p:nvPr/>
        </p:nvSpPr>
        <p:spPr>
          <a:xfrm rot="16791080">
            <a:off x="5556320" y="1383967"/>
            <a:ext cx="1091256" cy="1091256"/>
          </a:xfrm>
          <a:custGeom>
            <a:avLst/>
            <a:gdLst>
              <a:gd name="connsiteX0" fmla="*/ 971513 w 971513"/>
              <a:gd name="connsiteY0" fmla="*/ 485757 h 971513"/>
              <a:gd name="connsiteX1" fmla="*/ 485757 w 971513"/>
              <a:gd name="connsiteY1" fmla="*/ 971513 h 971513"/>
              <a:gd name="connsiteX2" fmla="*/ 0 w 971513"/>
              <a:gd name="connsiteY2" fmla="*/ 485757 h 971513"/>
              <a:gd name="connsiteX3" fmla="*/ 485757 w 971513"/>
              <a:gd name="connsiteY3" fmla="*/ 0 h 971513"/>
              <a:gd name="connsiteX4" fmla="*/ 971513 w 971513"/>
              <a:gd name="connsiteY4" fmla="*/ 485757 h 9715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71513" h="971513">
                <a:moveTo>
                  <a:pt x="971513" y="485757"/>
                </a:moveTo>
                <a:cubicBezTo>
                  <a:pt x="971513" y="754033"/>
                  <a:pt x="754033" y="971513"/>
                  <a:pt x="485757" y="971513"/>
                </a:cubicBezTo>
                <a:cubicBezTo>
                  <a:pt x="217481" y="971513"/>
                  <a:pt x="0" y="754033"/>
                  <a:pt x="0" y="485757"/>
                </a:cubicBezTo>
                <a:cubicBezTo>
                  <a:pt x="0" y="217481"/>
                  <a:pt x="217481" y="0"/>
                  <a:pt x="485757" y="0"/>
                </a:cubicBezTo>
                <a:cubicBezTo>
                  <a:pt x="754033" y="0"/>
                  <a:pt x="971513" y="217481"/>
                  <a:pt x="971513" y="485757"/>
                </a:cubicBezTo>
                <a:close/>
              </a:path>
            </a:pathLst>
          </a:custGeom>
          <a:solidFill>
            <a:srgbClr val="FFFFFF"/>
          </a:solidFill>
          <a:ln w="10805" cap="flat">
            <a:noFill/>
            <a:prstDash val="solid"/>
            <a:miter/>
          </a:ln>
          <a:effectLst>
            <a:outerShdw blurRad="266700" dist="165100" dir="3000000" sx="98000" sy="98000" algn="ct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30633A79-5BA0-4120-BCE1-36ED3DA4C8F6}"/>
              </a:ext>
            </a:extLst>
          </p:cNvPr>
          <p:cNvSpPr txBox="1"/>
          <p:nvPr/>
        </p:nvSpPr>
        <p:spPr>
          <a:xfrm>
            <a:off x="5543073" y="2546419"/>
            <a:ext cx="111730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D" sz="1600" spc="0" baseline="0" dirty="0">
                <a:solidFill>
                  <a:srgbClr val="000000"/>
                </a:solidFill>
                <a:latin typeface="+mj-lt"/>
                <a:cs typeface="Arial"/>
                <a:sym typeface="Arial"/>
                <a:rtl val="0"/>
              </a:rPr>
              <a:t>Big Bos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7B97C42E-DDAF-47BC-8AC0-72BB40813223}"/>
              </a:ext>
            </a:extLst>
          </p:cNvPr>
          <p:cNvSpPr txBox="1"/>
          <p:nvPr/>
        </p:nvSpPr>
        <p:spPr>
          <a:xfrm>
            <a:off x="5594426" y="2826055"/>
            <a:ext cx="1014598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000" spc="0" baseline="0" dirty="0" err="1">
                <a:solidFill>
                  <a:schemeClr val="tx1">
                    <a:lumMod val="75000"/>
                    <a:lumOff val="25000"/>
                  </a:schemeClr>
                </a:solidFill>
                <a:cs typeface="Arial"/>
                <a:sym typeface="Arial"/>
                <a:rtl val="0"/>
              </a:rPr>
              <a:t>FOunder</a:t>
            </a:r>
            <a:endParaRPr lang="en-ID" sz="1000" spc="0" baseline="0" dirty="0">
              <a:solidFill>
                <a:schemeClr val="tx1">
                  <a:lumMod val="75000"/>
                  <a:lumOff val="25000"/>
                </a:schemeClr>
              </a:solidFill>
              <a:cs typeface="Arial"/>
              <a:sym typeface="Arial"/>
              <a:rtl val="0"/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EC0B4D09-4B92-4ECA-8340-7096B1BAEC77}"/>
              </a:ext>
            </a:extLst>
          </p:cNvPr>
          <p:cNvGrpSpPr/>
          <p:nvPr/>
        </p:nvGrpSpPr>
        <p:grpSpPr>
          <a:xfrm>
            <a:off x="5814087" y="3162389"/>
            <a:ext cx="575274" cy="100553"/>
            <a:chOff x="5740596" y="3131909"/>
            <a:chExt cx="575274" cy="100553"/>
          </a:xfrm>
        </p:grpSpPr>
        <p:sp>
          <p:nvSpPr>
            <p:cNvPr id="62" name="Star: 5 Points 61">
              <a:extLst>
                <a:ext uri="{FF2B5EF4-FFF2-40B4-BE49-F238E27FC236}">
                  <a16:creationId xmlns:a16="http://schemas.microsoft.com/office/drawing/2014/main" id="{EFBD7230-6B9D-4D5A-A535-B78D4DC8317D}"/>
                </a:ext>
              </a:extLst>
            </p:cNvPr>
            <p:cNvSpPr/>
            <p:nvPr/>
          </p:nvSpPr>
          <p:spPr>
            <a:xfrm>
              <a:off x="5977956" y="3131909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64" name="Star: 5 Points 63">
              <a:extLst>
                <a:ext uri="{FF2B5EF4-FFF2-40B4-BE49-F238E27FC236}">
                  <a16:creationId xmlns:a16="http://schemas.microsoft.com/office/drawing/2014/main" id="{81A4590B-4DD2-497E-AD88-EF8D4BC3E5F0}"/>
                </a:ext>
              </a:extLst>
            </p:cNvPr>
            <p:cNvSpPr/>
            <p:nvPr/>
          </p:nvSpPr>
          <p:spPr>
            <a:xfrm>
              <a:off x="6096636" y="3131909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65" name="Star: 5 Points 64">
              <a:extLst>
                <a:ext uri="{FF2B5EF4-FFF2-40B4-BE49-F238E27FC236}">
                  <a16:creationId xmlns:a16="http://schemas.microsoft.com/office/drawing/2014/main" id="{CD9B7DFD-7519-4236-822E-1CE625ABB822}"/>
                </a:ext>
              </a:extLst>
            </p:cNvPr>
            <p:cNvSpPr/>
            <p:nvPr/>
          </p:nvSpPr>
          <p:spPr>
            <a:xfrm>
              <a:off x="6215317" y="3131909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69" name="Star: 5 Points 68">
              <a:extLst>
                <a:ext uri="{FF2B5EF4-FFF2-40B4-BE49-F238E27FC236}">
                  <a16:creationId xmlns:a16="http://schemas.microsoft.com/office/drawing/2014/main" id="{44A64A24-5D8E-42DF-9DD0-6D10FD00902D}"/>
                </a:ext>
              </a:extLst>
            </p:cNvPr>
            <p:cNvSpPr/>
            <p:nvPr/>
          </p:nvSpPr>
          <p:spPr>
            <a:xfrm>
              <a:off x="5740596" y="3131909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72" name="Star: 5 Points 71">
              <a:extLst>
                <a:ext uri="{FF2B5EF4-FFF2-40B4-BE49-F238E27FC236}">
                  <a16:creationId xmlns:a16="http://schemas.microsoft.com/office/drawing/2014/main" id="{50510964-A588-4138-A98B-F91224CB76B1}"/>
                </a:ext>
              </a:extLst>
            </p:cNvPr>
            <p:cNvSpPr/>
            <p:nvPr/>
          </p:nvSpPr>
          <p:spPr>
            <a:xfrm>
              <a:off x="5859276" y="3131909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75" name="TextBox 74">
            <a:extLst>
              <a:ext uri="{FF2B5EF4-FFF2-40B4-BE49-F238E27FC236}">
                <a16:creationId xmlns:a16="http://schemas.microsoft.com/office/drawing/2014/main" id="{C5D38E18-0165-4F49-9BDF-0EF348FD9F64}"/>
              </a:ext>
            </a:extLst>
          </p:cNvPr>
          <p:cNvSpPr txBox="1"/>
          <p:nvPr/>
        </p:nvSpPr>
        <p:spPr>
          <a:xfrm>
            <a:off x="3298296" y="4250285"/>
            <a:ext cx="11079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1400" spc="0" baseline="0" dirty="0">
                <a:solidFill>
                  <a:srgbClr val="000000"/>
                </a:solidFill>
                <a:latin typeface="+mj-lt"/>
                <a:cs typeface="Arial"/>
                <a:sym typeface="Arial"/>
                <a:rtl val="0"/>
              </a:rPr>
              <a:t>Nick Name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BF98E339-1C3B-4E32-B4A2-F155F0ECE63D}"/>
              </a:ext>
            </a:extLst>
          </p:cNvPr>
          <p:cNvSpPr txBox="1"/>
          <p:nvPr/>
        </p:nvSpPr>
        <p:spPr>
          <a:xfrm>
            <a:off x="3408904" y="4462922"/>
            <a:ext cx="88678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1000" spc="0" baseline="0">
                <a:solidFill>
                  <a:schemeClr val="tx1">
                    <a:lumMod val="75000"/>
                    <a:lumOff val="25000"/>
                  </a:schemeClr>
                </a:solidFill>
                <a:cs typeface="Arial"/>
                <a:sym typeface="Arial"/>
                <a:rtl val="0"/>
              </a:rPr>
              <a:t>Job Position</a:t>
            </a:r>
          </a:p>
        </p:txBody>
      </p:sp>
      <p:grpSp>
        <p:nvGrpSpPr>
          <p:cNvPr id="77" name="Group 76">
            <a:extLst>
              <a:ext uri="{FF2B5EF4-FFF2-40B4-BE49-F238E27FC236}">
                <a16:creationId xmlns:a16="http://schemas.microsoft.com/office/drawing/2014/main" id="{BA4E1FDB-2F90-42BE-9CD1-3278556CE032}"/>
              </a:ext>
            </a:extLst>
          </p:cNvPr>
          <p:cNvGrpSpPr/>
          <p:nvPr/>
        </p:nvGrpSpPr>
        <p:grpSpPr>
          <a:xfrm>
            <a:off x="3678005" y="4833344"/>
            <a:ext cx="348579" cy="100553"/>
            <a:chOff x="5908981" y="2221769"/>
            <a:chExt cx="348579" cy="100553"/>
          </a:xfrm>
        </p:grpSpPr>
        <p:sp>
          <p:nvSpPr>
            <p:cNvPr id="78" name="Star: 5 Points 77">
              <a:extLst>
                <a:ext uri="{FF2B5EF4-FFF2-40B4-BE49-F238E27FC236}">
                  <a16:creationId xmlns:a16="http://schemas.microsoft.com/office/drawing/2014/main" id="{F495B5EC-9479-4C5F-9CB3-04958BB5EEA3}"/>
                </a:ext>
              </a:extLst>
            </p:cNvPr>
            <p:cNvSpPr/>
            <p:nvPr/>
          </p:nvSpPr>
          <p:spPr>
            <a:xfrm>
              <a:off x="5908981" y="2221769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79" name="Star: 5 Points 78">
              <a:extLst>
                <a:ext uri="{FF2B5EF4-FFF2-40B4-BE49-F238E27FC236}">
                  <a16:creationId xmlns:a16="http://schemas.microsoft.com/office/drawing/2014/main" id="{D84E17C4-39D3-46B5-A8E7-CCC83CD0A58C}"/>
                </a:ext>
              </a:extLst>
            </p:cNvPr>
            <p:cNvSpPr/>
            <p:nvPr/>
          </p:nvSpPr>
          <p:spPr>
            <a:xfrm>
              <a:off x="6032994" y="2221769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81" name="Star: 5 Points 80">
              <a:extLst>
                <a:ext uri="{FF2B5EF4-FFF2-40B4-BE49-F238E27FC236}">
                  <a16:creationId xmlns:a16="http://schemas.microsoft.com/office/drawing/2014/main" id="{2CBE8567-A5A3-4F79-A128-EC15554CC600}"/>
                </a:ext>
              </a:extLst>
            </p:cNvPr>
            <p:cNvSpPr/>
            <p:nvPr/>
          </p:nvSpPr>
          <p:spPr>
            <a:xfrm>
              <a:off x="6157007" y="2221769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82" name="TextBox 81">
            <a:extLst>
              <a:ext uri="{FF2B5EF4-FFF2-40B4-BE49-F238E27FC236}">
                <a16:creationId xmlns:a16="http://schemas.microsoft.com/office/drawing/2014/main" id="{94AA1864-6CF4-4BEE-816E-5EA8FFB1940E}"/>
              </a:ext>
            </a:extLst>
          </p:cNvPr>
          <p:cNvSpPr txBox="1"/>
          <p:nvPr/>
        </p:nvSpPr>
        <p:spPr>
          <a:xfrm>
            <a:off x="7797157" y="4250285"/>
            <a:ext cx="11079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1400" spc="0" baseline="0" dirty="0">
                <a:solidFill>
                  <a:srgbClr val="000000"/>
                </a:solidFill>
                <a:latin typeface="+mj-lt"/>
                <a:cs typeface="Arial"/>
                <a:sym typeface="Arial"/>
                <a:rtl val="0"/>
              </a:rPr>
              <a:t>Nick Name</a:t>
            </a: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2AECCB2D-1963-43A8-9298-5C47F112C77E}"/>
              </a:ext>
            </a:extLst>
          </p:cNvPr>
          <p:cNvSpPr txBox="1"/>
          <p:nvPr/>
        </p:nvSpPr>
        <p:spPr>
          <a:xfrm>
            <a:off x="7907765" y="4462922"/>
            <a:ext cx="88678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1000" spc="0" baseline="0">
                <a:solidFill>
                  <a:schemeClr val="tx1">
                    <a:lumMod val="75000"/>
                    <a:lumOff val="25000"/>
                  </a:schemeClr>
                </a:solidFill>
                <a:cs typeface="Arial"/>
                <a:sym typeface="Arial"/>
                <a:rtl val="0"/>
              </a:rPr>
              <a:t>Job Position</a:t>
            </a:r>
          </a:p>
        </p:txBody>
      </p:sp>
      <p:grpSp>
        <p:nvGrpSpPr>
          <p:cNvPr id="84" name="Group 83">
            <a:extLst>
              <a:ext uri="{FF2B5EF4-FFF2-40B4-BE49-F238E27FC236}">
                <a16:creationId xmlns:a16="http://schemas.microsoft.com/office/drawing/2014/main" id="{65D8A597-6ABC-4F26-BD92-C9A2C7E45B81}"/>
              </a:ext>
            </a:extLst>
          </p:cNvPr>
          <p:cNvGrpSpPr/>
          <p:nvPr/>
        </p:nvGrpSpPr>
        <p:grpSpPr>
          <a:xfrm>
            <a:off x="8176866" y="4833344"/>
            <a:ext cx="348579" cy="100553"/>
            <a:chOff x="5908981" y="2221769"/>
            <a:chExt cx="348579" cy="100553"/>
          </a:xfrm>
        </p:grpSpPr>
        <p:sp>
          <p:nvSpPr>
            <p:cNvPr id="86" name="Star: 5 Points 85">
              <a:extLst>
                <a:ext uri="{FF2B5EF4-FFF2-40B4-BE49-F238E27FC236}">
                  <a16:creationId xmlns:a16="http://schemas.microsoft.com/office/drawing/2014/main" id="{15D75BD3-C867-4053-B8AB-680E5ADE8925}"/>
                </a:ext>
              </a:extLst>
            </p:cNvPr>
            <p:cNvSpPr/>
            <p:nvPr/>
          </p:nvSpPr>
          <p:spPr>
            <a:xfrm>
              <a:off x="5908981" y="2221769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87" name="Star: 5 Points 86">
              <a:extLst>
                <a:ext uri="{FF2B5EF4-FFF2-40B4-BE49-F238E27FC236}">
                  <a16:creationId xmlns:a16="http://schemas.microsoft.com/office/drawing/2014/main" id="{B7AEFC3D-5FAE-4715-8411-5E5855ECCB27}"/>
                </a:ext>
              </a:extLst>
            </p:cNvPr>
            <p:cNvSpPr/>
            <p:nvPr/>
          </p:nvSpPr>
          <p:spPr>
            <a:xfrm>
              <a:off x="6032994" y="2221769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88" name="Star: 5 Points 87">
              <a:extLst>
                <a:ext uri="{FF2B5EF4-FFF2-40B4-BE49-F238E27FC236}">
                  <a16:creationId xmlns:a16="http://schemas.microsoft.com/office/drawing/2014/main" id="{3C31D9CD-541D-427E-B5BC-A1CD764F4CE2}"/>
                </a:ext>
              </a:extLst>
            </p:cNvPr>
            <p:cNvSpPr/>
            <p:nvPr/>
          </p:nvSpPr>
          <p:spPr>
            <a:xfrm>
              <a:off x="6157007" y="2221769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90" name="TextBox 89">
            <a:extLst>
              <a:ext uri="{FF2B5EF4-FFF2-40B4-BE49-F238E27FC236}">
                <a16:creationId xmlns:a16="http://schemas.microsoft.com/office/drawing/2014/main" id="{859FC5C7-5EEC-4F73-8FC8-137950BFC086}"/>
              </a:ext>
            </a:extLst>
          </p:cNvPr>
          <p:cNvSpPr txBox="1"/>
          <p:nvPr/>
        </p:nvSpPr>
        <p:spPr>
          <a:xfrm>
            <a:off x="5547726" y="5549330"/>
            <a:ext cx="11079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1400" spc="0" baseline="0" dirty="0">
                <a:solidFill>
                  <a:srgbClr val="000000"/>
                </a:solidFill>
                <a:latin typeface="+mj-lt"/>
                <a:cs typeface="Arial"/>
                <a:sym typeface="Arial"/>
                <a:rtl val="0"/>
              </a:rPr>
              <a:t>Nick Name</a:t>
            </a:r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2AA95506-B101-4192-9309-414E052F828E}"/>
              </a:ext>
            </a:extLst>
          </p:cNvPr>
          <p:cNvSpPr txBox="1"/>
          <p:nvPr/>
        </p:nvSpPr>
        <p:spPr>
          <a:xfrm>
            <a:off x="5658334" y="5761967"/>
            <a:ext cx="88678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1000" spc="0" baseline="0">
                <a:solidFill>
                  <a:schemeClr val="tx1">
                    <a:lumMod val="75000"/>
                    <a:lumOff val="25000"/>
                  </a:schemeClr>
                </a:solidFill>
                <a:cs typeface="Arial"/>
                <a:sym typeface="Arial"/>
                <a:rtl val="0"/>
              </a:rPr>
              <a:t>Job Position</a:t>
            </a:r>
          </a:p>
        </p:txBody>
      </p:sp>
      <p:grpSp>
        <p:nvGrpSpPr>
          <p:cNvPr id="93" name="Group 92">
            <a:extLst>
              <a:ext uri="{FF2B5EF4-FFF2-40B4-BE49-F238E27FC236}">
                <a16:creationId xmlns:a16="http://schemas.microsoft.com/office/drawing/2014/main" id="{CFC03F5E-F810-4EA8-B675-23A431E2F985}"/>
              </a:ext>
            </a:extLst>
          </p:cNvPr>
          <p:cNvGrpSpPr/>
          <p:nvPr/>
        </p:nvGrpSpPr>
        <p:grpSpPr>
          <a:xfrm>
            <a:off x="5927435" y="6132389"/>
            <a:ext cx="348579" cy="100553"/>
            <a:chOff x="5908981" y="2221769"/>
            <a:chExt cx="348579" cy="100553"/>
          </a:xfrm>
        </p:grpSpPr>
        <p:sp>
          <p:nvSpPr>
            <p:cNvPr id="94" name="Star: 5 Points 93">
              <a:extLst>
                <a:ext uri="{FF2B5EF4-FFF2-40B4-BE49-F238E27FC236}">
                  <a16:creationId xmlns:a16="http://schemas.microsoft.com/office/drawing/2014/main" id="{F4D503EA-388A-411A-814D-C8D42A331C01}"/>
                </a:ext>
              </a:extLst>
            </p:cNvPr>
            <p:cNvSpPr/>
            <p:nvPr/>
          </p:nvSpPr>
          <p:spPr>
            <a:xfrm>
              <a:off x="5908981" y="2221769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96" name="Star: 5 Points 95">
              <a:extLst>
                <a:ext uri="{FF2B5EF4-FFF2-40B4-BE49-F238E27FC236}">
                  <a16:creationId xmlns:a16="http://schemas.microsoft.com/office/drawing/2014/main" id="{AABA8BE5-1E2F-4AA9-8D1B-0B485518DCF3}"/>
                </a:ext>
              </a:extLst>
            </p:cNvPr>
            <p:cNvSpPr/>
            <p:nvPr/>
          </p:nvSpPr>
          <p:spPr>
            <a:xfrm>
              <a:off x="6032994" y="2221769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97" name="Star: 5 Points 96">
              <a:extLst>
                <a:ext uri="{FF2B5EF4-FFF2-40B4-BE49-F238E27FC236}">
                  <a16:creationId xmlns:a16="http://schemas.microsoft.com/office/drawing/2014/main" id="{5EE4A3D9-9A7F-40D7-BEE5-071D8CAEAA08}"/>
                </a:ext>
              </a:extLst>
            </p:cNvPr>
            <p:cNvSpPr/>
            <p:nvPr/>
          </p:nvSpPr>
          <p:spPr>
            <a:xfrm>
              <a:off x="6157007" y="2221769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99" name="TextBox 98">
            <a:extLst>
              <a:ext uri="{FF2B5EF4-FFF2-40B4-BE49-F238E27FC236}">
                <a16:creationId xmlns:a16="http://schemas.microsoft.com/office/drawing/2014/main" id="{FC5C6398-AE18-458E-AA4C-D9CEDF601CD7}"/>
              </a:ext>
            </a:extLst>
          </p:cNvPr>
          <p:cNvSpPr txBox="1"/>
          <p:nvPr/>
        </p:nvSpPr>
        <p:spPr>
          <a:xfrm>
            <a:off x="1159299" y="3425460"/>
            <a:ext cx="115718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D" sz="1200" spc="0" baseline="0" dirty="0">
                <a:solidFill>
                  <a:schemeClr val="tx2">
                    <a:lumMod val="85000"/>
                    <a:lumOff val="15000"/>
                  </a:schemeClr>
                </a:solidFill>
                <a:latin typeface="+mj-lt"/>
                <a:cs typeface="Arial"/>
                <a:sym typeface="Arial"/>
                <a:rtl val="0"/>
              </a:rPr>
              <a:t>Nick Name</a:t>
            </a:r>
          </a:p>
        </p:txBody>
      </p:sp>
      <p:sp>
        <p:nvSpPr>
          <p:cNvPr id="100" name="TextBox 99">
            <a:extLst>
              <a:ext uri="{FF2B5EF4-FFF2-40B4-BE49-F238E27FC236}">
                <a16:creationId xmlns:a16="http://schemas.microsoft.com/office/drawing/2014/main" id="{A3EF45A6-4FE4-45C0-8A30-C06F723497B6}"/>
              </a:ext>
            </a:extLst>
          </p:cNvPr>
          <p:cNvSpPr txBox="1"/>
          <p:nvPr/>
        </p:nvSpPr>
        <p:spPr>
          <a:xfrm>
            <a:off x="1159299" y="2075049"/>
            <a:ext cx="115718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D" sz="1200" spc="0" baseline="0" dirty="0">
                <a:solidFill>
                  <a:schemeClr val="tx2">
                    <a:lumMod val="85000"/>
                    <a:lumOff val="15000"/>
                  </a:schemeClr>
                </a:solidFill>
                <a:latin typeface="+mj-lt"/>
                <a:cs typeface="Arial"/>
                <a:sym typeface="Arial"/>
                <a:rtl val="0"/>
              </a:rPr>
              <a:t>Nick Name</a:t>
            </a:r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37E89EEB-108A-4CFE-A571-CB363E34BFF1}"/>
              </a:ext>
            </a:extLst>
          </p:cNvPr>
          <p:cNvSpPr txBox="1"/>
          <p:nvPr/>
        </p:nvSpPr>
        <p:spPr>
          <a:xfrm>
            <a:off x="1159299" y="4775871"/>
            <a:ext cx="115718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D" sz="1200" spc="0" baseline="0" dirty="0">
                <a:solidFill>
                  <a:schemeClr val="tx2">
                    <a:lumMod val="85000"/>
                    <a:lumOff val="15000"/>
                  </a:schemeClr>
                </a:solidFill>
                <a:latin typeface="+mj-lt"/>
                <a:cs typeface="Arial"/>
                <a:sym typeface="Arial"/>
                <a:rtl val="0"/>
              </a:rPr>
              <a:t>Nick Name</a:t>
            </a:r>
          </a:p>
        </p:txBody>
      </p:sp>
      <p:sp>
        <p:nvSpPr>
          <p:cNvPr id="103" name="TextBox 102">
            <a:extLst>
              <a:ext uri="{FF2B5EF4-FFF2-40B4-BE49-F238E27FC236}">
                <a16:creationId xmlns:a16="http://schemas.microsoft.com/office/drawing/2014/main" id="{EC1F3062-C394-45E9-AC83-BB7CCEACC456}"/>
              </a:ext>
            </a:extLst>
          </p:cNvPr>
          <p:cNvSpPr txBox="1"/>
          <p:nvPr/>
        </p:nvSpPr>
        <p:spPr>
          <a:xfrm>
            <a:off x="10059459" y="3425460"/>
            <a:ext cx="115718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D" sz="1200" spc="0" baseline="0" dirty="0">
                <a:solidFill>
                  <a:schemeClr val="tx2">
                    <a:lumMod val="85000"/>
                    <a:lumOff val="15000"/>
                  </a:schemeClr>
                </a:solidFill>
                <a:latin typeface="+mj-lt"/>
                <a:cs typeface="Arial"/>
                <a:sym typeface="Arial"/>
                <a:rtl val="0"/>
              </a:rPr>
              <a:t>Nick Name</a:t>
            </a:r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C69ADEE4-4D55-491A-94DA-8C75A7C247F3}"/>
              </a:ext>
            </a:extLst>
          </p:cNvPr>
          <p:cNvSpPr txBox="1"/>
          <p:nvPr/>
        </p:nvSpPr>
        <p:spPr>
          <a:xfrm>
            <a:off x="10059459" y="2075049"/>
            <a:ext cx="115718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D" sz="1200" spc="0" baseline="0" dirty="0">
                <a:solidFill>
                  <a:schemeClr val="tx2">
                    <a:lumMod val="85000"/>
                    <a:lumOff val="15000"/>
                  </a:schemeClr>
                </a:solidFill>
                <a:latin typeface="+mj-lt"/>
                <a:cs typeface="Arial"/>
                <a:sym typeface="Arial"/>
                <a:rtl val="0"/>
              </a:rPr>
              <a:t>Nick Name</a:t>
            </a:r>
          </a:p>
        </p:txBody>
      </p:sp>
      <p:sp>
        <p:nvSpPr>
          <p:cNvPr id="118" name="TextBox 117">
            <a:extLst>
              <a:ext uri="{FF2B5EF4-FFF2-40B4-BE49-F238E27FC236}">
                <a16:creationId xmlns:a16="http://schemas.microsoft.com/office/drawing/2014/main" id="{CA66E58F-8C39-4439-8D12-89284E1BB99B}"/>
              </a:ext>
            </a:extLst>
          </p:cNvPr>
          <p:cNvSpPr txBox="1"/>
          <p:nvPr/>
        </p:nvSpPr>
        <p:spPr>
          <a:xfrm>
            <a:off x="10059459" y="4775871"/>
            <a:ext cx="115718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D" sz="1200" spc="0" baseline="0" dirty="0">
                <a:solidFill>
                  <a:schemeClr val="tx2">
                    <a:lumMod val="85000"/>
                    <a:lumOff val="15000"/>
                  </a:schemeClr>
                </a:solidFill>
                <a:latin typeface="+mj-lt"/>
                <a:cs typeface="Arial"/>
                <a:sym typeface="Arial"/>
                <a:rtl val="0"/>
              </a:rPr>
              <a:t>Nick Name</a:t>
            </a:r>
          </a:p>
        </p:txBody>
      </p:sp>
      <p:sp>
        <p:nvSpPr>
          <p:cNvPr id="73" name="Freeform: Shape 72">
            <a:extLst>
              <a:ext uri="{FF2B5EF4-FFF2-40B4-BE49-F238E27FC236}">
                <a16:creationId xmlns:a16="http://schemas.microsoft.com/office/drawing/2014/main" id="{76D47AC8-40F2-4DEF-9AF9-ABD033CD9D8A}"/>
              </a:ext>
            </a:extLst>
          </p:cNvPr>
          <p:cNvSpPr/>
          <p:nvPr/>
        </p:nvSpPr>
        <p:spPr>
          <a:xfrm>
            <a:off x="838920" y="3474170"/>
            <a:ext cx="162752" cy="169722"/>
          </a:xfrm>
          <a:custGeom>
            <a:avLst/>
            <a:gdLst>
              <a:gd name="connsiteX0" fmla="*/ 421097 w 423202"/>
              <a:gd name="connsiteY0" fmla="*/ 392728 h 441320"/>
              <a:gd name="connsiteX1" fmla="*/ 401189 w 423202"/>
              <a:gd name="connsiteY1" fmla="*/ 335622 h 441320"/>
              <a:gd name="connsiteX2" fmla="*/ 373422 w 423202"/>
              <a:gd name="connsiteY2" fmla="*/ 307332 h 441320"/>
              <a:gd name="connsiteX3" fmla="*/ 268380 w 423202"/>
              <a:gd name="connsiteY3" fmla="*/ 268432 h 441320"/>
              <a:gd name="connsiteX4" fmla="*/ 250436 w 423202"/>
              <a:gd name="connsiteY4" fmla="*/ 246952 h 441320"/>
              <a:gd name="connsiteX5" fmla="*/ 245721 w 423202"/>
              <a:gd name="connsiteY5" fmla="*/ 221412 h 441320"/>
              <a:gd name="connsiteX6" fmla="*/ 296801 w 423202"/>
              <a:gd name="connsiteY6" fmla="*/ 155007 h 441320"/>
              <a:gd name="connsiteX7" fmla="*/ 291562 w 423202"/>
              <a:gd name="connsiteY7" fmla="*/ 208314 h 441320"/>
              <a:gd name="connsiteX8" fmla="*/ 320639 w 423202"/>
              <a:gd name="connsiteY8" fmla="*/ 107594 h 441320"/>
              <a:gd name="connsiteX9" fmla="*/ 258163 w 423202"/>
              <a:gd name="connsiteY9" fmla="*/ 5302 h 441320"/>
              <a:gd name="connsiteX10" fmla="*/ 187830 w 423202"/>
              <a:gd name="connsiteY10" fmla="*/ 6219 h 441320"/>
              <a:gd name="connsiteX11" fmla="*/ 121818 w 423202"/>
              <a:gd name="connsiteY11" fmla="*/ 153305 h 441320"/>
              <a:gd name="connsiteX12" fmla="*/ 165564 w 423202"/>
              <a:gd name="connsiteY12" fmla="*/ 212505 h 441320"/>
              <a:gd name="connsiteX13" fmla="*/ 177613 w 423202"/>
              <a:gd name="connsiteY13" fmla="*/ 221019 h 441320"/>
              <a:gd name="connsiteX14" fmla="*/ 172898 w 423202"/>
              <a:gd name="connsiteY14" fmla="*/ 246821 h 441320"/>
              <a:gd name="connsiteX15" fmla="*/ 154824 w 423202"/>
              <a:gd name="connsiteY15" fmla="*/ 268301 h 441320"/>
              <a:gd name="connsiteX16" fmla="*/ 49781 w 423202"/>
              <a:gd name="connsiteY16" fmla="*/ 307201 h 441320"/>
              <a:gd name="connsiteX17" fmla="*/ 22014 w 423202"/>
              <a:gd name="connsiteY17" fmla="*/ 335492 h 441320"/>
              <a:gd name="connsiteX18" fmla="*/ 2106 w 423202"/>
              <a:gd name="connsiteY18" fmla="*/ 392597 h 441320"/>
              <a:gd name="connsiteX19" fmla="*/ 36684 w 423202"/>
              <a:gd name="connsiteY19" fmla="*/ 441320 h 441320"/>
              <a:gd name="connsiteX20" fmla="*/ 152466 w 423202"/>
              <a:gd name="connsiteY20" fmla="*/ 441320 h 441320"/>
              <a:gd name="connsiteX21" fmla="*/ 129545 w 423202"/>
              <a:gd name="connsiteY21" fmla="*/ 348720 h 441320"/>
              <a:gd name="connsiteX22" fmla="*/ 298504 w 423202"/>
              <a:gd name="connsiteY22" fmla="*/ 348720 h 441320"/>
              <a:gd name="connsiteX23" fmla="*/ 269820 w 423202"/>
              <a:gd name="connsiteY23" fmla="*/ 441320 h 441320"/>
              <a:gd name="connsiteX24" fmla="*/ 386389 w 423202"/>
              <a:gd name="connsiteY24" fmla="*/ 441320 h 441320"/>
              <a:gd name="connsiteX25" fmla="*/ 421097 w 423202"/>
              <a:gd name="connsiteY25" fmla="*/ 392728 h 441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423202" h="441320">
                <a:moveTo>
                  <a:pt x="421097" y="392728"/>
                </a:moveTo>
                <a:lnTo>
                  <a:pt x="401189" y="335622"/>
                </a:lnTo>
                <a:cubicBezTo>
                  <a:pt x="396605" y="322525"/>
                  <a:pt x="386520" y="312047"/>
                  <a:pt x="373422" y="307332"/>
                </a:cubicBezTo>
                <a:lnTo>
                  <a:pt x="268380" y="268432"/>
                </a:lnTo>
                <a:cubicBezTo>
                  <a:pt x="259080" y="264896"/>
                  <a:pt x="252139" y="256775"/>
                  <a:pt x="250436" y="246952"/>
                </a:cubicBezTo>
                <a:lnTo>
                  <a:pt x="245721" y="221412"/>
                </a:lnTo>
                <a:cubicBezTo>
                  <a:pt x="285144" y="208707"/>
                  <a:pt x="295884" y="145970"/>
                  <a:pt x="296801" y="155007"/>
                </a:cubicBezTo>
                <a:cubicBezTo>
                  <a:pt x="297718" y="165092"/>
                  <a:pt x="291562" y="208314"/>
                  <a:pt x="291562" y="208314"/>
                </a:cubicBezTo>
                <a:cubicBezTo>
                  <a:pt x="291562" y="208314"/>
                  <a:pt x="324568" y="164568"/>
                  <a:pt x="320639" y="107594"/>
                </a:cubicBezTo>
                <a:cubicBezTo>
                  <a:pt x="316710" y="50750"/>
                  <a:pt x="282656" y="17745"/>
                  <a:pt x="258163" y="5302"/>
                </a:cubicBezTo>
                <a:cubicBezTo>
                  <a:pt x="233671" y="-7141"/>
                  <a:pt x="187830" y="6219"/>
                  <a:pt x="187830" y="6219"/>
                </a:cubicBezTo>
                <a:cubicBezTo>
                  <a:pt x="125747" y="-9105"/>
                  <a:pt x="96016" y="104582"/>
                  <a:pt x="121818" y="153305"/>
                </a:cubicBezTo>
                <a:cubicBezTo>
                  <a:pt x="139107" y="185917"/>
                  <a:pt x="156133" y="204123"/>
                  <a:pt x="165564" y="212505"/>
                </a:cubicBezTo>
                <a:cubicBezTo>
                  <a:pt x="168052" y="214732"/>
                  <a:pt x="172112" y="218137"/>
                  <a:pt x="177613" y="221019"/>
                </a:cubicBezTo>
                <a:lnTo>
                  <a:pt x="172898" y="246821"/>
                </a:lnTo>
                <a:cubicBezTo>
                  <a:pt x="171065" y="256644"/>
                  <a:pt x="164123" y="264765"/>
                  <a:pt x="154824" y="268301"/>
                </a:cubicBezTo>
                <a:lnTo>
                  <a:pt x="49781" y="307201"/>
                </a:lnTo>
                <a:cubicBezTo>
                  <a:pt x="36815" y="312047"/>
                  <a:pt x="26468" y="322394"/>
                  <a:pt x="22014" y="335492"/>
                </a:cubicBezTo>
                <a:lnTo>
                  <a:pt x="2106" y="392597"/>
                </a:lnTo>
                <a:cubicBezTo>
                  <a:pt x="-6276" y="416304"/>
                  <a:pt x="11405" y="441320"/>
                  <a:pt x="36684" y="441320"/>
                </a:cubicBezTo>
                <a:lnTo>
                  <a:pt x="152466" y="441320"/>
                </a:lnTo>
                <a:lnTo>
                  <a:pt x="129545" y="348720"/>
                </a:lnTo>
                <a:cubicBezTo>
                  <a:pt x="129545" y="348720"/>
                  <a:pt x="225943" y="382119"/>
                  <a:pt x="298504" y="348720"/>
                </a:cubicBezTo>
                <a:lnTo>
                  <a:pt x="269820" y="441320"/>
                </a:lnTo>
                <a:lnTo>
                  <a:pt x="386389" y="441320"/>
                </a:lnTo>
                <a:cubicBezTo>
                  <a:pt x="411798" y="441451"/>
                  <a:pt x="429480" y="416566"/>
                  <a:pt x="421097" y="392728"/>
                </a:cubicBezTo>
                <a:close/>
              </a:path>
            </a:pathLst>
          </a:custGeom>
          <a:solidFill>
            <a:schemeClr val="bg2"/>
          </a:solidFill>
          <a:ln w="13086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74" name="Freeform: Shape 73">
            <a:extLst>
              <a:ext uri="{FF2B5EF4-FFF2-40B4-BE49-F238E27FC236}">
                <a16:creationId xmlns:a16="http://schemas.microsoft.com/office/drawing/2014/main" id="{9622F05F-C566-4E78-901B-968C3AB26479}"/>
              </a:ext>
            </a:extLst>
          </p:cNvPr>
          <p:cNvSpPr/>
          <p:nvPr/>
        </p:nvSpPr>
        <p:spPr>
          <a:xfrm>
            <a:off x="838865" y="2124157"/>
            <a:ext cx="162862" cy="178782"/>
          </a:xfrm>
          <a:custGeom>
            <a:avLst/>
            <a:gdLst>
              <a:gd name="connsiteX0" fmla="*/ 189148 w 423482"/>
              <a:gd name="connsiteY0" fmla="*/ 26 h 464876"/>
              <a:gd name="connsiteX1" fmla="*/ 268192 w 423482"/>
              <a:gd name="connsiteY1" fmla="*/ 30429 h 464876"/>
              <a:gd name="connsiteX2" fmla="*/ 265965 w 423482"/>
              <a:gd name="connsiteY2" fmla="*/ 15105 h 464876"/>
              <a:gd name="connsiteX3" fmla="*/ 308401 w 423482"/>
              <a:gd name="connsiteY3" fmla="*/ 124339 h 464876"/>
              <a:gd name="connsiteX4" fmla="*/ 255430 w 423482"/>
              <a:gd name="connsiteY4" fmla="*/ 242843 h 464876"/>
              <a:gd name="connsiteX5" fmla="*/ 246136 w 423482"/>
              <a:gd name="connsiteY5" fmla="*/ 246512 h 464876"/>
              <a:gd name="connsiteX6" fmla="*/ 250510 w 423482"/>
              <a:gd name="connsiteY6" fmla="*/ 270246 h 464876"/>
              <a:gd name="connsiteX7" fmla="*/ 268584 w 423482"/>
              <a:gd name="connsiteY7" fmla="*/ 291726 h 464876"/>
              <a:gd name="connsiteX8" fmla="*/ 373758 w 423482"/>
              <a:gd name="connsiteY8" fmla="*/ 330626 h 464876"/>
              <a:gd name="connsiteX9" fmla="*/ 401525 w 423482"/>
              <a:gd name="connsiteY9" fmla="*/ 359047 h 464876"/>
              <a:gd name="connsiteX10" fmla="*/ 421433 w 423482"/>
              <a:gd name="connsiteY10" fmla="*/ 416153 h 464876"/>
              <a:gd name="connsiteX11" fmla="*/ 386724 w 423482"/>
              <a:gd name="connsiteY11" fmla="*/ 464876 h 464876"/>
              <a:gd name="connsiteX12" fmla="*/ 246319 w 423482"/>
              <a:gd name="connsiteY12" fmla="*/ 464876 h 464876"/>
              <a:gd name="connsiteX13" fmla="*/ 223398 w 423482"/>
              <a:gd name="connsiteY13" fmla="*/ 379741 h 464876"/>
              <a:gd name="connsiteX14" fmla="*/ 235448 w 423482"/>
              <a:gd name="connsiteY14" fmla="*/ 346866 h 464876"/>
              <a:gd name="connsiteX15" fmla="*/ 217111 w 423482"/>
              <a:gd name="connsiteY15" fmla="*/ 334948 h 464876"/>
              <a:gd name="connsiteX16" fmla="*/ 211872 w 423482"/>
              <a:gd name="connsiteY16" fmla="*/ 331542 h 464876"/>
              <a:gd name="connsiteX17" fmla="*/ 205978 w 423482"/>
              <a:gd name="connsiteY17" fmla="*/ 335340 h 464876"/>
              <a:gd name="connsiteX18" fmla="*/ 188296 w 423482"/>
              <a:gd name="connsiteY18" fmla="*/ 346866 h 464876"/>
              <a:gd name="connsiteX19" fmla="*/ 200346 w 423482"/>
              <a:gd name="connsiteY19" fmla="*/ 379741 h 464876"/>
              <a:gd name="connsiteX20" fmla="*/ 177163 w 423482"/>
              <a:gd name="connsiteY20" fmla="*/ 464876 h 464876"/>
              <a:gd name="connsiteX21" fmla="*/ 36758 w 423482"/>
              <a:gd name="connsiteY21" fmla="*/ 464876 h 464876"/>
              <a:gd name="connsiteX22" fmla="*/ 2049 w 423482"/>
              <a:gd name="connsiteY22" fmla="*/ 416153 h 464876"/>
              <a:gd name="connsiteX23" fmla="*/ 21957 w 423482"/>
              <a:gd name="connsiteY23" fmla="*/ 359047 h 464876"/>
              <a:gd name="connsiteX24" fmla="*/ 49724 w 423482"/>
              <a:gd name="connsiteY24" fmla="*/ 330626 h 464876"/>
              <a:gd name="connsiteX25" fmla="*/ 154898 w 423482"/>
              <a:gd name="connsiteY25" fmla="*/ 291726 h 464876"/>
              <a:gd name="connsiteX26" fmla="*/ 172972 w 423482"/>
              <a:gd name="connsiteY26" fmla="*/ 270246 h 464876"/>
              <a:gd name="connsiteX27" fmla="*/ 177721 w 423482"/>
              <a:gd name="connsiteY27" fmla="*/ 244478 h 464876"/>
              <a:gd name="connsiteX28" fmla="*/ 169240 w 423482"/>
              <a:gd name="connsiteY28" fmla="*/ 240186 h 464876"/>
              <a:gd name="connsiteX29" fmla="*/ 116915 w 423482"/>
              <a:gd name="connsiteY29" fmla="*/ 120540 h 464876"/>
              <a:gd name="connsiteX30" fmla="*/ 117439 w 423482"/>
              <a:gd name="connsiteY30" fmla="*/ 92381 h 464876"/>
              <a:gd name="connsiteX31" fmla="*/ 158434 w 423482"/>
              <a:gd name="connsiteY31" fmla="*/ 14843 h 464876"/>
              <a:gd name="connsiteX32" fmla="*/ 143110 w 423482"/>
              <a:gd name="connsiteY32" fmla="*/ 7246 h 464876"/>
              <a:gd name="connsiteX33" fmla="*/ 189148 w 423482"/>
              <a:gd name="connsiteY33" fmla="*/ 26 h 464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423482" h="464876">
                <a:moveTo>
                  <a:pt x="189148" y="26"/>
                </a:moveTo>
                <a:cubicBezTo>
                  <a:pt x="214918" y="-449"/>
                  <a:pt x="246188" y="5347"/>
                  <a:pt x="268192" y="30429"/>
                </a:cubicBezTo>
                <a:lnTo>
                  <a:pt x="265965" y="15105"/>
                </a:lnTo>
                <a:cubicBezTo>
                  <a:pt x="265965" y="15105"/>
                  <a:pt x="316522" y="72996"/>
                  <a:pt x="308401" y="124339"/>
                </a:cubicBezTo>
                <a:cubicBezTo>
                  <a:pt x="302606" y="160488"/>
                  <a:pt x="288927" y="215719"/>
                  <a:pt x="255430" y="242843"/>
                </a:cubicBezTo>
                <a:lnTo>
                  <a:pt x="246136" y="246512"/>
                </a:lnTo>
                <a:lnTo>
                  <a:pt x="250510" y="270246"/>
                </a:lnTo>
                <a:cubicBezTo>
                  <a:pt x="252344" y="280069"/>
                  <a:pt x="259154" y="288320"/>
                  <a:pt x="268584" y="291726"/>
                </a:cubicBezTo>
                <a:lnTo>
                  <a:pt x="373758" y="330626"/>
                </a:lnTo>
                <a:cubicBezTo>
                  <a:pt x="386724" y="335472"/>
                  <a:pt x="396941" y="345950"/>
                  <a:pt x="401525" y="359047"/>
                </a:cubicBezTo>
                <a:lnTo>
                  <a:pt x="421433" y="416153"/>
                </a:lnTo>
                <a:cubicBezTo>
                  <a:pt x="429684" y="439990"/>
                  <a:pt x="412003" y="464876"/>
                  <a:pt x="386724" y="464876"/>
                </a:cubicBezTo>
                <a:lnTo>
                  <a:pt x="246319" y="464876"/>
                </a:lnTo>
                <a:lnTo>
                  <a:pt x="223398" y="379741"/>
                </a:lnTo>
                <a:lnTo>
                  <a:pt x="235448" y="346866"/>
                </a:lnTo>
                <a:lnTo>
                  <a:pt x="217111" y="334948"/>
                </a:lnTo>
                <a:lnTo>
                  <a:pt x="211872" y="331542"/>
                </a:lnTo>
                <a:lnTo>
                  <a:pt x="205978" y="335340"/>
                </a:lnTo>
                <a:lnTo>
                  <a:pt x="188296" y="346866"/>
                </a:lnTo>
                <a:lnTo>
                  <a:pt x="200346" y="379741"/>
                </a:lnTo>
                <a:lnTo>
                  <a:pt x="177163" y="464876"/>
                </a:lnTo>
                <a:lnTo>
                  <a:pt x="36758" y="464876"/>
                </a:lnTo>
                <a:cubicBezTo>
                  <a:pt x="11479" y="464876"/>
                  <a:pt x="-6202" y="439990"/>
                  <a:pt x="2049" y="416153"/>
                </a:cubicBezTo>
                <a:lnTo>
                  <a:pt x="21957" y="359047"/>
                </a:lnTo>
                <a:cubicBezTo>
                  <a:pt x="26410" y="345819"/>
                  <a:pt x="36627" y="335472"/>
                  <a:pt x="49724" y="330626"/>
                </a:cubicBezTo>
                <a:lnTo>
                  <a:pt x="154898" y="291726"/>
                </a:lnTo>
                <a:cubicBezTo>
                  <a:pt x="164328" y="288189"/>
                  <a:pt x="171139" y="280069"/>
                  <a:pt x="172972" y="270246"/>
                </a:cubicBezTo>
                <a:lnTo>
                  <a:pt x="177721" y="244478"/>
                </a:lnTo>
                <a:lnTo>
                  <a:pt x="169240" y="240186"/>
                </a:lnTo>
                <a:cubicBezTo>
                  <a:pt x="145861" y="222439"/>
                  <a:pt x="121368" y="187862"/>
                  <a:pt x="116915" y="120540"/>
                </a:cubicBezTo>
                <a:lnTo>
                  <a:pt x="117439" y="92381"/>
                </a:lnTo>
                <a:cubicBezTo>
                  <a:pt x="117439" y="92381"/>
                  <a:pt x="122023" y="28988"/>
                  <a:pt x="158434" y="14843"/>
                </a:cubicBezTo>
                <a:lnTo>
                  <a:pt x="143110" y="7246"/>
                </a:lnTo>
                <a:cubicBezTo>
                  <a:pt x="143110" y="7246"/>
                  <a:pt x="163379" y="501"/>
                  <a:pt x="189148" y="26"/>
                </a:cubicBezTo>
                <a:close/>
              </a:path>
            </a:pathLst>
          </a:custGeom>
          <a:solidFill>
            <a:schemeClr val="bg2"/>
          </a:solidFill>
          <a:ln w="13086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89" name="Freeform: Shape 88">
            <a:extLst>
              <a:ext uri="{FF2B5EF4-FFF2-40B4-BE49-F238E27FC236}">
                <a16:creationId xmlns:a16="http://schemas.microsoft.com/office/drawing/2014/main" id="{01FAEFB3-6124-4E20-BA38-08FDEF517444}"/>
              </a:ext>
            </a:extLst>
          </p:cNvPr>
          <p:cNvSpPr/>
          <p:nvPr/>
        </p:nvSpPr>
        <p:spPr>
          <a:xfrm>
            <a:off x="838865" y="4824980"/>
            <a:ext cx="162862" cy="178782"/>
          </a:xfrm>
          <a:custGeom>
            <a:avLst/>
            <a:gdLst>
              <a:gd name="connsiteX0" fmla="*/ 189148 w 423482"/>
              <a:gd name="connsiteY0" fmla="*/ 26 h 464876"/>
              <a:gd name="connsiteX1" fmla="*/ 268192 w 423482"/>
              <a:gd name="connsiteY1" fmla="*/ 30429 h 464876"/>
              <a:gd name="connsiteX2" fmla="*/ 265965 w 423482"/>
              <a:gd name="connsiteY2" fmla="*/ 15105 h 464876"/>
              <a:gd name="connsiteX3" fmla="*/ 308401 w 423482"/>
              <a:gd name="connsiteY3" fmla="*/ 124339 h 464876"/>
              <a:gd name="connsiteX4" fmla="*/ 255430 w 423482"/>
              <a:gd name="connsiteY4" fmla="*/ 242843 h 464876"/>
              <a:gd name="connsiteX5" fmla="*/ 246136 w 423482"/>
              <a:gd name="connsiteY5" fmla="*/ 246512 h 464876"/>
              <a:gd name="connsiteX6" fmla="*/ 250510 w 423482"/>
              <a:gd name="connsiteY6" fmla="*/ 270246 h 464876"/>
              <a:gd name="connsiteX7" fmla="*/ 268584 w 423482"/>
              <a:gd name="connsiteY7" fmla="*/ 291726 h 464876"/>
              <a:gd name="connsiteX8" fmla="*/ 373758 w 423482"/>
              <a:gd name="connsiteY8" fmla="*/ 330626 h 464876"/>
              <a:gd name="connsiteX9" fmla="*/ 401525 w 423482"/>
              <a:gd name="connsiteY9" fmla="*/ 359047 h 464876"/>
              <a:gd name="connsiteX10" fmla="*/ 421433 w 423482"/>
              <a:gd name="connsiteY10" fmla="*/ 416153 h 464876"/>
              <a:gd name="connsiteX11" fmla="*/ 386724 w 423482"/>
              <a:gd name="connsiteY11" fmla="*/ 464876 h 464876"/>
              <a:gd name="connsiteX12" fmla="*/ 246319 w 423482"/>
              <a:gd name="connsiteY12" fmla="*/ 464876 h 464876"/>
              <a:gd name="connsiteX13" fmla="*/ 223398 w 423482"/>
              <a:gd name="connsiteY13" fmla="*/ 379741 h 464876"/>
              <a:gd name="connsiteX14" fmla="*/ 235448 w 423482"/>
              <a:gd name="connsiteY14" fmla="*/ 346866 h 464876"/>
              <a:gd name="connsiteX15" fmla="*/ 217111 w 423482"/>
              <a:gd name="connsiteY15" fmla="*/ 334948 h 464876"/>
              <a:gd name="connsiteX16" fmla="*/ 211872 w 423482"/>
              <a:gd name="connsiteY16" fmla="*/ 331542 h 464876"/>
              <a:gd name="connsiteX17" fmla="*/ 205978 w 423482"/>
              <a:gd name="connsiteY17" fmla="*/ 335340 h 464876"/>
              <a:gd name="connsiteX18" fmla="*/ 188296 w 423482"/>
              <a:gd name="connsiteY18" fmla="*/ 346866 h 464876"/>
              <a:gd name="connsiteX19" fmla="*/ 200346 w 423482"/>
              <a:gd name="connsiteY19" fmla="*/ 379741 h 464876"/>
              <a:gd name="connsiteX20" fmla="*/ 177163 w 423482"/>
              <a:gd name="connsiteY20" fmla="*/ 464876 h 464876"/>
              <a:gd name="connsiteX21" fmla="*/ 36758 w 423482"/>
              <a:gd name="connsiteY21" fmla="*/ 464876 h 464876"/>
              <a:gd name="connsiteX22" fmla="*/ 2049 w 423482"/>
              <a:gd name="connsiteY22" fmla="*/ 416153 h 464876"/>
              <a:gd name="connsiteX23" fmla="*/ 21957 w 423482"/>
              <a:gd name="connsiteY23" fmla="*/ 359047 h 464876"/>
              <a:gd name="connsiteX24" fmla="*/ 49724 w 423482"/>
              <a:gd name="connsiteY24" fmla="*/ 330626 h 464876"/>
              <a:gd name="connsiteX25" fmla="*/ 154898 w 423482"/>
              <a:gd name="connsiteY25" fmla="*/ 291726 h 464876"/>
              <a:gd name="connsiteX26" fmla="*/ 172972 w 423482"/>
              <a:gd name="connsiteY26" fmla="*/ 270246 h 464876"/>
              <a:gd name="connsiteX27" fmla="*/ 177721 w 423482"/>
              <a:gd name="connsiteY27" fmla="*/ 244478 h 464876"/>
              <a:gd name="connsiteX28" fmla="*/ 169240 w 423482"/>
              <a:gd name="connsiteY28" fmla="*/ 240186 h 464876"/>
              <a:gd name="connsiteX29" fmla="*/ 116915 w 423482"/>
              <a:gd name="connsiteY29" fmla="*/ 120540 h 464876"/>
              <a:gd name="connsiteX30" fmla="*/ 117439 w 423482"/>
              <a:gd name="connsiteY30" fmla="*/ 92381 h 464876"/>
              <a:gd name="connsiteX31" fmla="*/ 158434 w 423482"/>
              <a:gd name="connsiteY31" fmla="*/ 14843 h 464876"/>
              <a:gd name="connsiteX32" fmla="*/ 143110 w 423482"/>
              <a:gd name="connsiteY32" fmla="*/ 7246 h 464876"/>
              <a:gd name="connsiteX33" fmla="*/ 189148 w 423482"/>
              <a:gd name="connsiteY33" fmla="*/ 26 h 464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423482" h="464876">
                <a:moveTo>
                  <a:pt x="189148" y="26"/>
                </a:moveTo>
                <a:cubicBezTo>
                  <a:pt x="214918" y="-449"/>
                  <a:pt x="246188" y="5347"/>
                  <a:pt x="268192" y="30429"/>
                </a:cubicBezTo>
                <a:lnTo>
                  <a:pt x="265965" y="15105"/>
                </a:lnTo>
                <a:cubicBezTo>
                  <a:pt x="265965" y="15105"/>
                  <a:pt x="316522" y="72996"/>
                  <a:pt x="308401" y="124339"/>
                </a:cubicBezTo>
                <a:cubicBezTo>
                  <a:pt x="302606" y="160488"/>
                  <a:pt x="288927" y="215719"/>
                  <a:pt x="255430" y="242843"/>
                </a:cubicBezTo>
                <a:lnTo>
                  <a:pt x="246136" y="246512"/>
                </a:lnTo>
                <a:lnTo>
                  <a:pt x="250510" y="270246"/>
                </a:lnTo>
                <a:cubicBezTo>
                  <a:pt x="252344" y="280069"/>
                  <a:pt x="259154" y="288320"/>
                  <a:pt x="268584" y="291726"/>
                </a:cubicBezTo>
                <a:lnTo>
                  <a:pt x="373758" y="330626"/>
                </a:lnTo>
                <a:cubicBezTo>
                  <a:pt x="386724" y="335472"/>
                  <a:pt x="396941" y="345950"/>
                  <a:pt x="401525" y="359047"/>
                </a:cubicBezTo>
                <a:lnTo>
                  <a:pt x="421433" y="416153"/>
                </a:lnTo>
                <a:cubicBezTo>
                  <a:pt x="429684" y="439990"/>
                  <a:pt x="412003" y="464876"/>
                  <a:pt x="386724" y="464876"/>
                </a:cubicBezTo>
                <a:lnTo>
                  <a:pt x="246319" y="464876"/>
                </a:lnTo>
                <a:lnTo>
                  <a:pt x="223398" y="379741"/>
                </a:lnTo>
                <a:lnTo>
                  <a:pt x="235448" y="346866"/>
                </a:lnTo>
                <a:lnTo>
                  <a:pt x="217111" y="334948"/>
                </a:lnTo>
                <a:lnTo>
                  <a:pt x="211872" y="331542"/>
                </a:lnTo>
                <a:lnTo>
                  <a:pt x="205978" y="335340"/>
                </a:lnTo>
                <a:lnTo>
                  <a:pt x="188296" y="346866"/>
                </a:lnTo>
                <a:lnTo>
                  <a:pt x="200346" y="379741"/>
                </a:lnTo>
                <a:lnTo>
                  <a:pt x="177163" y="464876"/>
                </a:lnTo>
                <a:lnTo>
                  <a:pt x="36758" y="464876"/>
                </a:lnTo>
                <a:cubicBezTo>
                  <a:pt x="11479" y="464876"/>
                  <a:pt x="-6202" y="439990"/>
                  <a:pt x="2049" y="416153"/>
                </a:cubicBezTo>
                <a:lnTo>
                  <a:pt x="21957" y="359047"/>
                </a:lnTo>
                <a:cubicBezTo>
                  <a:pt x="26410" y="345819"/>
                  <a:pt x="36627" y="335472"/>
                  <a:pt x="49724" y="330626"/>
                </a:cubicBezTo>
                <a:lnTo>
                  <a:pt x="154898" y="291726"/>
                </a:lnTo>
                <a:cubicBezTo>
                  <a:pt x="164328" y="288189"/>
                  <a:pt x="171139" y="280069"/>
                  <a:pt x="172972" y="270246"/>
                </a:cubicBezTo>
                <a:lnTo>
                  <a:pt x="177721" y="244478"/>
                </a:lnTo>
                <a:lnTo>
                  <a:pt x="169240" y="240186"/>
                </a:lnTo>
                <a:cubicBezTo>
                  <a:pt x="145861" y="222439"/>
                  <a:pt x="121368" y="187862"/>
                  <a:pt x="116915" y="120540"/>
                </a:cubicBezTo>
                <a:lnTo>
                  <a:pt x="117439" y="92381"/>
                </a:lnTo>
                <a:cubicBezTo>
                  <a:pt x="117439" y="92381"/>
                  <a:pt x="122023" y="28988"/>
                  <a:pt x="158434" y="14843"/>
                </a:cubicBezTo>
                <a:lnTo>
                  <a:pt x="143110" y="7246"/>
                </a:lnTo>
                <a:cubicBezTo>
                  <a:pt x="143110" y="7246"/>
                  <a:pt x="163379" y="501"/>
                  <a:pt x="189148" y="26"/>
                </a:cubicBezTo>
                <a:close/>
              </a:path>
            </a:pathLst>
          </a:custGeom>
          <a:solidFill>
            <a:schemeClr val="bg2"/>
          </a:solidFill>
          <a:ln w="13086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92" name="Freeform: Shape 91">
            <a:extLst>
              <a:ext uri="{FF2B5EF4-FFF2-40B4-BE49-F238E27FC236}">
                <a16:creationId xmlns:a16="http://schemas.microsoft.com/office/drawing/2014/main" id="{D2D9554C-1357-4260-A323-AC1F86CA5F3E}"/>
              </a:ext>
            </a:extLst>
          </p:cNvPr>
          <p:cNvSpPr/>
          <p:nvPr/>
        </p:nvSpPr>
        <p:spPr>
          <a:xfrm>
            <a:off x="9724910" y="3474170"/>
            <a:ext cx="162752" cy="169722"/>
          </a:xfrm>
          <a:custGeom>
            <a:avLst/>
            <a:gdLst>
              <a:gd name="connsiteX0" fmla="*/ 421097 w 423202"/>
              <a:gd name="connsiteY0" fmla="*/ 392728 h 441320"/>
              <a:gd name="connsiteX1" fmla="*/ 401189 w 423202"/>
              <a:gd name="connsiteY1" fmla="*/ 335622 h 441320"/>
              <a:gd name="connsiteX2" fmla="*/ 373422 w 423202"/>
              <a:gd name="connsiteY2" fmla="*/ 307332 h 441320"/>
              <a:gd name="connsiteX3" fmla="*/ 268380 w 423202"/>
              <a:gd name="connsiteY3" fmla="*/ 268432 h 441320"/>
              <a:gd name="connsiteX4" fmla="*/ 250436 w 423202"/>
              <a:gd name="connsiteY4" fmla="*/ 246952 h 441320"/>
              <a:gd name="connsiteX5" fmla="*/ 245721 w 423202"/>
              <a:gd name="connsiteY5" fmla="*/ 221412 h 441320"/>
              <a:gd name="connsiteX6" fmla="*/ 296801 w 423202"/>
              <a:gd name="connsiteY6" fmla="*/ 155007 h 441320"/>
              <a:gd name="connsiteX7" fmla="*/ 291562 w 423202"/>
              <a:gd name="connsiteY7" fmla="*/ 208314 h 441320"/>
              <a:gd name="connsiteX8" fmla="*/ 320639 w 423202"/>
              <a:gd name="connsiteY8" fmla="*/ 107594 h 441320"/>
              <a:gd name="connsiteX9" fmla="*/ 258163 w 423202"/>
              <a:gd name="connsiteY9" fmla="*/ 5302 h 441320"/>
              <a:gd name="connsiteX10" fmla="*/ 187830 w 423202"/>
              <a:gd name="connsiteY10" fmla="*/ 6219 h 441320"/>
              <a:gd name="connsiteX11" fmla="*/ 121818 w 423202"/>
              <a:gd name="connsiteY11" fmla="*/ 153305 h 441320"/>
              <a:gd name="connsiteX12" fmla="*/ 165564 w 423202"/>
              <a:gd name="connsiteY12" fmla="*/ 212505 h 441320"/>
              <a:gd name="connsiteX13" fmla="*/ 177613 w 423202"/>
              <a:gd name="connsiteY13" fmla="*/ 221019 h 441320"/>
              <a:gd name="connsiteX14" fmla="*/ 172898 w 423202"/>
              <a:gd name="connsiteY14" fmla="*/ 246821 h 441320"/>
              <a:gd name="connsiteX15" fmla="*/ 154824 w 423202"/>
              <a:gd name="connsiteY15" fmla="*/ 268301 h 441320"/>
              <a:gd name="connsiteX16" fmla="*/ 49781 w 423202"/>
              <a:gd name="connsiteY16" fmla="*/ 307201 h 441320"/>
              <a:gd name="connsiteX17" fmla="*/ 22014 w 423202"/>
              <a:gd name="connsiteY17" fmla="*/ 335492 h 441320"/>
              <a:gd name="connsiteX18" fmla="*/ 2106 w 423202"/>
              <a:gd name="connsiteY18" fmla="*/ 392597 h 441320"/>
              <a:gd name="connsiteX19" fmla="*/ 36684 w 423202"/>
              <a:gd name="connsiteY19" fmla="*/ 441320 h 441320"/>
              <a:gd name="connsiteX20" fmla="*/ 152466 w 423202"/>
              <a:gd name="connsiteY20" fmla="*/ 441320 h 441320"/>
              <a:gd name="connsiteX21" fmla="*/ 129545 w 423202"/>
              <a:gd name="connsiteY21" fmla="*/ 348720 h 441320"/>
              <a:gd name="connsiteX22" fmla="*/ 298504 w 423202"/>
              <a:gd name="connsiteY22" fmla="*/ 348720 h 441320"/>
              <a:gd name="connsiteX23" fmla="*/ 269820 w 423202"/>
              <a:gd name="connsiteY23" fmla="*/ 441320 h 441320"/>
              <a:gd name="connsiteX24" fmla="*/ 386389 w 423202"/>
              <a:gd name="connsiteY24" fmla="*/ 441320 h 441320"/>
              <a:gd name="connsiteX25" fmla="*/ 421097 w 423202"/>
              <a:gd name="connsiteY25" fmla="*/ 392728 h 441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423202" h="441320">
                <a:moveTo>
                  <a:pt x="421097" y="392728"/>
                </a:moveTo>
                <a:lnTo>
                  <a:pt x="401189" y="335622"/>
                </a:lnTo>
                <a:cubicBezTo>
                  <a:pt x="396605" y="322525"/>
                  <a:pt x="386520" y="312047"/>
                  <a:pt x="373422" y="307332"/>
                </a:cubicBezTo>
                <a:lnTo>
                  <a:pt x="268380" y="268432"/>
                </a:lnTo>
                <a:cubicBezTo>
                  <a:pt x="259080" y="264896"/>
                  <a:pt x="252139" y="256775"/>
                  <a:pt x="250436" y="246952"/>
                </a:cubicBezTo>
                <a:lnTo>
                  <a:pt x="245721" y="221412"/>
                </a:lnTo>
                <a:cubicBezTo>
                  <a:pt x="285144" y="208707"/>
                  <a:pt x="295884" y="145970"/>
                  <a:pt x="296801" y="155007"/>
                </a:cubicBezTo>
                <a:cubicBezTo>
                  <a:pt x="297718" y="165092"/>
                  <a:pt x="291562" y="208314"/>
                  <a:pt x="291562" y="208314"/>
                </a:cubicBezTo>
                <a:cubicBezTo>
                  <a:pt x="291562" y="208314"/>
                  <a:pt x="324568" y="164568"/>
                  <a:pt x="320639" y="107594"/>
                </a:cubicBezTo>
                <a:cubicBezTo>
                  <a:pt x="316710" y="50750"/>
                  <a:pt x="282656" y="17745"/>
                  <a:pt x="258163" y="5302"/>
                </a:cubicBezTo>
                <a:cubicBezTo>
                  <a:pt x="233671" y="-7141"/>
                  <a:pt x="187830" y="6219"/>
                  <a:pt x="187830" y="6219"/>
                </a:cubicBezTo>
                <a:cubicBezTo>
                  <a:pt x="125747" y="-9105"/>
                  <a:pt x="96016" y="104582"/>
                  <a:pt x="121818" y="153305"/>
                </a:cubicBezTo>
                <a:cubicBezTo>
                  <a:pt x="139107" y="185917"/>
                  <a:pt x="156133" y="204123"/>
                  <a:pt x="165564" y="212505"/>
                </a:cubicBezTo>
                <a:cubicBezTo>
                  <a:pt x="168052" y="214732"/>
                  <a:pt x="172112" y="218137"/>
                  <a:pt x="177613" y="221019"/>
                </a:cubicBezTo>
                <a:lnTo>
                  <a:pt x="172898" y="246821"/>
                </a:lnTo>
                <a:cubicBezTo>
                  <a:pt x="171065" y="256644"/>
                  <a:pt x="164123" y="264765"/>
                  <a:pt x="154824" y="268301"/>
                </a:cubicBezTo>
                <a:lnTo>
                  <a:pt x="49781" y="307201"/>
                </a:lnTo>
                <a:cubicBezTo>
                  <a:pt x="36815" y="312047"/>
                  <a:pt x="26468" y="322394"/>
                  <a:pt x="22014" y="335492"/>
                </a:cubicBezTo>
                <a:lnTo>
                  <a:pt x="2106" y="392597"/>
                </a:lnTo>
                <a:cubicBezTo>
                  <a:pt x="-6276" y="416304"/>
                  <a:pt x="11405" y="441320"/>
                  <a:pt x="36684" y="441320"/>
                </a:cubicBezTo>
                <a:lnTo>
                  <a:pt x="152466" y="441320"/>
                </a:lnTo>
                <a:lnTo>
                  <a:pt x="129545" y="348720"/>
                </a:lnTo>
                <a:cubicBezTo>
                  <a:pt x="129545" y="348720"/>
                  <a:pt x="225943" y="382119"/>
                  <a:pt x="298504" y="348720"/>
                </a:cubicBezTo>
                <a:lnTo>
                  <a:pt x="269820" y="441320"/>
                </a:lnTo>
                <a:lnTo>
                  <a:pt x="386389" y="441320"/>
                </a:lnTo>
                <a:cubicBezTo>
                  <a:pt x="411798" y="441451"/>
                  <a:pt x="429480" y="416566"/>
                  <a:pt x="421097" y="392728"/>
                </a:cubicBezTo>
                <a:close/>
              </a:path>
            </a:pathLst>
          </a:custGeom>
          <a:solidFill>
            <a:schemeClr val="bg2"/>
          </a:solidFill>
          <a:ln w="13086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95" name="Freeform: Shape 94">
            <a:extLst>
              <a:ext uri="{FF2B5EF4-FFF2-40B4-BE49-F238E27FC236}">
                <a16:creationId xmlns:a16="http://schemas.microsoft.com/office/drawing/2014/main" id="{9360992D-BEEB-4EFF-8B06-04AE8B468957}"/>
              </a:ext>
            </a:extLst>
          </p:cNvPr>
          <p:cNvSpPr/>
          <p:nvPr/>
        </p:nvSpPr>
        <p:spPr>
          <a:xfrm>
            <a:off x="9724855" y="2124157"/>
            <a:ext cx="162862" cy="178782"/>
          </a:xfrm>
          <a:custGeom>
            <a:avLst/>
            <a:gdLst>
              <a:gd name="connsiteX0" fmla="*/ 189148 w 423482"/>
              <a:gd name="connsiteY0" fmla="*/ 26 h 464876"/>
              <a:gd name="connsiteX1" fmla="*/ 268192 w 423482"/>
              <a:gd name="connsiteY1" fmla="*/ 30429 h 464876"/>
              <a:gd name="connsiteX2" fmla="*/ 265965 w 423482"/>
              <a:gd name="connsiteY2" fmla="*/ 15105 h 464876"/>
              <a:gd name="connsiteX3" fmla="*/ 308401 w 423482"/>
              <a:gd name="connsiteY3" fmla="*/ 124339 h 464876"/>
              <a:gd name="connsiteX4" fmla="*/ 255430 w 423482"/>
              <a:gd name="connsiteY4" fmla="*/ 242843 h 464876"/>
              <a:gd name="connsiteX5" fmla="*/ 246136 w 423482"/>
              <a:gd name="connsiteY5" fmla="*/ 246512 h 464876"/>
              <a:gd name="connsiteX6" fmla="*/ 250510 w 423482"/>
              <a:gd name="connsiteY6" fmla="*/ 270246 h 464876"/>
              <a:gd name="connsiteX7" fmla="*/ 268584 w 423482"/>
              <a:gd name="connsiteY7" fmla="*/ 291726 h 464876"/>
              <a:gd name="connsiteX8" fmla="*/ 373758 w 423482"/>
              <a:gd name="connsiteY8" fmla="*/ 330626 h 464876"/>
              <a:gd name="connsiteX9" fmla="*/ 401525 w 423482"/>
              <a:gd name="connsiteY9" fmla="*/ 359047 h 464876"/>
              <a:gd name="connsiteX10" fmla="*/ 421433 w 423482"/>
              <a:gd name="connsiteY10" fmla="*/ 416153 h 464876"/>
              <a:gd name="connsiteX11" fmla="*/ 386724 w 423482"/>
              <a:gd name="connsiteY11" fmla="*/ 464876 h 464876"/>
              <a:gd name="connsiteX12" fmla="*/ 246319 w 423482"/>
              <a:gd name="connsiteY12" fmla="*/ 464876 h 464876"/>
              <a:gd name="connsiteX13" fmla="*/ 223398 w 423482"/>
              <a:gd name="connsiteY13" fmla="*/ 379741 h 464876"/>
              <a:gd name="connsiteX14" fmla="*/ 235448 w 423482"/>
              <a:gd name="connsiteY14" fmla="*/ 346866 h 464876"/>
              <a:gd name="connsiteX15" fmla="*/ 217111 w 423482"/>
              <a:gd name="connsiteY15" fmla="*/ 334948 h 464876"/>
              <a:gd name="connsiteX16" fmla="*/ 211872 w 423482"/>
              <a:gd name="connsiteY16" fmla="*/ 331542 h 464876"/>
              <a:gd name="connsiteX17" fmla="*/ 205978 w 423482"/>
              <a:gd name="connsiteY17" fmla="*/ 335340 h 464876"/>
              <a:gd name="connsiteX18" fmla="*/ 188296 w 423482"/>
              <a:gd name="connsiteY18" fmla="*/ 346866 h 464876"/>
              <a:gd name="connsiteX19" fmla="*/ 200346 w 423482"/>
              <a:gd name="connsiteY19" fmla="*/ 379741 h 464876"/>
              <a:gd name="connsiteX20" fmla="*/ 177163 w 423482"/>
              <a:gd name="connsiteY20" fmla="*/ 464876 h 464876"/>
              <a:gd name="connsiteX21" fmla="*/ 36758 w 423482"/>
              <a:gd name="connsiteY21" fmla="*/ 464876 h 464876"/>
              <a:gd name="connsiteX22" fmla="*/ 2049 w 423482"/>
              <a:gd name="connsiteY22" fmla="*/ 416153 h 464876"/>
              <a:gd name="connsiteX23" fmla="*/ 21957 w 423482"/>
              <a:gd name="connsiteY23" fmla="*/ 359047 h 464876"/>
              <a:gd name="connsiteX24" fmla="*/ 49724 w 423482"/>
              <a:gd name="connsiteY24" fmla="*/ 330626 h 464876"/>
              <a:gd name="connsiteX25" fmla="*/ 154898 w 423482"/>
              <a:gd name="connsiteY25" fmla="*/ 291726 h 464876"/>
              <a:gd name="connsiteX26" fmla="*/ 172972 w 423482"/>
              <a:gd name="connsiteY26" fmla="*/ 270246 h 464876"/>
              <a:gd name="connsiteX27" fmla="*/ 177721 w 423482"/>
              <a:gd name="connsiteY27" fmla="*/ 244478 h 464876"/>
              <a:gd name="connsiteX28" fmla="*/ 169240 w 423482"/>
              <a:gd name="connsiteY28" fmla="*/ 240186 h 464876"/>
              <a:gd name="connsiteX29" fmla="*/ 116915 w 423482"/>
              <a:gd name="connsiteY29" fmla="*/ 120540 h 464876"/>
              <a:gd name="connsiteX30" fmla="*/ 117439 w 423482"/>
              <a:gd name="connsiteY30" fmla="*/ 92381 h 464876"/>
              <a:gd name="connsiteX31" fmla="*/ 158434 w 423482"/>
              <a:gd name="connsiteY31" fmla="*/ 14843 h 464876"/>
              <a:gd name="connsiteX32" fmla="*/ 143110 w 423482"/>
              <a:gd name="connsiteY32" fmla="*/ 7246 h 464876"/>
              <a:gd name="connsiteX33" fmla="*/ 189148 w 423482"/>
              <a:gd name="connsiteY33" fmla="*/ 26 h 464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423482" h="464876">
                <a:moveTo>
                  <a:pt x="189148" y="26"/>
                </a:moveTo>
                <a:cubicBezTo>
                  <a:pt x="214918" y="-449"/>
                  <a:pt x="246188" y="5347"/>
                  <a:pt x="268192" y="30429"/>
                </a:cubicBezTo>
                <a:lnTo>
                  <a:pt x="265965" y="15105"/>
                </a:lnTo>
                <a:cubicBezTo>
                  <a:pt x="265965" y="15105"/>
                  <a:pt x="316522" y="72996"/>
                  <a:pt x="308401" y="124339"/>
                </a:cubicBezTo>
                <a:cubicBezTo>
                  <a:pt x="302606" y="160488"/>
                  <a:pt x="288927" y="215719"/>
                  <a:pt x="255430" y="242843"/>
                </a:cubicBezTo>
                <a:lnTo>
                  <a:pt x="246136" y="246512"/>
                </a:lnTo>
                <a:lnTo>
                  <a:pt x="250510" y="270246"/>
                </a:lnTo>
                <a:cubicBezTo>
                  <a:pt x="252344" y="280069"/>
                  <a:pt x="259154" y="288320"/>
                  <a:pt x="268584" y="291726"/>
                </a:cubicBezTo>
                <a:lnTo>
                  <a:pt x="373758" y="330626"/>
                </a:lnTo>
                <a:cubicBezTo>
                  <a:pt x="386724" y="335472"/>
                  <a:pt x="396941" y="345950"/>
                  <a:pt x="401525" y="359047"/>
                </a:cubicBezTo>
                <a:lnTo>
                  <a:pt x="421433" y="416153"/>
                </a:lnTo>
                <a:cubicBezTo>
                  <a:pt x="429684" y="439990"/>
                  <a:pt x="412003" y="464876"/>
                  <a:pt x="386724" y="464876"/>
                </a:cubicBezTo>
                <a:lnTo>
                  <a:pt x="246319" y="464876"/>
                </a:lnTo>
                <a:lnTo>
                  <a:pt x="223398" y="379741"/>
                </a:lnTo>
                <a:lnTo>
                  <a:pt x="235448" y="346866"/>
                </a:lnTo>
                <a:lnTo>
                  <a:pt x="217111" y="334948"/>
                </a:lnTo>
                <a:lnTo>
                  <a:pt x="211872" y="331542"/>
                </a:lnTo>
                <a:lnTo>
                  <a:pt x="205978" y="335340"/>
                </a:lnTo>
                <a:lnTo>
                  <a:pt x="188296" y="346866"/>
                </a:lnTo>
                <a:lnTo>
                  <a:pt x="200346" y="379741"/>
                </a:lnTo>
                <a:lnTo>
                  <a:pt x="177163" y="464876"/>
                </a:lnTo>
                <a:lnTo>
                  <a:pt x="36758" y="464876"/>
                </a:lnTo>
                <a:cubicBezTo>
                  <a:pt x="11479" y="464876"/>
                  <a:pt x="-6202" y="439990"/>
                  <a:pt x="2049" y="416153"/>
                </a:cubicBezTo>
                <a:lnTo>
                  <a:pt x="21957" y="359047"/>
                </a:lnTo>
                <a:cubicBezTo>
                  <a:pt x="26410" y="345819"/>
                  <a:pt x="36627" y="335472"/>
                  <a:pt x="49724" y="330626"/>
                </a:cubicBezTo>
                <a:lnTo>
                  <a:pt x="154898" y="291726"/>
                </a:lnTo>
                <a:cubicBezTo>
                  <a:pt x="164328" y="288189"/>
                  <a:pt x="171139" y="280069"/>
                  <a:pt x="172972" y="270246"/>
                </a:cubicBezTo>
                <a:lnTo>
                  <a:pt x="177721" y="244478"/>
                </a:lnTo>
                <a:lnTo>
                  <a:pt x="169240" y="240186"/>
                </a:lnTo>
                <a:cubicBezTo>
                  <a:pt x="145861" y="222439"/>
                  <a:pt x="121368" y="187862"/>
                  <a:pt x="116915" y="120540"/>
                </a:cubicBezTo>
                <a:lnTo>
                  <a:pt x="117439" y="92381"/>
                </a:lnTo>
                <a:cubicBezTo>
                  <a:pt x="117439" y="92381"/>
                  <a:pt x="122023" y="28988"/>
                  <a:pt x="158434" y="14843"/>
                </a:cubicBezTo>
                <a:lnTo>
                  <a:pt x="143110" y="7246"/>
                </a:lnTo>
                <a:cubicBezTo>
                  <a:pt x="143110" y="7246"/>
                  <a:pt x="163379" y="501"/>
                  <a:pt x="189148" y="26"/>
                </a:cubicBezTo>
                <a:close/>
              </a:path>
            </a:pathLst>
          </a:custGeom>
          <a:solidFill>
            <a:schemeClr val="bg2"/>
          </a:solidFill>
          <a:ln w="13086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98" name="Freeform: Shape 97">
            <a:extLst>
              <a:ext uri="{FF2B5EF4-FFF2-40B4-BE49-F238E27FC236}">
                <a16:creationId xmlns:a16="http://schemas.microsoft.com/office/drawing/2014/main" id="{FE200E5F-CD1D-4750-89B6-D537FE702B0F}"/>
              </a:ext>
            </a:extLst>
          </p:cNvPr>
          <p:cNvSpPr/>
          <p:nvPr/>
        </p:nvSpPr>
        <p:spPr>
          <a:xfrm>
            <a:off x="9724855" y="4824980"/>
            <a:ext cx="162862" cy="178782"/>
          </a:xfrm>
          <a:custGeom>
            <a:avLst/>
            <a:gdLst>
              <a:gd name="connsiteX0" fmla="*/ 189148 w 423482"/>
              <a:gd name="connsiteY0" fmla="*/ 26 h 464876"/>
              <a:gd name="connsiteX1" fmla="*/ 268192 w 423482"/>
              <a:gd name="connsiteY1" fmla="*/ 30429 h 464876"/>
              <a:gd name="connsiteX2" fmla="*/ 265965 w 423482"/>
              <a:gd name="connsiteY2" fmla="*/ 15105 h 464876"/>
              <a:gd name="connsiteX3" fmla="*/ 308401 w 423482"/>
              <a:gd name="connsiteY3" fmla="*/ 124339 h 464876"/>
              <a:gd name="connsiteX4" fmla="*/ 255430 w 423482"/>
              <a:gd name="connsiteY4" fmla="*/ 242843 h 464876"/>
              <a:gd name="connsiteX5" fmla="*/ 246136 w 423482"/>
              <a:gd name="connsiteY5" fmla="*/ 246512 h 464876"/>
              <a:gd name="connsiteX6" fmla="*/ 250510 w 423482"/>
              <a:gd name="connsiteY6" fmla="*/ 270246 h 464876"/>
              <a:gd name="connsiteX7" fmla="*/ 268584 w 423482"/>
              <a:gd name="connsiteY7" fmla="*/ 291726 h 464876"/>
              <a:gd name="connsiteX8" fmla="*/ 373758 w 423482"/>
              <a:gd name="connsiteY8" fmla="*/ 330626 h 464876"/>
              <a:gd name="connsiteX9" fmla="*/ 401525 w 423482"/>
              <a:gd name="connsiteY9" fmla="*/ 359047 h 464876"/>
              <a:gd name="connsiteX10" fmla="*/ 421433 w 423482"/>
              <a:gd name="connsiteY10" fmla="*/ 416153 h 464876"/>
              <a:gd name="connsiteX11" fmla="*/ 386724 w 423482"/>
              <a:gd name="connsiteY11" fmla="*/ 464876 h 464876"/>
              <a:gd name="connsiteX12" fmla="*/ 246319 w 423482"/>
              <a:gd name="connsiteY12" fmla="*/ 464876 h 464876"/>
              <a:gd name="connsiteX13" fmla="*/ 223398 w 423482"/>
              <a:gd name="connsiteY13" fmla="*/ 379741 h 464876"/>
              <a:gd name="connsiteX14" fmla="*/ 235448 w 423482"/>
              <a:gd name="connsiteY14" fmla="*/ 346866 h 464876"/>
              <a:gd name="connsiteX15" fmla="*/ 217111 w 423482"/>
              <a:gd name="connsiteY15" fmla="*/ 334948 h 464876"/>
              <a:gd name="connsiteX16" fmla="*/ 211872 w 423482"/>
              <a:gd name="connsiteY16" fmla="*/ 331542 h 464876"/>
              <a:gd name="connsiteX17" fmla="*/ 205978 w 423482"/>
              <a:gd name="connsiteY17" fmla="*/ 335340 h 464876"/>
              <a:gd name="connsiteX18" fmla="*/ 188296 w 423482"/>
              <a:gd name="connsiteY18" fmla="*/ 346866 h 464876"/>
              <a:gd name="connsiteX19" fmla="*/ 200346 w 423482"/>
              <a:gd name="connsiteY19" fmla="*/ 379741 h 464876"/>
              <a:gd name="connsiteX20" fmla="*/ 177163 w 423482"/>
              <a:gd name="connsiteY20" fmla="*/ 464876 h 464876"/>
              <a:gd name="connsiteX21" fmla="*/ 36758 w 423482"/>
              <a:gd name="connsiteY21" fmla="*/ 464876 h 464876"/>
              <a:gd name="connsiteX22" fmla="*/ 2049 w 423482"/>
              <a:gd name="connsiteY22" fmla="*/ 416153 h 464876"/>
              <a:gd name="connsiteX23" fmla="*/ 21957 w 423482"/>
              <a:gd name="connsiteY23" fmla="*/ 359047 h 464876"/>
              <a:gd name="connsiteX24" fmla="*/ 49724 w 423482"/>
              <a:gd name="connsiteY24" fmla="*/ 330626 h 464876"/>
              <a:gd name="connsiteX25" fmla="*/ 154898 w 423482"/>
              <a:gd name="connsiteY25" fmla="*/ 291726 h 464876"/>
              <a:gd name="connsiteX26" fmla="*/ 172972 w 423482"/>
              <a:gd name="connsiteY26" fmla="*/ 270246 h 464876"/>
              <a:gd name="connsiteX27" fmla="*/ 177721 w 423482"/>
              <a:gd name="connsiteY27" fmla="*/ 244478 h 464876"/>
              <a:gd name="connsiteX28" fmla="*/ 169240 w 423482"/>
              <a:gd name="connsiteY28" fmla="*/ 240186 h 464876"/>
              <a:gd name="connsiteX29" fmla="*/ 116915 w 423482"/>
              <a:gd name="connsiteY29" fmla="*/ 120540 h 464876"/>
              <a:gd name="connsiteX30" fmla="*/ 117439 w 423482"/>
              <a:gd name="connsiteY30" fmla="*/ 92381 h 464876"/>
              <a:gd name="connsiteX31" fmla="*/ 158434 w 423482"/>
              <a:gd name="connsiteY31" fmla="*/ 14843 h 464876"/>
              <a:gd name="connsiteX32" fmla="*/ 143110 w 423482"/>
              <a:gd name="connsiteY32" fmla="*/ 7246 h 464876"/>
              <a:gd name="connsiteX33" fmla="*/ 189148 w 423482"/>
              <a:gd name="connsiteY33" fmla="*/ 26 h 464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423482" h="464876">
                <a:moveTo>
                  <a:pt x="189148" y="26"/>
                </a:moveTo>
                <a:cubicBezTo>
                  <a:pt x="214918" y="-449"/>
                  <a:pt x="246188" y="5347"/>
                  <a:pt x="268192" y="30429"/>
                </a:cubicBezTo>
                <a:lnTo>
                  <a:pt x="265965" y="15105"/>
                </a:lnTo>
                <a:cubicBezTo>
                  <a:pt x="265965" y="15105"/>
                  <a:pt x="316522" y="72996"/>
                  <a:pt x="308401" y="124339"/>
                </a:cubicBezTo>
                <a:cubicBezTo>
                  <a:pt x="302606" y="160488"/>
                  <a:pt x="288927" y="215719"/>
                  <a:pt x="255430" y="242843"/>
                </a:cubicBezTo>
                <a:lnTo>
                  <a:pt x="246136" y="246512"/>
                </a:lnTo>
                <a:lnTo>
                  <a:pt x="250510" y="270246"/>
                </a:lnTo>
                <a:cubicBezTo>
                  <a:pt x="252344" y="280069"/>
                  <a:pt x="259154" y="288320"/>
                  <a:pt x="268584" y="291726"/>
                </a:cubicBezTo>
                <a:lnTo>
                  <a:pt x="373758" y="330626"/>
                </a:lnTo>
                <a:cubicBezTo>
                  <a:pt x="386724" y="335472"/>
                  <a:pt x="396941" y="345950"/>
                  <a:pt x="401525" y="359047"/>
                </a:cubicBezTo>
                <a:lnTo>
                  <a:pt x="421433" y="416153"/>
                </a:lnTo>
                <a:cubicBezTo>
                  <a:pt x="429684" y="439990"/>
                  <a:pt x="412003" y="464876"/>
                  <a:pt x="386724" y="464876"/>
                </a:cubicBezTo>
                <a:lnTo>
                  <a:pt x="246319" y="464876"/>
                </a:lnTo>
                <a:lnTo>
                  <a:pt x="223398" y="379741"/>
                </a:lnTo>
                <a:lnTo>
                  <a:pt x="235448" y="346866"/>
                </a:lnTo>
                <a:lnTo>
                  <a:pt x="217111" y="334948"/>
                </a:lnTo>
                <a:lnTo>
                  <a:pt x="211872" y="331542"/>
                </a:lnTo>
                <a:lnTo>
                  <a:pt x="205978" y="335340"/>
                </a:lnTo>
                <a:lnTo>
                  <a:pt x="188296" y="346866"/>
                </a:lnTo>
                <a:lnTo>
                  <a:pt x="200346" y="379741"/>
                </a:lnTo>
                <a:lnTo>
                  <a:pt x="177163" y="464876"/>
                </a:lnTo>
                <a:lnTo>
                  <a:pt x="36758" y="464876"/>
                </a:lnTo>
                <a:cubicBezTo>
                  <a:pt x="11479" y="464876"/>
                  <a:pt x="-6202" y="439990"/>
                  <a:pt x="2049" y="416153"/>
                </a:cubicBezTo>
                <a:lnTo>
                  <a:pt x="21957" y="359047"/>
                </a:lnTo>
                <a:cubicBezTo>
                  <a:pt x="26410" y="345819"/>
                  <a:pt x="36627" y="335472"/>
                  <a:pt x="49724" y="330626"/>
                </a:cubicBezTo>
                <a:lnTo>
                  <a:pt x="154898" y="291726"/>
                </a:lnTo>
                <a:cubicBezTo>
                  <a:pt x="164328" y="288189"/>
                  <a:pt x="171139" y="280069"/>
                  <a:pt x="172972" y="270246"/>
                </a:cubicBezTo>
                <a:lnTo>
                  <a:pt x="177721" y="244478"/>
                </a:lnTo>
                <a:lnTo>
                  <a:pt x="169240" y="240186"/>
                </a:lnTo>
                <a:cubicBezTo>
                  <a:pt x="145861" y="222439"/>
                  <a:pt x="121368" y="187862"/>
                  <a:pt x="116915" y="120540"/>
                </a:cubicBezTo>
                <a:lnTo>
                  <a:pt x="117439" y="92381"/>
                </a:lnTo>
                <a:cubicBezTo>
                  <a:pt x="117439" y="92381"/>
                  <a:pt x="122023" y="28988"/>
                  <a:pt x="158434" y="14843"/>
                </a:cubicBezTo>
                <a:lnTo>
                  <a:pt x="143110" y="7246"/>
                </a:lnTo>
                <a:cubicBezTo>
                  <a:pt x="143110" y="7246"/>
                  <a:pt x="163379" y="501"/>
                  <a:pt x="189148" y="26"/>
                </a:cubicBezTo>
                <a:close/>
              </a:path>
            </a:pathLst>
          </a:custGeom>
          <a:solidFill>
            <a:schemeClr val="bg2"/>
          </a:solidFill>
          <a:ln w="13086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01" name="Freeform: Shape 100">
            <a:extLst>
              <a:ext uri="{FF2B5EF4-FFF2-40B4-BE49-F238E27FC236}">
                <a16:creationId xmlns:a16="http://schemas.microsoft.com/office/drawing/2014/main" id="{753F4E13-E02B-4B03-B080-86A0A496F11B}"/>
              </a:ext>
            </a:extLst>
          </p:cNvPr>
          <p:cNvSpPr/>
          <p:nvPr/>
        </p:nvSpPr>
        <p:spPr>
          <a:xfrm>
            <a:off x="3772603" y="5747094"/>
            <a:ext cx="162752" cy="169722"/>
          </a:xfrm>
          <a:custGeom>
            <a:avLst/>
            <a:gdLst>
              <a:gd name="connsiteX0" fmla="*/ 421097 w 423202"/>
              <a:gd name="connsiteY0" fmla="*/ 392728 h 441320"/>
              <a:gd name="connsiteX1" fmla="*/ 401189 w 423202"/>
              <a:gd name="connsiteY1" fmla="*/ 335622 h 441320"/>
              <a:gd name="connsiteX2" fmla="*/ 373422 w 423202"/>
              <a:gd name="connsiteY2" fmla="*/ 307332 h 441320"/>
              <a:gd name="connsiteX3" fmla="*/ 268380 w 423202"/>
              <a:gd name="connsiteY3" fmla="*/ 268432 h 441320"/>
              <a:gd name="connsiteX4" fmla="*/ 250436 w 423202"/>
              <a:gd name="connsiteY4" fmla="*/ 246952 h 441320"/>
              <a:gd name="connsiteX5" fmla="*/ 245721 w 423202"/>
              <a:gd name="connsiteY5" fmla="*/ 221412 h 441320"/>
              <a:gd name="connsiteX6" fmla="*/ 296801 w 423202"/>
              <a:gd name="connsiteY6" fmla="*/ 155007 h 441320"/>
              <a:gd name="connsiteX7" fmla="*/ 291562 w 423202"/>
              <a:gd name="connsiteY7" fmla="*/ 208314 h 441320"/>
              <a:gd name="connsiteX8" fmla="*/ 320639 w 423202"/>
              <a:gd name="connsiteY8" fmla="*/ 107594 h 441320"/>
              <a:gd name="connsiteX9" fmla="*/ 258163 w 423202"/>
              <a:gd name="connsiteY9" fmla="*/ 5302 h 441320"/>
              <a:gd name="connsiteX10" fmla="*/ 187830 w 423202"/>
              <a:gd name="connsiteY10" fmla="*/ 6219 h 441320"/>
              <a:gd name="connsiteX11" fmla="*/ 121818 w 423202"/>
              <a:gd name="connsiteY11" fmla="*/ 153305 h 441320"/>
              <a:gd name="connsiteX12" fmla="*/ 165564 w 423202"/>
              <a:gd name="connsiteY12" fmla="*/ 212505 h 441320"/>
              <a:gd name="connsiteX13" fmla="*/ 177613 w 423202"/>
              <a:gd name="connsiteY13" fmla="*/ 221019 h 441320"/>
              <a:gd name="connsiteX14" fmla="*/ 172898 w 423202"/>
              <a:gd name="connsiteY14" fmla="*/ 246821 h 441320"/>
              <a:gd name="connsiteX15" fmla="*/ 154824 w 423202"/>
              <a:gd name="connsiteY15" fmla="*/ 268301 h 441320"/>
              <a:gd name="connsiteX16" fmla="*/ 49781 w 423202"/>
              <a:gd name="connsiteY16" fmla="*/ 307201 h 441320"/>
              <a:gd name="connsiteX17" fmla="*/ 22014 w 423202"/>
              <a:gd name="connsiteY17" fmla="*/ 335492 h 441320"/>
              <a:gd name="connsiteX18" fmla="*/ 2106 w 423202"/>
              <a:gd name="connsiteY18" fmla="*/ 392597 h 441320"/>
              <a:gd name="connsiteX19" fmla="*/ 36684 w 423202"/>
              <a:gd name="connsiteY19" fmla="*/ 441320 h 441320"/>
              <a:gd name="connsiteX20" fmla="*/ 152466 w 423202"/>
              <a:gd name="connsiteY20" fmla="*/ 441320 h 441320"/>
              <a:gd name="connsiteX21" fmla="*/ 129545 w 423202"/>
              <a:gd name="connsiteY21" fmla="*/ 348720 h 441320"/>
              <a:gd name="connsiteX22" fmla="*/ 298504 w 423202"/>
              <a:gd name="connsiteY22" fmla="*/ 348720 h 441320"/>
              <a:gd name="connsiteX23" fmla="*/ 269820 w 423202"/>
              <a:gd name="connsiteY23" fmla="*/ 441320 h 441320"/>
              <a:gd name="connsiteX24" fmla="*/ 386389 w 423202"/>
              <a:gd name="connsiteY24" fmla="*/ 441320 h 441320"/>
              <a:gd name="connsiteX25" fmla="*/ 421097 w 423202"/>
              <a:gd name="connsiteY25" fmla="*/ 392728 h 441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423202" h="441320">
                <a:moveTo>
                  <a:pt x="421097" y="392728"/>
                </a:moveTo>
                <a:lnTo>
                  <a:pt x="401189" y="335622"/>
                </a:lnTo>
                <a:cubicBezTo>
                  <a:pt x="396605" y="322525"/>
                  <a:pt x="386520" y="312047"/>
                  <a:pt x="373422" y="307332"/>
                </a:cubicBezTo>
                <a:lnTo>
                  <a:pt x="268380" y="268432"/>
                </a:lnTo>
                <a:cubicBezTo>
                  <a:pt x="259080" y="264896"/>
                  <a:pt x="252139" y="256775"/>
                  <a:pt x="250436" y="246952"/>
                </a:cubicBezTo>
                <a:lnTo>
                  <a:pt x="245721" y="221412"/>
                </a:lnTo>
                <a:cubicBezTo>
                  <a:pt x="285144" y="208707"/>
                  <a:pt x="295884" y="145970"/>
                  <a:pt x="296801" y="155007"/>
                </a:cubicBezTo>
                <a:cubicBezTo>
                  <a:pt x="297718" y="165092"/>
                  <a:pt x="291562" y="208314"/>
                  <a:pt x="291562" y="208314"/>
                </a:cubicBezTo>
                <a:cubicBezTo>
                  <a:pt x="291562" y="208314"/>
                  <a:pt x="324568" y="164568"/>
                  <a:pt x="320639" y="107594"/>
                </a:cubicBezTo>
                <a:cubicBezTo>
                  <a:pt x="316710" y="50750"/>
                  <a:pt x="282656" y="17745"/>
                  <a:pt x="258163" y="5302"/>
                </a:cubicBezTo>
                <a:cubicBezTo>
                  <a:pt x="233671" y="-7141"/>
                  <a:pt x="187830" y="6219"/>
                  <a:pt x="187830" y="6219"/>
                </a:cubicBezTo>
                <a:cubicBezTo>
                  <a:pt x="125747" y="-9105"/>
                  <a:pt x="96016" y="104582"/>
                  <a:pt x="121818" y="153305"/>
                </a:cubicBezTo>
                <a:cubicBezTo>
                  <a:pt x="139107" y="185917"/>
                  <a:pt x="156133" y="204123"/>
                  <a:pt x="165564" y="212505"/>
                </a:cubicBezTo>
                <a:cubicBezTo>
                  <a:pt x="168052" y="214732"/>
                  <a:pt x="172112" y="218137"/>
                  <a:pt x="177613" y="221019"/>
                </a:cubicBezTo>
                <a:lnTo>
                  <a:pt x="172898" y="246821"/>
                </a:lnTo>
                <a:cubicBezTo>
                  <a:pt x="171065" y="256644"/>
                  <a:pt x="164123" y="264765"/>
                  <a:pt x="154824" y="268301"/>
                </a:cubicBezTo>
                <a:lnTo>
                  <a:pt x="49781" y="307201"/>
                </a:lnTo>
                <a:cubicBezTo>
                  <a:pt x="36815" y="312047"/>
                  <a:pt x="26468" y="322394"/>
                  <a:pt x="22014" y="335492"/>
                </a:cubicBezTo>
                <a:lnTo>
                  <a:pt x="2106" y="392597"/>
                </a:lnTo>
                <a:cubicBezTo>
                  <a:pt x="-6276" y="416304"/>
                  <a:pt x="11405" y="441320"/>
                  <a:pt x="36684" y="441320"/>
                </a:cubicBezTo>
                <a:lnTo>
                  <a:pt x="152466" y="441320"/>
                </a:lnTo>
                <a:lnTo>
                  <a:pt x="129545" y="348720"/>
                </a:lnTo>
                <a:cubicBezTo>
                  <a:pt x="129545" y="348720"/>
                  <a:pt x="225943" y="382119"/>
                  <a:pt x="298504" y="348720"/>
                </a:cubicBezTo>
                <a:lnTo>
                  <a:pt x="269820" y="441320"/>
                </a:lnTo>
                <a:lnTo>
                  <a:pt x="386389" y="441320"/>
                </a:lnTo>
                <a:cubicBezTo>
                  <a:pt x="411798" y="441451"/>
                  <a:pt x="429480" y="416566"/>
                  <a:pt x="421097" y="392728"/>
                </a:cubicBezTo>
                <a:close/>
              </a:path>
            </a:pathLst>
          </a:custGeom>
          <a:solidFill>
            <a:schemeClr val="bg2"/>
          </a:solidFill>
          <a:ln w="13086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20" name="Freeform: Shape 119">
            <a:extLst>
              <a:ext uri="{FF2B5EF4-FFF2-40B4-BE49-F238E27FC236}">
                <a16:creationId xmlns:a16="http://schemas.microsoft.com/office/drawing/2014/main" id="{933ECA13-84F6-4C9C-952C-609CC0D5F5FA}"/>
              </a:ext>
            </a:extLst>
          </p:cNvPr>
          <p:cNvSpPr/>
          <p:nvPr/>
        </p:nvSpPr>
        <p:spPr>
          <a:xfrm>
            <a:off x="7102638" y="5741360"/>
            <a:ext cx="162862" cy="178782"/>
          </a:xfrm>
          <a:custGeom>
            <a:avLst/>
            <a:gdLst>
              <a:gd name="connsiteX0" fmla="*/ 189148 w 423482"/>
              <a:gd name="connsiteY0" fmla="*/ 26 h 464876"/>
              <a:gd name="connsiteX1" fmla="*/ 268192 w 423482"/>
              <a:gd name="connsiteY1" fmla="*/ 30429 h 464876"/>
              <a:gd name="connsiteX2" fmla="*/ 265965 w 423482"/>
              <a:gd name="connsiteY2" fmla="*/ 15105 h 464876"/>
              <a:gd name="connsiteX3" fmla="*/ 308401 w 423482"/>
              <a:gd name="connsiteY3" fmla="*/ 124339 h 464876"/>
              <a:gd name="connsiteX4" fmla="*/ 255430 w 423482"/>
              <a:gd name="connsiteY4" fmla="*/ 242843 h 464876"/>
              <a:gd name="connsiteX5" fmla="*/ 246136 w 423482"/>
              <a:gd name="connsiteY5" fmla="*/ 246512 h 464876"/>
              <a:gd name="connsiteX6" fmla="*/ 250510 w 423482"/>
              <a:gd name="connsiteY6" fmla="*/ 270246 h 464876"/>
              <a:gd name="connsiteX7" fmla="*/ 268584 w 423482"/>
              <a:gd name="connsiteY7" fmla="*/ 291726 h 464876"/>
              <a:gd name="connsiteX8" fmla="*/ 373758 w 423482"/>
              <a:gd name="connsiteY8" fmla="*/ 330626 h 464876"/>
              <a:gd name="connsiteX9" fmla="*/ 401525 w 423482"/>
              <a:gd name="connsiteY9" fmla="*/ 359047 h 464876"/>
              <a:gd name="connsiteX10" fmla="*/ 421433 w 423482"/>
              <a:gd name="connsiteY10" fmla="*/ 416153 h 464876"/>
              <a:gd name="connsiteX11" fmla="*/ 386724 w 423482"/>
              <a:gd name="connsiteY11" fmla="*/ 464876 h 464876"/>
              <a:gd name="connsiteX12" fmla="*/ 246319 w 423482"/>
              <a:gd name="connsiteY12" fmla="*/ 464876 h 464876"/>
              <a:gd name="connsiteX13" fmla="*/ 223398 w 423482"/>
              <a:gd name="connsiteY13" fmla="*/ 379741 h 464876"/>
              <a:gd name="connsiteX14" fmla="*/ 235448 w 423482"/>
              <a:gd name="connsiteY14" fmla="*/ 346866 h 464876"/>
              <a:gd name="connsiteX15" fmla="*/ 217111 w 423482"/>
              <a:gd name="connsiteY15" fmla="*/ 334948 h 464876"/>
              <a:gd name="connsiteX16" fmla="*/ 211872 w 423482"/>
              <a:gd name="connsiteY16" fmla="*/ 331542 h 464876"/>
              <a:gd name="connsiteX17" fmla="*/ 205978 w 423482"/>
              <a:gd name="connsiteY17" fmla="*/ 335340 h 464876"/>
              <a:gd name="connsiteX18" fmla="*/ 188296 w 423482"/>
              <a:gd name="connsiteY18" fmla="*/ 346866 h 464876"/>
              <a:gd name="connsiteX19" fmla="*/ 200346 w 423482"/>
              <a:gd name="connsiteY19" fmla="*/ 379741 h 464876"/>
              <a:gd name="connsiteX20" fmla="*/ 177163 w 423482"/>
              <a:gd name="connsiteY20" fmla="*/ 464876 h 464876"/>
              <a:gd name="connsiteX21" fmla="*/ 36758 w 423482"/>
              <a:gd name="connsiteY21" fmla="*/ 464876 h 464876"/>
              <a:gd name="connsiteX22" fmla="*/ 2049 w 423482"/>
              <a:gd name="connsiteY22" fmla="*/ 416153 h 464876"/>
              <a:gd name="connsiteX23" fmla="*/ 21957 w 423482"/>
              <a:gd name="connsiteY23" fmla="*/ 359047 h 464876"/>
              <a:gd name="connsiteX24" fmla="*/ 49724 w 423482"/>
              <a:gd name="connsiteY24" fmla="*/ 330626 h 464876"/>
              <a:gd name="connsiteX25" fmla="*/ 154898 w 423482"/>
              <a:gd name="connsiteY25" fmla="*/ 291726 h 464876"/>
              <a:gd name="connsiteX26" fmla="*/ 172972 w 423482"/>
              <a:gd name="connsiteY26" fmla="*/ 270246 h 464876"/>
              <a:gd name="connsiteX27" fmla="*/ 177721 w 423482"/>
              <a:gd name="connsiteY27" fmla="*/ 244478 h 464876"/>
              <a:gd name="connsiteX28" fmla="*/ 169240 w 423482"/>
              <a:gd name="connsiteY28" fmla="*/ 240186 h 464876"/>
              <a:gd name="connsiteX29" fmla="*/ 116915 w 423482"/>
              <a:gd name="connsiteY29" fmla="*/ 120540 h 464876"/>
              <a:gd name="connsiteX30" fmla="*/ 117439 w 423482"/>
              <a:gd name="connsiteY30" fmla="*/ 92381 h 464876"/>
              <a:gd name="connsiteX31" fmla="*/ 158434 w 423482"/>
              <a:gd name="connsiteY31" fmla="*/ 14843 h 464876"/>
              <a:gd name="connsiteX32" fmla="*/ 143110 w 423482"/>
              <a:gd name="connsiteY32" fmla="*/ 7246 h 464876"/>
              <a:gd name="connsiteX33" fmla="*/ 189148 w 423482"/>
              <a:gd name="connsiteY33" fmla="*/ 26 h 464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423482" h="464876">
                <a:moveTo>
                  <a:pt x="189148" y="26"/>
                </a:moveTo>
                <a:cubicBezTo>
                  <a:pt x="214918" y="-449"/>
                  <a:pt x="246188" y="5347"/>
                  <a:pt x="268192" y="30429"/>
                </a:cubicBezTo>
                <a:lnTo>
                  <a:pt x="265965" y="15105"/>
                </a:lnTo>
                <a:cubicBezTo>
                  <a:pt x="265965" y="15105"/>
                  <a:pt x="316522" y="72996"/>
                  <a:pt x="308401" y="124339"/>
                </a:cubicBezTo>
                <a:cubicBezTo>
                  <a:pt x="302606" y="160488"/>
                  <a:pt x="288927" y="215719"/>
                  <a:pt x="255430" y="242843"/>
                </a:cubicBezTo>
                <a:lnTo>
                  <a:pt x="246136" y="246512"/>
                </a:lnTo>
                <a:lnTo>
                  <a:pt x="250510" y="270246"/>
                </a:lnTo>
                <a:cubicBezTo>
                  <a:pt x="252344" y="280069"/>
                  <a:pt x="259154" y="288320"/>
                  <a:pt x="268584" y="291726"/>
                </a:cubicBezTo>
                <a:lnTo>
                  <a:pt x="373758" y="330626"/>
                </a:lnTo>
                <a:cubicBezTo>
                  <a:pt x="386724" y="335472"/>
                  <a:pt x="396941" y="345950"/>
                  <a:pt x="401525" y="359047"/>
                </a:cubicBezTo>
                <a:lnTo>
                  <a:pt x="421433" y="416153"/>
                </a:lnTo>
                <a:cubicBezTo>
                  <a:pt x="429684" y="439990"/>
                  <a:pt x="412003" y="464876"/>
                  <a:pt x="386724" y="464876"/>
                </a:cubicBezTo>
                <a:lnTo>
                  <a:pt x="246319" y="464876"/>
                </a:lnTo>
                <a:lnTo>
                  <a:pt x="223398" y="379741"/>
                </a:lnTo>
                <a:lnTo>
                  <a:pt x="235448" y="346866"/>
                </a:lnTo>
                <a:lnTo>
                  <a:pt x="217111" y="334948"/>
                </a:lnTo>
                <a:lnTo>
                  <a:pt x="211872" y="331542"/>
                </a:lnTo>
                <a:lnTo>
                  <a:pt x="205978" y="335340"/>
                </a:lnTo>
                <a:lnTo>
                  <a:pt x="188296" y="346866"/>
                </a:lnTo>
                <a:lnTo>
                  <a:pt x="200346" y="379741"/>
                </a:lnTo>
                <a:lnTo>
                  <a:pt x="177163" y="464876"/>
                </a:lnTo>
                <a:lnTo>
                  <a:pt x="36758" y="464876"/>
                </a:lnTo>
                <a:cubicBezTo>
                  <a:pt x="11479" y="464876"/>
                  <a:pt x="-6202" y="439990"/>
                  <a:pt x="2049" y="416153"/>
                </a:cubicBezTo>
                <a:lnTo>
                  <a:pt x="21957" y="359047"/>
                </a:lnTo>
                <a:cubicBezTo>
                  <a:pt x="26410" y="345819"/>
                  <a:pt x="36627" y="335472"/>
                  <a:pt x="49724" y="330626"/>
                </a:cubicBezTo>
                <a:lnTo>
                  <a:pt x="154898" y="291726"/>
                </a:lnTo>
                <a:cubicBezTo>
                  <a:pt x="164328" y="288189"/>
                  <a:pt x="171139" y="280069"/>
                  <a:pt x="172972" y="270246"/>
                </a:cubicBezTo>
                <a:lnTo>
                  <a:pt x="177721" y="244478"/>
                </a:lnTo>
                <a:lnTo>
                  <a:pt x="169240" y="240186"/>
                </a:lnTo>
                <a:cubicBezTo>
                  <a:pt x="145861" y="222439"/>
                  <a:pt x="121368" y="187862"/>
                  <a:pt x="116915" y="120540"/>
                </a:cubicBezTo>
                <a:lnTo>
                  <a:pt x="117439" y="92381"/>
                </a:lnTo>
                <a:cubicBezTo>
                  <a:pt x="117439" y="92381"/>
                  <a:pt x="122023" y="28988"/>
                  <a:pt x="158434" y="14843"/>
                </a:cubicBezTo>
                <a:lnTo>
                  <a:pt x="143110" y="7246"/>
                </a:lnTo>
                <a:cubicBezTo>
                  <a:pt x="143110" y="7246"/>
                  <a:pt x="163379" y="501"/>
                  <a:pt x="189148" y="26"/>
                </a:cubicBezTo>
                <a:close/>
              </a:path>
            </a:pathLst>
          </a:custGeom>
          <a:solidFill>
            <a:schemeClr val="bg2"/>
          </a:solidFill>
          <a:ln w="13086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21" name="Freeform: Shape 120">
            <a:extLst>
              <a:ext uri="{FF2B5EF4-FFF2-40B4-BE49-F238E27FC236}">
                <a16:creationId xmlns:a16="http://schemas.microsoft.com/office/drawing/2014/main" id="{9B838DB4-A141-4F2F-A2D7-2F4ACC605576}"/>
              </a:ext>
            </a:extLst>
          </p:cNvPr>
          <p:cNvSpPr/>
          <p:nvPr/>
        </p:nvSpPr>
        <p:spPr>
          <a:xfrm>
            <a:off x="5885441" y="1691924"/>
            <a:ext cx="433014" cy="475342"/>
          </a:xfrm>
          <a:custGeom>
            <a:avLst/>
            <a:gdLst>
              <a:gd name="connsiteX0" fmla="*/ 189148 w 423482"/>
              <a:gd name="connsiteY0" fmla="*/ 26 h 464876"/>
              <a:gd name="connsiteX1" fmla="*/ 268192 w 423482"/>
              <a:gd name="connsiteY1" fmla="*/ 30429 h 464876"/>
              <a:gd name="connsiteX2" fmla="*/ 265965 w 423482"/>
              <a:gd name="connsiteY2" fmla="*/ 15105 h 464876"/>
              <a:gd name="connsiteX3" fmla="*/ 308401 w 423482"/>
              <a:gd name="connsiteY3" fmla="*/ 124339 h 464876"/>
              <a:gd name="connsiteX4" fmla="*/ 255430 w 423482"/>
              <a:gd name="connsiteY4" fmla="*/ 242843 h 464876"/>
              <a:gd name="connsiteX5" fmla="*/ 246136 w 423482"/>
              <a:gd name="connsiteY5" fmla="*/ 246512 h 464876"/>
              <a:gd name="connsiteX6" fmla="*/ 250510 w 423482"/>
              <a:gd name="connsiteY6" fmla="*/ 270246 h 464876"/>
              <a:gd name="connsiteX7" fmla="*/ 268584 w 423482"/>
              <a:gd name="connsiteY7" fmla="*/ 291726 h 464876"/>
              <a:gd name="connsiteX8" fmla="*/ 373758 w 423482"/>
              <a:gd name="connsiteY8" fmla="*/ 330626 h 464876"/>
              <a:gd name="connsiteX9" fmla="*/ 401525 w 423482"/>
              <a:gd name="connsiteY9" fmla="*/ 359047 h 464876"/>
              <a:gd name="connsiteX10" fmla="*/ 421433 w 423482"/>
              <a:gd name="connsiteY10" fmla="*/ 416153 h 464876"/>
              <a:gd name="connsiteX11" fmla="*/ 386724 w 423482"/>
              <a:gd name="connsiteY11" fmla="*/ 464876 h 464876"/>
              <a:gd name="connsiteX12" fmla="*/ 246319 w 423482"/>
              <a:gd name="connsiteY12" fmla="*/ 464876 h 464876"/>
              <a:gd name="connsiteX13" fmla="*/ 223398 w 423482"/>
              <a:gd name="connsiteY13" fmla="*/ 379741 h 464876"/>
              <a:gd name="connsiteX14" fmla="*/ 235448 w 423482"/>
              <a:gd name="connsiteY14" fmla="*/ 346866 h 464876"/>
              <a:gd name="connsiteX15" fmla="*/ 217111 w 423482"/>
              <a:gd name="connsiteY15" fmla="*/ 334948 h 464876"/>
              <a:gd name="connsiteX16" fmla="*/ 211872 w 423482"/>
              <a:gd name="connsiteY16" fmla="*/ 331542 h 464876"/>
              <a:gd name="connsiteX17" fmla="*/ 205978 w 423482"/>
              <a:gd name="connsiteY17" fmla="*/ 335340 h 464876"/>
              <a:gd name="connsiteX18" fmla="*/ 188296 w 423482"/>
              <a:gd name="connsiteY18" fmla="*/ 346866 h 464876"/>
              <a:gd name="connsiteX19" fmla="*/ 200346 w 423482"/>
              <a:gd name="connsiteY19" fmla="*/ 379741 h 464876"/>
              <a:gd name="connsiteX20" fmla="*/ 177163 w 423482"/>
              <a:gd name="connsiteY20" fmla="*/ 464876 h 464876"/>
              <a:gd name="connsiteX21" fmla="*/ 36758 w 423482"/>
              <a:gd name="connsiteY21" fmla="*/ 464876 h 464876"/>
              <a:gd name="connsiteX22" fmla="*/ 2049 w 423482"/>
              <a:gd name="connsiteY22" fmla="*/ 416153 h 464876"/>
              <a:gd name="connsiteX23" fmla="*/ 21957 w 423482"/>
              <a:gd name="connsiteY23" fmla="*/ 359047 h 464876"/>
              <a:gd name="connsiteX24" fmla="*/ 49724 w 423482"/>
              <a:gd name="connsiteY24" fmla="*/ 330626 h 464876"/>
              <a:gd name="connsiteX25" fmla="*/ 154898 w 423482"/>
              <a:gd name="connsiteY25" fmla="*/ 291726 h 464876"/>
              <a:gd name="connsiteX26" fmla="*/ 172972 w 423482"/>
              <a:gd name="connsiteY26" fmla="*/ 270246 h 464876"/>
              <a:gd name="connsiteX27" fmla="*/ 177721 w 423482"/>
              <a:gd name="connsiteY27" fmla="*/ 244478 h 464876"/>
              <a:gd name="connsiteX28" fmla="*/ 169240 w 423482"/>
              <a:gd name="connsiteY28" fmla="*/ 240186 h 464876"/>
              <a:gd name="connsiteX29" fmla="*/ 116915 w 423482"/>
              <a:gd name="connsiteY29" fmla="*/ 120540 h 464876"/>
              <a:gd name="connsiteX30" fmla="*/ 117439 w 423482"/>
              <a:gd name="connsiteY30" fmla="*/ 92381 h 464876"/>
              <a:gd name="connsiteX31" fmla="*/ 158434 w 423482"/>
              <a:gd name="connsiteY31" fmla="*/ 14843 h 464876"/>
              <a:gd name="connsiteX32" fmla="*/ 143110 w 423482"/>
              <a:gd name="connsiteY32" fmla="*/ 7246 h 464876"/>
              <a:gd name="connsiteX33" fmla="*/ 189148 w 423482"/>
              <a:gd name="connsiteY33" fmla="*/ 26 h 464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423482" h="464876">
                <a:moveTo>
                  <a:pt x="189148" y="26"/>
                </a:moveTo>
                <a:cubicBezTo>
                  <a:pt x="214918" y="-449"/>
                  <a:pt x="246188" y="5347"/>
                  <a:pt x="268192" y="30429"/>
                </a:cubicBezTo>
                <a:lnTo>
                  <a:pt x="265965" y="15105"/>
                </a:lnTo>
                <a:cubicBezTo>
                  <a:pt x="265965" y="15105"/>
                  <a:pt x="316522" y="72996"/>
                  <a:pt x="308401" y="124339"/>
                </a:cubicBezTo>
                <a:cubicBezTo>
                  <a:pt x="302606" y="160488"/>
                  <a:pt x="288927" y="215719"/>
                  <a:pt x="255430" y="242843"/>
                </a:cubicBezTo>
                <a:lnTo>
                  <a:pt x="246136" y="246512"/>
                </a:lnTo>
                <a:lnTo>
                  <a:pt x="250510" y="270246"/>
                </a:lnTo>
                <a:cubicBezTo>
                  <a:pt x="252344" y="280069"/>
                  <a:pt x="259154" y="288320"/>
                  <a:pt x="268584" y="291726"/>
                </a:cubicBezTo>
                <a:lnTo>
                  <a:pt x="373758" y="330626"/>
                </a:lnTo>
                <a:cubicBezTo>
                  <a:pt x="386724" y="335472"/>
                  <a:pt x="396941" y="345950"/>
                  <a:pt x="401525" y="359047"/>
                </a:cubicBezTo>
                <a:lnTo>
                  <a:pt x="421433" y="416153"/>
                </a:lnTo>
                <a:cubicBezTo>
                  <a:pt x="429684" y="439990"/>
                  <a:pt x="412003" y="464876"/>
                  <a:pt x="386724" y="464876"/>
                </a:cubicBezTo>
                <a:lnTo>
                  <a:pt x="246319" y="464876"/>
                </a:lnTo>
                <a:lnTo>
                  <a:pt x="223398" y="379741"/>
                </a:lnTo>
                <a:lnTo>
                  <a:pt x="235448" y="346866"/>
                </a:lnTo>
                <a:lnTo>
                  <a:pt x="217111" y="334948"/>
                </a:lnTo>
                <a:lnTo>
                  <a:pt x="211872" y="331542"/>
                </a:lnTo>
                <a:lnTo>
                  <a:pt x="205978" y="335340"/>
                </a:lnTo>
                <a:lnTo>
                  <a:pt x="188296" y="346866"/>
                </a:lnTo>
                <a:lnTo>
                  <a:pt x="200346" y="379741"/>
                </a:lnTo>
                <a:lnTo>
                  <a:pt x="177163" y="464876"/>
                </a:lnTo>
                <a:lnTo>
                  <a:pt x="36758" y="464876"/>
                </a:lnTo>
                <a:cubicBezTo>
                  <a:pt x="11479" y="464876"/>
                  <a:pt x="-6202" y="439990"/>
                  <a:pt x="2049" y="416153"/>
                </a:cubicBezTo>
                <a:lnTo>
                  <a:pt x="21957" y="359047"/>
                </a:lnTo>
                <a:cubicBezTo>
                  <a:pt x="26410" y="345819"/>
                  <a:pt x="36627" y="335472"/>
                  <a:pt x="49724" y="330626"/>
                </a:cubicBezTo>
                <a:lnTo>
                  <a:pt x="154898" y="291726"/>
                </a:lnTo>
                <a:cubicBezTo>
                  <a:pt x="164328" y="288189"/>
                  <a:pt x="171139" y="280069"/>
                  <a:pt x="172972" y="270246"/>
                </a:cubicBezTo>
                <a:lnTo>
                  <a:pt x="177721" y="244478"/>
                </a:lnTo>
                <a:lnTo>
                  <a:pt x="169240" y="240186"/>
                </a:lnTo>
                <a:cubicBezTo>
                  <a:pt x="145861" y="222439"/>
                  <a:pt x="121368" y="187862"/>
                  <a:pt x="116915" y="120540"/>
                </a:cubicBezTo>
                <a:lnTo>
                  <a:pt x="117439" y="92381"/>
                </a:lnTo>
                <a:cubicBezTo>
                  <a:pt x="117439" y="92381"/>
                  <a:pt x="122023" y="28988"/>
                  <a:pt x="158434" y="14843"/>
                </a:cubicBezTo>
                <a:lnTo>
                  <a:pt x="143110" y="7246"/>
                </a:lnTo>
                <a:cubicBezTo>
                  <a:pt x="143110" y="7246"/>
                  <a:pt x="163379" y="501"/>
                  <a:pt x="189148" y="26"/>
                </a:cubicBezTo>
                <a:close/>
              </a:path>
            </a:pathLst>
          </a:custGeom>
          <a:solidFill>
            <a:schemeClr val="accent6"/>
          </a:solidFill>
          <a:ln w="13086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23" name="Freeform: Shape 122">
            <a:extLst>
              <a:ext uri="{FF2B5EF4-FFF2-40B4-BE49-F238E27FC236}">
                <a16:creationId xmlns:a16="http://schemas.microsoft.com/office/drawing/2014/main" id="{4A75C7CF-D922-4880-AFD4-BEAF12069508}"/>
              </a:ext>
            </a:extLst>
          </p:cNvPr>
          <p:cNvSpPr/>
          <p:nvPr/>
        </p:nvSpPr>
        <p:spPr>
          <a:xfrm>
            <a:off x="3730736" y="3432218"/>
            <a:ext cx="243116" cy="253528"/>
          </a:xfrm>
          <a:custGeom>
            <a:avLst/>
            <a:gdLst>
              <a:gd name="connsiteX0" fmla="*/ 421097 w 423202"/>
              <a:gd name="connsiteY0" fmla="*/ 392728 h 441320"/>
              <a:gd name="connsiteX1" fmla="*/ 401189 w 423202"/>
              <a:gd name="connsiteY1" fmla="*/ 335622 h 441320"/>
              <a:gd name="connsiteX2" fmla="*/ 373422 w 423202"/>
              <a:gd name="connsiteY2" fmla="*/ 307332 h 441320"/>
              <a:gd name="connsiteX3" fmla="*/ 268380 w 423202"/>
              <a:gd name="connsiteY3" fmla="*/ 268432 h 441320"/>
              <a:gd name="connsiteX4" fmla="*/ 250436 w 423202"/>
              <a:gd name="connsiteY4" fmla="*/ 246952 h 441320"/>
              <a:gd name="connsiteX5" fmla="*/ 245721 w 423202"/>
              <a:gd name="connsiteY5" fmla="*/ 221412 h 441320"/>
              <a:gd name="connsiteX6" fmla="*/ 296801 w 423202"/>
              <a:gd name="connsiteY6" fmla="*/ 155007 h 441320"/>
              <a:gd name="connsiteX7" fmla="*/ 291562 w 423202"/>
              <a:gd name="connsiteY7" fmla="*/ 208314 h 441320"/>
              <a:gd name="connsiteX8" fmla="*/ 320639 w 423202"/>
              <a:gd name="connsiteY8" fmla="*/ 107594 h 441320"/>
              <a:gd name="connsiteX9" fmla="*/ 258163 w 423202"/>
              <a:gd name="connsiteY9" fmla="*/ 5302 h 441320"/>
              <a:gd name="connsiteX10" fmla="*/ 187830 w 423202"/>
              <a:gd name="connsiteY10" fmla="*/ 6219 h 441320"/>
              <a:gd name="connsiteX11" fmla="*/ 121818 w 423202"/>
              <a:gd name="connsiteY11" fmla="*/ 153305 h 441320"/>
              <a:gd name="connsiteX12" fmla="*/ 165564 w 423202"/>
              <a:gd name="connsiteY12" fmla="*/ 212505 h 441320"/>
              <a:gd name="connsiteX13" fmla="*/ 177613 w 423202"/>
              <a:gd name="connsiteY13" fmla="*/ 221019 h 441320"/>
              <a:gd name="connsiteX14" fmla="*/ 172898 w 423202"/>
              <a:gd name="connsiteY14" fmla="*/ 246821 h 441320"/>
              <a:gd name="connsiteX15" fmla="*/ 154824 w 423202"/>
              <a:gd name="connsiteY15" fmla="*/ 268301 h 441320"/>
              <a:gd name="connsiteX16" fmla="*/ 49781 w 423202"/>
              <a:gd name="connsiteY16" fmla="*/ 307201 h 441320"/>
              <a:gd name="connsiteX17" fmla="*/ 22014 w 423202"/>
              <a:gd name="connsiteY17" fmla="*/ 335492 h 441320"/>
              <a:gd name="connsiteX18" fmla="*/ 2106 w 423202"/>
              <a:gd name="connsiteY18" fmla="*/ 392597 h 441320"/>
              <a:gd name="connsiteX19" fmla="*/ 36684 w 423202"/>
              <a:gd name="connsiteY19" fmla="*/ 441320 h 441320"/>
              <a:gd name="connsiteX20" fmla="*/ 152466 w 423202"/>
              <a:gd name="connsiteY20" fmla="*/ 441320 h 441320"/>
              <a:gd name="connsiteX21" fmla="*/ 129545 w 423202"/>
              <a:gd name="connsiteY21" fmla="*/ 348720 h 441320"/>
              <a:gd name="connsiteX22" fmla="*/ 298504 w 423202"/>
              <a:gd name="connsiteY22" fmla="*/ 348720 h 441320"/>
              <a:gd name="connsiteX23" fmla="*/ 269820 w 423202"/>
              <a:gd name="connsiteY23" fmla="*/ 441320 h 441320"/>
              <a:gd name="connsiteX24" fmla="*/ 386389 w 423202"/>
              <a:gd name="connsiteY24" fmla="*/ 441320 h 441320"/>
              <a:gd name="connsiteX25" fmla="*/ 421097 w 423202"/>
              <a:gd name="connsiteY25" fmla="*/ 392728 h 441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423202" h="441320">
                <a:moveTo>
                  <a:pt x="421097" y="392728"/>
                </a:moveTo>
                <a:lnTo>
                  <a:pt x="401189" y="335622"/>
                </a:lnTo>
                <a:cubicBezTo>
                  <a:pt x="396605" y="322525"/>
                  <a:pt x="386520" y="312047"/>
                  <a:pt x="373422" y="307332"/>
                </a:cubicBezTo>
                <a:lnTo>
                  <a:pt x="268380" y="268432"/>
                </a:lnTo>
                <a:cubicBezTo>
                  <a:pt x="259080" y="264896"/>
                  <a:pt x="252139" y="256775"/>
                  <a:pt x="250436" y="246952"/>
                </a:cubicBezTo>
                <a:lnTo>
                  <a:pt x="245721" y="221412"/>
                </a:lnTo>
                <a:cubicBezTo>
                  <a:pt x="285144" y="208707"/>
                  <a:pt x="295884" y="145970"/>
                  <a:pt x="296801" y="155007"/>
                </a:cubicBezTo>
                <a:cubicBezTo>
                  <a:pt x="297718" y="165092"/>
                  <a:pt x="291562" y="208314"/>
                  <a:pt x="291562" y="208314"/>
                </a:cubicBezTo>
                <a:cubicBezTo>
                  <a:pt x="291562" y="208314"/>
                  <a:pt x="324568" y="164568"/>
                  <a:pt x="320639" y="107594"/>
                </a:cubicBezTo>
                <a:cubicBezTo>
                  <a:pt x="316710" y="50750"/>
                  <a:pt x="282656" y="17745"/>
                  <a:pt x="258163" y="5302"/>
                </a:cubicBezTo>
                <a:cubicBezTo>
                  <a:pt x="233671" y="-7141"/>
                  <a:pt x="187830" y="6219"/>
                  <a:pt x="187830" y="6219"/>
                </a:cubicBezTo>
                <a:cubicBezTo>
                  <a:pt x="125747" y="-9105"/>
                  <a:pt x="96016" y="104582"/>
                  <a:pt x="121818" y="153305"/>
                </a:cubicBezTo>
                <a:cubicBezTo>
                  <a:pt x="139107" y="185917"/>
                  <a:pt x="156133" y="204123"/>
                  <a:pt x="165564" y="212505"/>
                </a:cubicBezTo>
                <a:cubicBezTo>
                  <a:pt x="168052" y="214732"/>
                  <a:pt x="172112" y="218137"/>
                  <a:pt x="177613" y="221019"/>
                </a:cubicBezTo>
                <a:lnTo>
                  <a:pt x="172898" y="246821"/>
                </a:lnTo>
                <a:cubicBezTo>
                  <a:pt x="171065" y="256644"/>
                  <a:pt x="164123" y="264765"/>
                  <a:pt x="154824" y="268301"/>
                </a:cubicBezTo>
                <a:lnTo>
                  <a:pt x="49781" y="307201"/>
                </a:lnTo>
                <a:cubicBezTo>
                  <a:pt x="36815" y="312047"/>
                  <a:pt x="26468" y="322394"/>
                  <a:pt x="22014" y="335492"/>
                </a:cubicBezTo>
                <a:lnTo>
                  <a:pt x="2106" y="392597"/>
                </a:lnTo>
                <a:cubicBezTo>
                  <a:pt x="-6276" y="416304"/>
                  <a:pt x="11405" y="441320"/>
                  <a:pt x="36684" y="441320"/>
                </a:cubicBezTo>
                <a:lnTo>
                  <a:pt x="152466" y="441320"/>
                </a:lnTo>
                <a:lnTo>
                  <a:pt x="129545" y="348720"/>
                </a:lnTo>
                <a:cubicBezTo>
                  <a:pt x="129545" y="348720"/>
                  <a:pt x="225943" y="382119"/>
                  <a:pt x="298504" y="348720"/>
                </a:cubicBezTo>
                <a:lnTo>
                  <a:pt x="269820" y="441320"/>
                </a:lnTo>
                <a:lnTo>
                  <a:pt x="386389" y="441320"/>
                </a:lnTo>
                <a:cubicBezTo>
                  <a:pt x="411798" y="441451"/>
                  <a:pt x="429480" y="416566"/>
                  <a:pt x="421097" y="392728"/>
                </a:cubicBezTo>
                <a:close/>
              </a:path>
            </a:pathLst>
          </a:custGeom>
          <a:solidFill>
            <a:schemeClr val="accent4"/>
          </a:solidFill>
          <a:ln w="13086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24" name="Freeform: Shape 123">
            <a:extLst>
              <a:ext uri="{FF2B5EF4-FFF2-40B4-BE49-F238E27FC236}">
                <a16:creationId xmlns:a16="http://schemas.microsoft.com/office/drawing/2014/main" id="{7776A13C-4F59-4413-871C-C731FAE9ECD9}"/>
              </a:ext>
            </a:extLst>
          </p:cNvPr>
          <p:cNvSpPr/>
          <p:nvPr/>
        </p:nvSpPr>
        <p:spPr>
          <a:xfrm>
            <a:off x="8229489" y="3432530"/>
            <a:ext cx="243116" cy="253528"/>
          </a:xfrm>
          <a:custGeom>
            <a:avLst/>
            <a:gdLst>
              <a:gd name="connsiteX0" fmla="*/ 421097 w 423202"/>
              <a:gd name="connsiteY0" fmla="*/ 392728 h 441320"/>
              <a:gd name="connsiteX1" fmla="*/ 401189 w 423202"/>
              <a:gd name="connsiteY1" fmla="*/ 335622 h 441320"/>
              <a:gd name="connsiteX2" fmla="*/ 373422 w 423202"/>
              <a:gd name="connsiteY2" fmla="*/ 307332 h 441320"/>
              <a:gd name="connsiteX3" fmla="*/ 268380 w 423202"/>
              <a:gd name="connsiteY3" fmla="*/ 268432 h 441320"/>
              <a:gd name="connsiteX4" fmla="*/ 250436 w 423202"/>
              <a:gd name="connsiteY4" fmla="*/ 246952 h 441320"/>
              <a:gd name="connsiteX5" fmla="*/ 245721 w 423202"/>
              <a:gd name="connsiteY5" fmla="*/ 221412 h 441320"/>
              <a:gd name="connsiteX6" fmla="*/ 296801 w 423202"/>
              <a:gd name="connsiteY6" fmla="*/ 155007 h 441320"/>
              <a:gd name="connsiteX7" fmla="*/ 291562 w 423202"/>
              <a:gd name="connsiteY7" fmla="*/ 208314 h 441320"/>
              <a:gd name="connsiteX8" fmla="*/ 320639 w 423202"/>
              <a:gd name="connsiteY8" fmla="*/ 107594 h 441320"/>
              <a:gd name="connsiteX9" fmla="*/ 258163 w 423202"/>
              <a:gd name="connsiteY9" fmla="*/ 5302 h 441320"/>
              <a:gd name="connsiteX10" fmla="*/ 187830 w 423202"/>
              <a:gd name="connsiteY10" fmla="*/ 6219 h 441320"/>
              <a:gd name="connsiteX11" fmla="*/ 121818 w 423202"/>
              <a:gd name="connsiteY11" fmla="*/ 153305 h 441320"/>
              <a:gd name="connsiteX12" fmla="*/ 165564 w 423202"/>
              <a:gd name="connsiteY12" fmla="*/ 212505 h 441320"/>
              <a:gd name="connsiteX13" fmla="*/ 177613 w 423202"/>
              <a:gd name="connsiteY13" fmla="*/ 221019 h 441320"/>
              <a:gd name="connsiteX14" fmla="*/ 172898 w 423202"/>
              <a:gd name="connsiteY14" fmla="*/ 246821 h 441320"/>
              <a:gd name="connsiteX15" fmla="*/ 154824 w 423202"/>
              <a:gd name="connsiteY15" fmla="*/ 268301 h 441320"/>
              <a:gd name="connsiteX16" fmla="*/ 49781 w 423202"/>
              <a:gd name="connsiteY16" fmla="*/ 307201 h 441320"/>
              <a:gd name="connsiteX17" fmla="*/ 22014 w 423202"/>
              <a:gd name="connsiteY17" fmla="*/ 335492 h 441320"/>
              <a:gd name="connsiteX18" fmla="*/ 2106 w 423202"/>
              <a:gd name="connsiteY18" fmla="*/ 392597 h 441320"/>
              <a:gd name="connsiteX19" fmla="*/ 36684 w 423202"/>
              <a:gd name="connsiteY19" fmla="*/ 441320 h 441320"/>
              <a:gd name="connsiteX20" fmla="*/ 152466 w 423202"/>
              <a:gd name="connsiteY20" fmla="*/ 441320 h 441320"/>
              <a:gd name="connsiteX21" fmla="*/ 129545 w 423202"/>
              <a:gd name="connsiteY21" fmla="*/ 348720 h 441320"/>
              <a:gd name="connsiteX22" fmla="*/ 298504 w 423202"/>
              <a:gd name="connsiteY22" fmla="*/ 348720 h 441320"/>
              <a:gd name="connsiteX23" fmla="*/ 269820 w 423202"/>
              <a:gd name="connsiteY23" fmla="*/ 441320 h 441320"/>
              <a:gd name="connsiteX24" fmla="*/ 386389 w 423202"/>
              <a:gd name="connsiteY24" fmla="*/ 441320 h 441320"/>
              <a:gd name="connsiteX25" fmla="*/ 421097 w 423202"/>
              <a:gd name="connsiteY25" fmla="*/ 392728 h 441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423202" h="441320">
                <a:moveTo>
                  <a:pt x="421097" y="392728"/>
                </a:moveTo>
                <a:lnTo>
                  <a:pt x="401189" y="335622"/>
                </a:lnTo>
                <a:cubicBezTo>
                  <a:pt x="396605" y="322525"/>
                  <a:pt x="386520" y="312047"/>
                  <a:pt x="373422" y="307332"/>
                </a:cubicBezTo>
                <a:lnTo>
                  <a:pt x="268380" y="268432"/>
                </a:lnTo>
                <a:cubicBezTo>
                  <a:pt x="259080" y="264896"/>
                  <a:pt x="252139" y="256775"/>
                  <a:pt x="250436" y="246952"/>
                </a:cubicBezTo>
                <a:lnTo>
                  <a:pt x="245721" y="221412"/>
                </a:lnTo>
                <a:cubicBezTo>
                  <a:pt x="285144" y="208707"/>
                  <a:pt x="295884" y="145970"/>
                  <a:pt x="296801" y="155007"/>
                </a:cubicBezTo>
                <a:cubicBezTo>
                  <a:pt x="297718" y="165092"/>
                  <a:pt x="291562" y="208314"/>
                  <a:pt x="291562" y="208314"/>
                </a:cubicBezTo>
                <a:cubicBezTo>
                  <a:pt x="291562" y="208314"/>
                  <a:pt x="324568" y="164568"/>
                  <a:pt x="320639" y="107594"/>
                </a:cubicBezTo>
                <a:cubicBezTo>
                  <a:pt x="316710" y="50750"/>
                  <a:pt x="282656" y="17745"/>
                  <a:pt x="258163" y="5302"/>
                </a:cubicBezTo>
                <a:cubicBezTo>
                  <a:pt x="233671" y="-7141"/>
                  <a:pt x="187830" y="6219"/>
                  <a:pt x="187830" y="6219"/>
                </a:cubicBezTo>
                <a:cubicBezTo>
                  <a:pt x="125747" y="-9105"/>
                  <a:pt x="96016" y="104582"/>
                  <a:pt x="121818" y="153305"/>
                </a:cubicBezTo>
                <a:cubicBezTo>
                  <a:pt x="139107" y="185917"/>
                  <a:pt x="156133" y="204123"/>
                  <a:pt x="165564" y="212505"/>
                </a:cubicBezTo>
                <a:cubicBezTo>
                  <a:pt x="168052" y="214732"/>
                  <a:pt x="172112" y="218137"/>
                  <a:pt x="177613" y="221019"/>
                </a:cubicBezTo>
                <a:lnTo>
                  <a:pt x="172898" y="246821"/>
                </a:lnTo>
                <a:cubicBezTo>
                  <a:pt x="171065" y="256644"/>
                  <a:pt x="164123" y="264765"/>
                  <a:pt x="154824" y="268301"/>
                </a:cubicBezTo>
                <a:lnTo>
                  <a:pt x="49781" y="307201"/>
                </a:lnTo>
                <a:cubicBezTo>
                  <a:pt x="36815" y="312047"/>
                  <a:pt x="26468" y="322394"/>
                  <a:pt x="22014" y="335492"/>
                </a:cubicBezTo>
                <a:lnTo>
                  <a:pt x="2106" y="392597"/>
                </a:lnTo>
                <a:cubicBezTo>
                  <a:pt x="-6276" y="416304"/>
                  <a:pt x="11405" y="441320"/>
                  <a:pt x="36684" y="441320"/>
                </a:cubicBezTo>
                <a:lnTo>
                  <a:pt x="152466" y="441320"/>
                </a:lnTo>
                <a:lnTo>
                  <a:pt x="129545" y="348720"/>
                </a:lnTo>
                <a:cubicBezTo>
                  <a:pt x="129545" y="348720"/>
                  <a:pt x="225943" y="382119"/>
                  <a:pt x="298504" y="348720"/>
                </a:cubicBezTo>
                <a:lnTo>
                  <a:pt x="269820" y="441320"/>
                </a:lnTo>
                <a:lnTo>
                  <a:pt x="386389" y="441320"/>
                </a:lnTo>
                <a:cubicBezTo>
                  <a:pt x="411798" y="441451"/>
                  <a:pt x="429480" y="416566"/>
                  <a:pt x="421097" y="392728"/>
                </a:cubicBezTo>
                <a:close/>
              </a:path>
            </a:pathLst>
          </a:custGeom>
          <a:solidFill>
            <a:schemeClr val="accent2"/>
          </a:solidFill>
          <a:ln w="13086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25" name="Freeform: Shape 124">
            <a:extLst>
              <a:ext uri="{FF2B5EF4-FFF2-40B4-BE49-F238E27FC236}">
                <a16:creationId xmlns:a16="http://schemas.microsoft.com/office/drawing/2014/main" id="{8489FD0D-4E41-454E-A313-50F31CFDDE17}"/>
              </a:ext>
            </a:extLst>
          </p:cNvPr>
          <p:cNvSpPr/>
          <p:nvPr/>
        </p:nvSpPr>
        <p:spPr>
          <a:xfrm>
            <a:off x="5980084" y="4724142"/>
            <a:ext cx="243280" cy="267062"/>
          </a:xfrm>
          <a:custGeom>
            <a:avLst/>
            <a:gdLst>
              <a:gd name="connsiteX0" fmla="*/ 189148 w 423482"/>
              <a:gd name="connsiteY0" fmla="*/ 26 h 464876"/>
              <a:gd name="connsiteX1" fmla="*/ 268192 w 423482"/>
              <a:gd name="connsiteY1" fmla="*/ 30429 h 464876"/>
              <a:gd name="connsiteX2" fmla="*/ 265965 w 423482"/>
              <a:gd name="connsiteY2" fmla="*/ 15105 h 464876"/>
              <a:gd name="connsiteX3" fmla="*/ 308401 w 423482"/>
              <a:gd name="connsiteY3" fmla="*/ 124339 h 464876"/>
              <a:gd name="connsiteX4" fmla="*/ 255430 w 423482"/>
              <a:gd name="connsiteY4" fmla="*/ 242843 h 464876"/>
              <a:gd name="connsiteX5" fmla="*/ 246136 w 423482"/>
              <a:gd name="connsiteY5" fmla="*/ 246512 h 464876"/>
              <a:gd name="connsiteX6" fmla="*/ 250510 w 423482"/>
              <a:gd name="connsiteY6" fmla="*/ 270246 h 464876"/>
              <a:gd name="connsiteX7" fmla="*/ 268584 w 423482"/>
              <a:gd name="connsiteY7" fmla="*/ 291726 h 464876"/>
              <a:gd name="connsiteX8" fmla="*/ 373758 w 423482"/>
              <a:gd name="connsiteY8" fmla="*/ 330626 h 464876"/>
              <a:gd name="connsiteX9" fmla="*/ 401525 w 423482"/>
              <a:gd name="connsiteY9" fmla="*/ 359047 h 464876"/>
              <a:gd name="connsiteX10" fmla="*/ 421433 w 423482"/>
              <a:gd name="connsiteY10" fmla="*/ 416153 h 464876"/>
              <a:gd name="connsiteX11" fmla="*/ 386724 w 423482"/>
              <a:gd name="connsiteY11" fmla="*/ 464876 h 464876"/>
              <a:gd name="connsiteX12" fmla="*/ 246319 w 423482"/>
              <a:gd name="connsiteY12" fmla="*/ 464876 h 464876"/>
              <a:gd name="connsiteX13" fmla="*/ 223398 w 423482"/>
              <a:gd name="connsiteY13" fmla="*/ 379741 h 464876"/>
              <a:gd name="connsiteX14" fmla="*/ 235448 w 423482"/>
              <a:gd name="connsiteY14" fmla="*/ 346866 h 464876"/>
              <a:gd name="connsiteX15" fmla="*/ 217111 w 423482"/>
              <a:gd name="connsiteY15" fmla="*/ 334948 h 464876"/>
              <a:gd name="connsiteX16" fmla="*/ 211872 w 423482"/>
              <a:gd name="connsiteY16" fmla="*/ 331542 h 464876"/>
              <a:gd name="connsiteX17" fmla="*/ 205978 w 423482"/>
              <a:gd name="connsiteY17" fmla="*/ 335340 h 464876"/>
              <a:gd name="connsiteX18" fmla="*/ 188296 w 423482"/>
              <a:gd name="connsiteY18" fmla="*/ 346866 h 464876"/>
              <a:gd name="connsiteX19" fmla="*/ 200346 w 423482"/>
              <a:gd name="connsiteY19" fmla="*/ 379741 h 464876"/>
              <a:gd name="connsiteX20" fmla="*/ 177163 w 423482"/>
              <a:gd name="connsiteY20" fmla="*/ 464876 h 464876"/>
              <a:gd name="connsiteX21" fmla="*/ 36758 w 423482"/>
              <a:gd name="connsiteY21" fmla="*/ 464876 h 464876"/>
              <a:gd name="connsiteX22" fmla="*/ 2049 w 423482"/>
              <a:gd name="connsiteY22" fmla="*/ 416153 h 464876"/>
              <a:gd name="connsiteX23" fmla="*/ 21957 w 423482"/>
              <a:gd name="connsiteY23" fmla="*/ 359047 h 464876"/>
              <a:gd name="connsiteX24" fmla="*/ 49724 w 423482"/>
              <a:gd name="connsiteY24" fmla="*/ 330626 h 464876"/>
              <a:gd name="connsiteX25" fmla="*/ 154898 w 423482"/>
              <a:gd name="connsiteY25" fmla="*/ 291726 h 464876"/>
              <a:gd name="connsiteX26" fmla="*/ 172972 w 423482"/>
              <a:gd name="connsiteY26" fmla="*/ 270246 h 464876"/>
              <a:gd name="connsiteX27" fmla="*/ 177721 w 423482"/>
              <a:gd name="connsiteY27" fmla="*/ 244478 h 464876"/>
              <a:gd name="connsiteX28" fmla="*/ 169240 w 423482"/>
              <a:gd name="connsiteY28" fmla="*/ 240186 h 464876"/>
              <a:gd name="connsiteX29" fmla="*/ 116915 w 423482"/>
              <a:gd name="connsiteY29" fmla="*/ 120540 h 464876"/>
              <a:gd name="connsiteX30" fmla="*/ 117439 w 423482"/>
              <a:gd name="connsiteY30" fmla="*/ 92381 h 464876"/>
              <a:gd name="connsiteX31" fmla="*/ 158434 w 423482"/>
              <a:gd name="connsiteY31" fmla="*/ 14843 h 464876"/>
              <a:gd name="connsiteX32" fmla="*/ 143110 w 423482"/>
              <a:gd name="connsiteY32" fmla="*/ 7246 h 464876"/>
              <a:gd name="connsiteX33" fmla="*/ 189148 w 423482"/>
              <a:gd name="connsiteY33" fmla="*/ 26 h 464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423482" h="464876">
                <a:moveTo>
                  <a:pt x="189148" y="26"/>
                </a:moveTo>
                <a:cubicBezTo>
                  <a:pt x="214918" y="-449"/>
                  <a:pt x="246188" y="5347"/>
                  <a:pt x="268192" y="30429"/>
                </a:cubicBezTo>
                <a:lnTo>
                  <a:pt x="265965" y="15105"/>
                </a:lnTo>
                <a:cubicBezTo>
                  <a:pt x="265965" y="15105"/>
                  <a:pt x="316522" y="72996"/>
                  <a:pt x="308401" y="124339"/>
                </a:cubicBezTo>
                <a:cubicBezTo>
                  <a:pt x="302606" y="160488"/>
                  <a:pt x="288927" y="215719"/>
                  <a:pt x="255430" y="242843"/>
                </a:cubicBezTo>
                <a:lnTo>
                  <a:pt x="246136" y="246512"/>
                </a:lnTo>
                <a:lnTo>
                  <a:pt x="250510" y="270246"/>
                </a:lnTo>
                <a:cubicBezTo>
                  <a:pt x="252344" y="280069"/>
                  <a:pt x="259154" y="288320"/>
                  <a:pt x="268584" y="291726"/>
                </a:cubicBezTo>
                <a:lnTo>
                  <a:pt x="373758" y="330626"/>
                </a:lnTo>
                <a:cubicBezTo>
                  <a:pt x="386724" y="335472"/>
                  <a:pt x="396941" y="345950"/>
                  <a:pt x="401525" y="359047"/>
                </a:cubicBezTo>
                <a:lnTo>
                  <a:pt x="421433" y="416153"/>
                </a:lnTo>
                <a:cubicBezTo>
                  <a:pt x="429684" y="439990"/>
                  <a:pt x="412003" y="464876"/>
                  <a:pt x="386724" y="464876"/>
                </a:cubicBezTo>
                <a:lnTo>
                  <a:pt x="246319" y="464876"/>
                </a:lnTo>
                <a:lnTo>
                  <a:pt x="223398" y="379741"/>
                </a:lnTo>
                <a:lnTo>
                  <a:pt x="235448" y="346866"/>
                </a:lnTo>
                <a:lnTo>
                  <a:pt x="217111" y="334948"/>
                </a:lnTo>
                <a:lnTo>
                  <a:pt x="211872" y="331542"/>
                </a:lnTo>
                <a:lnTo>
                  <a:pt x="205978" y="335340"/>
                </a:lnTo>
                <a:lnTo>
                  <a:pt x="188296" y="346866"/>
                </a:lnTo>
                <a:lnTo>
                  <a:pt x="200346" y="379741"/>
                </a:lnTo>
                <a:lnTo>
                  <a:pt x="177163" y="464876"/>
                </a:lnTo>
                <a:lnTo>
                  <a:pt x="36758" y="464876"/>
                </a:lnTo>
                <a:cubicBezTo>
                  <a:pt x="11479" y="464876"/>
                  <a:pt x="-6202" y="439990"/>
                  <a:pt x="2049" y="416153"/>
                </a:cubicBezTo>
                <a:lnTo>
                  <a:pt x="21957" y="359047"/>
                </a:lnTo>
                <a:cubicBezTo>
                  <a:pt x="26410" y="345819"/>
                  <a:pt x="36627" y="335472"/>
                  <a:pt x="49724" y="330626"/>
                </a:cubicBezTo>
                <a:lnTo>
                  <a:pt x="154898" y="291726"/>
                </a:lnTo>
                <a:cubicBezTo>
                  <a:pt x="164328" y="288189"/>
                  <a:pt x="171139" y="280069"/>
                  <a:pt x="172972" y="270246"/>
                </a:cubicBezTo>
                <a:lnTo>
                  <a:pt x="177721" y="244478"/>
                </a:lnTo>
                <a:lnTo>
                  <a:pt x="169240" y="240186"/>
                </a:lnTo>
                <a:cubicBezTo>
                  <a:pt x="145861" y="222439"/>
                  <a:pt x="121368" y="187862"/>
                  <a:pt x="116915" y="120540"/>
                </a:cubicBezTo>
                <a:lnTo>
                  <a:pt x="117439" y="92381"/>
                </a:lnTo>
                <a:cubicBezTo>
                  <a:pt x="117439" y="92381"/>
                  <a:pt x="122023" y="28988"/>
                  <a:pt x="158434" y="14843"/>
                </a:cubicBezTo>
                <a:lnTo>
                  <a:pt x="143110" y="7246"/>
                </a:lnTo>
                <a:cubicBezTo>
                  <a:pt x="143110" y="7246"/>
                  <a:pt x="163379" y="501"/>
                  <a:pt x="189148" y="26"/>
                </a:cubicBezTo>
                <a:close/>
              </a:path>
            </a:pathLst>
          </a:custGeom>
          <a:solidFill>
            <a:schemeClr val="accent5"/>
          </a:solidFill>
          <a:ln w="13086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26" name="TextBox 125">
            <a:extLst>
              <a:ext uri="{FF2B5EF4-FFF2-40B4-BE49-F238E27FC236}">
                <a16:creationId xmlns:a16="http://schemas.microsoft.com/office/drawing/2014/main" id="{0E454742-76A9-4262-A28D-AA4EABCADE14}"/>
              </a:ext>
            </a:extLst>
          </p:cNvPr>
          <p:cNvSpPr txBox="1"/>
          <p:nvPr/>
        </p:nvSpPr>
        <p:spPr>
          <a:xfrm>
            <a:off x="7411326" y="5690271"/>
            <a:ext cx="115718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D" sz="1200" spc="0" baseline="0" dirty="0">
                <a:solidFill>
                  <a:schemeClr val="tx2">
                    <a:lumMod val="85000"/>
                    <a:lumOff val="15000"/>
                  </a:schemeClr>
                </a:solidFill>
                <a:latin typeface="+mj-lt"/>
                <a:cs typeface="Arial"/>
                <a:sym typeface="Arial"/>
                <a:rtl val="0"/>
              </a:rPr>
              <a:t>Nick Name</a:t>
            </a:r>
          </a:p>
        </p:txBody>
      </p:sp>
      <p:sp>
        <p:nvSpPr>
          <p:cNvPr id="127" name="TextBox 126">
            <a:extLst>
              <a:ext uri="{FF2B5EF4-FFF2-40B4-BE49-F238E27FC236}">
                <a16:creationId xmlns:a16="http://schemas.microsoft.com/office/drawing/2014/main" id="{E0C1B5F2-A117-4061-80F7-7EEF1B217456}"/>
              </a:ext>
            </a:extLst>
          </p:cNvPr>
          <p:cNvSpPr txBox="1"/>
          <p:nvPr/>
        </p:nvSpPr>
        <p:spPr>
          <a:xfrm>
            <a:off x="4058526" y="5690271"/>
            <a:ext cx="115718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D" sz="1200" spc="0" baseline="0" dirty="0">
                <a:solidFill>
                  <a:schemeClr val="tx2">
                    <a:lumMod val="85000"/>
                    <a:lumOff val="15000"/>
                  </a:schemeClr>
                </a:solidFill>
                <a:latin typeface="+mj-lt"/>
                <a:cs typeface="Arial"/>
                <a:sym typeface="Arial"/>
                <a:rtl val="0"/>
              </a:rPr>
              <a:t>Nick Name</a:t>
            </a:r>
          </a:p>
        </p:txBody>
      </p:sp>
    </p:spTree>
    <p:extLst>
      <p:ext uri="{BB962C8B-B14F-4D97-AF65-F5344CB8AC3E}">
        <p14:creationId xmlns:p14="http://schemas.microsoft.com/office/powerpoint/2010/main" val="213694909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CCCE05D6-5051-404B-8CA4-3102A9E37C65}"/>
              </a:ext>
            </a:extLst>
          </p:cNvPr>
          <p:cNvSpPr/>
          <p:nvPr/>
        </p:nvSpPr>
        <p:spPr>
          <a:xfrm>
            <a:off x="3216258" y="2413263"/>
            <a:ext cx="1328694" cy="1904497"/>
          </a:xfrm>
          <a:custGeom>
            <a:avLst/>
            <a:gdLst>
              <a:gd name="connsiteX0" fmla="*/ 1243365 w 1243365"/>
              <a:gd name="connsiteY0" fmla="*/ 1659938 h 1782190"/>
              <a:gd name="connsiteX1" fmla="*/ 1121113 w 1243365"/>
              <a:gd name="connsiteY1" fmla="*/ 1782191 h 1782190"/>
              <a:gd name="connsiteX2" fmla="*/ 122252 w 1243365"/>
              <a:gd name="connsiteY2" fmla="*/ 1782191 h 1782190"/>
              <a:gd name="connsiteX3" fmla="*/ 0 w 1243365"/>
              <a:gd name="connsiteY3" fmla="*/ 1659938 h 1782190"/>
              <a:gd name="connsiteX4" fmla="*/ 0 w 1243365"/>
              <a:gd name="connsiteY4" fmla="*/ 122253 h 1782190"/>
              <a:gd name="connsiteX5" fmla="*/ 122252 w 1243365"/>
              <a:gd name="connsiteY5" fmla="*/ 0 h 1782190"/>
              <a:gd name="connsiteX6" fmla="*/ 1121113 w 1243365"/>
              <a:gd name="connsiteY6" fmla="*/ 0 h 1782190"/>
              <a:gd name="connsiteX7" fmla="*/ 1243365 w 1243365"/>
              <a:gd name="connsiteY7" fmla="*/ 122253 h 1782190"/>
              <a:gd name="connsiteX8" fmla="*/ 1243365 w 1243365"/>
              <a:gd name="connsiteY8" fmla="*/ 1659938 h 17821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43365" h="1782190">
                <a:moveTo>
                  <a:pt x="1243365" y="1659938"/>
                </a:moveTo>
                <a:cubicBezTo>
                  <a:pt x="1243365" y="1727419"/>
                  <a:pt x="1188593" y="1782191"/>
                  <a:pt x="1121113" y="1782191"/>
                </a:cubicBezTo>
                <a:lnTo>
                  <a:pt x="122252" y="1782191"/>
                </a:lnTo>
                <a:cubicBezTo>
                  <a:pt x="54772" y="1782191"/>
                  <a:pt x="0" y="1727419"/>
                  <a:pt x="0" y="1659938"/>
                </a:cubicBezTo>
                <a:lnTo>
                  <a:pt x="0" y="122253"/>
                </a:lnTo>
                <a:cubicBezTo>
                  <a:pt x="0" y="54772"/>
                  <a:pt x="54772" y="0"/>
                  <a:pt x="122252" y="0"/>
                </a:cubicBezTo>
                <a:lnTo>
                  <a:pt x="1121113" y="0"/>
                </a:lnTo>
                <a:cubicBezTo>
                  <a:pt x="1188593" y="0"/>
                  <a:pt x="1243365" y="54772"/>
                  <a:pt x="1243365" y="122253"/>
                </a:cubicBezTo>
                <a:lnTo>
                  <a:pt x="1243365" y="1659938"/>
                </a:lnTo>
                <a:close/>
              </a:path>
            </a:pathLst>
          </a:custGeom>
          <a:solidFill>
            <a:schemeClr val="accent6"/>
          </a:soli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5BFD2E68-E427-4615-A8F1-1A4860BE2B4A}"/>
              </a:ext>
            </a:extLst>
          </p:cNvPr>
          <p:cNvSpPr/>
          <p:nvPr/>
        </p:nvSpPr>
        <p:spPr>
          <a:xfrm>
            <a:off x="3312135" y="2501535"/>
            <a:ext cx="1136804" cy="1727817"/>
          </a:xfrm>
          <a:custGeom>
            <a:avLst/>
            <a:gdLst>
              <a:gd name="connsiteX0" fmla="*/ 1063799 w 1063799"/>
              <a:gd name="connsiteY0" fmla="*/ 1505916 h 1616857"/>
              <a:gd name="connsiteX1" fmla="*/ 952857 w 1063799"/>
              <a:gd name="connsiteY1" fmla="*/ 1616858 h 1616857"/>
              <a:gd name="connsiteX2" fmla="*/ 110942 w 1063799"/>
              <a:gd name="connsiteY2" fmla="*/ 1616858 h 1616857"/>
              <a:gd name="connsiteX3" fmla="*/ 0 w 1063799"/>
              <a:gd name="connsiteY3" fmla="*/ 1505916 h 1616857"/>
              <a:gd name="connsiteX4" fmla="*/ 0 w 1063799"/>
              <a:gd name="connsiteY4" fmla="*/ 110942 h 1616857"/>
              <a:gd name="connsiteX5" fmla="*/ 110942 w 1063799"/>
              <a:gd name="connsiteY5" fmla="*/ 0 h 1616857"/>
              <a:gd name="connsiteX6" fmla="*/ 952857 w 1063799"/>
              <a:gd name="connsiteY6" fmla="*/ 0 h 1616857"/>
              <a:gd name="connsiteX7" fmla="*/ 1063799 w 1063799"/>
              <a:gd name="connsiteY7" fmla="*/ 110942 h 1616857"/>
              <a:gd name="connsiteX8" fmla="*/ 1063799 w 1063799"/>
              <a:gd name="connsiteY8" fmla="*/ 1505916 h 16168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63799" h="1616857">
                <a:moveTo>
                  <a:pt x="1063799" y="1505916"/>
                </a:moveTo>
                <a:cubicBezTo>
                  <a:pt x="1063799" y="1567169"/>
                  <a:pt x="1014110" y="1616858"/>
                  <a:pt x="952857" y="1616858"/>
                </a:cubicBezTo>
                <a:lnTo>
                  <a:pt x="110942" y="1616858"/>
                </a:lnTo>
                <a:cubicBezTo>
                  <a:pt x="49689" y="1616858"/>
                  <a:pt x="0" y="1567169"/>
                  <a:pt x="0" y="1505916"/>
                </a:cubicBezTo>
                <a:lnTo>
                  <a:pt x="0" y="110942"/>
                </a:lnTo>
                <a:cubicBezTo>
                  <a:pt x="0" y="49689"/>
                  <a:pt x="49689" y="0"/>
                  <a:pt x="110942" y="0"/>
                </a:cubicBezTo>
                <a:lnTo>
                  <a:pt x="952857" y="0"/>
                </a:lnTo>
                <a:cubicBezTo>
                  <a:pt x="1014110" y="0"/>
                  <a:pt x="1063799" y="49689"/>
                  <a:pt x="1063799" y="110942"/>
                </a:cubicBezTo>
                <a:lnTo>
                  <a:pt x="1063799" y="1505916"/>
                </a:lnTo>
                <a:close/>
              </a:path>
            </a:pathLst>
          </a:custGeom>
          <a:solidFill>
            <a:srgbClr val="FFFFFF"/>
          </a:soli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A381365D-C1A3-4C0C-BB2A-B3A3CE4609AB}"/>
              </a:ext>
            </a:extLst>
          </p:cNvPr>
          <p:cNvSpPr/>
          <p:nvPr/>
        </p:nvSpPr>
        <p:spPr>
          <a:xfrm>
            <a:off x="3606012" y="2652684"/>
            <a:ext cx="548914" cy="548914"/>
          </a:xfrm>
          <a:custGeom>
            <a:avLst/>
            <a:gdLst>
              <a:gd name="connsiteX0" fmla="*/ 513663 w 513663"/>
              <a:gd name="connsiteY0" fmla="*/ 256832 h 513663"/>
              <a:gd name="connsiteX1" fmla="*/ 256832 w 513663"/>
              <a:gd name="connsiteY1" fmla="*/ 513664 h 513663"/>
              <a:gd name="connsiteX2" fmla="*/ 0 w 513663"/>
              <a:gd name="connsiteY2" fmla="*/ 256832 h 513663"/>
              <a:gd name="connsiteX3" fmla="*/ 256832 w 513663"/>
              <a:gd name="connsiteY3" fmla="*/ 0 h 513663"/>
              <a:gd name="connsiteX4" fmla="*/ 513663 w 513663"/>
              <a:gd name="connsiteY4" fmla="*/ 256832 h 5136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13663" h="513663">
                <a:moveTo>
                  <a:pt x="513663" y="256832"/>
                </a:moveTo>
                <a:cubicBezTo>
                  <a:pt x="513663" y="398676"/>
                  <a:pt x="398676" y="513664"/>
                  <a:pt x="256832" y="513664"/>
                </a:cubicBezTo>
                <a:cubicBezTo>
                  <a:pt x="114987" y="513664"/>
                  <a:pt x="0" y="398676"/>
                  <a:pt x="0" y="256832"/>
                </a:cubicBezTo>
                <a:cubicBezTo>
                  <a:pt x="0" y="114987"/>
                  <a:pt x="114987" y="0"/>
                  <a:pt x="256832" y="0"/>
                </a:cubicBezTo>
                <a:cubicBezTo>
                  <a:pt x="398676" y="0"/>
                  <a:pt x="513663" y="114987"/>
                  <a:pt x="513663" y="256832"/>
                </a:cubicBezTo>
                <a:close/>
              </a:path>
            </a:pathLst>
          </a:custGeom>
          <a:solidFill>
            <a:schemeClr val="accent6"/>
          </a:soli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36" name="Freeform: Shape 35">
            <a:extLst>
              <a:ext uri="{FF2B5EF4-FFF2-40B4-BE49-F238E27FC236}">
                <a16:creationId xmlns:a16="http://schemas.microsoft.com/office/drawing/2014/main" id="{D21E2DE1-86A2-49B0-A90D-C11F3545F0D7}"/>
              </a:ext>
            </a:extLst>
          </p:cNvPr>
          <p:cNvSpPr/>
          <p:nvPr/>
        </p:nvSpPr>
        <p:spPr>
          <a:xfrm>
            <a:off x="5476424" y="635878"/>
            <a:ext cx="1074063" cy="1539459"/>
          </a:xfrm>
          <a:custGeom>
            <a:avLst/>
            <a:gdLst>
              <a:gd name="connsiteX0" fmla="*/ 1005088 w 1005087"/>
              <a:gd name="connsiteY0" fmla="*/ 1341726 h 1440595"/>
              <a:gd name="connsiteX1" fmla="*/ 906218 w 1005087"/>
              <a:gd name="connsiteY1" fmla="*/ 1440596 h 1440595"/>
              <a:gd name="connsiteX2" fmla="*/ 98869 w 1005087"/>
              <a:gd name="connsiteY2" fmla="*/ 1440596 h 1440595"/>
              <a:gd name="connsiteX3" fmla="*/ 0 w 1005087"/>
              <a:gd name="connsiteY3" fmla="*/ 1341726 h 1440595"/>
              <a:gd name="connsiteX4" fmla="*/ 0 w 1005087"/>
              <a:gd name="connsiteY4" fmla="*/ 98869 h 1440595"/>
              <a:gd name="connsiteX5" fmla="*/ 98869 w 1005087"/>
              <a:gd name="connsiteY5" fmla="*/ 0 h 1440595"/>
              <a:gd name="connsiteX6" fmla="*/ 906218 w 1005087"/>
              <a:gd name="connsiteY6" fmla="*/ 0 h 1440595"/>
              <a:gd name="connsiteX7" fmla="*/ 1005088 w 1005087"/>
              <a:gd name="connsiteY7" fmla="*/ 98869 h 1440595"/>
              <a:gd name="connsiteX8" fmla="*/ 1005088 w 1005087"/>
              <a:gd name="connsiteY8" fmla="*/ 1341726 h 14405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05087" h="1440595">
                <a:moveTo>
                  <a:pt x="1005088" y="1341726"/>
                </a:moveTo>
                <a:cubicBezTo>
                  <a:pt x="1005088" y="1396244"/>
                  <a:pt x="960863" y="1440596"/>
                  <a:pt x="906218" y="1440596"/>
                </a:cubicBezTo>
                <a:lnTo>
                  <a:pt x="98869" y="1440596"/>
                </a:lnTo>
                <a:cubicBezTo>
                  <a:pt x="44351" y="1440596"/>
                  <a:pt x="0" y="1396371"/>
                  <a:pt x="0" y="1341726"/>
                </a:cubicBezTo>
                <a:lnTo>
                  <a:pt x="0" y="98869"/>
                </a:lnTo>
                <a:cubicBezTo>
                  <a:pt x="0" y="44351"/>
                  <a:pt x="44224" y="0"/>
                  <a:pt x="98869" y="0"/>
                </a:cubicBezTo>
                <a:lnTo>
                  <a:pt x="906218" y="0"/>
                </a:lnTo>
                <a:cubicBezTo>
                  <a:pt x="960736" y="0"/>
                  <a:pt x="1005088" y="44224"/>
                  <a:pt x="1005088" y="98869"/>
                </a:cubicBezTo>
                <a:lnTo>
                  <a:pt x="1005088" y="1341726"/>
                </a:lnTo>
                <a:close/>
              </a:path>
            </a:pathLst>
          </a:custGeom>
          <a:solidFill>
            <a:schemeClr val="accent1"/>
          </a:soli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37" name="Freeform: Shape 36">
            <a:extLst>
              <a:ext uri="{FF2B5EF4-FFF2-40B4-BE49-F238E27FC236}">
                <a16:creationId xmlns:a16="http://schemas.microsoft.com/office/drawing/2014/main" id="{F0B0B2A8-ED72-432D-9FF7-658CF94C9FC9}"/>
              </a:ext>
            </a:extLst>
          </p:cNvPr>
          <p:cNvSpPr/>
          <p:nvPr/>
        </p:nvSpPr>
        <p:spPr>
          <a:xfrm>
            <a:off x="5549756" y="700656"/>
            <a:ext cx="927668" cy="1409903"/>
          </a:xfrm>
          <a:custGeom>
            <a:avLst/>
            <a:gdLst>
              <a:gd name="connsiteX0" fmla="*/ 868094 w 868093"/>
              <a:gd name="connsiteY0" fmla="*/ 1228878 h 1319359"/>
              <a:gd name="connsiteX1" fmla="*/ 777612 w 868093"/>
              <a:gd name="connsiteY1" fmla="*/ 1319360 h 1319359"/>
              <a:gd name="connsiteX2" fmla="*/ 90482 w 868093"/>
              <a:gd name="connsiteY2" fmla="*/ 1319360 h 1319359"/>
              <a:gd name="connsiteX3" fmla="*/ 0 w 868093"/>
              <a:gd name="connsiteY3" fmla="*/ 1228878 h 1319359"/>
              <a:gd name="connsiteX4" fmla="*/ 0 w 868093"/>
              <a:gd name="connsiteY4" fmla="*/ 90482 h 1319359"/>
              <a:gd name="connsiteX5" fmla="*/ 90482 w 868093"/>
              <a:gd name="connsiteY5" fmla="*/ 0 h 1319359"/>
              <a:gd name="connsiteX6" fmla="*/ 777612 w 868093"/>
              <a:gd name="connsiteY6" fmla="*/ 0 h 1319359"/>
              <a:gd name="connsiteX7" fmla="*/ 868094 w 868093"/>
              <a:gd name="connsiteY7" fmla="*/ 90482 h 1319359"/>
              <a:gd name="connsiteX8" fmla="*/ 868094 w 868093"/>
              <a:gd name="connsiteY8" fmla="*/ 1228878 h 13193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68093" h="1319359">
                <a:moveTo>
                  <a:pt x="868094" y="1228878"/>
                </a:moveTo>
                <a:cubicBezTo>
                  <a:pt x="868094" y="1278821"/>
                  <a:pt x="827555" y="1319360"/>
                  <a:pt x="777612" y="1319360"/>
                </a:cubicBezTo>
                <a:lnTo>
                  <a:pt x="90482" y="1319360"/>
                </a:lnTo>
                <a:cubicBezTo>
                  <a:pt x="40539" y="1319360"/>
                  <a:pt x="0" y="1278821"/>
                  <a:pt x="0" y="1228878"/>
                </a:cubicBezTo>
                <a:lnTo>
                  <a:pt x="0" y="90482"/>
                </a:lnTo>
                <a:cubicBezTo>
                  <a:pt x="0" y="40539"/>
                  <a:pt x="40539" y="0"/>
                  <a:pt x="90482" y="0"/>
                </a:cubicBezTo>
                <a:lnTo>
                  <a:pt x="777612" y="0"/>
                </a:lnTo>
                <a:cubicBezTo>
                  <a:pt x="827555" y="0"/>
                  <a:pt x="868094" y="40539"/>
                  <a:pt x="868094" y="90482"/>
                </a:cubicBezTo>
                <a:lnTo>
                  <a:pt x="868094" y="1228878"/>
                </a:lnTo>
                <a:close/>
              </a:path>
            </a:pathLst>
          </a:custGeom>
          <a:solidFill>
            <a:srgbClr val="FFFFFF"/>
          </a:soli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38" name="Freeform: Shape 37">
            <a:extLst>
              <a:ext uri="{FF2B5EF4-FFF2-40B4-BE49-F238E27FC236}">
                <a16:creationId xmlns:a16="http://schemas.microsoft.com/office/drawing/2014/main" id="{3E471B2F-2076-412F-B940-1E841B10187A}"/>
              </a:ext>
            </a:extLst>
          </p:cNvPr>
          <p:cNvSpPr/>
          <p:nvPr/>
        </p:nvSpPr>
        <p:spPr>
          <a:xfrm>
            <a:off x="5781164" y="818804"/>
            <a:ext cx="464716" cy="464716"/>
          </a:xfrm>
          <a:custGeom>
            <a:avLst/>
            <a:gdLst>
              <a:gd name="connsiteX0" fmla="*/ 434873 w 434872"/>
              <a:gd name="connsiteY0" fmla="*/ 217436 h 434872"/>
              <a:gd name="connsiteX1" fmla="*/ 217437 w 434872"/>
              <a:gd name="connsiteY1" fmla="*/ 434873 h 434872"/>
              <a:gd name="connsiteX2" fmla="*/ 0 w 434872"/>
              <a:gd name="connsiteY2" fmla="*/ 217436 h 434872"/>
              <a:gd name="connsiteX3" fmla="*/ 217437 w 434872"/>
              <a:gd name="connsiteY3" fmla="*/ 0 h 434872"/>
              <a:gd name="connsiteX4" fmla="*/ 434873 w 434872"/>
              <a:gd name="connsiteY4" fmla="*/ 217436 h 4348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4872" h="434872">
                <a:moveTo>
                  <a:pt x="434873" y="217436"/>
                </a:moveTo>
                <a:cubicBezTo>
                  <a:pt x="434873" y="337523"/>
                  <a:pt x="337523" y="434873"/>
                  <a:pt x="217437" y="434873"/>
                </a:cubicBezTo>
                <a:cubicBezTo>
                  <a:pt x="97350" y="434873"/>
                  <a:pt x="0" y="337523"/>
                  <a:pt x="0" y="217436"/>
                </a:cubicBezTo>
                <a:cubicBezTo>
                  <a:pt x="0" y="97350"/>
                  <a:pt x="97350" y="0"/>
                  <a:pt x="217437" y="0"/>
                </a:cubicBezTo>
                <a:cubicBezTo>
                  <a:pt x="337523" y="0"/>
                  <a:pt x="434873" y="97350"/>
                  <a:pt x="434873" y="217436"/>
                </a:cubicBezTo>
                <a:close/>
              </a:path>
            </a:pathLst>
          </a:custGeom>
          <a:solidFill>
            <a:schemeClr val="accent1"/>
          </a:soli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60" name="Freeform: Shape 59">
            <a:extLst>
              <a:ext uri="{FF2B5EF4-FFF2-40B4-BE49-F238E27FC236}">
                <a16:creationId xmlns:a16="http://schemas.microsoft.com/office/drawing/2014/main" id="{96069496-58CD-4F14-9474-2231CDFD34CA}"/>
              </a:ext>
            </a:extLst>
          </p:cNvPr>
          <p:cNvSpPr/>
          <p:nvPr/>
        </p:nvSpPr>
        <p:spPr>
          <a:xfrm>
            <a:off x="5476424" y="2595783"/>
            <a:ext cx="1074063" cy="1539459"/>
          </a:xfrm>
          <a:custGeom>
            <a:avLst/>
            <a:gdLst>
              <a:gd name="connsiteX0" fmla="*/ 1005088 w 1005087"/>
              <a:gd name="connsiteY0" fmla="*/ 1341726 h 1440595"/>
              <a:gd name="connsiteX1" fmla="*/ 906218 w 1005087"/>
              <a:gd name="connsiteY1" fmla="*/ 1440596 h 1440595"/>
              <a:gd name="connsiteX2" fmla="*/ 98869 w 1005087"/>
              <a:gd name="connsiteY2" fmla="*/ 1440596 h 1440595"/>
              <a:gd name="connsiteX3" fmla="*/ 0 w 1005087"/>
              <a:gd name="connsiteY3" fmla="*/ 1341726 h 1440595"/>
              <a:gd name="connsiteX4" fmla="*/ 0 w 1005087"/>
              <a:gd name="connsiteY4" fmla="*/ 98869 h 1440595"/>
              <a:gd name="connsiteX5" fmla="*/ 98869 w 1005087"/>
              <a:gd name="connsiteY5" fmla="*/ 0 h 1440595"/>
              <a:gd name="connsiteX6" fmla="*/ 906218 w 1005087"/>
              <a:gd name="connsiteY6" fmla="*/ 0 h 1440595"/>
              <a:gd name="connsiteX7" fmla="*/ 1005088 w 1005087"/>
              <a:gd name="connsiteY7" fmla="*/ 98869 h 1440595"/>
              <a:gd name="connsiteX8" fmla="*/ 1005088 w 1005087"/>
              <a:gd name="connsiteY8" fmla="*/ 1341726 h 14405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05087" h="1440595">
                <a:moveTo>
                  <a:pt x="1005088" y="1341726"/>
                </a:moveTo>
                <a:cubicBezTo>
                  <a:pt x="1005088" y="1396244"/>
                  <a:pt x="960863" y="1440596"/>
                  <a:pt x="906218" y="1440596"/>
                </a:cubicBezTo>
                <a:lnTo>
                  <a:pt x="98869" y="1440596"/>
                </a:lnTo>
                <a:cubicBezTo>
                  <a:pt x="44351" y="1440596"/>
                  <a:pt x="0" y="1396371"/>
                  <a:pt x="0" y="1341726"/>
                </a:cubicBezTo>
                <a:lnTo>
                  <a:pt x="0" y="98869"/>
                </a:lnTo>
                <a:cubicBezTo>
                  <a:pt x="0" y="44352"/>
                  <a:pt x="44224" y="0"/>
                  <a:pt x="98869" y="0"/>
                </a:cubicBezTo>
                <a:lnTo>
                  <a:pt x="906218" y="0"/>
                </a:lnTo>
                <a:cubicBezTo>
                  <a:pt x="960736" y="0"/>
                  <a:pt x="1005088" y="44224"/>
                  <a:pt x="1005088" y="98869"/>
                </a:cubicBezTo>
                <a:lnTo>
                  <a:pt x="1005088" y="1341726"/>
                </a:lnTo>
                <a:close/>
              </a:path>
            </a:pathLst>
          </a:custGeom>
          <a:solidFill>
            <a:schemeClr val="accent1"/>
          </a:soli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61" name="Freeform: Shape 60">
            <a:extLst>
              <a:ext uri="{FF2B5EF4-FFF2-40B4-BE49-F238E27FC236}">
                <a16:creationId xmlns:a16="http://schemas.microsoft.com/office/drawing/2014/main" id="{9A7214B6-DFD2-4118-B996-9B61BAEEFAFE}"/>
              </a:ext>
            </a:extLst>
          </p:cNvPr>
          <p:cNvSpPr/>
          <p:nvPr/>
        </p:nvSpPr>
        <p:spPr>
          <a:xfrm>
            <a:off x="5549756" y="2660561"/>
            <a:ext cx="927668" cy="1409903"/>
          </a:xfrm>
          <a:custGeom>
            <a:avLst/>
            <a:gdLst>
              <a:gd name="connsiteX0" fmla="*/ 868094 w 868093"/>
              <a:gd name="connsiteY0" fmla="*/ 1228878 h 1319359"/>
              <a:gd name="connsiteX1" fmla="*/ 777612 w 868093"/>
              <a:gd name="connsiteY1" fmla="*/ 1319360 h 1319359"/>
              <a:gd name="connsiteX2" fmla="*/ 90482 w 868093"/>
              <a:gd name="connsiteY2" fmla="*/ 1319360 h 1319359"/>
              <a:gd name="connsiteX3" fmla="*/ 0 w 868093"/>
              <a:gd name="connsiteY3" fmla="*/ 1228878 h 1319359"/>
              <a:gd name="connsiteX4" fmla="*/ 0 w 868093"/>
              <a:gd name="connsiteY4" fmla="*/ 90482 h 1319359"/>
              <a:gd name="connsiteX5" fmla="*/ 90482 w 868093"/>
              <a:gd name="connsiteY5" fmla="*/ 0 h 1319359"/>
              <a:gd name="connsiteX6" fmla="*/ 777612 w 868093"/>
              <a:gd name="connsiteY6" fmla="*/ 0 h 1319359"/>
              <a:gd name="connsiteX7" fmla="*/ 868094 w 868093"/>
              <a:gd name="connsiteY7" fmla="*/ 90482 h 1319359"/>
              <a:gd name="connsiteX8" fmla="*/ 868094 w 868093"/>
              <a:gd name="connsiteY8" fmla="*/ 1228878 h 13193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68093" h="1319359">
                <a:moveTo>
                  <a:pt x="868094" y="1228878"/>
                </a:moveTo>
                <a:cubicBezTo>
                  <a:pt x="868094" y="1278821"/>
                  <a:pt x="827555" y="1319360"/>
                  <a:pt x="777612" y="1319360"/>
                </a:cubicBezTo>
                <a:lnTo>
                  <a:pt x="90482" y="1319360"/>
                </a:lnTo>
                <a:cubicBezTo>
                  <a:pt x="40539" y="1319360"/>
                  <a:pt x="0" y="1278821"/>
                  <a:pt x="0" y="1228878"/>
                </a:cubicBezTo>
                <a:lnTo>
                  <a:pt x="0" y="90482"/>
                </a:lnTo>
                <a:cubicBezTo>
                  <a:pt x="0" y="40539"/>
                  <a:pt x="40539" y="0"/>
                  <a:pt x="90482" y="0"/>
                </a:cubicBezTo>
                <a:lnTo>
                  <a:pt x="777612" y="0"/>
                </a:lnTo>
                <a:cubicBezTo>
                  <a:pt x="827555" y="0"/>
                  <a:pt x="868094" y="40539"/>
                  <a:pt x="868094" y="90482"/>
                </a:cubicBezTo>
                <a:lnTo>
                  <a:pt x="868094" y="1228878"/>
                </a:lnTo>
                <a:close/>
              </a:path>
            </a:pathLst>
          </a:custGeom>
          <a:solidFill>
            <a:srgbClr val="FFFFFF"/>
          </a:soli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62" name="Freeform: Shape 61">
            <a:extLst>
              <a:ext uri="{FF2B5EF4-FFF2-40B4-BE49-F238E27FC236}">
                <a16:creationId xmlns:a16="http://schemas.microsoft.com/office/drawing/2014/main" id="{CC9A3FFC-0336-40B4-AF80-1888747C5C40}"/>
              </a:ext>
            </a:extLst>
          </p:cNvPr>
          <p:cNvSpPr/>
          <p:nvPr/>
        </p:nvSpPr>
        <p:spPr>
          <a:xfrm>
            <a:off x="5781164" y="2778844"/>
            <a:ext cx="464716" cy="464716"/>
          </a:xfrm>
          <a:custGeom>
            <a:avLst/>
            <a:gdLst>
              <a:gd name="connsiteX0" fmla="*/ 434873 w 434872"/>
              <a:gd name="connsiteY0" fmla="*/ 217436 h 434872"/>
              <a:gd name="connsiteX1" fmla="*/ 217437 w 434872"/>
              <a:gd name="connsiteY1" fmla="*/ 434873 h 434872"/>
              <a:gd name="connsiteX2" fmla="*/ 0 w 434872"/>
              <a:gd name="connsiteY2" fmla="*/ 217436 h 434872"/>
              <a:gd name="connsiteX3" fmla="*/ 217437 w 434872"/>
              <a:gd name="connsiteY3" fmla="*/ 0 h 434872"/>
              <a:gd name="connsiteX4" fmla="*/ 434873 w 434872"/>
              <a:gd name="connsiteY4" fmla="*/ 217436 h 4348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4872" h="434872">
                <a:moveTo>
                  <a:pt x="434873" y="217436"/>
                </a:moveTo>
                <a:cubicBezTo>
                  <a:pt x="434873" y="337523"/>
                  <a:pt x="337523" y="434873"/>
                  <a:pt x="217437" y="434873"/>
                </a:cubicBezTo>
                <a:cubicBezTo>
                  <a:pt x="97350" y="434873"/>
                  <a:pt x="0" y="337523"/>
                  <a:pt x="0" y="217436"/>
                </a:cubicBezTo>
                <a:cubicBezTo>
                  <a:pt x="0" y="97350"/>
                  <a:pt x="97350" y="0"/>
                  <a:pt x="217437" y="0"/>
                </a:cubicBezTo>
                <a:cubicBezTo>
                  <a:pt x="337523" y="0"/>
                  <a:pt x="434873" y="97349"/>
                  <a:pt x="434873" y="217436"/>
                </a:cubicBezTo>
                <a:close/>
              </a:path>
            </a:pathLst>
          </a:custGeom>
          <a:solidFill>
            <a:schemeClr val="accent1"/>
          </a:soli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84" name="Freeform: Shape 83">
            <a:extLst>
              <a:ext uri="{FF2B5EF4-FFF2-40B4-BE49-F238E27FC236}">
                <a16:creationId xmlns:a16="http://schemas.microsoft.com/office/drawing/2014/main" id="{33043BA3-86AB-4CB0-ACE9-E4A1967FB376}"/>
              </a:ext>
            </a:extLst>
          </p:cNvPr>
          <p:cNvSpPr/>
          <p:nvPr/>
        </p:nvSpPr>
        <p:spPr>
          <a:xfrm>
            <a:off x="5476424" y="4555687"/>
            <a:ext cx="1074063" cy="1539459"/>
          </a:xfrm>
          <a:custGeom>
            <a:avLst/>
            <a:gdLst>
              <a:gd name="connsiteX0" fmla="*/ 1005088 w 1005087"/>
              <a:gd name="connsiteY0" fmla="*/ 1341726 h 1440595"/>
              <a:gd name="connsiteX1" fmla="*/ 906218 w 1005087"/>
              <a:gd name="connsiteY1" fmla="*/ 1440596 h 1440595"/>
              <a:gd name="connsiteX2" fmla="*/ 98869 w 1005087"/>
              <a:gd name="connsiteY2" fmla="*/ 1440596 h 1440595"/>
              <a:gd name="connsiteX3" fmla="*/ 0 w 1005087"/>
              <a:gd name="connsiteY3" fmla="*/ 1341726 h 1440595"/>
              <a:gd name="connsiteX4" fmla="*/ 0 w 1005087"/>
              <a:gd name="connsiteY4" fmla="*/ 98869 h 1440595"/>
              <a:gd name="connsiteX5" fmla="*/ 98869 w 1005087"/>
              <a:gd name="connsiteY5" fmla="*/ 0 h 1440595"/>
              <a:gd name="connsiteX6" fmla="*/ 906218 w 1005087"/>
              <a:gd name="connsiteY6" fmla="*/ 0 h 1440595"/>
              <a:gd name="connsiteX7" fmla="*/ 1005088 w 1005087"/>
              <a:gd name="connsiteY7" fmla="*/ 98869 h 1440595"/>
              <a:gd name="connsiteX8" fmla="*/ 1005088 w 1005087"/>
              <a:gd name="connsiteY8" fmla="*/ 1341726 h 14405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05087" h="1440595">
                <a:moveTo>
                  <a:pt x="1005088" y="1341726"/>
                </a:moveTo>
                <a:cubicBezTo>
                  <a:pt x="1005088" y="1396244"/>
                  <a:pt x="960863" y="1440596"/>
                  <a:pt x="906218" y="1440596"/>
                </a:cubicBezTo>
                <a:lnTo>
                  <a:pt x="98869" y="1440596"/>
                </a:lnTo>
                <a:cubicBezTo>
                  <a:pt x="44351" y="1440596"/>
                  <a:pt x="0" y="1396371"/>
                  <a:pt x="0" y="1341726"/>
                </a:cubicBezTo>
                <a:lnTo>
                  <a:pt x="0" y="98869"/>
                </a:lnTo>
                <a:cubicBezTo>
                  <a:pt x="0" y="44352"/>
                  <a:pt x="44224" y="0"/>
                  <a:pt x="98869" y="0"/>
                </a:cubicBezTo>
                <a:lnTo>
                  <a:pt x="906218" y="0"/>
                </a:lnTo>
                <a:cubicBezTo>
                  <a:pt x="960736" y="0"/>
                  <a:pt x="1005088" y="44224"/>
                  <a:pt x="1005088" y="98869"/>
                </a:cubicBezTo>
                <a:lnTo>
                  <a:pt x="1005088" y="1341726"/>
                </a:lnTo>
                <a:close/>
              </a:path>
            </a:pathLst>
          </a:custGeom>
          <a:solidFill>
            <a:schemeClr val="accent1"/>
          </a:soli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85" name="Freeform: Shape 84">
            <a:extLst>
              <a:ext uri="{FF2B5EF4-FFF2-40B4-BE49-F238E27FC236}">
                <a16:creationId xmlns:a16="http://schemas.microsoft.com/office/drawing/2014/main" id="{47C609EA-B63C-4170-A308-92FFB98FF989}"/>
              </a:ext>
            </a:extLst>
          </p:cNvPr>
          <p:cNvSpPr/>
          <p:nvPr/>
        </p:nvSpPr>
        <p:spPr>
          <a:xfrm>
            <a:off x="5549756" y="4620465"/>
            <a:ext cx="927668" cy="1409903"/>
          </a:xfrm>
          <a:custGeom>
            <a:avLst/>
            <a:gdLst>
              <a:gd name="connsiteX0" fmla="*/ 868094 w 868093"/>
              <a:gd name="connsiteY0" fmla="*/ 1228878 h 1319359"/>
              <a:gd name="connsiteX1" fmla="*/ 777612 w 868093"/>
              <a:gd name="connsiteY1" fmla="*/ 1319360 h 1319359"/>
              <a:gd name="connsiteX2" fmla="*/ 90482 w 868093"/>
              <a:gd name="connsiteY2" fmla="*/ 1319360 h 1319359"/>
              <a:gd name="connsiteX3" fmla="*/ 0 w 868093"/>
              <a:gd name="connsiteY3" fmla="*/ 1228878 h 1319359"/>
              <a:gd name="connsiteX4" fmla="*/ 0 w 868093"/>
              <a:gd name="connsiteY4" fmla="*/ 90482 h 1319359"/>
              <a:gd name="connsiteX5" fmla="*/ 90482 w 868093"/>
              <a:gd name="connsiteY5" fmla="*/ 0 h 1319359"/>
              <a:gd name="connsiteX6" fmla="*/ 777612 w 868093"/>
              <a:gd name="connsiteY6" fmla="*/ 0 h 1319359"/>
              <a:gd name="connsiteX7" fmla="*/ 868094 w 868093"/>
              <a:gd name="connsiteY7" fmla="*/ 90482 h 1319359"/>
              <a:gd name="connsiteX8" fmla="*/ 868094 w 868093"/>
              <a:gd name="connsiteY8" fmla="*/ 1228878 h 13193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68093" h="1319359">
                <a:moveTo>
                  <a:pt x="868094" y="1228878"/>
                </a:moveTo>
                <a:cubicBezTo>
                  <a:pt x="868094" y="1278821"/>
                  <a:pt x="827555" y="1319360"/>
                  <a:pt x="777612" y="1319360"/>
                </a:cubicBezTo>
                <a:lnTo>
                  <a:pt x="90482" y="1319360"/>
                </a:lnTo>
                <a:cubicBezTo>
                  <a:pt x="40539" y="1319360"/>
                  <a:pt x="0" y="1278821"/>
                  <a:pt x="0" y="1228878"/>
                </a:cubicBezTo>
                <a:lnTo>
                  <a:pt x="0" y="90482"/>
                </a:lnTo>
                <a:cubicBezTo>
                  <a:pt x="0" y="40539"/>
                  <a:pt x="40539" y="0"/>
                  <a:pt x="90482" y="0"/>
                </a:cubicBezTo>
                <a:lnTo>
                  <a:pt x="777612" y="0"/>
                </a:lnTo>
                <a:cubicBezTo>
                  <a:pt x="827555" y="0"/>
                  <a:pt x="868094" y="40539"/>
                  <a:pt x="868094" y="90482"/>
                </a:cubicBezTo>
                <a:lnTo>
                  <a:pt x="868094" y="1228878"/>
                </a:lnTo>
                <a:close/>
              </a:path>
            </a:pathLst>
          </a:custGeom>
          <a:solidFill>
            <a:srgbClr val="FFFFFF"/>
          </a:soli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86" name="Freeform: Shape 85">
            <a:extLst>
              <a:ext uri="{FF2B5EF4-FFF2-40B4-BE49-F238E27FC236}">
                <a16:creationId xmlns:a16="http://schemas.microsoft.com/office/drawing/2014/main" id="{7777C59F-C597-484B-8967-3E822CDA32E5}"/>
              </a:ext>
            </a:extLst>
          </p:cNvPr>
          <p:cNvSpPr/>
          <p:nvPr/>
        </p:nvSpPr>
        <p:spPr>
          <a:xfrm>
            <a:off x="5781164" y="4738749"/>
            <a:ext cx="464716" cy="464716"/>
          </a:xfrm>
          <a:custGeom>
            <a:avLst/>
            <a:gdLst>
              <a:gd name="connsiteX0" fmla="*/ 434873 w 434872"/>
              <a:gd name="connsiteY0" fmla="*/ 217436 h 434872"/>
              <a:gd name="connsiteX1" fmla="*/ 217437 w 434872"/>
              <a:gd name="connsiteY1" fmla="*/ 434872 h 434872"/>
              <a:gd name="connsiteX2" fmla="*/ 0 w 434872"/>
              <a:gd name="connsiteY2" fmla="*/ 217436 h 434872"/>
              <a:gd name="connsiteX3" fmla="*/ 217437 w 434872"/>
              <a:gd name="connsiteY3" fmla="*/ 0 h 434872"/>
              <a:gd name="connsiteX4" fmla="*/ 434873 w 434872"/>
              <a:gd name="connsiteY4" fmla="*/ 217436 h 4348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4872" h="434872">
                <a:moveTo>
                  <a:pt x="434873" y="217436"/>
                </a:moveTo>
                <a:cubicBezTo>
                  <a:pt x="434873" y="337523"/>
                  <a:pt x="337523" y="434872"/>
                  <a:pt x="217437" y="434872"/>
                </a:cubicBezTo>
                <a:cubicBezTo>
                  <a:pt x="97350" y="434872"/>
                  <a:pt x="0" y="337523"/>
                  <a:pt x="0" y="217436"/>
                </a:cubicBezTo>
                <a:cubicBezTo>
                  <a:pt x="0" y="97350"/>
                  <a:pt x="97350" y="0"/>
                  <a:pt x="217437" y="0"/>
                </a:cubicBezTo>
                <a:cubicBezTo>
                  <a:pt x="337523" y="0"/>
                  <a:pt x="434873" y="97350"/>
                  <a:pt x="434873" y="217436"/>
                </a:cubicBezTo>
                <a:close/>
              </a:path>
            </a:pathLst>
          </a:custGeom>
          <a:solidFill>
            <a:schemeClr val="accent1"/>
          </a:soli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09" name="Freeform: Shape 108">
            <a:extLst>
              <a:ext uri="{FF2B5EF4-FFF2-40B4-BE49-F238E27FC236}">
                <a16:creationId xmlns:a16="http://schemas.microsoft.com/office/drawing/2014/main" id="{244D6D22-2720-446C-9475-7CA13B43300D}"/>
              </a:ext>
            </a:extLst>
          </p:cNvPr>
          <p:cNvSpPr/>
          <p:nvPr/>
        </p:nvSpPr>
        <p:spPr>
          <a:xfrm>
            <a:off x="9533938" y="567976"/>
            <a:ext cx="1310632" cy="522840"/>
          </a:xfrm>
          <a:custGeom>
            <a:avLst/>
            <a:gdLst>
              <a:gd name="connsiteX0" fmla="*/ 1226463 w 1226463"/>
              <a:gd name="connsiteY0" fmla="*/ 420004 h 489263"/>
              <a:gd name="connsiteX1" fmla="*/ 1157205 w 1226463"/>
              <a:gd name="connsiteY1" fmla="*/ 489264 h 489263"/>
              <a:gd name="connsiteX2" fmla="*/ 69260 w 1226463"/>
              <a:gd name="connsiteY2" fmla="*/ 489264 h 489263"/>
              <a:gd name="connsiteX3" fmla="*/ 0 w 1226463"/>
              <a:gd name="connsiteY3" fmla="*/ 420004 h 489263"/>
              <a:gd name="connsiteX4" fmla="*/ 0 w 1226463"/>
              <a:gd name="connsiteY4" fmla="*/ 69259 h 489263"/>
              <a:gd name="connsiteX5" fmla="*/ 69260 w 1226463"/>
              <a:gd name="connsiteY5" fmla="*/ 0 h 489263"/>
              <a:gd name="connsiteX6" fmla="*/ 1157205 w 1226463"/>
              <a:gd name="connsiteY6" fmla="*/ 0 h 489263"/>
              <a:gd name="connsiteX7" fmla="*/ 1226463 w 1226463"/>
              <a:gd name="connsiteY7" fmla="*/ 69259 h 489263"/>
              <a:gd name="connsiteX8" fmla="*/ 1226463 w 1226463"/>
              <a:gd name="connsiteY8" fmla="*/ 420004 h 489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26463" h="489263">
                <a:moveTo>
                  <a:pt x="1226463" y="420004"/>
                </a:moveTo>
                <a:cubicBezTo>
                  <a:pt x="1226463" y="458256"/>
                  <a:pt x="1195455" y="489264"/>
                  <a:pt x="1157205" y="489264"/>
                </a:cubicBezTo>
                <a:lnTo>
                  <a:pt x="69260" y="489264"/>
                </a:lnTo>
                <a:cubicBezTo>
                  <a:pt x="31008" y="489264"/>
                  <a:pt x="0" y="458256"/>
                  <a:pt x="0" y="420004"/>
                </a:cubicBezTo>
                <a:lnTo>
                  <a:pt x="0" y="69259"/>
                </a:lnTo>
                <a:cubicBezTo>
                  <a:pt x="0" y="31008"/>
                  <a:pt x="31008" y="0"/>
                  <a:pt x="69260" y="0"/>
                </a:cubicBezTo>
                <a:lnTo>
                  <a:pt x="1157205" y="0"/>
                </a:lnTo>
                <a:cubicBezTo>
                  <a:pt x="1195455" y="0"/>
                  <a:pt x="1226463" y="31008"/>
                  <a:pt x="1226463" y="69259"/>
                </a:cubicBezTo>
                <a:lnTo>
                  <a:pt x="1226463" y="420004"/>
                </a:lnTo>
                <a:close/>
              </a:path>
            </a:pathLst>
          </a:custGeom>
          <a:solidFill>
            <a:schemeClr val="accent4"/>
          </a:soli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10" name="Freeform: Shape 109">
            <a:extLst>
              <a:ext uri="{FF2B5EF4-FFF2-40B4-BE49-F238E27FC236}">
                <a16:creationId xmlns:a16="http://schemas.microsoft.com/office/drawing/2014/main" id="{FEA7E07F-CF97-435C-A008-3C931F9B87F5}"/>
              </a:ext>
            </a:extLst>
          </p:cNvPr>
          <p:cNvSpPr/>
          <p:nvPr/>
        </p:nvSpPr>
        <p:spPr>
          <a:xfrm>
            <a:off x="9571012" y="604371"/>
            <a:ext cx="1236483" cy="450049"/>
          </a:xfrm>
          <a:custGeom>
            <a:avLst/>
            <a:gdLst>
              <a:gd name="connsiteX0" fmla="*/ 1157077 w 1157076"/>
              <a:gd name="connsiteY0" fmla="*/ 356972 h 421147"/>
              <a:gd name="connsiteX1" fmla="*/ 1092901 w 1157076"/>
              <a:gd name="connsiteY1" fmla="*/ 421148 h 421147"/>
              <a:gd name="connsiteX2" fmla="*/ 64176 w 1157076"/>
              <a:gd name="connsiteY2" fmla="*/ 421148 h 421147"/>
              <a:gd name="connsiteX3" fmla="*/ 0 w 1157076"/>
              <a:gd name="connsiteY3" fmla="*/ 356972 h 421147"/>
              <a:gd name="connsiteX4" fmla="*/ 0 w 1157076"/>
              <a:gd name="connsiteY4" fmla="*/ 64176 h 421147"/>
              <a:gd name="connsiteX5" fmla="*/ 64176 w 1157076"/>
              <a:gd name="connsiteY5" fmla="*/ 0 h 421147"/>
              <a:gd name="connsiteX6" fmla="*/ 1092901 w 1157076"/>
              <a:gd name="connsiteY6" fmla="*/ 0 h 421147"/>
              <a:gd name="connsiteX7" fmla="*/ 1157077 w 1157076"/>
              <a:gd name="connsiteY7" fmla="*/ 64176 h 421147"/>
              <a:gd name="connsiteX8" fmla="*/ 1157077 w 1157076"/>
              <a:gd name="connsiteY8" fmla="*/ 356972 h 4211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157076" h="421147">
                <a:moveTo>
                  <a:pt x="1157077" y="356972"/>
                </a:moveTo>
                <a:cubicBezTo>
                  <a:pt x="1157077" y="392428"/>
                  <a:pt x="1128356" y="421148"/>
                  <a:pt x="1092901" y="421148"/>
                </a:cubicBezTo>
                <a:lnTo>
                  <a:pt x="64176" y="421148"/>
                </a:lnTo>
                <a:cubicBezTo>
                  <a:pt x="28720" y="421148"/>
                  <a:pt x="0" y="392428"/>
                  <a:pt x="0" y="356972"/>
                </a:cubicBezTo>
                <a:lnTo>
                  <a:pt x="0" y="64176"/>
                </a:lnTo>
                <a:cubicBezTo>
                  <a:pt x="0" y="28720"/>
                  <a:pt x="28720" y="0"/>
                  <a:pt x="64176" y="0"/>
                </a:cubicBezTo>
                <a:lnTo>
                  <a:pt x="1092901" y="0"/>
                </a:lnTo>
                <a:cubicBezTo>
                  <a:pt x="1128356" y="0"/>
                  <a:pt x="1157077" y="28720"/>
                  <a:pt x="1157077" y="64176"/>
                </a:cubicBezTo>
                <a:lnTo>
                  <a:pt x="1157077" y="356972"/>
                </a:lnTo>
                <a:close/>
              </a:path>
            </a:pathLst>
          </a:custGeom>
          <a:solidFill>
            <a:srgbClr val="FFFFFF"/>
          </a:soli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11" name="Freeform: Shape 110">
            <a:extLst>
              <a:ext uri="{FF2B5EF4-FFF2-40B4-BE49-F238E27FC236}">
                <a16:creationId xmlns:a16="http://schemas.microsoft.com/office/drawing/2014/main" id="{3A1D0F77-EC7C-481A-8188-AC2EA37D46B5}"/>
              </a:ext>
            </a:extLst>
          </p:cNvPr>
          <p:cNvSpPr/>
          <p:nvPr/>
        </p:nvSpPr>
        <p:spPr>
          <a:xfrm>
            <a:off x="9627233" y="670372"/>
            <a:ext cx="319407" cy="319407"/>
          </a:xfrm>
          <a:custGeom>
            <a:avLst/>
            <a:gdLst>
              <a:gd name="connsiteX0" fmla="*/ 298896 w 298895"/>
              <a:gd name="connsiteY0" fmla="*/ 149448 h 298895"/>
              <a:gd name="connsiteX1" fmla="*/ 149448 w 298895"/>
              <a:gd name="connsiteY1" fmla="*/ 298896 h 298895"/>
              <a:gd name="connsiteX2" fmla="*/ 0 w 298895"/>
              <a:gd name="connsiteY2" fmla="*/ 149448 h 298895"/>
              <a:gd name="connsiteX3" fmla="*/ 149448 w 298895"/>
              <a:gd name="connsiteY3" fmla="*/ 0 h 298895"/>
              <a:gd name="connsiteX4" fmla="*/ 298896 w 298895"/>
              <a:gd name="connsiteY4" fmla="*/ 149448 h 2988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8895" h="298895">
                <a:moveTo>
                  <a:pt x="298896" y="149448"/>
                </a:moveTo>
                <a:cubicBezTo>
                  <a:pt x="298896" y="231986"/>
                  <a:pt x="231985" y="298896"/>
                  <a:pt x="149448" y="298896"/>
                </a:cubicBezTo>
                <a:cubicBezTo>
                  <a:pt x="66910" y="298896"/>
                  <a:pt x="0" y="231986"/>
                  <a:pt x="0" y="149448"/>
                </a:cubicBezTo>
                <a:cubicBezTo>
                  <a:pt x="0" y="66910"/>
                  <a:pt x="66910" y="0"/>
                  <a:pt x="149448" y="0"/>
                </a:cubicBezTo>
                <a:cubicBezTo>
                  <a:pt x="231985" y="0"/>
                  <a:pt x="298896" y="66910"/>
                  <a:pt x="298896" y="149448"/>
                </a:cubicBezTo>
                <a:close/>
              </a:path>
            </a:pathLst>
          </a:custGeom>
          <a:solidFill>
            <a:schemeClr val="accent4"/>
          </a:soli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32" name="Freeform: Shape 131">
            <a:extLst>
              <a:ext uri="{FF2B5EF4-FFF2-40B4-BE49-F238E27FC236}">
                <a16:creationId xmlns:a16="http://schemas.microsoft.com/office/drawing/2014/main" id="{EE78ABF4-B50B-4D52-B9E9-E143293F78E8}"/>
              </a:ext>
            </a:extLst>
          </p:cNvPr>
          <p:cNvSpPr/>
          <p:nvPr/>
        </p:nvSpPr>
        <p:spPr>
          <a:xfrm>
            <a:off x="9533938" y="1720262"/>
            <a:ext cx="1310632" cy="522840"/>
          </a:xfrm>
          <a:custGeom>
            <a:avLst/>
            <a:gdLst>
              <a:gd name="connsiteX0" fmla="*/ 1226463 w 1226463"/>
              <a:gd name="connsiteY0" fmla="*/ 420004 h 489263"/>
              <a:gd name="connsiteX1" fmla="*/ 1157205 w 1226463"/>
              <a:gd name="connsiteY1" fmla="*/ 489264 h 489263"/>
              <a:gd name="connsiteX2" fmla="*/ 69260 w 1226463"/>
              <a:gd name="connsiteY2" fmla="*/ 489264 h 489263"/>
              <a:gd name="connsiteX3" fmla="*/ 0 w 1226463"/>
              <a:gd name="connsiteY3" fmla="*/ 420004 h 489263"/>
              <a:gd name="connsiteX4" fmla="*/ 0 w 1226463"/>
              <a:gd name="connsiteY4" fmla="*/ 69259 h 489263"/>
              <a:gd name="connsiteX5" fmla="*/ 69260 w 1226463"/>
              <a:gd name="connsiteY5" fmla="*/ 0 h 489263"/>
              <a:gd name="connsiteX6" fmla="*/ 1157205 w 1226463"/>
              <a:gd name="connsiteY6" fmla="*/ 0 h 489263"/>
              <a:gd name="connsiteX7" fmla="*/ 1226463 w 1226463"/>
              <a:gd name="connsiteY7" fmla="*/ 69259 h 489263"/>
              <a:gd name="connsiteX8" fmla="*/ 1226463 w 1226463"/>
              <a:gd name="connsiteY8" fmla="*/ 420004 h 489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26463" h="489263">
                <a:moveTo>
                  <a:pt x="1226463" y="420004"/>
                </a:moveTo>
                <a:cubicBezTo>
                  <a:pt x="1226463" y="458256"/>
                  <a:pt x="1195455" y="489264"/>
                  <a:pt x="1157205" y="489264"/>
                </a:cubicBezTo>
                <a:lnTo>
                  <a:pt x="69260" y="489264"/>
                </a:lnTo>
                <a:cubicBezTo>
                  <a:pt x="31008" y="489264"/>
                  <a:pt x="0" y="458256"/>
                  <a:pt x="0" y="420004"/>
                </a:cubicBezTo>
                <a:lnTo>
                  <a:pt x="0" y="69259"/>
                </a:lnTo>
                <a:cubicBezTo>
                  <a:pt x="0" y="31008"/>
                  <a:pt x="31008" y="0"/>
                  <a:pt x="69260" y="0"/>
                </a:cubicBezTo>
                <a:lnTo>
                  <a:pt x="1157205" y="0"/>
                </a:lnTo>
                <a:cubicBezTo>
                  <a:pt x="1195455" y="0"/>
                  <a:pt x="1226463" y="31008"/>
                  <a:pt x="1226463" y="69259"/>
                </a:cubicBezTo>
                <a:lnTo>
                  <a:pt x="1226463" y="420004"/>
                </a:lnTo>
                <a:close/>
              </a:path>
            </a:pathLst>
          </a:custGeom>
          <a:solidFill>
            <a:schemeClr val="accent4"/>
          </a:soli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33" name="Freeform: Shape 132">
            <a:extLst>
              <a:ext uri="{FF2B5EF4-FFF2-40B4-BE49-F238E27FC236}">
                <a16:creationId xmlns:a16="http://schemas.microsoft.com/office/drawing/2014/main" id="{F9A43BA9-CBAB-41C4-9AF9-E31A78E68894}"/>
              </a:ext>
            </a:extLst>
          </p:cNvPr>
          <p:cNvSpPr/>
          <p:nvPr/>
        </p:nvSpPr>
        <p:spPr>
          <a:xfrm>
            <a:off x="9571012" y="1756657"/>
            <a:ext cx="1236483" cy="450186"/>
          </a:xfrm>
          <a:custGeom>
            <a:avLst/>
            <a:gdLst>
              <a:gd name="connsiteX0" fmla="*/ 1157077 w 1157076"/>
              <a:gd name="connsiteY0" fmla="*/ 357099 h 421275"/>
              <a:gd name="connsiteX1" fmla="*/ 1092901 w 1157076"/>
              <a:gd name="connsiteY1" fmla="*/ 421275 h 421275"/>
              <a:gd name="connsiteX2" fmla="*/ 64176 w 1157076"/>
              <a:gd name="connsiteY2" fmla="*/ 421275 h 421275"/>
              <a:gd name="connsiteX3" fmla="*/ 0 w 1157076"/>
              <a:gd name="connsiteY3" fmla="*/ 357099 h 421275"/>
              <a:gd name="connsiteX4" fmla="*/ 0 w 1157076"/>
              <a:gd name="connsiteY4" fmla="*/ 64176 h 421275"/>
              <a:gd name="connsiteX5" fmla="*/ 64176 w 1157076"/>
              <a:gd name="connsiteY5" fmla="*/ 0 h 421275"/>
              <a:gd name="connsiteX6" fmla="*/ 1092901 w 1157076"/>
              <a:gd name="connsiteY6" fmla="*/ 0 h 421275"/>
              <a:gd name="connsiteX7" fmla="*/ 1157077 w 1157076"/>
              <a:gd name="connsiteY7" fmla="*/ 64176 h 421275"/>
              <a:gd name="connsiteX8" fmla="*/ 1157077 w 1157076"/>
              <a:gd name="connsiteY8" fmla="*/ 357099 h 4212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157076" h="421275">
                <a:moveTo>
                  <a:pt x="1157077" y="357099"/>
                </a:moveTo>
                <a:cubicBezTo>
                  <a:pt x="1157077" y="392555"/>
                  <a:pt x="1128356" y="421275"/>
                  <a:pt x="1092901" y="421275"/>
                </a:cubicBezTo>
                <a:lnTo>
                  <a:pt x="64176" y="421275"/>
                </a:lnTo>
                <a:cubicBezTo>
                  <a:pt x="28720" y="421275"/>
                  <a:pt x="0" y="392555"/>
                  <a:pt x="0" y="357099"/>
                </a:cubicBezTo>
                <a:lnTo>
                  <a:pt x="0" y="64176"/>
                </a:lnTo>
                <a:cubicBezTo>
                  <a:pt x="0" y="28720"/>
                  <a:pt x="28720" y="0"/>
                  <a:pt x="64176" y="0"/>
                </a:cubicBezTo>
                <a:lnTo>
                  <a:pt x="1092901" y="0"/>
                </a:lnTo>
                <a:cubicBezTo>
                  <a:pt x="1128356" y="0"/>
                  <a:pt x="1157077" y="28720"/>
                  <a:pt x="1157077" y="64176"/>
                </a:cubicBezTo>
                <a:lnTo>
                  <a:pt x="1157077" y="357099"/>
                </a:lnTo>
                <a:close/>
              </a:path>
            </a:pathLst>
          </a:custGeom>
          <a:solidFill>
            <a:srgbClr val="FFFFFF"/>
          </a:soli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34" name="Freeform: Shape 133">
            <a:extLst>
              <a:ext uri="{FF2B5EF4-FFF2-40B4-BE49-F238E27FC236}">
                <a16:creationId xmlns:a16="http://schemas.microsoft.com/office/drawing/2014/main" id="{86C96D89-5502-41F8-A3EF-232D7408D163}"/>
              </a:ext>
            </a:extLst>
          </p:cNvPr>
          <p:cNvSpPr/>
          <p:nvPr/>
        </p:nvSpPr>
        <p:spPr>
          <a:xfrm>
            <a:off x="9627233" y="1822658"/>
            <a:ext cx="319407" cy="319407"/>
          </a:xfrm>
          <a:custGeom>
            <a:avLst/>
            <a:gdLst>
              <a:gd name="connsiteX0" fmla="*/ 298896 w 298895"/>
              <a:gd name="connsiteY0" fmla="*/ 149448 h 298895"/>
              <a:gd name="connsiteX1" fmla="*/ 149448 w 298895"/>
              <a:gd name="connsiteY1" fmla="*/ 298896 h 298895"/>
              <a:gd name="connsiteX2" fmla="*/ 0 w 298895"/>
              <a:gd name="connsiteY2" fmla="*/ 149448 h 298895"/>
              <a:gd name="connsiteX3" fmla="*/ 149448 w 298895"/>
              <a:gd name="connsiteY3" fmla="*/ 0 h 298895"/>
              <a:gd name="connsiteX4" fmla="*/ 298896 w 298895"/>
              <a:gd name="connsiteY4" fmla="*/ 149448 h 2988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8895" h="298895">
                <a:moveTo>
                  <a:pt x="298896" y="149448"/>
                </a:moveTo>
                <a:cubicBezTo>
                  <a:pt x="298896" y="231986"/>
                  <a:pt x="231985" y="298896"/>
                  <a:pt x="149448" y="298896"/>
                </a:cubicBezTo>
                <a:cubicBezTo>
                  <a:pt x="66910" y="298896"/>
                  <a:pt x="0" y="231986"/>
                  <a:pt x="0" y="149448"/>
                </a:cubicBezTo>
                <a:cubicBezTo>
                  <a:pt x="0" y="66910"/>
                  <a:pt x="66910" y="0"/>
                  <a:pt x="149448" y="0"/>
                </a:cubicBezTo>
                <a:cubicBezTo>
                  <a:pt x="231985" y="0"/>
                  <a:pt x="298896" y="66910"/>
                  <a:pt x="298896" y="149448"/>
                </a:cubicBezTo>
                <a:close/>
              </a:path>
            </a:pathLst>
          </a:custGeom>
          <a:solidFill>
            <a:schemeClr val="accent4"/>
          </a:soli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55" name="Freeform: Shape 154">
            <a:extLst>
              <a:ext uri="{FF2B5EF4-FFF2-40B4-BE49-F238E27FC236}">
                <a16:creationId xmlns:a16="http://schemas.microsoft.com/office/drawing/2014/main" id="{DD9ED5C5-5996-497C-9DD8-27B0FC301E3F}"/>
              </a:ext>
            </a:extLst>
          </p:cNvPr>
          <p:cNvSpPr/>
          <p:nvPr/>
        </p:nvSpPr>
        <p:spPr>
          <a:xfrm>
            <a:off x="10184025" y="1144187"/>
            <a:ext cx="1310631" cy="522840"/>
          </a:xfrm>
          <a:custGeom>
            <a:avLst/>
            <a:gdLst>
              <a:gd name="connsiteX0" fmla="*/ 1226463 w 1226462"/>
              <a:gd name="connsiteY0" fmla="*/ 420004 h 489263"/>
              <a:gd name="connsiteX1" fmla="*/ 1157204 w 1226462"/>
              <a:gd name="connsiteY1" fmla="*/ 489264 h 489263"/>
              <a:gd name="connsiteX2" fmla="*/ 69259 w 1226462"/>
              <a:gd name="connsiteY2" fmla="*/ 489264 h 489263"/>
              <a:gd name="connsiteX3" fmla="*/ 0 w 1226462"/>
              <a:gd name="connsiteY3" fmla="*/ 420004 h 489263"/>
              <a:gd name="connsiteX4" fmla="*/ 0 w 1226462"/>
              <a:gd name="connsiteY4" fmla="*/ 69259 h 489263"/>
              <a:gd name="connsiteX5" fmla="*/ 69259 w 1226462"/>
              <a:gd name="connsiteY5" fmla="*/ 0 h 489263"/>
              <a:gd name="connsiteX6" fmla="*/ 1157204 w 1226462"/>
              <a:gd name="connsiteY6" fmla="*/ 0 h 489263"/>
              <a:gd name="connsiteX7" fmla="*/ 1226463 w 1226462"/>
              <a:gd name="connsiteY7" fmla="*/ 69259 h 489263"/>
              <a:gd name="connsiteX8" fmla="*/ 1226463 w 1226462"/>
              <a:gd name="connsiteY8" fmla="*/ 420004 h 489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26462" h="489263">
                <a:moveTo>
                  <a:pt x="1226463" y="420004"/>
                </a:moveTo>
                <a:cubicBezTo>
                  <a:pt x="1226463" y="458256"/>
                  <a:pt x="1195455" y="489264"/>
                  <a:pt x="1157204" y="489264"/>
                </a:cubicBezTo>
                <a:lnTo>
                  <a:pt x="69259" y="489264"/>
                </a:lnTo>
                <a:cubicBezTo>
                  <a:pt x="31008" y="489264"/>
                  <a:pt x="0" y="458256"/>
                  <a:pt x="0" y="420004"/>
                </a:cubicBezTo>
                <a:lnTo>
                  <a:pt x="0" y="69259"/>
                </a:lnTo>
                <a:cubicBezTo>
                  <a:pt x="0" y="31008"/>
                  <a:pt x="31008" y="0"/>
                  <a:pt x="69259" y="0"/>
                </a:cubicBezTo>
                <a:lnTo>
                  <a:pt x="1157204" y="0"/>
                </a:lnTo>
                <a:cubicBezTo>
                  <a:pt x="1195455" y="0"/>
                  <a:pt x="1226463" y="31008"/>
                  <a:pt x="1226463" y="69259"/>
                </a:cubicBezTo>
                <a:lnTo>
                  <a:pt x="1226463" y="420004"/>
                </a:lnTo>
                <a:close/>
              </a:path>
            </a:pathLst>
          </a:custGeom>
          <a:solidFill>
            <a:schemeClr val="accent4"/>
          </a:soli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endParaRPr lang="en-ID">
              <a:solidFill>
                <a:schemeClr val="tx2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6" name="Freeform: Shape 155">
            <a:extLst>
              <a:ext uri="{FF2B5EF4-FFF2-40B4-BE49-F238E27FC236}">
                <a16:creationId xmlns:a16="http://schemas.microsoft.com/office/drawing/2014/main" id="{83F0168E-5FFC-4F25-AB91-AFD24EA2159C}"/>
              </a:ext>
            </a:extLst>
          </p:cNvPr>
          <p:cNvSpPr/>
          <p:nvPr/>
        </p:nvSpPr>
        <p:spPr>
          <a:xfrm>
            <a:off x="10221235" y="1180447"/>
            <a:ext cx="1236483" cy="450186"/>
          </a:xfrm>
          <a:custGeom>
            <a:avLst/>
            <a:gdLst>
              <a:gd name="connsiteX0" fmla="*/ 1157077 w 1157076"/>
              <a:gd name="connsiteY0" fmla="*/ 357099 h 421275"/>
              <a:gd name="connsiteX1" fmla="*/ 1092901 w 1157076"/>
              <a:gd name="connsiteY1" fmla="*/ 421275 h 421275"/>
              <a:gd name="connsiteX2" fmla="*/ 64176 w 1157076"/>
              <a:gd name="connsiteY2" fmla="*/ 421275 h 421275"/>
              <a:gd name="connsiteX3" fmla="*/ 0 w 1157076"/>
              <a:gd name="connsiteY3" fmla="*/ 357099 h 421275"/>
              <a:gd name="connsiteX4" fmla="*/ 0 w 1157076"/>
              <a:gd name="connsiteY4" fmla="*/ 64176 h 421275"/>
              <a:gd name="connsiteX5" fmla="*/ 64176 w 1157076"/>
              <a:gd name="connsiteY5" fmla="*/ 0 h 421275"/>
              <a:gd name="connsiteX6" fmla="*/ 1092901 w 1157076"/>
              <a:gd name="connsiteY6" fmla="*/ 0 h 421275"/>
              <a:gd name="connsiteX7" fmla="*/ 1157077 w 1157076"/>
              <a:gd name="connsiteY7" fmla="*/ 64176 h 421275"/>
              <a:gd name="connsiteX8" fmla="*/ 1157077 w 1157076"/>
              <a:gd name="connsiteY8" fmla="*/ 357099 h 4212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157076" h="421275">
                <a:moveTo>
                  <a:pt x="1157077" y="357099"/>
                </a:moveTo>
                <a:cubicBezTo>
                  <a:pt x="1157077" y="392555"/>
                  <a:pt x="1128356" y="421275"/>
                  <a:pt x="1092901" y="421275"/>
                </a:cubicBezTo>
                <a:lnTo>
                  <a:pt x="64176" y="421275"/>
                </a:lnTo>
                <a:cubicBezTo>
                  <a:pt x="28721" y="421275"/>
                  <a:pt x="0" y="392555"/>
                  <a:pt x="0" y="357099"/>
                </a:cubicBezTo>
                <a:lnTo>
                  <a:pt x="0" y="64176"/>
                </a:lnTo>
                <a:cubicBezTo>
                  <a:pt x="0" y="28720"/>
                  <a:pt x="28721" y="0"/>
                  <a:pt x="64176" y="0"/>
                </a:cubicBezTo>
                <a:lnTo>
                  <a:pt x="1092901" y="0"/>
                </a:lnTo>
                <a:cubicBezTo>
                  <a:pt x="1128356" y="0"/>
                  <a:pt x="1157077" y="28720"/>
                  <a:pt x="1157077" y="64176"/>
                </a:cubicBezTo>
                <a:lnTo>
                  <a:pt x="1157077" y="357099"/>
                </a:lnTo>
                <a:close/>
              </a:path>
            </a:pathLst>
          </a:custGeom>
          <a:solidFill>
            <a:srgbClr val="FFFFFF"/>
          </a:soli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endParaRPr lang="en-ID">
              <a:solidFill>
                <a:schemeClr val="tx2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7" name="Freeform: Shape 156">
            <a:extLst>
              <a:ext uri="{FF2B5EF4-FFF2-40B4-BE49-F238E27FC236}">
                <a16:creationId xmlns:a16="http://schemas.microsoft.com/office/drawing/2014/main" id="{C611860F-A2FF-4646-958E-AB90B128E61C}"/>
              </a:ext>
            </a:extLst>
          </p:cNvPr>
          <p:cNvSpPr/>
          <p:nvPr/>
        </p:nvSpPr>
        <p:spPr>
          <a:xfrm>
            <a:off x="10277458" y="1246582"/>
            <a:ext cx="319407" cy="319407"/>
          </a:xfrm>
          <a:custGeom>
            <a:avLst/>
            <a:gdLst>
              <a:gd name="connsiteX0" fmla="*/ 298896 w 298895"/>
              <a:gd name="connsiteY0" fmla="*/ 149448 h 298895"/>
              <a:gd name="connsiteX1" fmla="*/ 149448 w 298895"/>
              <a:gd name="connsiteY1" fmla="*/ 298896 h 298895"/>
              <a:gd name="connsiteX2" fmla="*/ 0 w 298895"/>
              <a:gd name="connsiteY2" fmla="*/ 149448 h 298895"/>
              <a:gd name="connsiteX3" fmla="*/ 149448 w 298895"/>
              <a:gd name="connsiteY3" fmla="*/ 0 h 298895"/>
              <a:gd name="connsiteX4" fmla="*/ 298896 w 298895"/>
              <a:gd name="connsiteY4" fmla="*/ 149448 h 2988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8895" h="298895">
                <a:moveTo>
                  <a:pt x="298896" y="149448"/>
                </a:moveTo>
                <a:cubicBezTo>
                  <a:pt x="298896" y="231986"/>
                  <a:pt x="231985" y="298896"/>
                  <a:pt x="149448" y="298896"/>
                </a:cubicBezTo>
                <a:cubicBezTo>
                  <a:pt x="66910" y="298896"/>
                  <a:pt x="0" y="231986"/>
                  <a:pt x="0" y="149448"/>
                </a:cubicBezTo>
                <a:cubicBezTo>
                  <a:pt x="0" y="66910"/>
                  <a:pt x="66910" y="0"/>
                  <a:pt x="149448" y="0"/>
                </a:cubicBezTo>
                <a:cubicBezTo>
                  <a:pt x="231985" y="0"/>
                  <a:pt x="298896" y="66910"/>
                  <a:pt x="298896" y="149448"/>
                </a:cubicBezTo>
                <a:close/>
              </a:path>
            </a:pathLst>
          </a:custGeom>
          <a:solidFill>
            <a:schemeClr val="accent4"/>
          </a:soli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endParaRPr lang="en-ID">
              <a:solidFill>
                <a:schemeClr val="tx2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9" name="Freeform: Shape 178">
            <a:extLst>
              <a:ext uri="{FF2B5EF4-FFF2-40B4-BE49-F238E27FC236}">
                <a16:creationId xmlns:a16="http://schemas.microsoft.com/office/drawing/2014/main" id="{C7D992C9-7016-480D-AF56-4B4F89D36946}"/>
              </a:ext>
            </a:extLst>
          </p:cNvPr>
          <p:cNvSpPr/>
          <p:nvPr/>
        </p:nvSpPr>
        <p:spPr>
          <a:xfrm>
            <a:off x="7163908" y="709890"/>
            <a:ext cx="1605595" cy="640310"/>
          </a:xfrm>
          <a:custGeom>
            <a:avLst/>
            <a:gdLst>
              <a:gd name="connsiteX0" fmla="*/ 1502484 w 1502484"/>
              <a:gd name="connsiteY0" fmla="*/ 514426 h 599189"/>
              <a:gd name="connsiteX1" fmla="*/ 1417721 w 1502484"/>
              <a:gd name="connsiteY1" fmla="*/ 599189 h 599189"/>
              <a:gd name="connsiteX2" fmla="*/ 84763 w 1502484"/>
              <a:gd name="connsiteY2" fmla="*/ 599189 h 599189"/>
              <a:gd name="connsiteX3" fmla="*/ 0 w 1502484"/>
              <a:gd name="connsiteY3" fmla="*/ 514426 h 599189"/>
              <a:gd name="connsiteX4" fmla="*/ 0 w 1502484"/>
              <a:gd name="connsiteY4" fmla="*/ 84763 h 599189"/>
              <a:gd name="connsiteX5" fmla="*/ 84763 w 1502484"/>
              <a:gd name="connsiteY5" fmla="*/ 0 h 599189"/>
              <a:gd name="connsiteX6" fmla="*/ 1417721 w 1502484"/>
              <a:gd name="connsiteY6" fmla="*/ 0 h 599189"/>
              <a:gd name="connsiteX7" fmla="*/ 1502484 w 1502484"/>
              <a:gd name="connsiteY7" fmla="*/ 84763 h 599189"/>
              <a:gd name="connsiteX8" fmla="*/ 1502484 w 1502484"/>
              <a:gd name="connsiteY8" fmla="*/ 514426 h 5991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502484" h="599189">
                <a:moveTo>
                  <a:pt x="1502484" y="514426"/>
                </a:moveTo>
                <a:cubicBezTo>
                  <a:pt x="1502484" y="561319"/>
                  <a:pt x="1464487" y="599189"/>
                  <a:pt x="1417721" y="599189"/>
                </a:cubicBezTo>
                <a:lnTo>
                  <a:pt x="84763" y="599189"/>
                </a:lnTo>
                <a:cubicBezTo>
                  <a:pt x="37870" y="599189"/>
                  <a:pt x="0" y="561192"/>
                  <a:pt x="0" y="514426"/>
                </a:cubicBezTo>
                <a:lnTo>
                  <a:pt x="0" y="84763"/>
                </a:lnTo>
                <a:cubicBezTo>
                  <a:pt x="0" y="37870"/>
                  <a:pt x="37997" y="0"/>
                  <a:pt x="84763" y="0"/>
                </a:cubicBezTo>
                <a:lnTo>
                  <a:pt x="1417721" y="0"/>
                </a:lnTo>
                <a:cubicBezTo>
                  <a:pt x="1464614" y="0"/>
                  <a:pt x="1502484" y="37997"/>
                  <a:pt x="1502484" y="84763"/>
                </a:cubicBezTo>
                <a:lnTo>
                  <a:pt x="1502484" y="514426"/>
                </a:lnTo>
                <a:close/>
              </a:path>
            </a:pathLst>
          </a:custGeom>
          <a:solidFill>
            <a:schemeClr val="accent2"/>
          </a:soli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80" name="Freeform: Shape 179">
            <a:extLst>
              <a:ext uri="{FF2B5EF4-FFF2-40B4-BE49-F238E27FC236}">
                <a16:creationId xmlns:a16="http://schemas.microsoft.com/office/drawing/2014/main" id="{C897BAB2-51BA-438D-9081-1422E6E2558F}"/>
              </a:ext>
            </a:extLst>
          </p:cNvPr>
          <p:cNvSpPr/>
          <p:nvPr/>
        </p:nvSpPr>
        <p:spPr>
          <a:xfrm>
            <a:off x="7209130" y="754298"/>
            <a:ext cx="1515015" cy="551494"/>
          </a:xfrm>
          <a:custGeom>
            <a:avLst/>
            <a:gdLst>
              <a:gd name="connsiteX0" fmla="*/ 1417721 w 1417721"/>
              <a:gd name="connsiteY0" fmla="*/ 437414 h 516077"/>
              <a:gd name="connsiteX1" fmla="*/ 1339058 w 1417721"/>
              <a:gd name="connsiteY1" fmla="*/ 516078 h 516077"/>
              <a:gd name="connsiteX2" fmla="*/ 78663 w 1417721"/>
              <a:gd name="connsiteY2" fmla="*/ 516078 h 516077"/>
              <a:gd name="connsiteX3" fmla="*/ 0 w 1417721"/>
              <a:gd name="connsiteY3" fmla="*/ 437414 h 516077"/>
              <a:gd name="connsiteX4" fmla="*/ 0 w 1417721"/>
              <a:gd name="connsiteY4" fmla="*/ 78663 h 516077"/>
              <a:gd name="connsiteX5" fmla="*/ 78663 w 1417721"/>
              <a:gd name="connsiteY5" fmla="*/ 0 h 516077"/>
              <a:gd name="connsiteX6" fmla="*/ 1339058 w 1417721"/>
              <a:gd name="connsiteY6" fmla="*/ 0 h 516077"/>
              <a:gd name="connsiteX7" fmla="*/ 1417721 w 1417721"/>
              <a:gd name="connsiteY7" fmla="*/ 78663 h 516077"/>
              <a:gd name="connsiteX8" fmla="*/ 1417721 w 1417721"/>
              <a:gd name="connsiteY8" fmla="*/ 437414 h 5160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17721" h="516077">
                <a:moveTo>
                  <a:pt x="1417721" y="437414"/>
                </a:moveTo>
                <a:cubicBezTo>
                  <a:pt x="1417721" y="480876"/>
                  <a:pt x="1382520" y="516078"/>
                  <a:pt x="1339058" y="516078"/>
                </a:cubicBezTo>
                <a:lnTo>
                  <a:pt x="78663" y="516078"/>
                </a:lnTo>
                <a:cubicBezTo>
                  <a:pt x="35201" y="516078"/>
                  <a:pt x="0" y="480876"/>
                  <a:pt x="0" y="437414"/>
                </a:cubicBezTo>
                <a:lnTo>
                  <a:pt x="0" y="78663"/>
                </a:lnTo>
                <a:cubicBezTo>
                  <a:pt x="0" y="35202"/>
                  <a:pt x="35201" y="0"/>
                  <a:pt x="78663" y="0"/>
                </a:cubicBezTo>
                <a:lnTo>
                  <a:pt x="1339058" y="0"/>
                </a:lnTo>
                <a:cubicBezTo>
                  <a:pt x="1382520" y="0"/>
                  <a:pt x="1417721" y="35202"/>
                  <a:pt x="1417721" y="78663"/>
                </a:cubicBezTo>
                <a:lnTo>
                  <a:pt x="1417721" y="437414"/>
                </a:lnTo>
                <a:close/>
              </a:path>
            </a:pathLst>
          </a:custGeom>
          <a:solidFill>
            <a:srgbClr val="FFFFFF"/>
          </a:soli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81" name="Freeform: Shape 180">
            <a:extLst>
              <a:ext uri="{FF2B5EF4-FFF2-40B4-BE49-F238E27FC236}">
                <a16:creationId xmlns:a16="http://schemas.microsoft.com/office/drawing/2014/main" id="{23E22F8C-BD97-4196-9248-042DD853BE1C}"/>
              </a:ext>
            </a:extLst>
          </p:cNvPr>
          <p:cNvSpPr/>
          <p:nvPr/>
        </p:nvSpPr>
        <p:spPr>
          <a:xfrm>
            <a:off x="7278118" y="835235"/>
            <a:ext cx="391383" cy="391383"/>
          </a:xfrm>
          <a:custGeom>
            <a:avLst/>
            <a:gdLst>
              <a:gd name="connsiteX0" fmla="*/ 366249 w 366248"/>
              <a:gd name="connsiteY0" fmla="*/ 183124 h 366248"/>
              <a:gd name="connsiteX1" fmla="*/ 183124 w 366248"/>
              <a:gd name="connsiteY1" fmla="*/ 366249 h 366248"/>
              <a:gd name="connsiteX2" fmla="*/ 0 w 366248"/>
              <a:gd name="connsiteY2" fmla="*/ 183124 h 366248"/>
              <a:gd name="connsiteX3" fmla="*/ 183124 w 366248"/>
              <a:gd name="connsiteY3" fmla="*/ 0 h 366248"/>
              <a:gd name="connsiteX4" fmla="*/ 366249 w 366248"/>
              <a:gd name="connsiteY4" fmla="*/ 183124 h 3662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66248" h="366248">
                <a:moveTo>
                  <a:pt x="366249" y="183124"/>
                </a:moveTo>
                <a:cubicBezTo>
                  <a:pt x="366249" y="284261"/>
                  <a:pt x="284261" y="366249"/>
                  <a:pt x="183124" y="366249"/>
                </a:cubicBezTo>
                <a:cubicBezTo>
                  <a:pt x="81987" y="366249"/>
                  <a:pt x="0" y="284261"/>
                  <a:pt x="0" y="183124"/>
                </a:cubicBezTo>
                <a:cubicBezTo>
                  <a:pt x="0" y="81988"/>
                  <a:pt x="81987" y="0"/>
                  <a:pt x="183124" y="0"/>
                </a:cubicBezTo>
                <a:cubicBezTo>
                  <a:pt x="284261" y="0"/>
                  <a:pt x="366249" y="81988"/>
                  <a:pt x="366249" y="183124"/>
                </a:cubicBezTo>
                <a:close/>
              </a:path>
            </a:pathLst>
          </a:custGeom>
          <a:solidFill>
            <a:schemeClr val="accent2"/>
          </a:soli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84" name="Freeform: Shape 183">
            <a:extLst>
              <a:ext uri="{FF2B5EF4-FFF2-40B4-BE49-F238E27FC236}">
                <a16:creationId xmlns:a16="http://schemas.microsoft.com/office/drawing/2014/main" id="{76CB2E3D-56B4-404B-8AC7-3F7263223851}"/>
              </a:ext>
            </a:extLst>
          </p:cNvPr>
          <p:cNvSpPr/>
          <p:nvPr/>
        </p:nvSpPr>
        <p:spPr>
          <a:xfrm>
            <a:off x="7736587" y="1038396"/>
            <a:ext cx="964457" cy="162962"/>
          </a:xfrm>
          <a:custGeom>
            <a:avLst/>
            <a:gdLst>
              <a:gd name="connsiteX0" fmla="*/ 0 w 845219"/>
              <a:gd name="connsiteY0" fmla="*/ 0 h 152497"/>
              <a:gd name="connsiteX1" fmla="*/ 845219 w 845219"/>
              <a:gd name="connsiteY1" fmla="*/ 0 h 152497"/>
              <a:gd name="connsiteX2" fmla="*/ 845219 w 845219"/>
              <a:gd name="connsiteY2" fmla="*/ 152498 h 152497"/>
              <a:gd name="connsiteX3" fmla="*/ 0 w 845219"/>
              <a:gd name="connsiteY3" fmla="*/ 152498 h 152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45219" h="152497">
                <a:moveTo>
                  <a:pt x="0" y="0"/>
                </a:moveTo>
                <a:lnTo>
                  <a:pt x="845219" y="0"/>
                </a:lnTo>
                <a:lnTo>
                  <a:pt x="845219" y="152498"/>
                </a:lnTo>
                <a:lnTo>
                  <a:pt x="0" y="152498"/>
                </a:lnTo>
                <a:close/>
              </a:path>
            </a:pathLst>
          </a:custGeom>
          <a:noFill/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endParaRPr lang="en-ID">
              <a:solidFill>
                <a:schemeClr val="tx2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202" name="Freeform: Shape 201">
            <a:extLst>
              <a:ext uri="{FF2B5EF4-FFF2-40B4-BE49-F238E27FC236}">
                <a16:creationId xmlns:a16="http://schemas.microsoft.com/office/drawing/2014/main" id="{33AC9ECE-720F-460C-B332-EB1323B55217}"/>
              </a:ext>
            </a:extLst>
          </p:cNvPr>
          <p:cNvSpPr/>
          <p:nvPr/>
        </p:nvSpPr>
        <p:spPr>
          <a:xfrm>
            <a:off x="7163908" y="1460879"/>
            <a:ext cx="1605595" cy="640445"/>
          </a:xfrm>
          <a:custGeom>
            <a:avLst/>
            <a:gdLst>
              <a:gd name="connsiteX0" fmla="*/ 1502484 w 1502484"/>
              <a:gd name="connsiteY0" fmla="*/ 514553 h 599316"/>
              <a:gd name="connsiteX1" fmla="*/ 1417721 w 1502484"/>
              <a:gd name="connsiteY1" fmla="*/ 599316 h 599316"/>
              <a:gd name="connsiteX2" fmla="*/ 84763 w 1502484"/>
              <a:gd name="connsiteY2" fmla="*/ 599316 h 599316"/>
              <a:gd name="connsiteX3" fmla="*/ 0 w 1502484"/>
              <a:gd name="connsiteY3" fmla="*/ 514553 h 599316"/>
              <a:gd name="connsiteX4" fmla="*/ 0 w 1502484"/>
              <a:gd name="connsiteY4" fmla="*/ 84763 h 599316"/>
              <a:gd name="connsiteX5" fmla="*/ 84763 w 1502484"/>
              <a:gd name="connsiteY5" fmla="*/ 0 h 599316"/>
              <a:gd name="connsiteX6" fmla="*/ 1417721 w 1502484"/>
              <a:gd name="connsiteY6" fmla="*/ 0 h 599316"/>
              <a:gd name="connsiteX7" fmla="*/ 1502484 w 1502484"/>
              <a:gd name="connsiteY7" fmla="*/ 84763 h 599316"/>
              <a:gd name="connsiteX8" fmla="*/ 1502484 w 1502484"/>
              <a:gd name="connsiteY8" fmla="*/ 514553 h 5993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502484" h="599316">
                <a:moveTo>
                  <a:pt x="1502484" y="514553"/>
                </a:moveTo>
                <a:cubicBezTo>
                  <a:pt x="1502484" y="561446"/>
                  <a:pt x="1464487" y="599316"/>
                  <a:pt x="1417721" y="599316"/>
                </a:cubicBezTo>
                <a:lnTo>
                  <a:pt x="84763" y="599316"/>
                </a:lnTo>
                <a:cubicBezTo>
                  <a:pt x="37870" y="599316"/>
                  <a:pt x="0" y="561319"/>
                  <a:pt x="0" y="514553"/>
                </a:cubicBezTo>
                <a:lnTo>
                  <a:pt x="0" y="84763"/>
                </a:lnTo>
                <a:cubicBezTo>
                  <a:pt x="0" y="37870"/>
                  <a:pt x="37997" y="0"/>
                  <a:pt x="84763" y="0"/>
                </a:cubicBezTo>
                <a:lnTo>
                  <a:pt x="1417721" y="0"/>
                </a:lnTo>
                <a:cubicBezTo>
                  <a:pt x="1464614" y="0"/>
                  <a:pt x="1502484" y="37997"/>
                  <a:pt x="1502484" y="84763"/>
                </a:cubicBezTo>
                <a:lnTo>
                  <a:pt x="1502484" y="514553"/>
                </a:lnTo>
                <a:close/>
              </a:path>
            </a:pathLst>
          </a:custGeom>
          <a:solidFill>
            <a:schemeClr val="accent2"/>
          </a:soli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203" name="Freeform: Shape 202">
            <a:extLst>
              <a:ext uri="{FF2B5EF4-FFF2-40B4-BE49-F238E27FC236}">
                <a16:creationId xmlns:a16="http://schemas.microsoft.com/office/drawing/2014/main" id="{13EC494D-EAA9-426C-BD85-06AC7A11424E}"/>
              </a:ext>
            </a:extLst>
          </p:cNvPr>
          <p:cNvSpPr/>
          <p:nvPr/>
        </p:nvSpPr>
        <p:spPr>
          <a:xfrm>
            <a:off x="7209130" y="1505286"/>
            <a:ext cx="1515015" cy="551630"/>
          </a:xfrm>
          <a:custGeom>
            <a:avLst/>
            <a:gdLst>
              <a:gd name="connsiteX0" fmla="*/ 1417721 w 1417721"/>
              <a:gd name="connsiteY0" fmla="*/ 437542 h 516204"/>
              <a:gd name="connsiteX1" fmla="*/ 1339058 w 1417721"/>
              <a:gd name="connsiteY1" fmla="*/ 516205 h 516204"/>
              <a:gd name="connsiteX2" fmla="*/ 78663 w 1417721"/>
              <a:gd name="connsiteY2" fmla="*/ 516205 h 516204"/>
              <a:gd name="connsiteX3" fmla="*/ 0 w 1417721"/>
              <a:gd name="connsiteY3" fmla="*/ 437542 h 516204"/>
              <a:gd name="connsiteX4" fmla="*/ 0 w 1417721"/>
              <a:gd name="connsiteY4" fmla="*/ 78663 h 516204"/>
              <a:gd name="connsiteX5" fmla="*/ 78663 w 1417721"/>
              <a:gd name="connsiteY5" fmla="*/ 0 h 516204"/>
              <a:gd name="connsiteX6" fmla="*/ 1339058 w 1417721"/>
              <a:gd name="connsiteY6" fmla="*/ 0 h 516204"/>
              <a:gd name="connsiteX7" fmla="*/ 1417721 w 1417721"/>
              <a:gd name="connsiteY7" fmla="*/ 78663 h 516204"/>
              <a:gd name="connsiteX8" fmla="*/ 1417721 w 1417721"/>
              <a:gd name="connsiteY8" fmla="*/ 437542 h 5162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17721" h="516204">
                <a:moveTo>
                  <a:pt x="1417721" y="437542"/>
                </a:moveTo>
                <a:cubicBezTo>
                  <a:pt x="1417721" y="481003"/>
                  <a:pt x="1382520" y="516205"/>
                  <a:pt x="1339058" y="516205"/>
                </a:cubicBezTo>
                <a:lnTo>
                  <a:pt x="78663" y="516205"/>
                </a:lnTo>
                <a:cubicBezTo>
                  <a:pt x="35201" y="516205"/>
                  <a:pt x="0" y="481003"/>
                  <a:pt x="0" y="437542"/>
                </a:cubicBezTo>
                <a:lnTo>
                  <a:pt x="0" y="78663"/>
                </a:lnTo>
                <a:cubicBezTo>
                  <a:pt x="0" y="35202"/>
                  <a:pt x="35201" y="0"/>
                  <a:pt x="78663" y="0"/>
                </a:cubicBezTo>
                <a:lnTo>
                  <a:pt x="1339058" y="0"/>
                </a:lnTo>
                <a:cubicBezTo>
                  <a:pt x="1382520" y="0"/>
                  <a:pt x="1417721" y="35202"/>
                  <a:pt x="1417721" y="78663"/>
                </a:cubicBezTo>
                <a:lnTo>
                  <a:pt x="1417721" y="437542"/>
                </a:lnTo>
                <a:close/>
              </a:path>
            </a:pathLst>
          </a:custGeom>
          <a:solidFill>
            <a:srgbClr val="FFFFFF"/>
          </a:soli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204" name="Freeform: Shape 203">
            <a:extLst>
              <a:ext uri="{FF2B5EF4-FFF2-40B4-BE49-F238E27FC236}">
                <a16:creationId xmlns:a16="http://schemas.microsoft.com/office/drawing/2014/main" id="{EB4A37E1-920A-4198-8C37-6A94B9C7B7FA}"/>
              </a:ext>
            </a:extLst>
          </p:cNvPr>
          <p:cNvSpPr/>
          <p:nvPr/>
        </p:nvSpPr>
        <p:spPr>
          <a:xfrm>
            <a:off x="7278118" y="1586225"/>
            <a:ext cx="391383" cy="391383"/>
          </a:xfrm>
          <a:custGeom>
            <a:avLst/>
            <a:gdLst>
              <a:gd name="connsiteX0" fmla="*/ 366249 w 366248"/>
              <a:gd name="connsiteY0" fmla="*/ 183124 h 366248"/>
              <a:gd name="connsiteX1" fmla="*/ 183124 w 366248"/>
              <a:gd name="connsiteY1" fmla="*/ 366249 h 366248"/>
              <a:gd name="connsiteX2" fmla="*/ 0 w 366248"/>
              <a:gd name="connsiteY2" fmla="*/ 183124 h 366248"/>
              <a:gd name="connsiteX3" fmla="*/ 183124 w 366248"/>
              <a:gd name="connsiteY3" fmla="*/ 0 h 366248"/>
              <a:gd name="connsiteX4" fmla="*/ 366249 w 366248"/>
              <a:gd name="connsiteY4" fmla="*/ 183124 h 3662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66248" h="366248">
                <a:moveTo>
                  <a:pt x="366249" y="183124"/>
                </a:moveTo>
                <a:cubicBezTo>
                  <a:pt x="366249" y="284261"/>
                  <a:pt x="284261" y="366249"/>
                  <a:pt x="183124" y="366249"/>
                </a:cubicBezTo>
                <a:cubicBezTo>
                  <a:pt x="81987" y="366249"/>
                  <a:pt x="0" y="284261"/>
                  <a:pt x="0" y="183124"/>
                </a:cubicBezTo>
                <a:cubicBezTo>
                  <a:pt x="0" y="81988"/>
                  <a:pt x="81987" y="0"/>
                  <a:pt x="183124" y="0"/>
                </a:cubicBezTo>
                <a:cubicBezTo>
                  <a:pt x="284261" y="0"/>
                  <a:pt x="366249" y="81988"/>
                  <a:pt x="366249" y="183124"/>
                </a:cubicBezTo>
                <a:close/>
              </a:path>
            </a:pathLst>
          </a:custGeom>
          <a:solidFill>
            <a:schemeClr val="accent2"/>
          </a:soli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223" name="Freeform: Shape 222">
            <a:extLst>
              <a:ext uri="{FF2B5EF4-FFF2-40B4-BE49-F238E27FC236}">
                <a16:creationId xmlns:a16="http://schemas.microsoft.com/office/drawing/2014/main" id="{C0C2D6B2-B095-4B16-ACCA-7BA81FCF6940}"/>
              </a:ext>
            </a:extLst>
          </p:cNvPr>
          <p:cNvSpPr/>
          <p:nvPr/>
        </p:nvSpPr>
        <p:spPr>
          <a:xfrm>
            <a:off x="4921125" y="1281483"/>
            <a:ext cx="357161" cy="4168057"/>
          </a:xfrm>
          <a:custGeom>
            <a:avLst/>
            <a:gdLst>
              <a:gd name="connsiteX0" fmla="*/ 334224 w 334224"/>
              <a:gd name="connsiteY0" fmla="*/ 0 h 3900384"/>
              <a:gd name="connsiteX1" fmla="*/ 0 w 334224"/>
              <a:gd name="connsiteY1" fmla="*/ 0 h 3900384"/>
              <a:gd name="connsiteX2" fmla="*/ 0 w 334224"/>
              <a:gd name="connsiteY2" fmla="*/ 3900385 h 3900384"/>
              <a:gd name="connsiteX3" fmla="*/ 334224 w 334224"/>
              <a:gd name="connsiteY3" fmla="*/ 3900385 h 39003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4224" h="3900384">
                <a:moveTo>
                  <a:pt x="334224" y="0"/>
                </a:moveTo>
                <a:lnTo>
                  <a:pt x="0" y="0"/>
                </a:lnTo>
                <a:lnTo>
                  <a:pt x="0" y="3900385"/>
                </a:lnTo>
                <a:lnTo>
                  <a:pt x="334224" y="3900385"/>
                </a:lnTo>
              </a:path>
            </a:pathLst>
          </a:custGeom>
          <a:noFill/>
          <a:ln w="9525" cap="flat">
            <a:solidFill>
              <a:srgbClr val="999999"/>
            </a:solidFill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224" name="Freeform: Shape 223">
            <a:extLst>
              <a:ext uri="{FF2B5EF4-FFF2-40B4-BE49-F238E27FC236}">
                <a16:creationId xmlns:a16="http://schemas.microsoft.com/office/drawing/2014/main" id="{9F3722F5-33D8-46AA-B57E-3DE06959AD22}"/>
              </a:ext>
            </a:extLst>
          </p:cNvPr>
          <p:cNvSpPr/>
          <p:nvPr/>
        </p:nvSpPr>
        <p:spPr>
          <a:xfrm>
            <a:off x="4633632" y="3365512"/>
            <a:ext cx="644655" cy="13580"/>
          </a:xfrm>
          <a:custGeom>
            <a:avLst/>
            <a:gdLst>
              <a:gd name="connsiteX0" fmla="*/ 0 w 603255"/>
              <a:gd name="connsiteY0" fmla="*/ 0 h 12708"/>
              <a:gd name="connsiteX1" fmla="*/ 603256 w 603255"/>
              <a:gd name="connsiteY1" fmla="*/ 0 h 127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03255" h="12708">
                <a:moveTo>
                  <a:pt x="0" y="0"/>
                </a:moveTo>
                <a:lnTo>
                  <a:pt x="603256" y="0"/>
                </a:lnTo>
              </a:path>
            </a:pathLst>
          </a:custGeom>
          <a:ln w="9525" cap="flat">
            <a:solidFill>
              <a:srgbClr val="999999"/>
            </a:solidFill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226" name="Freeform: Shape 225">
            <a:extLst>
              <a:ext uri="{FF2B5EF4-FFF2-40B4-BE49-F238E27FC236}">
                <a16:creationId xmlns:a16="http://schemas.microsoft.com/office/drawing/2014/main" id="{35A05631-6CA5-4BFC-B7AE-35BEB777EEEF}"/>
              </a:ext>
            </a:extLst>
          </p:cNvPr>
          <p:cNvSpPr/>
          <p:nvPr/>
        </p:nvSpPr>
        <p:spPr>
          <a:xfrm>
            <a:off x="5273941" y="1216163"/>
            <a:ext cx="130642" cy="130642"/>
          </a:xfrm>
          <a:custGeom>
            <a:avLst/>
            <a:gdLst>
              <a:gd name="connsiteX0" fmla="*/ 122252 w 122252"/>
              <a:gd name="connsiteY0" fmla="*/ 61126 h 122252"/>
              <a:gd name="connsiteX1" fmla="*/ 61126 w 122252"/>
              <a:gd name="connsiteY1" fmla="*/ 122252 h 122252"/>
              <a:gd name="connsiteX2" fmla="*/ 0 w 122252"/>
              <a:gd name="connsiteY2" fmla="*/ 61126 h 122252"/>
              <a:gd name="connsiteX3" fmla="*/ 61126 w 122252"/>
              <a:gd name="connsiteY3" fmla="*/ 0 h 122252"/>
              <a:gd name="connsiteX4" fmla="*/ 122252 w 122252"/>
              <a:gd name="connsiteY4" fmla="*/ 61126 h 1222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2252" h="122252">
                <a:moveTo>
                  <a:pt x="122252" y="61126"/>
                </a:moveTo>
                <a:cubicBezTo>
                  <a:pt x="122252" y="94930"/>
                  <a:pt x="94930" y="122252"/>
                  <a:pt x="61126" y="122252"/>
                </a:cubicBezTo>
                <a:cubicBezTo>
                  <a:pt x="27322" y="122252"/>
                  <a:pt x="0" y="94930"/>
                  <a:pt x="0" y="61126"/>
                </a:cubicBezTo>
                <a:cubicBezTo>
                  <a:pt x="0" y="27322"/>
                  <a:pt x="27322" y="0"/>
                  <a:pt x="61126" y="0"/>
                </a:cubicBezTo>
                <a:cubicBezTo>
                  <a:pt x="94930" y="0"/>
                  <a:pt x="122252" y="27322"/>
                  <a:pt x="122252" y="61126"/>
                </a:cubicBezTo>
                <a:close/>
              </a:path>
            </a:pathLst>
          </a:custGeom>
          <a:noFill/>
          <a:ln w="9525" cap="flat">
            <a:solidFill>
              <a:srgbClr val="999999"/>
            </a:solidFill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227" name="Freeform: Shape 226">
            <a:extLst>
              <a:ext uri="{FF2B5EF4-FFF2-40B4-BE49-F238E27FC236}">
                <a16:creationId xmlns:a16="http://schemas.microsoft.com/office/drawing/2014/main" id="{6FC5684B-8F96-454D-A4D7-59938AC15E36}"/>
              </a:ext>
            </a:extLst>
          </p:cNvPr>
          <p:cNvSpPr/>
          <p:nvPr/>
        </p:nvSpPr>
        <p:spPr>
          <a:xfrm>
            <a:off x="5306533" y="1248756"/>
            <a:ext cx="65457" cy="65457"/>
          </a:xfrm>
          <a:custGeom>
            <a:avLst/>
            <a:gdLst>
              <a:gd name="connsiteX0" fmla="*/ 61253 w 61253"/>
              <a:gd name="connsiteY0" fmla="*/ 30627 h 61253"/>
              <a:gd name="connsiteX1" fmla="*/ 30627 w 61253"/>
              <a:gd name="connsiteY1" fmla="*/ 61253 h 61253"/>
              <a:gd name="connsiteX2" fmla="*/ 0 w 61253"/>
              <a:gd name="connsiteY2" fmla="*/ 30627 h 61253"/>
              <a:gd name="connsiteX3" fmla="*/ 30627 w 61253"/>
              <a:gd name="connsiteY3" fmla="*/ 0 h 61253"/>
              <a:gd name="connsiteX4" fmla="*/ 61253 w 61253"/>
              <a:gd name="connsiteY4" fmla="*/ 30627 h 612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1253" h="61253">
                <a:moveTo>
                  <a:pt x="61253" y="30627"/>
                </a:moveTo>
                <a:cubicBezTo>
                  <a:pt x="61253" y="47528"/>
                  <a:pt x="47529" y="61253"/>
                  <a:pt x="30627" y="61253"/>
                </a:cubicBezTo>
                <a:cubicBezTo>
                  <a:pt x="13725" y="61253"/>
                  <a:pt x="0" y="47528"/>
                  <a:pt x="0" y="30627"/>
                </a:cubicBezTo>
                <a:cubicBezTo>
                  <a:pt x="0" y="13725"/>
                  <a:pt x="13725" y="0"/>
                  <a:pt x="30627" y="0"/>
                </a:cubicBezTo>
                <a:cubicBezTo>
                  <a:pt x="47529" y="0"/>
                  <a:pt x="61253" y="13725"/>
                  <a:pt x="61253" y="30627"/>
                </a:cubicBezTo>
                <a:close/>
              </a:path>
            </a:pathLst>
          </a:custGeom>
          <a:solidFill>
            <a:schemeClr val="accent1"/>
          </a:soli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229" name="Freeform: Shape 228">
            <a:extLst>
              <a:ext uri="{FF2B5EF4-FFF2-40B4-BE49-F238E27FC236}">
                <a16:creationId xmlns:a16="http://schemas.microsoft.com/office/drawing/2014/main" id="{0047A713-1376-4EE5-B19D-4EFC6D108DB5}"/>
              </a:ext>
            </a:extLst>
          </p:cNvPr>
          <p:cNvSpPr/>
          <p:nvPr/>
        </p:nvSpPr>
        <p:spPr>
          <a:xfrm>
            <a:off x="5273941" y="3300191"/>
            <a:ext cx="130642" cy="130642"/>
          </a:xfrm>
          <a:custGeom>
            <a:avLst/>
            <a:gdLst>
              <a:gd name="connsiteX0" fmla="*/ 122252 w 122252"/>
              <a:gd name="connsiteY0" fmla="*/ 61126 h 122252"/>
              <a:gd name="connsiteX1" fmla="*/ 61126 w 122252"/>
              <a:gd name="connsiteY1" fmla="*/ 122253 h 122252"/>
              <a:gd name="connsiteX2" fmla="*/ 0 w 122252"/>
              <a:gd name="connsiteY2" fmla="*/ 61126 h 122252"/>
              <a:gd name="connsiteX3" fmla="*/ 61126 w 122252"/>
              <a:gd name="connsiteY3" fmla="*/ 0 h 122252"/>
              <a:gd name="connsiteX4" fmla="*/ 122252 w 122252"/>
              <a:gd name="connsiteY4" fmla="*/ 61126 h 1222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2252" h="122252">
                <a:moveTo>
                  <a:pt x="122252" y="61126"/>
                </a:moveTo>
                <a:cubicBezTo>
                  <a:pt x="122252" y="94930"/>
                  <a:pt x="94930" y="122253"/>
                  <a:pt x="61126" y="122253"/>
                </a:cubicBezTo>
                <a:cubicBezTo>
                  <a:pt x="27322" y="122253"/>
                  <a:pt x="0" y="94930"/>
                  <a:pt x="0" y="61126"/>
                </a:cubicBezTo>
                <a:cubicBezTo>
                  <a:pt x="0" y="27323"/>
                  <a:pt x="27322" y="0"/>
                  <a:pt x="61126" y="0"/>
                </a:cubicBezTo>
                <a:cubicBezTo>
                  <a:pt x="94930" y="0"/>
                  <a:pt x="122252" y="27323"/>
                  <a:pt x="122252" y="61126"/>
                </a:cubicBezTo>
                <a:close/>
              </a:path>
            </a:pathLst>
          </a:custGeom>
          <a:noFill/>
          <a:ln w="9525" cap="flat">
            <a:solidFill>
              <a:srgbClr val="999999"/>
            </a:solidFill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230" name="Freeform: Shape 229">
            <a:extLst>
              <a:ext uri="{FF2B5EF4-FFF2-40B4-BE49-F238E27FC236}">
                <a16:creationId xmlns:a16="http://schemas.microsoft.com/office/drawing/2014/main" id="{68D0D23B-A2FF-41AC-8003-E05E9807181E}"/>
              </a:ext>
            </a:extLst>
          </p:cNvPr>
          <p:cNvSpPr/>
          <p:nvPr/>
        </p:nvSpPr>
        <p:spPr>
          <a:xfrm>
            <a:off x="5306533" y="3332784"/>
            <a:ext cx="65457" cy="65457"/>
          </a:xfrm>
          <a:custGeom>
            <a:avLst/>
            <a:gdLst>
              <a:gd name="connsiteX0" fmla="*/ 61253 w 61253"/>
              <a:gd name="connsiteY0" fmla="*/ 30627 h 61253"/>
              <a:gd name="connsiteX1" fmla="*/ 30627 w 61253"/>
              <a:gd name="connsiteY1" fmla="*/ 61253 h 61253"/>
              <a:gd name="connsiteX2" fmla="*/ 0 w 61253"/>
              <a:gd name="connsiteY2" fmla="*/ 30627 h 61253"/>
              <a:gd name="connsiteX3" fmla="*/ 30627 w 61253"/>
              <a:gd name="connsiteY3" fmla="*/ 0 h 61253"/>
              <a:gd name="connsiteX4" fmla="*/ 61253 w 61253"/>
              <a:gd name="connsiteY4" fmla="*/ 30627 h 612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1253" h="61253">
                <a:moveTo>
                  <a:pt x="61253" y="30627"/>
                </a:moveTo>
                <a:cubicBezTo>
                  <a:pt x="61253" y="47528"/>
                  <a:pt x="47529" y="61253"/>
                  <a:pt x="30627" y="61253"/>
                </a:cubicBezTo>
                <a:cubicBezTo>
                  <a:pt x="13725" y="61253"/>
                  <a:pt x="0" y="47528"/>
                  <a:pt x="0" y="30627"/>
                </a:cubicBezTo>
                <a:cubicBezTo>
                  <a:pt x="0" y="13725"/>
                  <a:pt x="13725" y="0"/>
                  <a:pt x="30627" y="0"/>
                </a:cubicBezTo>
                <a:cubicBezTo>
                  <a:pt x="47529" y="0"/>
                  <a:pt x="61253" y="13725"/>
                  <a:pt x="61253" y="30627"/>
                </a:cubicBezTo>
                <a:close/>
              </a:path>
            </a:pathLst>
          </a:custGeom>
          <a:solidFill>
            <a:schemeClr val="accent1"/>
          </a:soli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232" name="Freeform: Shape 231">
            <a:extLst>
              <a:ext uri="{FF2B5EF4-FFF2-40B4-BE49-F238E27FC236}">
                <a16:creationId xmlns:a16="http://schemas.microsoft.com/office/drawing/2014/main" id="{66A471F1-9CEA-4665-8DD3-E8EC91FF054C}"/>
              </a:ext>
            </a:extLst>
          </p:cNvPr>
          <p:cNvSpPr/>
          <p:nvPr/>
        </p:nvSpPr>
        <p:spPr>
          <a:xfrm>
            <a:off x="5273941" y="5384220"/>
            <a:ext cx="130642" cy="130642"/>
          </a:xfrm>
          <a:custGeom>
            <a:avLst/>
            <a:gdLst>
              <a:gd name="connsiteX0" fmla="*/ 122252 w 122252"/>
              <a:gd name="connsiteY0" fmla="*/ 61126 h 122252"/>
              <a:gd name="connsiteX1" fmla="*/ 61126 w 122252"/>
              <a:gd name="connsiteY1" fmla="*/ 122252 h 122252"/>
              <a:gd name="connsiteX2" fmla="*/ 0 w 122252"/>
              <a:gd name="connsiteY2" fmla="*/ 61126 h 122252"/>
              <a:gd name="connsiteX3" fmla="*/ 61126 w 122252"/>
              <a:gd name="connsiteY3" fmla="*/ 0 h 122252"/>
              <a:gd name="connsiteX4" fmla="*/ 122252 w 122252"/>
              <a:gd name="connsiteY4" fmla="*/ 61126 h 1222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2252" h="122252">
                <a:moveTo>
                  <a:pt x="122252" y="61126"/>
                </a:moveTo>
                <a:cubicBezTo>
                  <a:pt x="122252" y="94930"/>
                  <a:pt x="94930" y="122252"/>
                  <a:pt x="61126" y="122252"/>
                </a:cubicBezTo>
                <a:cubicBezTo>
                  <a:pt x="27322" y="122252"/>
                  <a:pt x="0" y="94930"/>
                  <a:pt x="0" y="61126"/>
                </a:cubicBezTo>
                <a:cubicBezTo>
                  <a:pt x="0" y="27322"/>
                  <a:pt x="27322" y="0"/>
                  <a:pt x="61126" y="0"/>
                </a:cubicBezTo>
                <a:cubicBezTo>
                  <a:pt x="94930" y="0"/>
                  <a:pt x="122252" y="27322"/>
                  <a:pt x="122252" y="61126"/>
                </a:cubicBezTo>
                <a:close/>
              </a:path>
            </a:pathLst>
          </a:custGeom>
          <a:noFill/>
          <a:ln w="9525" cap="flat">
            <a:solidFill>
              <a:srgbClr val="999999"/>
            </a:solidFill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233" name="Freeform: Shape 232">
            <a:extLst>
              <a:ext uri="{FF2B5EF4-FFF2-40B4-BE49-F238E27FC236}">
                <a16:creationId xmlns:a16="http://schemas.microsoft.com/office/drawing/2014/main" id="{521764F2-4C2B-4220-9216-32DD5CEF653E}"/>
              </a:ext>
            </a:extLst>
          </p:cNvPr>
          <p:cNvSpPr/>
          <p:nvPr/>
        </p:nvSpPr>
        <p:spPr>
          <a:xfrm>
            <a:off x="5306533" y="5416812"/>
            <a:ext cx="65457" cy="65457"/>
          </a:xfrm>
          <a:custGeom>
            <a:avLst/>
            <a:gdLst>
              <a:gd name="connsiteX0" fmla="*/ 61253 w 61253"/>
              <a:gd name="connsiteY0" fmla="*/ 30627 h 61253"/>
              <a:gd name="connsiteX1" fmla="*/ 30627 w 61253"/>
              <a:gd name="connsiteY1" fmla="*/ 61253 h 61253"/>
              <a:gd name="connsiteX2" fmla="*/ 0 w 61253"/>
              <a:gd name="connsiteY2" fmla="*/ 30627 h 61253"/>
              <a:gd name="connsiteX3" fmla="*/ 30627 w 61253"/>
              <a:gd name="connsiteY3" fmla="*/ 0 h 61253"/>
              <a:gd name="connsiteX4" fmla="*/ 61253 w 61253"/>
              <a:gd name="connsiteY4" fmla="*/ 30627 h 612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1253" h="61253">
                <a:moveTo>
                  <a:pt x="61253" y="30627"/>
                </a:moveTo>
                <a:cubicBezTo>
                  <a:pt x="61253" y="47529"/>
                  <a:pt x="47529" y="61253"/>
                  <a:pt x="30627" y="61253"/>
                </a:cubicBezTo>
                <a:cubicBezTo>
                  <a:pt x="13725" y="61253"/>
                  <a:pt x="0" y="47529"/>
                  <a:pt x="0" y="30627"/>
                </a:cubicBezTo>
                <a:cubicBezTo>
                  <a:pt x="0" y="13725"/>
                  <a:pt x="13725" y="0"/>
                  <a:pt x="30627" y="0"/>
                </a:cubicBezTo>
                <a:cubicBezTo>
                  <a:pt x="47529" y="127"/>
                  <a:pt x="61253" y="13725"/>
                  <a:pt x="61253" y="30627"/>
                </a:cubicBezTo>
                <a:close/>
              </a:path>
            </a:pathLst>
          </a:custGeom>
          <a:solidFill>
            <a:schemeClr val="accent1"/>
          </a:soli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236" name="Freeform: Shape 235">
            <a:extLst>
              <a:ext uri="{FF2B5EF4-FFF2-40B4-BE49-F238E27FC236}">
                <a16:creationId xmlns:a16="http://schemas.microsoft.com/office/drawing/2014/main" id="{B1878AAB-B3E1-4F61-884C-C3E6A76F0D6E}"/>
              </a:ext>
            </a:extLst>
          </p:cNvPr>
          <p:cNvSpPr/>
          <p:nvPr/>
        </p:nvSpPr>
        <p:spPr>
          <a:xfrm>
            <a:off x="6972561" y="964791"/>
            <a:ext cx="130642" cy="130642"/>
          </a:xfrm>
          <a:custGeom>
            <a:avLst/>
            <a:gdLst>
              <a:gd name="connsiteX0" fmla="*/ 122253 w 122252"/>
              <a:gd name="connsiteY0" fmla="*/ 61126 h 122252"/>
              <a:gd name="connsiteX1" fmla="*/ 61127 w 122252"/>
              <a:gd name="connsiteY1" fmla="*/ 122252 h 122252"/>
              <a:gd name="connsiteX2" fmla="*/ 0 w 122252"/>
              <a:gd name="connsiteY2" fmla="*/ 61126 h 122252"/>
              <a:gd name="connsiteX3" fmla="*/ 61127 w 122252"/>
              <a:gd name="connsiteY3" fmla="*/ 0 h 122252"/>
              <a:gd name="connsiteX4" fmla="*/ 122253 w 122252"/>
              <a:gd name="connsiteY4" fmla="*/ 61126 h 1222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2252" h="122252">
                <a:moveTo>
                  <a:pt x="122253" y="61126"/>
                </a:moveTo>
                <a:cubicBezTo>
                  <a:pt x="122253" y="94930"/>
                  <a:pt x="94930" y="122252"/>
                  <a:pt x="61127" y="122252"/>
                </a:cubicBezTo>
                <a:cubicBezTo>
                  <a:pt x="27323" y="122252"/>
                  <a:pt x="0" y="94930"/>
                  <a:pt x="0" y="61126"/>
                </a:cubicBezTo>
                <a:cubicBezTo>
                  <a:pt x="0" y="27323"/>
                  <a:pt x="27323" y="0"/>
                  <a:pt x="61127" y="0"/>
                </a:cubicBezTo>
                <a:cubicBezTo>
                  <a:pt x="94930" y="0"/>
                  <a:pt x="122253" y="27323"/>
                  <a:pt x="122253" y="61126"/>
                </a:cubicBezTo>
                <a:close/>
              </a:path>
            </a:pathLst>
          </a:custGeom>
          <a:noFill/>
          <a:ln w="9525" cap="flat">
            <a:solidFill>
              <a:srgbClr val="999999"/>
            </a:solidFill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237" name="Freeform: Shape 236">
            <a:extLst>
              <a:ext uri="{FF2B5EF4-FFF2-40B4-BE49-F238E27FC236}">
                <a16:creationId xmlns:a16="http://schemas.microsoft.com/office/drawing/2014/main" id="{182F3CDB-4A1F-4688-A6BE-264FDBC0CAEC}"/>
              </a:ext>
            </a:extLst>
          </p:cNvPr>
          <p:cNvSpPr/>
          <p:nvPr/>
        </p:nvSpPr>
        <p:spPr>
          <a:xfrm>
            <a:off x="7005019" y="997385"/>
            <a:ext cx="65457" cy="65457"/>
          </a:xfrm>
          <a:custGeom>
            <a:avLst/>
            <a:gdLst>
              <a:gd name="connsiteX0" fmla="*/ 61253 w 61253"/>
              <a:gd name="connsiteY0" fmla="*/ 30627 h 61253"/>
              <a:gd name="connsiteX1" fmla="*/ 30627 w 61253"/>
              <a:gd name="connsiteY1" fmla="*/ 61253 h 61253"/>
              <a:gd name="connsiteX2" fmla="*/ 0 w 61253"/>
              <a:gd name="connsiteY2" fmla="*/ 30627 h 61253"/>
              <a:gd name="connsiteX3" fmla="*/ 30627 w 61253"/>
              <a:gd name="connsiteY3" fmla="*/ 0 h 61253"/>
              <a:gd name="connsiteX4" fmla="*/ 61253 w 61253"/>
              <a:gd name="connsiteY4" fmla="*/ 30627 h 612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1253" h="61253">
                <a:moveTo>
                  <a:pt x="61253" y="30627"/>
                </a:moveTo>
                <a:cubicBezTo>
                  <a:pt x="61253" y="47528"/>
                  <a:pt x="47528" y="61253"/>
                  <a:pt x="30627" y="61253"/>
                </a:cubicBezTo>
                <a:cubicBezTo>
                  <a:pt x="13725" y="61253"/>
                  <a:pt x="0" y="47528"/>
                  <a:pt x="0" y="30627"/>
                </a:cubicBezTo>
                <a:cubicBezTo>
                  <a:pt x="0" y="13725"/>
                  <a:pt x="13725" y="0"/>
                  <a:pt x="30627" y="0"/>
                </a:cubicBezTo>
                <a:cubicBezTo>
                  <a:pt x="47656" y="0"/>
                  <a:pt x="61253" y="13725"/>
                  <a:pt x="61253" y="30627"/>
                </a:cubicBezTo>
                <a:close/>
              </a:path>
            </a:pathLst>
          </a:custGeom>
          <a:solidFill>
            <a:schemeClr val="accent2"/>
          </a:soli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239" name="Freeform: Shape 238">
            <a:extLst>
              <a:ext uri="{FF2B5EF4-FFF2-40B4-BE49-F238E27FC236}">
                <a16:creationId xmlns:a16="http://schemas.microsoft.com/office/drawing/2014/main" id="{69A93C81-6E0E-4B0D-A3B7-74C103910090}"/>
              </a:ext>
            </a:extLst>
          </p:cNvPr>
          <p:cNvSpPr/>
          <p:nvPr/>
        </p:nvSpPr>
        <p:spPr>
          <a:xfrm>
            <a:off x="6972561" y="1724201"/>
            <a:ext cx="130642" cy="130642"/>
          </a:xfrm>
          <a:custGeom>
            <a:avLst/>
            <a:gdLst>
              <a:gd name="connsiteX0" fmla="*/ 122253 w 122252"/>
              <a:gd name="connsiteY0" fmla="*/ 61126 h 122252"/>
              <a:gd name="connsiteX1" fmla="*/ 61127 w 122252"/>
              <a:gd name="connsiteY1" fmla="*/ 122252 h 122252"/>
              <a:gd name="connsiteX2" fmla="*/ 0 w 122252"/>
              <a:gd name="connsiteY2" fmla="*/ 61126 h 122252"/>
              <a:gd name="connsiteX3" fmla="*/ 61127 w 122252"/>
              <a:gd name="connsiteY3" fmla="*/ 0 h 122252"/>
              <a:gd name="connsiteX4" fmla="*/ 122253 w 122252"/>
              <a:gd name="connsiteY4" fmla="*/ 61126 h 1222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2252" h="122252">
                <a:moveTo>
                  <a:pt x="122253" y="61126"/>
                </a:moveTo>
                <a:cubicBezTo>
                  <a:pt x="122253" y="94930"/>
                  <a:pt x="94930" y="122252"/>
                  <a:pt x="61127" y="122252"/>
                </a:cubicBezTo>
                <a:cubicBezTo>
                  <a:pt x="27323" y="122252"/>
                  <a:pt x="0" y="94930"/>
                  <a:pt x="0" y="61126"/>
                </a:cubicBezTo>
                <a:cubicBezTo>
                  <a:pt x="0" y="27323"/>
                  <a:pt x="27323" y="0"/>
                  <a:pt x="61127" y="0"/>
                </a:cubicBezTo>
                <a:cubicBezTo>
                  <a:pt x="94930" y="0"/>
                  <a:pt x="122253" y="27323"/>
                  <a:pt x="122253" y="61126"/>
                </a:cubicBezTo>
                <a:close/>
              </a:path>
            </a:pathLst>
          </a:custGeom>
          <a:noFill/>
          <a:ln w="9525" cap="flat">
            <a:solidFill>
              <a:srgbClr val="999999"/>
            </a:solidFill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240" name="Freeform: Shape 239">
            <a:extLst>
              <a:ext uri="{FF2B5EF4-FFF2-40B4-BE49-F238E27FC236}">
                <a16:creationId xmlns:a16="http://schemas.microsoft.com/office/drawing/2014/main" id="{04E79832-3888-4599-954B-3FC6FB19925E}"/>
              </a:ext>
            </a:extLst>
          </p:cNvPr>
          <p:cNvSpPr/>
          <p:nvPr/>
        </p:nvSpPr>
        <p:spPr>
          <a:xfrm>
            <a:off x="7005019" y="1756793"/>
            <a:ext cx="65457" cy="65457"/>
          </a:xfrm>
          <a:custGeom>
            <a:avLst/>
            <a:gdLst>
              <a:gd name="connsiteX0" fmla="*/ 61253 w 61253"/>
              <a:gd name="connsiteY0" fmla="*/ 30627 h 61253"/>
              <a:gd name="connsiteX1" fmla="*/ 30627 w 61253"/>
              <a:gd name="connsiteY1" fmla="*/ 61253 h 61253"/>
              <a:gd name="connsiteX2" fmla="*/ 0 w 61253"/>
              <a:gd name="connsiteY2" fmla="*/ 30627 h 61253"/>
              <a:gd name="connsiteX3" fmla="*/ 30627 w 61253"/>
              <a:gd name="connsiteY3" fmla="*/ 0 h 61253"/>
              <a:gd name="connsiteX4" fmla="*/ 61253 w 61253"/>
              <a:gd name="connsiteY4" fmla="*/ 30627 h 612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1253" h="61253">
                <a:moveTo>
                  <a:pt x="61253" y="30627"/>
                </a:moveTo>
                <a:cubicBezTo>
                  <a:pt x="61253" y="47528"/>
                  <a:pt x="47528" y="61253"/>
                  <a:pt x="30627" y="61253"/>
                </a:cubicBezTo>
                <a:cubicBezTo>
                  <a:pt x="13725" y="61253"/>
                  <a:pt x="0" y="47528"/>
                  <a:pt x="0" y="30627"/>
                </a:cubicBezTo>
                <a:cubicBezTo>
                  <a:pt x="0" y="13725"/>
                  <a:pt x="13725" y="0"/>
                  <a:pt x="30627" y="0"/>
                </a:cubicBezTo>
                <a:cubicBezTo>
                  <a:pt x="47656" y="0"/>
                  <a:pt x="61253" y="13725"/>
                  <a:pt x="61253" y="30627"/>
                </a:cubicBezTo>
                <a:close/>
              </a:path>
            </a:pathLst>
          </a:custGeom>
          <a:solidFill>
            <a:schemeClr val="accent2"/>
          </a:soli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241" name="Freeform: Shape 240">
            <a:extLst>
              <a:ext uri="{FF2B5EF4-FFF2-40B4-BE49-F238E27FC236}">
                <a16:creationId xmlns:a16="http://schemas.microsoft.com/office/drawing/2014/main" id="{CE85E262-0863-4895-ABF7-2F87574E308C}"/>
              </a:ext>
            </a:extLst>
          </p:cNvPr>
          <p:cNvSpPr/>
          <p:nvPr/>
        </p:nvSpPr>
        <p:spPr>
          <a:xfrm>
            <a:off x="6780944" y="1030112"/>
            <a:ext cx="191617" cy="759408"/>
          </a:xfrm>
          <a:custGeom>
            <a:avLst/>
            <a:gdLst>
              <a:gd name="connsiteX0" fmla="*/ 179312 w 179311"/>
              <a:gd name="connsiteY0" fmla="*/ 0 h 710639"/>
              <a:gd name="connsiteX1" fmla="*/ 0 w 179311"/>
              <a:gd name="connsiteY1" fmla="*/ 0 h 710639"/>
              <a:gd name="connsiteX2" fmla="*/ 0 w 179311"/>
              <a:gd name="connsiteY2" fmla="*/ 710640 h 710639"/>
              <a:gd name="connsiteX3" fmla="*/ 179312 w 179311"/>
              <a:gd name="connsiteY3" fmla="*/ 710640 h 7106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9311" h="710639">
                <a:moveTo>
                  <a:pt x="179312" y="0"/>
                </a:moveTo>
                <a:lnTo>
                  <a:pt x="0" y="0"/>
                </a:lnTo>
                <a:lnTo>
                  <a:pt x="0" y="710640"/>
                </a:lnTo>
                <a:lnTo>
                  <a:pt x="179312" y="710640"/>
                </a:lnTo>
              </a:path>
            </a:pathLst>
          </a:custGeom>
          <a:noFill/>
          <a:ln w="9525" cap="flat">
            <a:solidFill>
              <a:srgbClr val="999999"/>
            </a:solidFill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242" name="Freeform: Shape 241">
            <a:extLst>
              <a:ext uri="{FF2B5EF4-FFF2-40B4-BE49-F238E27FC236}">
                <a16:creationId xmlns:a16="http://schemas.microsoft.com/office/drawing/2014/main" id="{F6786F37-8D09-4716-B7A7-6283327E11E0}"/>
              </a:ext>
            </a:extLst>
          </p:cNvPr>
          <p:cNvSpPr/>
          <p:nvPr/>
        </p:nvSpPr>
        <p:spPr>
          <a:xfrm>
            <a:off x="6602363" y="1405608"/>
            <a:ext cx="178580" cy="13580"/>
          </a:xfrm>
          <a:custGeom>
            <a:avLst/>
            <a:gdLst>
              <a:gd name="connsiteX0" fmla="*/ 167112 w 167112"/>
              <a:gd name="connsiteY0" fmla="*/ 0 h 12708"/>
              <a:gd name="connsiteX1" fmla="*/ 0 w 167112"/>
              <a:gd name="connsiteY1" fmla="*/ 0 h 127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7112" h="12708">
                <a:moveTo>
                  <a:pt x="167112" y="0"/>
                </a:moveTo>
                <a:lnTo>
                  <a:pt x="0" y="0"/>
                </a:lnTo>
              </a:path>
            </a:pathLst>
          </a:custGeom>
          <a:ln w="9525" cap="flat">
            <a:solidFill>
              <a:srgbClr val="999999"/>
            </a:solidFill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245" name="Freeform: Shape 244">
            <a:extLst>
              <a:ext uri="{FF2B5EF4-FFF2-40B4-BE49-F238E27FC236}">
                <a16:creationId xmlns:a16="http://schemas.microsoft.com/office/drawing/2014/main" id="{58402020-0251-4884-9D2F-24859615CF61}"/>
              </a:ext>
            </a:extLst>
          </p:cNvPr>
          <p:cNvSpPr/>
          <p:nvPr/>
        </p:nvSpPr>
        <p:spPr>
          <a:xfrm>
            <a:off x="9353999" y="768013"/>
            <a:ext cx="122765" cy="122765"/>
          </a:xfrm>
          <a:custGeom>
            <a:avLst/>
            <a:gdLst>
              <a:gd name="connsiteX0" fmla="*/ 114882 w 114881"/>
              <a:gd name="connsiteY0" fmla="*/ 57441 h 114881"/>
              <a:gd name="connsiteX1" fmla="*/ 57441 w 114881"/>
              <a:gd name="connsiteY1" fmla="*/ 114882 h 114881"/>
              <a:gd name="connsiteX2" fmla="*/ 0 w 114881"/>
              <a:gd name="connsiteY2" fmla="*/ 57441 h 114881"/>
              <a:gd name="connsiteX3" fmla="*/ 57441 w 114881"/>
              <a:gd name="connsiteY3" fmla="*/ 0 h 114881"/>
              <a:gd name="connsiteX4" fmla="*/ 114882 w 114881"/>
              <a:gd name="connsiteY4" fmla="*/ 57441 h 1148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4881" h="114881">
                <a:moveTo>
                  <a:pt x="114882" y="57441"/>
                </a:moveTo>
                <a:cubicBezTo>
                  <a:pt x="114882" y="89165"/>
                  <a:pt x="89165" y="114882"/>
                  <a:pt x="57441" y="114882"/>
                </a:cubicBezTo>
                <a:cubicBezTo>
                  <a:pt x="25717" y="114882"/>
                  <a:pt x="0" y="89165"/>
                  <a:pt x="0" y="57441"/>
                </a:cubicBezTo>
                <a:cubicBezTo>
                  <a:pt x="0" y="25717"/>
                  <a:pt x="25718" y="0"/>
                  <a:pt x="57441" y="0"/>
                </a:cubicBezTo>
                <a:cubicBezTo>
                  <a:pt x="89165" y="0"/>
                  <a:pt x="114882" y="25717"/>
                  <a:pt x="114882" y="57441"/>
                </a:cubicBezTo>
                <a:close/>
              </a:path>
            </a:pathLst>
          </a:custGeom>
          <a:noFill/>
          <a:ln w="9525" cap="flat">
            <a:solidFill>
              <a:srgbClr val="999999"/>
            </a:solidFill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246" name="Freeform: Shape 245">
            <a:extLst>
              <a:ext uri="{FF2B5EF4-FFF2-40B4-BE49-F238E27FC236}">
                <a16:creationId xmlns:a16="http://schemas.microsoft.com/office/drawing/2014/main" id="{D3D21DCA-1F2C-4917-8B0B-FE78C16E5C5F}"/>
              </a:ext>
            </a:extLst>
          </p:cNvPr>
          <p:cNvSpPr/>
          <p:nvPr/>
        </p:nvSpPr>
        <p:spPr>
          <a:xfrm>
            <a:off x="9384690" y="798705"/>
            <a:ext cx="61382" cy="61382"/>
          </a:xfrm>
          <a:custGeom>
            <a:avLst/>
            <a:gdLst>
              <a:gd name="connsiteX0" fmla="*/ 57441 w 57440"/>
              <a:gd name="connsiteY0" fmla="*/ 28720 h 57440"/>
              <a:gd name="connsiteX1" fmla="*/ 28720 w 57440"/>
              <a:gd name="connsiteY1" fmla="*/ 57441 h 57440"/>
              <a:gd name="connsiteX2" fmla="*/ 0 w 57440"/>
              <a:gd name="connsiteY2" fmla="*/ 28720 h 57440"/>
              <a:gd name="connsiteX3" fmla="*/ 28720 w 57440"/>
              <a:gd name="connsiteY3" fmla="*/ 0 h 57440"/>
              <a:gd name="connsiteX4" fmla="*/ 57441 w 57440"/>
              <a:gd name="connsiteY4" fmla="*/ 28720 h 574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7440" h="57440">
                <a:moveTo>
                  <a:pt x="57441" y="28720"/>
                </a:moveTo>
                <a:cubicBezTo>
                  <a:pt x="57441" y="44582"/>
                  <a:pt x="44582" y="57441"/>
                  <a:pt x="28720" y="57441"/>
                </a:cubicBezTo>
                <a:cubicBezTo>
                  <a:pt x="12858" y="57441"/>
                  <a:pt x="0" y="44582"/>
                  <a:pt x="0" y="28720"/>
                </a:cubicBezTo>
                <a:cubicBezTo>
                  <a:pt x="0" y="12859"/>
                  <a:pt x="12858" y="0"/>
                  <a:pt x="28720" y="0"/>
                </a:cubicBezTo>
                <a:cubicBezTo>
                  <a:pt x="44582" y="0"/>
                  <a:pt x="57441" y="12859"/>
                  <a:pt x="57441" y="28720"/>
                </a:cubicBezTo>
                <a:close/>
              </a:path>
            </a:pathLst>
          </a:custGeom>
          <a:solidFill>
            <a:schemeClr val="accent4"/>
          </a:soli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248" name="Freeform: Shape 247">
            <a:extLst>
              <a:ext uri="{FF2B5EF4-FFF2-40B4-BE49-F238E27FC236}">
                <a16:creationId xmlns:a16="http://schemas.microsoft.com/office/drawing/2014/main" id="{36350F7A-5BB2-4B0C-AB6E-D4D8FE125CFE}"/>
              </a:ext>
            </a:extLst>
          </p:cNvPr>
          <p:cNvSpPr/>
          <p:nvPr/>
        </p:nvSpPr>
        <p:spPr>
          <a:xfrm>
            <a:off x="10001370" y="1351015"/>
            <a:ext cx="122765" cy="122765"/>
          </a:xfrm>
          <a:custGeom>
            <a:avLst/>
            <a:gdLst>
              <a:gd name="connsiteX0" fmla="*/ 114882 w 114881"/>
              <a:gd name="connsiteY0" fmla="*/ 57441 h 114881"/>
              <a:gd name="connsiteX1" fmla="*/ 57440 w 114881"/>
              <a:gd name="connsiteY1" fmla="*/ 114882 h 114881"/>
              <a:gd name="connsiteX2" fmla="*/ 0 w 114881"/>
              <a:gd name="connsiteY2" fmla="*/ 57441 h 114881"/>
              <a:gd name="connsiteX3" fmla="*/ 57440 w 114881"/>
              <a:gd name="connsiteY3" fmla="*/ 0 h 114881"/>
              <a:gd name="connsiteX4" fmla="*/ 114882 w 114881"/>
              <a:gd name="connsiteY4" fmla="*/ 57441 h 1148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4881" h="114881">
                <a:moveTo>
                  <a:pt x="114882" y="57441"/>
                </a:moveTo>
                <a:cubicBezTo>
                  <a:pt x="114882" y="89165"/>
                  <a:pt x="89164" y="114882"/>
                  <a:pt x="57440" y="114882"/>
                </a:cubicBezTo>
                <a:cubicBezTo>
                  <a:pt x="25717" y="114882"/>
                  <a:pt x="0" y="89164"/>
                  <a:pt x="0" y="57441"/>
                </a:cubicBezTo>
                <a:cubicBezTo>
                  <a:pt x="0" y="25717"/>
                  <a:pt x="25717" y="0"/>
                  <a:pt x="57440" y="0"/>
                </a:cubicBezTo>
                <a:cubicBezTo>
                  <a:pt x="89164" y="0"/>
                  <a:pt x="114882" y="25717"/>
                  <a:pt x="114882" y="57441"/>
                </a:cubicBezTo>
                <a:close/>
              </a:path>
            </a:pathLst>
          </a:custGeom>
          <a:noFill/>
          <a:ln w="9525" cap="flat">
            <a:solidFill>
              <a:srgbClr val="999999"/>
            </a:solidFill>
            <a:prstDash val="solid"/>
            <a:miter/>
          </a:ln>
        </p:spPr>
        <p:txBody>
          <a:bodyPr rtlCol="0" anchor="ctr"/>
          <a:lstStyle/>
          <a:p>
            <a:endParaRPr lang="en-ID">
              <a:solidFill>
                <a:schemeClr val="tx2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249" name="Freeform: Shape 248">
            <a:extLst>
              <a:ext uri="{FF2B5EF4-FFF2-40B4-BE49-F238E27FC236}">
                <a16:creationId xmlns:a16="http://schemas.microsoft.com/office/drawing/2014/main" id="{18E5F5E7-215B-475C-9FB9-4EC71A8A4326}"/>
              </a:ext>
            </a:extLst>
          </p:cNvPr>
          <p:cNvSpPr/>
          <p:nvPr/>
        </p:nvSpPr>
        <p:spPr>
          <a:xfrm>
            <a:off x="10032061" y="1381706"/>
            <a:ext cx="61382" cy="61382"/>
          </a:xfrm>
          <a:custGeom>
            <a:avLst/>
            <a:gdLst>
              <a:gd name="connsiteX0" fmla="*/ 57441 w 57440"/>
              <a:gd name="connsiteY0" fmla="*/ 28720 h 57440"/>
              <a:gd name="connsiteX1" fmla="*/ 28720 w 57440"/>
              <a:gd name="connsiteY1" fmla="*/ 57441 h 57440"/>
              <a:gd name="connsiteX2" fmla="*/ 0 w 57440"/>
              <a:gd name="connsiteY2" fmla="*/ 28720 h 57440"/>
              <a:gd name="connsiteX3" fmla="*/ 28720 w 57440"/>
              <a:gd name="connsiteY3" fmla="*/ 0 h 57440"/>
              <a:gd name="connsiteX4" fmla="*/ 57441 w 57440"/>
              <a:gd name="connsiteY4" fmla="*/ 28720 h 574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7440" h="57440">
                <a:moveTo>
                  <a:pt x="57441" y="28720"/>
                </a:moveTo>
                <a:cubicBezTo>
                  <a:pt x="57441" y="44582"/>
                  <a:pt x="44582" y="57441"/>
                  <a:pt x="28720" y="57441"/>
                </a:cubicBezTo>
                <a:cubicBezTo>
                  <a:pt x="12858" y="57441"/>
                  <a:pt x="0" y="44582"/>
                  <a:pt x="0" y="28720"/>
                </a:cubicBezTo>
                <a:cubicBezTo>
                  <a:pt x="0" y="12859"/>
                  <a:pt x="12858" y="0"/>
                  <a:pt x="28720" y="0"/>
                </a:cubicBezTo>
                <a:cubicBezTo>
                  <a:pt x="44582" y="0"/>
                  <a:pt x="57441" y="12858"/>
                  <a:pt x="57441" y="28720"/>
                </a:cubicBezTo>
                <a:close/>
              </a:path>
            </a:pathLst>
          </a:custGeom>
          <a:solidFill>
            <a:schemeClr val="accent4"/>
          </a:soli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endParaRPr lang="en-ID">
              <a:solidFill>
                <a:schemeClr val="tx2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251" name="Freeform: Shape 250">
            <a:extLst>
              <a:ext uri="{FF2B5EF4-FFF2-40B4-BE49-F238E27FC236}">
                <a16:creationId xmlns:a16="http://schemas.microsoft.com/office/drawing/2014/main" id="{3C7296A9-FFD3-49AB-87A6-2D832F7DC1E8}"/>
              </a:ext>
            </a:extLst>
          </p:cNvPr>
          <p:cNvSpPr/>
          <p:nvPr/>
        </p:nvSpPr>
        <p:spPr>
          <a:xfrm>
            <a:off x="9353999" y="1927226"/>
            <a:ext cx="122765" cy="122765"/>
          </a:xfrm>
          <a:custGeom>
            <a:avLst/>
            <a:gdLst>
              <a:gd name="connsiteX0" fmla="*/ 114882 w 114881"/>
              <a:gd name="connsiteY0" fmla="*/ 57441 h 114881"/>
              <a:gd name="connsiteX1" fmla="*/ 57441 w 114881"/>
              <a:gd name="connsiteY1" fmla="*/ 114882 h 114881"/>
              <a:gd name="connsiteX2" fmla="*/ 0 w 114881"/>
              <a:gd name="connsiteY2" fmla="*/ 57441 h 114881"/>
              <a:gd name="connsiteX3" fmla="*/ 57441 w 114881"/>
              <a:gd name="connsiteY3" fmla="*/ 0 h 114881"/>
              <a:gd name="connsiteX4" fmla="*/ 114882 w 114881"/>
              <a:gd name="connsiteY4" fmla="*/ 57441 h 1148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4881" h="114881">
                <a:moveTo>
                  <a:pt x="114882" y="57441"/>
                </a:moveTo>
                <a:cubicBezTo>
                  <a:pt x="114882" y="89165"/>
                  <a:pt x="89165" y="114882"/>
                  <a:pt x="57441" y="114882"/>
                </a:cubicBezTo>
                <a:cubicBezTo>
                  <a:pt x="25717" y="114882"/>
                  <a:pt x="0" y="89164"/>
                  <a:pt x="0" y="57441"/>
                </a:cubicBezTo>
                <a:cubicBezTo>
                  <a:pt x="0" y="25717"/>
                  <a:pt x="25718" y="0"/>
                  <a:pt x="57441" y="0"/>
                </a:cubicBezTo>
                <a:cubicBezTo>
                  <a:pt x="89165" y="0"/>
                  <a:pt x="114882" y="25717"/>
                  <a:pt x="114882" y="57441"/>
                </a:cubicBezTo>
                <a:close/>
              </a:path>
            </a:pathLst>
          </a:custGeom>
          <a:noFill/>
          <a:ln w="9525" cap="flat">
            <a:solidFill>
              <a:srgbClr val="999999"/>
            </a:solidFill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252" name="Freeform: Shape 251">
            <a:extLst>
              <a:ext uri="{FF2B5EF4-FFF2-40B4-BE49-F238E27FC236}">
                <a16:creationId xmlns:a16="http://schemas.microsoft.com/office/drawing/2014/main" id="{71466328-D158-4B84-97D0-CB182A03D342}"/>
              </a:ext>
            </a:extLst>
          </p:cNvPr>
          <p:cNvSpPr/>
          <p:nvPr/>
        </p:nvSpPr>
        <p:spPr>
          <a:xfrm>
            <a:off x="9384690" y="1957917"/>
            <a:ext cx="61382" cy="61382"/>
          </a:xfrm>
          <a:custGeom>
            <a:avLst/>
            <a:gdLst>
              <a:gd name="connsiteX0" fmla="*/ 57441 w 57440"/>
              <a:gd name="connsiteY0" fmla="*/ 28720 h 57440"/>
              <a:gd name="connsiteX1" fmla="*/ 28720 w 57440"/>
              <a:gd name="connsiteY1" fmla="*/ 57441 h 57440"/>
              <a:gd name="connsiteX2" fmla="*/ 0 w 57440"/>
              <a:gd name="connsiteY2" fmla="*/ 28720 h 57440"/>
              <a:gd name="connsiteX3" fmla="*/ 28720 w 57440"/>
              <a:gd name="connsiteY3" fmla="*/ 0 h 57440"/>
              <a:gd name="connsiteX4" fmla="*/ 57441 w 57440"/>
              <a:gd name="connsiteY4" fmla="*/ 28720 h 574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7440" h="57440">
                <a:moveTo>
                  <a:pt x="57441" y="28720"/>
                </a:moveTo>
                <a:cubicBezTo>
                  <a:pt x="57441" y="44582"/>
                  <a:pt x="44582" y="57441"/>
                  <a:pt x="28720" y="57441"/>
                </a:cubicBezTo>
                <a:cubicBezTo>
                  <a:pt x="12858" y="57441"/>
                  <a:pt x="0" y="44582"/>
                  <a:pt x="0" y="28720"/>
                </a:cubicBezTo>
                <a:cubicBezTo>
                  <a:pt x="0" y="12859"/>
                  <a:pt x="12858" y="0"/>
                  <a:pt x="28720" y="0"/>
                </a:cubicBezTo>
                <a:cubicBezTo>
                  <a:pt x="44582" y="0"/>
                  <a:pt x="57441" y="12858"/>
                  <a:pt x="57441" y="28720"/>
                </a:cubicBezTo>
                <a:close/>
              </a:path>
            </a:pathLst>
          </a:custGeom>
          <a:solidFill>
            <a:schemeClr val="accent4"/>
          </a:soli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253" name="Freeform: Shape 252">
            <a:extLst>
              <a:ext uri="{FF2B5EF4-FFF2-40B4-BE49-F238E27FC236}">
                <a16:creationId xmlns:a16="http://schemas.microsoft.com/office/drawing/2014/main" id="{DBA9ACDB-82F5-438C-A666-E5D0449E638C}"/>
              </a:ext>
            </a:extLst>
          </p:cNvPr>
          <p:cNvSpPr/>
          <p:nvPr/>
        </p:nvSpPr>
        <p:spPr>
          <a:xfrm>
            <a:off x="9125171" y="829396"/>
            <a:ext cx="228963" cy="1159212"/>
          </a:xfrm>
          <a:custGeom>
            <a:avLst/>
            <a:gdLst>
              <a:gd name="connsiteX0" fmla="*/ 214260 w 214259"/>
              <a:gd name="connsiteY0" fmla="*/ 0 h 1084767"/>
              <a:gd name="connsiteX1" fmla="*/ 0 w 214259"/>
              <a:gd name="connsiteY1" fmla="*/ 0 h 1084767"/>
              <a:gd name="connsiteX2" fmla="*/ 0 w 214259"/>
              <a:gd name="connsiteY2" fmla="*/ 1084768 h 1084767"/>
              <a:gd name="connsiteX3" fmla="*/ 214260 w 214259"/>
              <a:gd name="connsiteY3" fmla="*/ 1084768 h 10847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4259" h="1084767">
                <a:moveTo>
                  <a:pt x="214260" y="0"/>
                </a:moveTo>
                <a:lnTo>
                  <a:pt x="0" y="0"/>
                </a:lnTo>
                <a:lnTo>
                  <a:pt x="0" y="1084768"/>
                </a:lnTo>
                <a:lnTo>
                  <a:pt x="214260" y="1084768"/>
                </a:lnTo>
              </a:path>
            </a:pathLst>
          </a:custGeom>
          <a:noFill/>
          <a:ln w="9525" cap="flat">
            <a:solidFill>
              <a:srgbClr val="999999"/>
            </a:solidFill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254" name="Freeform: Shape 253">
            <a:extLst>
              <a:ext uri="{FF2B5EF4-FFF2-40B4-BE49-F238E27FC236}">
                <a16:creationId xmlns:a16="http://schemas.microsoft.com/office/drawing/2014/main" id="{84BC609D-AD80-4880-AE9D-AE518234715D}"/>
              </a:ext>
            </a:extLst>
          </p:cNvPr>
          <p:cNvSpPr/>
          <p:nvPr/>
        </p:nvSpPr>
        <p:spPr>
          <a:xfrm>
            <a:off x="9125171" y="1412398"/>
            <a:ext cx="876334" cy="13580"/>
          </a:xfrm>
          <a:custGeom>
            <a:avLst/>
            <a:gdLst>
              <a:gd name="connsiteX0" fmla="*/ 0 w 820056"/>
              <a:gd name="connsiteY0" fmla="*/ 0 h 12708"/>
              <a:gd name="connsiteX1" fmla="*/ 820057 w 820056"/>
              <a:gd name="connsiteY1" fmla="*/ 0 h 127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20056" h="12708">
                <a:moveTo>
                  <a:pt x="0" y="0"/>
                </a:moveTo>
                <a:lnTo>
                  <a:pt x="820057" y="0"/>
                </a:lnTo>
              </a:path>
            </a:pathLst>
          </a:custGeom>
          <a:ln w="9525" cap="flat">
            <a:solidFill>
              <a:srgbClr val="999999"/>
            </a:solidFill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255" name="Freeform: Shape 254">
            <a:extLst>
              <a:ext uri="{FF2B5EF4-FFF2-40B4-BE49-F238E27FC236}">
                <a16:creationId xmlns:a16="http://schemas.microsoft.com/office/drawing/2014/main" id="{CE0EFCED-D479-40AC-BE09-7C1A3E1C6151}"/>
              </a:ext>
            </a:extLst>
          </p:cNvPr>
          <p:cNvSpPr/>
          <p:nvPr/>
        </p:nvSpPr>
        <p:spPr>
          <a:xfrm>
            <a:off x="8836726" y="1060940"/>
            <a:ext cx="288445" cy="13580"/>
          </a:xfrm>
          <a:custGeom>
            <a:avLst/>
            <a:gdLst>
              <a:gd name="connsiteX0" fmla="*/ 0 w 269921"/>
              <a:gd name="connsiteY0" fmla="*/ 0 h 12708"/>
              <a:gd name="connsiteX1" fmla="*/ 269921 w 269921"/>
              <a:gd name="connsiteY1" fmla="*/ 0 h 127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69921" h="12708">
                <a:moveTo>
                  <a:pt x="0" y="0"/>
                </a:moveTo>
                <a:lnTo>
                  <a:pt x="269921" y="0"/>
                </a:lnTo>
              </a:path>
            </a:pathLst>
          </a:custGeom>
          <a:ln w="9525" cap="flat">
            <a:solidFill>
              <a:srgbClr val="999999"/>
            </a:solidFill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256" name="Freeform: Shape 255">
            <a:extLst>
              <a:ext uri="{FF2B5EF4-FFF2-40B4-BE49-F238E27FC236}">
                <a16:creationId xmlns:a16="http://schemas.microsoft.com/office/drawing/2014/main" id="{A74D7D91-262B-400D-80B0-54337A3FDE71}"/>
              </a:ext>
            </a:extLst>
          </p:cNvPr>
          <p:cNvSpPr/>
          <p:nvPr/>
        </p:nvSpPr>
        <p:spPr>
          <a:xfrm>
            <a:off x="8836726" y="1766028"/>
            <a:ext cx="288445" cy="13580"/>
          </a:xfrm>
          <a:custGeom>
            <a:avLst/>
            <a:gdLst>
              <a:gd name="connsiteX0" fmla="*/ 0 w 269921"/>
              <a:gd name="connsiteY0" fmla="*/ 0 h 12708"/>
              <a:gd name="connsiteX1" fmla="*/ 269921 w 269921"/>
              <a:gd name="connsiteY1" fmla="*/ 0 h 127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69921" h="12708">
                <a:moveTo>
                  <a:pt x="0" y="0"/>
                </a:moveTo>
                <a:lnTo>
                  <a:pt x="269921" y="0"/>
                </a:lnTo>
              </a:path>
            </a:pathLst>
          </a:custGeom>
          <a:ln w="9525" cap="flat">
            <a:solidFill>
              <a:srgbClr val="999999"/>
            </a:solidFill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261" name="Freeform: Shape 260">
            <a:extLst>
              <a:ext uri="{FF2B5EF4-FFF2-40B4-BE49-F238E27FC236}">
                <a16:creationId xmlns:a16="http://schemas.microsoft.com/office/drawing/2014/main" id="{C9FA05C4-B7F8-4336-946E-EDD197420CFB}"/>
              </a:ext>
            </a:extLst>
          </p:cNvPr>
          <p:cNvSpPr/>
          <p:nvPr/>
        </p:nvSpPr>
        <p:spPr>
          <a:xfrm>
            <a:off x="9533938" y="2537116"/>
            <a:ext cx="1310632" cy="522840"/>
          </a:xfrm>
          <a:custGeom>
            <a:avLst/>
            <a:gdLst>
              <a:gd name="connsiteX0" fmla="*/ 1226463 w 1226463"/>
              <a:gd name="connsiteY0" fmla="*/ 420004 h 489263"/>
              <a:gd name="connsiteX1" fmla="*/ 1157205 w 1226463"/>
              <a:gd name="connsiteY1" fmla="*/ 489264 h 489263"/>
              <a:gd name="connsiteX2" fmla="*/ 69260 w 1226463"/>
              <a:gd name="connsiteY2" fmla="*/ 489264 h 489263"/>
              <a:gd name="connsiteX3" fmla="*/ 0 w 1226463"/>
              <a:gd name="connsiteY3" fmla="*/ 420004 h 489263"/>
              <a:gd name="connsiteX4" fmla="*/ 0 w 1226463"/>
              <a:gd name="connsiteY4" fmla="*/ 69259 h 489263"/>
              <a:gd name="connsiteX5" fmla="*/ 69260 w 1226463"/>
              <a:gd name="connsiteY5" fmla="*/ 0 h 489263"/>
              <a:gd name="connsiteX6" fmla="*/ 1157205 w 1226463"/>
              <a:gd name="connsiteY6" fmla="*/ 0 h 489263"/>
              <a:gd name="connsiteX7" fmla="*/ 1226463 w 1226463"/>
              <a:gd name="connsiteY7" fmla="*/ 69259 h 489263"/>
              <a:gd name="connsiteX8" fmla="*/ 1226463 w 1226463"/>
              <a:gd name="connsiteY8" fmla="*/ 420004 h 489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26463" h="489263">
                <a:moveTo>
                  <a:pt x="1226463" y="420004"/>
                </a:moveTo>
                <a:cubicBezTo>
                  <a:pt x="1226463" y="458256"/>
                  <a:pt x="1195455" y="489264"/>
                  <a:pt x="1157205" y="489264"/>
                </a:cubicBezTo>
                <a:lnTo>
                  <a:pt x="69260" y="489264"/>
                </a:lnTo>
                <a:cubicBezTo>
                  <a:pt x="31008" y="489264"/>
                  <a:pt x="0" y="458256"/>
                  <a:pt x="0" y="420004"/>
                </a:cubicBezTo>
                <a:lnTo>
                  <a:pt x="0" y="69259"/>
                </a:lnTo>
                <a:cubicBezTo>
                  <a:pt x="0" y="31008"/>
                  <a:pt x="31008" y="0"/>
                  <a:pt x="69260" y="0"/>
                </a:cubicBezTo>
                <a:lnTo>
                  <a:pt x="1157205" y="0"/>
                </a:lnTo>
                <a:cubicBezTo>
                  <a:pt x="1195455" y="0"/>
                  <a:pt x="1226463" y="31008"/>
                  <a:pt x="1226463" y="69259"/>
                </a:cubicBezTo>
                <a:lnTo>
                  <a:pt x="1226463" y="420004"/>
                </a:lnTo>
                <a:close/>
              </a:path>
            </a:pathLst>
          </a:custGeom>
          <a:solidFill>
            <a:schemeClr val="accent4"/>
          </a:soli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262" name="Freeform: Shape 261">
            <a:extLst>
              <a:ext uri="{FF2B5EF4-FFF2-40B4-BE49-F238E27FC236}">
                <a16:creationId xmlns:a16="http://schemas.microsoft.com/office/drawing/2014/main" id="{75F94BBB-CD8D-4F10-8D82-870213347F40}"/>
              </a:ext>
            </a:extLst>
          </p:cNvPr>
          <p:cNvSpPr/>
          <p:nvPr/>
        </p:nvSpPr>
        <p:spPr>
          <a:xfrm>
            <a:off x="9571012" y="2573375"/>
            <a:ext cx="1236483" cy="450186"/>
          </a:xfrm>
          <a:custGeom>
            <a:avLst/>
            <a:gdLst>
              <a:gd name="connsiteX0" fmla="*/ 1157077 w 1157076"/>
              <a:gd name="connsiteY0" fmla="*/ 357099 h 421275"/>
              <a:gd name="connsiteX1" fmla="*/ 1092901 w 1157076"/>
              <a:gd name="connsiteY1" fmla="*/ 421275 h 421275"/>
              <a:gd name="connsiteX2" fmla="*/ 64176 w 1157076"/>
              <a:gd name="connsiteY2" fmla="*/ 421275 h 421275"/>
              <a:gd name="connsiteX3" fmla="*/ 0 w 1157076"/>
              <a:gd name="connsiteY3" fmla="*/ 357099 h 421275"/>
              <a:gd name="connsiteX4" fmla="*/ 0 w 1157076"/>
              <a:gd name="connsiteY4" fmla="*/ 64176 h 421275"/>
              <a:gd name="connsiteX5" fmla="*/ 64176 w 1157076"/>
              <a:gd name="connsiteY5" fmla="*/ 0 h 421275"/>
              <a:gd name="connsiteX6" fmla="*/ 1092901 w 1157076"/>
              <a:gd name="connsiteY6" fmla="*/ 0 h 421275"/>
              <a:gd name="connsiteX7" fmla="*/ 1157077 w 1157076"/>
              <a:gd name="connsiteY7" fmla="*/ 64176 h 421275"/>
              <a:gd name="connsiteX8" fmla="*/ 1157077 w 1157076"/>
              <a:gd name="connsiteY8" fmla="*/ 357099 h 4212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157076" h="421275">
                <a:moveTo>
                  <a:pt x="1157077" y="357099"/>
                </a:moveTo>
                <a:cubicBezTo>
                  <a:pt x="1157077" y="392555"/>
                  <a:pt x="1128356" y="421275"/>
                  <a:pt x="1092901" y="421275"/>
                </a:cubicBezTo>
                <a:lnTo>
                  <a:pt x="64176" y="421275"/>
                </a:lnTo>
                <a:cubicBezTo>
                  <a:pt x="28720" y="421275"/>
                  <a:pt x="0" y="392555"/>
                  <a:pt x="0" y="357099"/>
                </a:cubicBezTo>
                <a:lnTo>
                  <a:pt x="0" y="64176"/>
                </a:lnTo>
                <a:cubicBezTo>
                  <a:pt x="0" y="28720"/>
                  <a:pt x="28720" y="0"/>
                  <a:pt x="64176" y="0"/>
                </a:cubicBezTo>
                <a:lnTo>
                  <a:pt x="1092901" y="0"/>
                </a:lnTo>
                <a:cubicBezTo>
                  <a:pt x="1128356" y="0"/>
                  <a:pt x="1157077" y="28720"/>
                  <a:pt x="1157077" y="64176"/>
                </a:cubicBezTo>
                <a:lnTo>
                  <a:pt x="1157077" y="357099"/>
                </a:lnTo>
                <a:close/>
              </a:path>
            </a:pathLst>
          </a:custGeom>
          <a:solidFill>
            <a:srgbClr val="FFFFFF"/>
          </a:soli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263" name="Freeform: Shape 262">
            <a:extLst>
              <a:ext uri="{FF2B5EF4-FFF2-40B4-BE49-F238E27FC236}">
                <a16:creationId xmlns:a16="http://schemas.microsoft.com/office/drawing/2014/main" id="{F768A6DF-53BB-44DD-B8D8-F3319BC25FD2}"/>
              </a:ext>
            </a:extLst>
          </p:cNvPr>
          <p:cNvSpPr/>
          <p:nvPr/>
        </p:nvSpPr>
        <p:spPr>
          <a:xfrm>
            <a:off x="9627233" y="2639511"/>
            <a:ext cx="319407" cy="319407"/>
          </a:xfrm>
          <a:custGeom>
            <a:avLst/>
            <a:gdLst>
              <a:gd name="connsiteX0" fmla="*/ 298896 w 298895"/>
              <a:gd name="connsiteY0" fmla="*/ 149448 h 298895"/>
              <a:gd name="connsiteX1" fmla="*/ 149448 w 298895"/>
              <a:gd name="connsiteY1" fmla="*/ 298895 h 298895"/>
              <a:gd name="connsiteX2" fmla="*/ 0 w 298895"/>
              <a:gd name="connsiteY2" fmla="*/ 149448 h 298895"/>
              <a:gd name="connsiteX3" fmla="*/ 149448 w 298895"/>
              <a:gd name="connsiteY3" fmla="*/ 0 h 298895"/>
              <a:gd name="connsiteX4" fmla="*/ 298896 w 298895"/>
              <a:gd name="connsiteY4" fmla="*/ 149448 h 2988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8895" h="298895">
                <a:moveTo>
                  <a:pt x="298896" y="149448"/>
                </a:moveTo>
                <a:cubicBezTo>
                  <a:pt x="298896" y="231986"/>
                  <a:pt x="231985" y="298895"/>
                  <a:pt x="149448" y="298895"/>
                </a:cubicBezTo>
                <a:cubicBezTo>
                  <a:pt x="66910" y="298895"/>
                  <a:pt x="0" y="231985"/>
                  <a:pt x="0" y="149448"/>
                </a:cubicBezTo>
                <a:cubicBezTo>
                  <a:pt x="0" y="66910"/>
                  <a:pt x="66910" y="0"/>
                  <a:pt x="149448" y="0"/>
                </a:cubicBezTo>
                <a:cubicBezTo>
                  <a:pt x="231985" y="0"/>
                  <a:pt x="298896" y="66910"/>
                  <a:pt x="298896" y="149448"/>
                </a:cubicBezTo>
                <a:close/>
              </a:path>
            </a:pathLst>
          </a:custGeom>
          <a:solidFill>
            <a:schemeClr val="accent4"/>
          </a:soli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284" name="Freeform: Shape 283">
            <a:extLst>
              <a:ext uri="{FF2B5EF4-FFF2-40B4-BE49-F238E27FC236}">
                <a16:creationId xmlns:a16="http://schemas.microsoft.com/office/drawing/2014/main" id="{057C41BC-8CA9-4F8D-A773-1FDF75332D89}"/>
              </a:ext>
            </a:extLst>
          </p:cNvPr>
          <p:cNvSpPr/>
          <p:nvPr/>
        </p:nvSpPr>
        <p:spPr>
          <a:xfrm>
            <a:off x="9533938" y="3689402"/>
            <a:ext cx="1310632" cy="522840"/>
          </a:xfrm>
          <a:custGeom>
            <a:avLst/>
            <a:gdLst>
              <a:gd name="connsiteX0" fmla="*/ 1226463 w 1226463"/>
              <a:gd name="connsiteY0" fmla="*/ 420004 h 489263"/>
              <a:gd name="connsiteX1" fmla="*/ 1157205 w 1226463"/>
              <a:gd name="connsiteY1" fmla="*/ 489264 h 489263"/>
              <a:gd name="connsiteX2" fmla="*/ 69260 w 1226463"/>
              <a:gd name="connsiteY2" fmla="*/ 489264 h 489263"/>
              <a:gd name="connsiteX3" fmla="*/ 0 w 1226463"/>
              <a:gd name="connsiteY3" fmla="*/ 420004 h 489263"/>
              <a:gd name="connsiteX4" fmla="*/ 0 w 1226463"/>
              <a:gd name="connsiteY4" fmla="*/ 69259 h 489263"/>
              <a:gd name="connsiteX5" fmla="*/ 69260 w 1226463"/>
              <a:gd name="connsiteY5" fmla="*/ 0 h 489263"/>
              <a:gd name="connsiteX6" fmla="*/ 1157205 w 1226463"/>
              <a:gd name="connsiteY6" fmla="*/ 0 h 489263"/>
              <a:gd name="connsiteX7" fmla="*/ 1226463 w 1226463"/>
              <a:gd name="connsiteY7" fmla="*/ 69259 h 489263"/>
              <a:gd name="connsiteX8" fmla="*/ 1226463 w 1226463"/>
              <a:gd name="connsiteY8" fmla="*/ 420004 h 489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26463" h="489263">
                <a:moveTo>
                  <a:pt x="1226463" y="420004"/>
                </a:moveTo>
                <a:cubicBezTo>
                  <a:pt x="1226463" y="458256"/>
                  <a:pt x="1195455" y="489264"/>
                  <a:pt x="1157205" y="489264"/>
                </a:cubicBezTo>
                <a:lnTo>
                  <a:pt x="69260" y="489264"/>
                </a:lnTo>
                <a:cubicBezTo>
                  <a:pt x="31008" y="489264"/>
                  <a:pt x="0" y="458256"/>
                  <a:pt x="0" y="420004"/>
                </a:cubicBezTo>
                <a:lnTo>
                  <a:pt x="0" y="69259"/>
                </a:lnTo>
                <a:cubicBezTo>
                  <a:pt x="0" y="31008"/>
                  <a:pt x="31008" y="0"/>
                  <a:pt x="69260" y="0"/>
                </a:cubicBezTo>
                <a:lnTo>
                  <a:pt x="1157205" y="0"/>
                </a:lnTo>
                <a:cubicBezTo>
                  <a:pt x="1195455" y="0"/>
                  <a:pt x="1226463" y="31008"/>
                  <a:pt x="1226463" y="69259"/>
                </a:cubicBezTo>
                <a:lnTo>
                  <a:pt x="1226463" y="420004"/>
                </a:lnTo>
                <a:close/>
              </a:path>
            </a:pathLst>
          </a:custGeom>
          <a:solidFill>
            <a:schemeClr val="accent4"/>
          </a:soli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285" name="Freeform: Shape 284">
            <a:extLst>
              <a:ext uri="{FF2B5EF4-FFF2-40B4-BE49-F238E27FC236}">
                <a16:creationId xmlns:a16="http://schemas.microsoft.com/office/drawing/2014/main" id="{EFB657E0-2278-4175-A9A7-9A260B900B3B}"/>
              </a:ext>
            </a:extLst>
          </p:cNvPr>
          <p:cNvSpPr/>
          <p:nvPr/>
        </p:nvSpPr>
        <p:spPr>
          <a:xfrm>
            <a:off x="9571012" y="3725797"/>
            <a:ext cx="1236483" cy="450186"/>
          </a:xfrm>
          <a:custGeom>
            <a:avLst/>
            <a:gdLst>
              <a:gd name="connsiteX0" fmla="*/ 1157077 w 1157076"/>
              <a:gd name="connsiteY0" fmla="*/ 357099 h 421275"/>
              <a:gd name="connsiteX1" fmla="*/ 1092901 w 1157076"/>
              <a:gd name="connsiteY1" fmla="*/ 421275 h 421275"/>
              <a:gd name="connsiteX2" fmla="*/ 64176 w 1157076"/>
              <a:gd name="connsiteY2" fmla="*/ 421275 h 421275"/>
              <a:gd name="connsiteX3" fmla="*/ 0 w 1157076"/>
              <a:gd name="connsiteY3" fmla="*/ 357099 h 421275"/>
              <a:gd name="connsiteX4" fmla="*/ 0 w 1157076"/>
              <a:gd name="connsiteY4" fmla="*/ 64176 h 421275"/>
              <a:gd name="connsiteX5" fmla="*/ 64176 w 1157076"/>
              <a:gd name="connsiteY5" fmla="*/ 0 h 421275"/>
              <a:gd name="connsiteX6" fmla="*/ 1092901 w 1157076"/>
              <a:gd name="connsiteY6" fmla="*/ 0 h 421275"/>
              <a:gd name="connsiteX7" fmla="*/ 1157077 w 1157076"/>
              <a:gd name="connsiteY7" fmla="*/ 64176 h 421275"/>
              <a:gd name="connsiteX8" fmla="*/ 1157077 w 1157076"/>
              <a:gd name="connsiteY8" fmla="*/ 357099 h 4212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157076" h="421275">
                <a:moveTo>
                  <a:pt x="1157077" y="357099"/>
                </a:moveTo>
                <a:cubicBezTo>
                  <a:pt x="1157077" y="392554"/>
                  <a:pt x="1128356" y="421275"/>
                  <a:pt x="1092901" y="421275"/>
                </a:cubicBezTo>
                <a:lnTo>
                  <a:pt x="64176" y="421275"/>
                </a:lnTo>
                <a:cubicBezTo>
                  <a:pt x="28720" y="421275"/>
                  <a:pt x="0" y="392554"/>
                  <a:pt x="0" y="357099"/>
                </a:cubicBezTo>
                <a:lnTo>
                  <a:pt x="0" y="64176"/>
                </a:lnTo>
                <a:cubicBezTo>
                  <a:pt x="0" y="28720"/>
                  <a:pt x="28720" y="0"/>
                  <a:pt x="64176" y="0"/>
                </a:cubicBezTo>
                <a:lnTo>
                  <a:pt x="1092901" y="0"/>
                </a:lnTo>
                <a:cubicBezTo>
                  <a:pt x="1128356" y="0"/>
                  <a:pt x="1157077" y="28720"/>
                  <a:pt x="1157077" y="64176"/>
                </a:cubicBezTo>
                <a:lnTo>
                  <a:pt x="1157077" y="357099"/>
                </a:lnTo>
                <a:close/>
              </a:path>
            </a:pathLst>
          </a:custGeom>
          <a:solidFill>
            <a:srgbClr val="FFFFFF"/>
          </a:soli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286" name="Freeform: Shape 285">
            <a:extLst>
              <a:ext uri="{FF2B5EF4-FFF2-40B4-BE49-F238E27FC236}">
                <a16:creationId xmlns:a16="http://schemas.microsoft.com/office/drawing/2014/main" id="{F6D51841-FC63-4267-9395-17BBD31BF80E}"/>
              </a:ext>
            </a:extLst>
          </p:cNvPr>
          <p:cNvSpPr/>
          <p:nvPr/>
        </p:nvSpPr>
        <p:spPr>
          <a:xfrm>
            <a:off x="9627233" y="3791797"/>
            <a:ext cx="319407" cy="319407"/>
          </a:xfrm>
          <a:custGeom>
            <a:avLst/>
            <a:gdLst>
              <a:gd name="connsiteX0" fmla="*/ 298896 w 298895"/>
              <a:gd name="connsiteY0" fmla="*/ 149448 h 298895"/>
              <a:gd name="connsiteX1" fmla="*/ 149448 w 298895"/>
              <a:gd name="connsiteY1" fmla="*/ 298896 h 298895"/>
              <a:gd name="connsiteX2" fmla="*/ 0 w 298895"/>
              <a:gd name="connsiteY2" fmla="*/ 149448 h 298895"/>
              <a:gd name="connsiteX3" fmla="*/ 149448 w 298895"/>
              <a:gd name="connsiteY3" fmla="*/ 0 h 298895"/>
              <a:gd name="connsiteX4" fmla="*/ 298896 w 298895"/>
              <a:gd name="connsiteY4" fmla="*/ 149448 h 2988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8895" h="298895">
                <a:moveTo>
                  <a:pt x="298896" y="149448"/>
                </a:moveTo>
                <a:cubicBezTo>
                  <a:pt x="298896" y="231986"/>
                  <a:pt x="231985" y="298896"/>
                  <a:pt x="149448" y="298896"/>
                </a:cubicBezTo>
                <a:cubicBezTo>
                  <a:pt x="66910" y="298896"/>
                  <a:pt x="0" y="231986"/>
                  <a:pt x="0" y="149448"/>
                </a:cubicBezTo>
                <a:cubicBezTo>
                  <a:pt x="0" y="66910"/>
                  <a:pt x="66910" y="0"/>
                  <a:pt x="149448" y="0"/>
                </a:cubicBezTo>
                <a:cubicBezTo>
                  <a:pt x="231985" y="0"/>
                  <a:pt x="298896" y="66910"/>
                  <a:pt x="298896" y="149448"/>
                </a:cubicBezTo>
                <a:close/>
              </a:path>
            </a:pathLst>
          </a:custGeom>
          <a:solidFill>
            <a:schemeClr val="accent4"/>
          </a:soli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307" name="Freeform: Shape 306">
            <a:extLst>
              <a:ext uri="{FF2B5EF4-FFF2-40B4-BE49-F238E27FC236}">
                <a16:creationId xmlns:a16="http://schemas.microsoft.com/office/drawing/2014/main" id="{4AFB701F-2D9E-42EE-A2E1-BC593ECFAEDD}"/>
              </a:ext>
            </a:extLst>
          </p:cNvPr>
          <p:cNvSpPr/>
          <p:nvPr/>
        </p:nvSpPr>
        <p:spPr>
          <a:xfrm>
            <a:off x="10184025" y="3113326"/>
            <a:ext cx="1310631" cy="522840"/>
          </a:xfrm>
          <a:custGeom>
            <a:avLst/>
            <a:gdLst>
              <a:gd name="connsiteX0" fmla="*/ 1226463 w 1226462"/>
              <a:gd name="connsiteY0" fmla="*/ 420004 h 489263"/>
              <a:gd name="connsiteX1" fmla="*/ 1157204 w 1226462"/>
              <a:gd name="connsiteY1" fmla="*/ 489264 h 489263"/>
              <a:gd name="connsiteX2" fmla="*/ 69259 w 1226462"/>
              <a:gd name="connsiteY2" fmla="*/ 489264 h 489263"/>
              <a:gd name="connsiteX3" fmla="*/ 0 w 1226462"/>
              <a:gd name="connsiteY3" fmla="*/ 420004 h 489263"/>
              <a:gd name="connsiteX4" fmla="*/ 0 w 1226462"/>
              <a:gd name="connsiteY4" fmla="*/ 69259 h 489263"/>
              <a:gd name="connsiteX5" fmla="*/ 69259 w 1226462"/>
              <a:gd name="connsiteY5" fmla="*/ 0 h 489263"/>
              <a:gd name="connsiteX6" fmla="*/ 1157204 w 1226462"/>
              <a:gd name="connsiteY6" fmla="*/ 0 h 489263"/>
              <a:gd name="connsiteX7" fmla="*/ 1226463 w 1226462"/>
              <a:gd name="connsiteY7" fmla="*/ 69259 h 489263"/>
              <a:gd name="connsiteX8" fmla="*/ 1226463 w 1226462"/>
              <a:gd name="connsiteY8" fmla="*/ 420004 h 489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26462" h="489263">
                <a:moveTo>
                  <a:pt x="1226463" y="420004"/>
                </a:moveTo>
                <a:cubicBezTo>
                  <a:pt x="1226463" y="458256"/>
                  <a:pt x="1195455" y="489264"/>
                  <a:pt x="1157204" y="489264"/>
                </a:cubicBezTo>
                <a:lnTo>
                  <a:pt x="69259" y="489264"/>
                </a:lnTo>
                <a:cubicBezTo>
                  <a:pt x="31008" y="489264"/>
                  <a:pt x="0" y="458256"/>
                  <a:pt x="0" y="420004"/>
                </a:cubicBezTo>
                <a:lnTo>
                  <a:pt x="0" y="69259"/>
                </a:lnTo>
                <a:cubicBezTo>
                  <a:pt x="0" y="31008"/>
                  <a:pt x="31008" y="0"/>
                  <a:pt x="69259" y="0"/>
                </a:cubicBezTo>
                <a:lnTo>
                  <a:pt x="1157204" y="0"/>
                </a:lnTo>
                <a:cubicBezTo>
                  <a:pt x="1195455" y="0"/>
                  <a:pt x="1226463" y="31008"/>
                  <a:pt x="1226463" y="69259"/>
                </a:cubicBezTo>
                <a:lnTo>
                  <a:pt x="1226463" y="420004"/>
                </a:lnTo>
                <a:close/>
              </a:path>
            </a:pathLst>
          </a:custGeom>
          <a:solidFill>
            <a:schemeClr val="accent4"/>
          </a:soli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endParaRPr lang="en-ID">
              <a:solidFill>
                <a:schemeClr val="tx2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308" name="Freeform: Shape 307">
            <a:extLst>
              <a:ext uri="{FF2B5EF4-FFF2-40B4-BE49-F238E27FC236}">
                <a16:creationId xmlns:a16="http://schemas.microsoft.com/office/drawing/2014/main" id="{7BD5F28C-0083-4F34-92BA-362B0431C134}"/>
              </a:ext>
            </a:extLst>
          </p:cNvPr>
          <p:cNvSpPr/>
          <p:nvPr/>
        </p:nvSpPr>
        <p:spPr>
          <a:xfrm>
            <a:off x="10221235" y="3149586"/>
            <a:ext cx="1236483" cy="450186"/>
          </a:xfrm>
          <a:custGeom>
            <a:avLst/>
            <a:gdLst>
              <a:gd name="connsiteX0" fmla="*/ 1157077 w 1157076"/>
              <a:gd name="connsiteY0" fmla="*/ 357099 h 421275"/>
              <a:gd name="connsiteX1" fmla="*/ 1092901 w 1157076"/>
              <a:gd name="connsiteY1" fmla="*/ 421275 h 421275"/>
              <a:gd name="connsiteX2" fmla="*/ 64176 w 1157076"/>
              <a:gd name="connsiteY2" fmla="*/ 421275 h 421275"/>
              <a:gd name="connsiteX3" fmla="*/ 0 w 1157076"/>
              <a:gd name="connsiteY3" fmla="*/ 357099 h 421275"/>
              <a:gd name="connsiteX4" fmla="*/ 0 w 1157076"/>
              <a:gd name="connsiteY4" fmla="*/ 64176 h 421275"/>
              <a:gd name="connsiteX5" fmla="*/ 64176 w 1157076"/>
              <a:gd name="connsiteY5" fmla="*/ 0 h 421275"/>
              <a:gd name="connsiteX6" fmla="*/ 1092901 w 1157076"/>
              <a:gd name="connsiteY6" fmla="*/ 0 h 421275"/>
              <a:gd name="connsiteX7" fmla="*/ 1157077 w 1157076"/>
              <a:gd name="connsiteY7" fmla="*/ 64176 h 421275"/>
              <a:gd name="connsiteX8" fmla="*/ 1157077 w 1157076"/>
              <a:gd name="connsiteY8" fmla="*/ 357099 h 4212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157076" h="421275">
                <a:moveTo>
                  <a:pt x="1157077" y="357099"/>
                </a:moveTo>
                <a:cubicBezTo>
                  <a:pt x="1157077" y="392555"/>
                  <a:pt x="1128356" y="421275"/>
                  <a:pt x="1092901" y="421275"/>
                </a:cubicBezTo>
                <a:lnTo>
                  <a:pt x="64176" y="421275"/>
                </a:lnTo>
                <a:cubicBezTo>
                  <a:pt x="28721" y="421275"/>
                  <a:pt x="0" y="392555"/>
                  <a:pt x="0" y="357099"/>
                </a:cubicBezTo>
                <a:lnTo>
                  <a:pt x="0" y="64176"/>
                </a:lnTo>
                <a:cubicBezTo>
                  <a:pt x="0" y="28721"/>
                  <a:pt x="28721" y="0"/>
                  <a:pt x="64176" y="0"/>
                </a:cubicBezTo>
                <a:lnTo>
                  <a:pt x="1092901" y="0"/>
                </a:lnTo>
                <a:cubicBezTo>
                  <a:pt x="1128356" y="0"/>
                  <a:pt x="1157077" y="28721"/>
                  <a:pt x="1157077" y="64176"/>
                </a:cubicBezTo>
                <a:lnTo>
                  <a:pt x="1157077" y="357099"/>
                </a:lnTo>
                <a:close/>
              </a:path>
            </a:pathLst>
          </a:custGeom>
          <a:solidFill>
            <a:srgbClr val="FFFFFF"/>
          </a:soli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endParaRPr lang="en-ID">
              <a:solidFill>
                <a:schemeClr val="tx2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309" name="Freeform: Shape 308">
            <a:extLst>
              <a:ext uri="{FF2B5EF4-FFF2-40B4-BE49-F238E27FC236}">
                <a16:creationId xmlns:a16="http://schemas.microsoft.com/office/drawing/2014/main" id="{44D7371E-A129-40E9-BDCA-C8815B2B7E65}"/>
              </a:ext>
            </a:extLst>
          </p:cNvPr>
          <p:cNvSpPr/>
          <p:nvPr/>
        </p:nvSpPr>
        <p:spPr>
          <a:xfrm>
            <a:off x="10277458" y="3215722"/>
            <a:ext cx="319407" cy="319407"/>
          </a:xfrm>
          <a:custGeom>
            <a:avLst/>
            <a:gdLst>
              <a:gd name="connsiteX0" fmla="*/ 298896 w 298895"/>
              <a:gd name="connsiteY0" fmla="*/ 149448 h 298895"/>
              <a:gd name="connsiteX1" fmla="*/ 149448 w 298895"/>
              <a:gd name="connsiteY1" fmla="*/ 298896 h 298895"/>
              <a:gd name="connsiteX2" fmla="*/ 0 w 298895"/>
              <a:gd name="connsiteY2" fmla="*/ 149448 h 298895"/>
              <a:gd name="connsiteX3" fmla="*/ 149448 w 298895"/>
              <a:gd name="connsiteY3" fmla="*/ 0 h 298895"/>
              <a:gd name="connsiteX4" fmla="*/ 298896 w 298895"/>
              <a:gd name="connsiteY4" fmla="*/ 149448 h 2988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8895" h="298895">
                <a:moveTo>
                  <a:pt x="298896" y="149448"/>
                </a:moveTo>
                <a:cubicBezTo>
                  <a:pt x="298896" y="231986"/>
                  <a:pt x="231985" y="298896"/>
                  <a:pt x="149448" y="298896"/>
                </a:cubicBezTo>
                <a:cubicBezTo>
                  <a:pt x="66910" y="298896"/>
                  <a:pt x="0" y="231985"/>
                  <a:pt x="0" y="149448"/>
                </a:cubicBezTo>
                <a:cubicBezTo>
                  <a:pt x="0" y="66910"/>
                  <a:pt x="66910" y="0"/>
                  <a:pt x="149448" y="0"/>
                </a:cubicBezTo>
                <a:cubicBezTo>
                  <a:pt x="231985" y="0"/>
                  <a:pt x="298896" y="66910"/>
                  <a:pt x="298896" y="149448"/>
                </a:cubicBezTo>
                <a:close/>
              </a:path>
            </a:pathLst>
          </a:custGeom>
          <a:solidFill>
            <a:schemeClr val="accent4"/>
          </a:soli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endParaRPr lang="en-ID">
              <a:solidFill>
                <a:schemeClr val="tx2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329" name="Freeform: Shape 328">
            <a:extLst>
              <a:ext uri="{FF2B5EF4-FFF2-40B4-BE49-F238E27FC236}">
                <a16:creationId xmlns:a16="http://schemas.microsoft.com/office/drawing/2014/main" id="{3D77FCF9-83F4-4539-AB05-28DB5BEFFC5E}"/>
              </a:ext>
            </a:extLst>
          </p:cNvPr>
          <p:cNvSpPr/>
          <p:nvPr/>
        </p:nvSpPr>
        <p:spPr>
          <a:xfrm>
            <a:off x="9353999" y="2737153"/>
            <a:ext cx="122765" cy="122765"/>
          </a:xfrm>
          <a:custGeom>
            <a:avLst/>
            <a:gdLst>
              <a:gd name="connsiteX0" fmla="*/ 114882 w 114881"/>
              <a:gd name="connsiteY0" fmla="*/ 57441 h 114881"/>
              <a:gd name="connsiteX1" fmla="*/ 57441 w 114881"/>
              <a:gd name="connsiteY1" fmla="*/ 114882 h 114881"/>
              <a:gd name="connsiteX2" fmla="*/ 0 w 114881"/>
              <a:gd name="connsiteY2" fmla="*/ 57441 h 114881"/>
              <a:gd name="connsiteX3" fmla="*/ 57441 w 114881"/>
              <a:gd name="connsiteY3" fmla="*/ 0 h 114881"/>
              <a:gd name="connsiteX4" fmla="*/ 114882 w 114881"/>
              <a:gd name="connsiteY4" fmla="*/ 57441 h 1148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4881" h="114881">
                <a:moveTo>
                  <a:pt x="114882" y="57441"/>
                </a:moveTo>
                <a:cubicBezTo>
                  <a:pt x="114882" y="89165"/>
                  <a:pt x="89165" y="114882"/>
                  <a:pt x="57441" y="114882"/>
                </a:cubicBezTo>
                <a:cubicBezTo>
                  <a:pt x="25717" y="114882"/>
                  <a:pt x="0" y="89165"/>
                  <a:pt x="0" y="57441"/>
                </a:cubicBezTo>
                <a:cubicBezTo>
                  <a:pt x="0" y="25717"/>
                  <a:pt x="25718" y="0"/>
                  <a:pt x="57441" y="0"/>
                </a:cubicBezTo>
                <a:cubicBezTo>
                  <a:pt x="89165" y="0"/>
                  <a:pt x="114882" y="25717"/>
                  <a:pt x="114882" y="57441"/>
                </a:cubicBezTo>
                <a:close/>
              </a:path>
            </a:pathLst>
          </a:custGeom>
          <a:noFill/>
          <a:ln w="9525" cap="flat">
            <a:solidFill>
              <a:srgbClr val="999999"/>
            </a:solidFill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330" name="Freeform: Shape 329">
            <a:extLst>
              <a:ext uri="{FF2B5EF4-FFF2-40B4-BE49-F238E27FC236}">
                <a16:creationId xmlns:a16="http://schemas.microsoft.com/office/drawing/2014/main" id="{A670B00C-DAFC-4FEF-9FB7-DEA282896D21}"/>
              </a:ext>
            </a:extLst>
          </p:cNvPr>
          <p:cNvSpPr/>
          <p:nvPr/>
        </p:nvSpPr>
        <p:spPr>
          <a:xfrm>
            <a:off x="9384690" y="2767845"/>
            <a:ext cx="61382" cy="61382"/>
          </a:xfrm>
          <a:custGeom>
            <a:avLst/>
            <a:gdLst>
              <a:gd name="connsiteX0" fmla="*/ 57441 w 57440"/>
              <a:gd name="connsiteY0" fmla="*/ 28720 h 57440"/>
              <a:gd name="connsiteX1" fmla="*/ 28720 w 57440"/>
              <a:gd name="connsiteY1" fmla="*/ 57441 h 57440"/>
              <a:gd name="connsiteX2" fmla="*/ 0 w 57440"/>
              <a:gd name="connsiteY2" fmla="*/ 28720 h 57440"/>
              <a:gd name="connsiteX3" fmla="*/ 28720 w 57440"/>
              <a:gd name="connsiteY3" fmla="*/ 0 h 57440"/>
              <a:gd name="connsiteX4" fmla="*/ 57441 w 57440"/>
              <a:gd name="connsiteY4" fmla="*/ 28720 h 574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7440" h="57440">
                <a:moveTo>
                  <a:pt x="57441" y="28720"/>
                </a:moveTo>
                <a:cubicBezTo>
                  <a:pt x="57441" y="44582"/>
                  <a:pt x="44582" y="57441"/>
                  <a:pt x="28720" y="57441"/>
                </a:cubicBezTo>
                <a:cubicBezTo>
                  <a:pt x="12858" y="57441"/>
                  <a:pt x="0" y="44582"/>
                  <a:pt x="0" y="28720"/>
                </a:cubicBezTo>
                <a:cubicBezTo>
                  <a:pt x="0" y="12859"/>
                  <a:pt x="12858" y="0"/>
                  <a:pt x="28720" y="0"/>
                </a:cubicBezTo>
                <a:cubicBezTo>
                  <a:pt x="44582" y="0"/>
                  <a:pt x="57441" y="12859"/>
                  <a:pt x="57441" y="28720"/>
                </a:cubicBezTo>
                <a:close/>
              </a:path>
            </a:pathLst>
          </a:custGeom>
          <a:solidFill>
            <a:schemeClr val="accent4"/>
          </a:soli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332" name="Freeform: Shape 331">
            <a:extLst>
              <a:ext uri="{FF2B5EF4-FFF2-40B4-BE49-F238E27FC236}">
                <a16:creationId xmlns:a16="http://schemas.microsoft.com/office/drawing/2014/main" id="{F65EF15A-3699-4C9A-9D90-CEFBA5D44F3A}"/>
              </a:ext>
            </a:extLst>
          </p:cNvPr>
          <p:cNvSpPr/>
          <p:nvPr/>
        </p:nvSpPr>
        <p:spPr>
          <a:xfrm>
            <a:off x="10001370" y="3320154"/>
            <a:ext cx="122765" cy="122765"/>
          </a:xfrm>
          <a:custGeom>
            <a:avLst/>
            <a:gdLst>
              <a:gd name="connsiteX0" fmla="*/ 114882 w 114881"/>
              <a:gd name="connsiteY0" fmla="*/ 57441 h 114881"/>
              <a:gd name="connsiteX1" fmla="*/ 57440 w 114881"/>
              <a:gd name="connsiteY1" fmla="*/ 114882 h 114881"/>
              <a:gd name="connsiteX2" fmla="*/ 0 w 114881"/>
              <a:gd name="connsiteY2" fmla="*/ 57441 h 114881"/>
              <a:gd name="connsiteX3" fmla="*/ 57440 w 114881"/>
              <a:gd name="connsiteY3" fmla="*/ 0 h 114881"/>
              <a:gd name="connsiteX4" fmla="*/ 114882 w 114881"/>
              <a:gd name="connsiteY4" fmla="*/ 57441 h 1148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4881" h="114881">
                <a:moveTo>
                  <a:pt x="114882" y="57441"/>
                </a:moveTo>
                <a:cubicBezTo>
                  <a:pt x="114882" y="89164"/>
                  <a:pt x="89164" y="114882"/>
                  <a:pt x="57440" y="114882"/>
                </a:cubicBezTo>
                <a:cubicBezTo>
                  <a:pt x="25717" y="114882"/>
                  <a:pt x="0" y="89165"/>
                  <a:pt x="0" y="57441"/>
                </a:cubicBezTo>
                <a:cubicBezTo>
                  <a:pt x="0" y="25717"/>
                  <a:pt x="25717" y="0"/>
                  <a:pt x="57440" y="0"/>
                </a:cubicBezTo>
                <a:cubicBezTo>
                  <a:pt x="89164" y="0"/>
                  <a:pt x="114882" y="25717"/>
                  <a:pt x="114882" y="57441"/>
                </a:cubicBezTo>
                <a:close/>
              </a:path>
            </a:pathLst>
          </a:custGeom>
          <a:noFill/>
          <a:ln w="9525" cap="flat">
            <a:solidFill>
              <a:srgbClr val="999999"/>
            </a:solidFill>
            <a:prstDash val="solid"/>
            <a:miter/>
          </a:ln>
        </p:spPr>
        <p:txBody>
          <a:bodyPr rtlCol="0" anchor="ctr"/>
          <a:lstStyle/>
          <a:p>
            <a:endParaRPr lang="en-ID">
              <a:solidFill>
                <a:schemeClr val="tx2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333" name="Freeform: Shape 332">
            <a:extLst>
              <a:ext uri="{FF2B5EF4-FFF2-40B4-BE49-F238E27FC236}">
                <a16:creationId xmlns:a16="http://schemas.microsoft.com/office/drawing/2014/main" id="{7F4F2E6D-282B-47B2-B03A-61F3BD6A4AD8}"/>
              </a:ext>
            </a:extLst>
          </p:cNvPr>
          <p:cNvSpPr/>
          <p:nvPr/>
        </p:nvSpPr>
        <p:spPr>
          <a:xfrm>
            <a:off x="10032061" y="3350846"/>
            <a:ext cx="61382" cy="61382"/>
          </a:xfrm>
          <a:custGeom>
            <a:avLst/>
            <a:gdLst>
              <a:gd name="connsiteX0" fmla="*/ 57441 w 57440"/>
              <a:gd name="connsiteY0" fmla="*/ 28720 h 57440"/>
              <a:gd name="connsiteX1" fmla="*/ 28720 w 57440"/>
              <a:gd name="connsiteY1" fmla="*/ 57441 h 57440"/>
              <a:gd name="connsiteX2" fmla="*/ 0 w 57440"/>
              <a:gd name="connsiteY2" fmla="*/ 28720 h 57440"/>
              <a:gd name="connsiteX3" fmla="*/ 28720 w 57440"/>
              <a:gd name="connsiteY3" fmla="*/ 0 h 57440"/>
              <a:gd name="connsiteX4" fmla="*/ 57441 w 57440"/>
              <a:gd name="connsiteY4" fmla="*/ 28720 h 574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7440" h="57440">
                <a:moveTo>
                  <a:pt x="57441" y="28720"/>
                </a:moveTo>
                <a:cubicBezTo>
                  <a:pt x="57441" y="44582"/>
                  <a:pt x="44582" y="57441"/>
                  <a:pt x="28720" y="57441"/>
                </a:cubicBezTo>
                <a:cubicBezTo>
                  <a:pt x="12858" y="57441"/>
                  <a:pt x="0" y="44582"/>
                  <a:pt x="0" y="28720"/>
                </a:cubicBezTo>
                <a:cubicBezTo>
                  <a:pt x="0" y="12858"/>
                  <a:pt x="12858" y="0"/>
                  <a:pt x="28720" y="0"/>
                </a:cubicBezTo>
                <a:cubicBezTo>
                  <a:pt x="44582" y="0"/>
                  <a:pt x="57441" y="12859"/>
                  <a:pt x="57441" y="28720"/>
                </a:cubicBezTo>
                <a:close/>
              </a:path>
            </a:pathLst>
          </a:custGeom>
          <a:solidFill>
            <a:schemeClr val="accent4"/>
          </a:soli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endParaRPr lang="en-ID">
              <a:solidFill>
                <a:schemeClr val="tx2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335" name="Freeform: Shape 334">
            <a:extLst>
              <a:ext uri="{FF2B5EF4-FFF2-40B4-BE49-F238E27FC236}">
                <a16:creationId xmlns:a16="http://schemas.microsoft.com/office/drawing/2014/main" id="{8724A9B6-F025-4D7D-AC64-C35889E4FF8D}"/>
              </a:ext>
            </a:extLst>
          </p:cNvPr>
          <p:cNvSpPr/>
          <p:nvPr/>
        </p:nvSpPr>
        <p:spPr>
          <a:xfrm>
            <a:off x="9353999" y="3896365"/>
            <a:ext cx="122765" cy="122765"/>
          </a:xfrm>
          <a:custGeom>
            <a:avLst/>
            <a:gdLst>
              <a:gd name="connsiteX0" fmla="*/ 114882 w 114881"/>
              <a:gd name="connsiteY0" fmla="*/ 57441 h 114881"/>
              <a:gd name="connsiteX1" fmla="*/ 57441 w 114881"/>
              <a:gd name="connsiteY1" fmla="*/ 114882 h 114881"/>
              <a:gd name="connsiteX2" fmla="*/ 0 w 114881"/>
              <a:gd name="connsiteY2" fmla="*/ 57441 h 114881"/>
              <a:gd name="connsiteX3" fmla="*/ 57441 w 114881"/>
              <a:gd name="connsiteY3" fmla="*/ 0 h 114881"/>
              <a:gd name="connsiteX4" fmla="*/ 114882 w 114881"/>
              <a:gd name="connsiteY4" fmla="*/ 57441 h 1148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4881" h="114881">
                <a:moveTo>
                  <a:pt x="114882" y="57441"/>
                </a:moveTo>
                <a:cubicBezTo>
                  <a:pt x="114882" y="89165"/>
                  <a:pt x="89165" y="114882"/>
                  <a:pt x="57441" y="114882"/>
                </a:cubicBezTo>
                <a:cubicBezTo>
                  <a:pt x="25717" y="114882"/>
                  <a:pt x="0" y="89165"/>
                  <a:pt x="0" y="57441"/>
                </a:cubicBezTo>
                <a:cubicBezTo>
                  <a:pt x="0" y="25717"/>
                  <a:pt x="25718" y="0"/>
                  <a:pt x="57441" y="0"/>
                </a:cubicBezTo>
                <a:cubicBezTo>
                  <a:pt x="89165" y="0"/>
                  <a:pt x="114882" y="25717"/>
                  <a:pt x="114882" y="57441"/>
                </a:cubicBezTo>
                <a:close/>
              </a:path>
            </a:pathLst>
          </a:custGeom>
          <a:noFill/>
          <a:ln w="9525" cap="flat">
            <a:solidFill>
              <a:srgbClr val="999999"/>
            </a:solidFill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336" name="Freeform: Shape 335">
            <a:extLst>
              <a:ext uri="{FF2B5EF4-FFF2-40B4-BE49-F238E27FC236}">
                <a16:creationId xmlns:a16="http://schemas.microsoft.com/office/drawing/2014/main" id="{6A5157F9-43C6-4DFB-93B9-D3E72E97932F}"/>
              </a:ext>
            </a:extLst>
          </p:cNvPr>
          <p:cNvSpPr/>
          <p:nvPr/>
        </p:nvSpPr>
        <p:spPr>
          <a:xfrm>
            <a:off x="9384690" y="3927056"/>
            <a:ext cx="61382" cy="61382"/>
          </a:xfrm>
          <a:custGeom>
            <a:avLst/>
            <a:gdLst>
              <a:gd name="connsiteX0" fmla="*/ 57441 w 57440"/>
              <a:gd name="connsiteY0" fmla="*/ 28720 h 57440"/>
              <a:gd name="connsiteX1" fmla="*/ 28720 w 57440"/>
              <a:gd name="connsiteY1" fmla="*/ 57441 h 57440"/>
              <a:gd name="connsiteX2" fmla="*/ 0 w 57440"/>
              <a:gd name="connsiteY2" fmla="*/ 28720 h 57440"/>
              <a:gd name="connsiteX3" fmla="*/ 28720 w 57440"/>
              <a:gd name="connsiteY3" fmla="*/ 0 h 57440"/>
              <a:gd name="connsiteX4" fmla="*/ 57441 w 57440"/>
              <a:gd name="connsiteY4" fmla="*/ 28720 h 574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7440" h="57440">
                <a:moveTo>
                  <a:pt x="57441" y="28720"/>
                </a:moveTo>
                <a:cubicBezTo>
                  <a:pt x="57441" y="44582"/>
                  <a:pt x="44582" y="57441"/>
                  <a:pt x="28720" y="57441"/>
                </a:cubicBezTo>
                <a:cubicBezTo>
                  <a:pt x="12858" y="57441"/>
                  <a:pt x="0" y="44582"/>
                  <a:pt x="0" y="28720"/>
                </a:cubicBezTo>
                <a:cubicBezTo>
                  <a:pt x="0" y="12859"/>
                  <a:pt x="12858" y="0"/>
                  <a:pt x="28720" y="0"/>
                </a:cubicBezTo>
                <a:cubicBezTo>
                  <a:pt x="44582" y="0"/>
                  <a:pt x="57441" y="12859"/>
                  <a:pt x="57441" y="28720"/>
                </a:cubicBezTo>
                <a:close/>
              </a:path>
            </a:pathLst>
          </a:custGeom>
          <a:solidFill>
            <a:schemeClr val="accent4"/>
          </a:soli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337" name="Freeform: Shape 336">
            <a:extLst>
              <a:ext uri="{FF2B5EF4-FFF2-40B4-BE49-F238E27FC236}">
                <a16:creationId xmlns:a16="http://schemas.microsoft.com/office/drawing/2014/main" id="{CD3CCB21-1FD0-4905-AE4D-41AC4541EF92}"/>
              </a:ext>
            </a:extLst>
          </p:cNvPr>
          <p:cNvSpPr/>
          <p:nvPr/>
        </p:nvSpPr>
        <p:spPr>
          <a:xfrm>
            <a:off x="9125171" y="2798536"/>
            <a:ext cx="228963" cy="1159212"/>
          </a:xfrm>
          <a:custGeom>
            <a:avLst/>
            <a:gdLst>
              <a:gd name="connsiteX0" fmla="*/ 214260 w 214259"/>
              <a:gd name="connsiteY0" fmla="*/ 0 h 1084767"/>
              <a:gd name="connsiteX1" fmla="*/ 0 w 214259"/>
              <a:gd name="connsiteY1" fmla="*/ 0 h 1084767"/>
              <a:gd name="connsiteX2" fmla="*/ 0 w 214259"/>
              <a:gd name="connsiteY2" fmla="*/ 1084768 h 1084767"/>
              <a:gd name="connsiteX3" fmla="*/ 214260 w 214259"/>
              <a:gd name="connsiteY3" fmla="*/ 1084768 h 10847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4259" h="1084767">
                <a:moveTo>
                  <a:pt x="214260" y="0"/>
                </a:moveTo>
                <a:lnTo>
                  <a:pt x="0" y="0"/>
                </a:lnTo>
                <a:lnTo>
                  <a:pt x="0" y="1084768"/>
                </a:lnTo>
                <a:lnTo>
                  <a:pt x="214260" y="1084768"/>
                </a:lnTo>
              </a:path>
            </a:pathLst>
          </a:custGeom>
          <a:noFill/>
          <a:ln w="9525" cap="flat">
            <a:solidFill>
              <a:srgbClr val="999999"/>
            </a:solidFill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338" name="Freeform: Shape 337">
            <a:extLst>
              <a:ext uri="{FF2B5EF4-FFF2-40B4-BE49-F238E27FC236}">
                <a16:creationId xmlns:a16="http://schemas.microsoft.com/office/drawing/2014/main" id="{6873FB74-EBC2-4C35-BF77-4D3A17732F28}"/>
              </a:ext>
            </a:extLst>
          </p:cNvPr>
          <p:cNvSpPr/>
          <p:nvPr/>
        </p:nvSpPr>
        <p:spPr>
          <a:xfrm>
            <a:off x="9125171" y="3381537"/>
            <a:ext cx="876334" cy="13580"/>
          </a:xfrm>
          <a:custGeom>
            <a:avLst/>
            <a:gdLst>
              <a:gd name="connsiteX0" fmla="*/ 0 w 820056"/>
              <a:gd name="connsiteY0" fmla="*/ 0 h 12708"/>
              <a:gd name="connsiteX1" fmla="*/ 820057 w 820056"/>
              <a:gd name="connsiteY1" fmla="*/ 0 h 127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20056" h="12708">
                <a:moveTo>
                  <a:pt x="0" y="0"/>
                </a:moveTo>
                <a:lnTo>
                  <a:pt x="820057" y="0"/>
                </a:lnTo>
              </a:path>
            </a:pathLst>
          </a:custGeom>
          <a:ln w="9525" cap="flat">
            <a:solidFill>
              <a:srgbClr val="999999"/>
            </a:solidFill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339" name="Freeform: Shape 338">
            <a:extLst>
              <a:ext uri="{FF2B5EF4-FFF2-40B4-BE49-F238E27FC236}">
                <a16:creationId xmlns:a16="http://schemas.microsoft.com/office/drawing/2014/main" id="{DC426C72-B9FC-420F-AF04-798EA84A08E5}"/>
              </a:ext>
            </a:extLst>
          </p:cNvPr>
          <p:cNvSpPr/>
          <p:nvPr/>
        </p:nvSpPr>
        <p:spPr>
          <a:xfrm>
            <a:off x="8836726" y="3030079"/>
            <a:ext cx="288445" cy="13580"/>
          </a:xfrm>
          <a:custGeom>
            <a:avLst/>
            <a:gdLst>
              <a:gd name="connsiteX0" fmla="*/ 0 w 269921"/>
              <a:gd name="connsiteY0" fmla="*/ 0 h 12708"/>
              <a:gd name="connsiteX1" fmla="*/ 269921 w 269921"/>
              <a:gd name="connsiteY1" fmla="*/ 0 h 127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69921" h="12708">
                <a:moveTo>
                  <a:pt x="0" y="0"/>
                </a:moveTo>
                <a:lnTo>
                  <a:pt x="269921" y="0"/>
                </a:lnTo>
              </a:path>
            </a:pathLst>
          </a:custGeom>
          <a:ln w="9525" cap="flat">
            <a:solidFill>
              <a:srgbClr val="999999"/>
            </a:solidFill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340" name="Freeform: Shape 339">
            <a:extLst>
              <a:ext uri="{FF2B5EF4-FFF2-40B4-BE49-F238E27FC236}">
                <a16:creationId xmlns:a16="http://schemas.microsoft.com/office/drawing/2014/main" id="{3DF9D32F-9881-4D71-B144-AFF1F7260180}"/>
              </a:ext>
            </a:extLst>
          </p:cNvPr>
          <p:cNvSpPr/>
          <p:nvPr/>
        </p:nvSpPr>
        <p:spPr>
          <a:xfrm>
            <a:off x="8836726" y="3735167"/>
            <a:ext cx="288445" cy="13580"/>
          </a:xfrm>
          <a:custGeom>
            <a:avLst/>
            <a:gdLst>
              <a:gd name="connsiteX0" fmla="*/ 0 w 269921"/>
              <a:gd name="connsiteY0" fmla="*/ 0 h 12708"/>
              <a:gd name="connsiteX1" fmla="*/ 269921 w 269921"/>
              <a:gd name="connsiteY1" fmla="*/ 0 h 127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69921" h="12708">
                <a:moveTo>
                  <a:pt x="0" y="0"/>
                </a:moveTo>
                <a:lnTo>
                  <a:pt x="269921" y="0"/>
                </a:lnTo>
              </a:path>
            </a:pathLst>
          </a:custGeom>
          <a:ln w="9525" cap="flat">
            <a:solidFill>
              <a:srgbClr val="999999"/>
            </a:solidFill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345" name="Freeform: Shape 344">
            <a:extLst>
              <a:ext uri="{FF2B5EF4-FFF2-40B4-BE49-F238E27FC236}">
                <a16:creationId xmlns:a16="http://schemas.microsoft.com/office/drawing/2014/main" id="{C84E33D1-6C64-41AF-8F36-C9C22A8DE2C2}"/>
              </a:ext>
            </a:extLst>
          </p:cNvPr>
          <p:cNvSpPr/>
          <p:nvPr/>
        </p:nvSpPr>
        <p:spPr>
          <a:xfrm>
            <a:off x="9533938" y="4614897"/>
            <a:ext cx="1310632" cy="522840"/>
          </a:xfrm>
          <a:custGeom>
            <a:avLst/>
            <a:gdLst>
              <a:gd name="connsiteX0" fmla="*/ 1226463 w 1226463"/>
              <a:gd name="connsiteY0" fmla="*/ 420004 h 489263"/>
              <a:gd name="connsiteX1" fmla="*/ 1157205 w 1226463"/>
              <a:gd name="connsiteY1" fmla="*/ 489264 h 489263"/>
              <a:gd name="connsiteX2" fmla="*/ 69260 w 1226463"/>
              <a:gd name="connsiteY2" fmla="*/ 489264 h 489263"/>
              <a:gd name="connsiteX3" fmla="*/ 0 w 1226463"/>
              <a:gd name="connsiteY3" fmla="*/ 420004 h 489263"/>
              <a:gd name="connsiteX4" fmla="*/ 0 w 1226463"/>
              <a:gd name="connsiteY4" fmla="*/ 69259 h 489263"/>
              <a:gd name="connsiteX5" fmla="*/ 69260 w 1226463"/>
              <a:gd name="connsiteY5" fmla="*/ 0 h 489263"/>
              <a:gd name="connsiteX6" fmla="*/ 1157205 w 1226463"/>
              <a:gd name="connsiteY6" fmla="*/ 0 h 489263"/>
              <a:gd name="connsiteX7" fmla="*/ 1226463 w 1226463"/>
              <a:gd name="connsiteY7" fmla="*/ 69259 h 489263"/>
              <a:gd name="connsiteX8" fmla="*/ 1226463 w 1226463"/>
              <a:gd name="connsiteY8" fmla="*/ 420004 h 489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26463" h="489263">
                <a:moveTo>
                  <a:pt x="1226463" y="420004"/>
                </a:moveTo>
                <a:cubicBezTo>
                  <a:pt x="1226463" y="458256"/>
                  <a:pt x="1195455" y="489264"/>
                  <a:pt x="1157205" y="489264"/>
                </a:cubicBezTo>
                <a:lnTo>
                  <a:pt x="69260" y="489264"/>
                </a:lnTo>
                <a:cubicBezTo>
                  <a:pt x="31008" y="489264"/>
                  <a:pt x="0" y="458256"/>
                  <a:pt x="0" y="420004"/>
                </a:cubicBezTo>
                <a:lnTo>
                  <a:pt x="0" y="69259"/>
                </a:lnTo>
                <a:cubicBezTo>
                  <a:pt x="0" y="31008"/>
                  <a:pt x="31008" y="0"/>
                  <a:pt x="69260" y="0"/>
                </a:cubicBezTo>
                <a:lnTo>
                  <a:pt x="1157205" y="0"/>
                </a:lnTo>
                <a:cubicBezTo>
                  <a:pt x="1195455" y="0"/>
                  <a:pt x="1226463" y="31008"/>
                  <a:pt x="1226463" y="69259"/>
                </a:cubicBezTo>
                <a:lnTo>
                  <a:pt x="1226463" y="420004"/>
                </a:lnTo>
                <a:close/>
              </a:path>
            </a:pathLst>
          </a:custGeom>
          <a:solidFill>
            <a:schemeClr val="accent4"/>
          </a:soli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346" name="Freeform: Shape 345">
            <a:extLst>
              <a:ext uri="{FF2B5EF4-FFF2-40B4-BE49-F238E27FC236}">
                <a16:creationId xmlns:a16="http://schemas.microsoft.com/office/drawing/2014/main" id="{A9355BD5-9CE6-4175-A034-A0FACFAA0CF2}"/>
              </a:ext>
            </a:extLst>
          </p:cNvPr>
          <p:cNvSpPr/>
          <p:nvPr/>
        </p:nvSpPr>
        <p:spPr>
          <a:xfrm>
            <a:off x="9571012" y="4651157"/>
            <a:ext cx="1236483" cy="450186"/>
          </a:xfrm>
          <a:custGeom>
            <a:avLst/>
            <a:gdLst>
              <a:gd name="connsiteX0" fmla="*/ 1157077 w 1157076"/>
              <a:gd name="connsiteY0" fmla="*/ 357099 h 421275"/>
              <a:gd name="connsiteX1" fmla="*/ 1092901 w 1157076"/>
              <a:gd name="connsiteY1" fmla="*/ 421275 h 421275"/>
              <a:gd name="connsiteX2" fmla="*/ 64176 w 1157076"/>
              <a:gd name="connsiteY2" fmla="*/ 421275 h 421275"/>
              <a:gd name="connsiteX3" fmla="*/ 0 w 1157076"/>
              <a:gd name="connsiteY3" fmla="*/ 357099 h 421275"/>
              <a:gd name="connsiteX4" fmla="*/ 0 w 1157076"/>
              <a:gd name="connsiteY4" fmla="*/ 64176 h 421275"/>
              <a:gd name="connsiteX5" fmla="*/ 64176 w 1157076"/>
              <a:gd name="connsiteY5" fmla="*/ 0 h 421275"/>
              <a:gd name="connsiteX6" fmla="*/ 1092901 w 1157076"/>
              <a:gd name="connsiteY6" fmla="*/ 0 h 421275"/>
              <a:gd name="connsiteX7" fmla="*/ 1157077 w 1157076"/>
              <a:gd name="connsiteY7" fmla="*/ 64176 h 421275"/>
              <a:gd name="connsiteX8" fmla="*/ 1157077 w 1157076"/>
              <a:gd name="connsiteY8" fmla="*/ 357099 h 4212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157076" h="421275">
                <a:moveTo>
                  <a:pt x="1157077" y="357099"/>
                </a:moveTo>
                <a:cubicBezTo>
                  <a:pt x="1157077" y="392555"/>
                  <a:pt x="1128356" y="421275"/>
                  <a:pt x="1092901" y="421275"/>
                </a:cubicBezTo>
                <a:lnTo>
                  <a:pt x="64176" y="421275"/>
                </a:lnTo>
                <a:cubicBezTo>
                  <a:pt x="28720" y="421275"/>
                  <a:pt x="0" y="392555"/>
                  <a:pt x="0" y="357099"/>
                </a:cubicBezTo>
                <a:lnTo>
                  <a:pt x="0" y="64176"/>
                </a:lnTo>
                <a:cubicBezTo>
                  <a:pt x="0" y="28721"/>
                  <a:pt x="28720" y="0"/>
                  <a:pt x="64176" y="0"/>
                </a:cubicBezTo>
                <a:lnTo>
                  <a:pt x="1092901" y="0"/>
                </a:lnTo>
                <a:cubicBezTo>
                  <a:pt x="1128356" y="0"/>
                  <a:pt x="1157077" y="28721"/>
                  <a:pt x="1157077" y="64176"/>
                </a:cubicBezTo>
                <a:lnTo>
                  <a:pt x="1157077" y="357099"/>
                </a:lnTo>
                <a:close/>
              </a:path>
            </a:pathLst>
          </a:custGeom>
          <a:solidFill>
            <a:srgbClr val="FFFFFF"/>
          </a:soli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347" name="Freeform: Shape 346">
            <a:extLst>
              <a:ext uri="{FF2B5EF4-FFF2-40B4-BE49-F238E27FC236}">
                <a16:creationId xmlns:a16="http://schemas.microsoft.com/office/drawing/2014/main" id="{122C5DC8-A83E-42CD-89FA-A0BF5002FE5E}"/>
              </a:ext>
            </a:extLst>
          </p:cNvPr>
          <p:cNvSpPr/>
          <p:nvPr/>
        </p:nvSpPr>
        <p:spPr>
          <a:xfrm>
            <a:off x="9627233" y="4717292"/>
            <a:ext cx="319407" cy="319407"/>
          </a:xfrm>
          <a:custGeom>
            <a:avLst/>
            <a:gdLst>
              <a:gd name="connsiteX0" fmla="*/ 298896 w 298895"/>
              <a:gd name="connsiteY0" fmla="*/ 149448 h 298895"/>
              <a:gd name="connsiteX1" fmla="*/ 149448 w 298895"/>
              <a:gd name="connsiteY1" fmla="*/ 298896 h 298895"/>
              <a:gd name="connsiteX2" fmla="*/ 0 w 298895"/>
              <a:gd name="connsiteY2" fmla="*/ 149448 h 298895"/>
              <a:gd name="connsiteX3" fmla="*/ 149448 w 298895"/>
              <a:gd name="connsiteY3" fmla="*/ 0 h 298895"/>
              <a:gd name="connsiteX4" fmla="*/ 298896 w 298895"/>
              <a:gd name="connsiteY4" fmla="*/ 149448 h 2988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8895" h="298895">
                <a:moveTo>
                  <a:pt x="298896" y="149448"/>
                </a:moveTo>
                <a:cubicBezTo>
                  <a:pt x="298896" y="231986"/>
                  <a:pt x="231985" y="298896"/>
                  <a:pt x="149448" y="298896"/>
                </a:cubicBezTo>
                <a:cubicBezTo>
                  <a:pt x="66910" y="298896"/>
                  <a:pt x="0" y="231986"/>
                  <a:pt x="0" y="149448"/>
                </a:cubicBezTo>
                <a:cubicBezTo>
                  <a:pt x="0" y="66910"/>
                  <a:pt x="66910" y="0"/>
                  <a:pt x="149448" y="0"/>
                </a:cubicBezTo>
                <a:cubicBezTo>
                  <a:pt x="231985" y="0"/>
                  <a:pt x="298896" y="66910"/>
                  <a:pt x="298896" y="149448"/>
                </a:cubicBezTo>
                <a:close/>
              </a:path>
            </a:pathLst>
          </a:custGeom>
          <a:solidFill>
            <a:schemeClr val="accent4"/>
          </a:soli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368" name="Freeform: Shape 367">
            <a:extLst>
              <a:ext uri="{FF2B5EF4-FFF2-40B4-BE49-F238E27FC236}">
                <a16:creationId xmlns:a16="http://schemas.microsoft.com/office/drawing/2014/main" id="{2F268675-0DAD-4BAC-94DD-EB8AE11FDB88}"/>
              </a:ext>
            </a:extLst>
          </p:cNvPr>
          <p:cNvSpPr/>
          <p:nvPr/>
        </p:nvSpPr>
        <p:spPr>
          <a:xfrm>
            <a:off x="9533938" y="5767184"/>
            <a:ext cx="1310632" cy="522840"/>
          </a:xfrm>
          <a:custGeom>
            <a:avLst/>
            <a:gdLst>
              <a:gd name="connsiteX0" fmla="*/ 1226463 w 1226463"/>
              <a:gd name="connsiteY0" fmla="*/ 420004 h 489263"/>
              <a:gd name="connsiteX1" fmla="*/ 1157205 w 1226463"/>
              <a:gd name="connsiteY1" fmla="*/ 489264 h 489263"/>
              <a:gd name="connsiteX2" fmla="*/ 69260 w 1226463"/>
              <a:gd name="connsiteY2" fmla="*/ 489264 h 489263"/>
              <a:gd name="connsiteX3" fmla="*/ 0 w 1226463"/>
              <a:gd name="connsiteY3" fmla="*/ 420004 h 489263"/>
              <a:gd name="connsiteX4" fmla="*/ 0 w 1226463"/>
              <a:gd name="connsiteY4" fmla="*/ 69259 h 489263"/>
              <a:gd name="connsiteX5" fmla="*/ 69260 w 1226463"/>
              <a:gd name="connsiteY5" fmla="*/ 0 h 489263"/>
              <a:gd name="connsiteX6" fmla="*/ 1157205 w 1226463"/>
              <a:gd name="connsiteY6" fmla="*/ 0 h 489263"/>
              <a:gd name="connsiteX7" fmla="*/ 1226463 w 1226463"/>
              <a:gd name="connsiteY7" fmla="*/ 69259 h 489263"/>
              <a:gd name="connsiteX8" fmla="*/ 1226463 w 1226463"/>
              <a:gd name="connsiteY8" fmla="*/ 420004 h 489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26463" h="489263">
                <a:moveTo>
                  <a:pt x="1226463" y="420004"/>
                </a:moveTo>
                <a:cubicBezTo>
                  <a:pt x="1226463" y="458256"/>
                  <a:pt x="1195455" y="489264"/>
                  <a:pt x="1157205" y="489264"/>
                </a:cubicBezTo>
                <a:lnTo>
                  <a:pt x="69260" y="489264"/>
                </a:lnTo>
                <a:cubicBezTo>
                  <a:pt x="31008" y="489264"/>
                  <a:pt x="0" y="458256"/>
                  <a:pt x="0" y="420004"/>
                </a:cubicBezTo>
                <a:lnTo>
                  <a:pt x="0" y="69259"/>
                </a:lnTo>
                <a:cubicBezTo>
                  <a:pt x="0" y="31008"/>
                  <a:pt x="31008" y="0"/>
                  <a:pt x="69260" y="0"/>
                </a:cubicBezTo>
                <a:lnTo>
                  <a:pt x="1157205" y="0"/>
                </a:lnTo>
                <a:cubicBezTo>
                  <a:pt x="1195455" y="0"/>
                  <a:pt x="1226463" y="31008"/>
                  <a:pt x="1226463" y="69259"/>
                </a:cubicBezTo>
                <a:lnTo>
                  <a:pt x="1226463" y="420004"/>
                </a:lnTo>
                <a:close/>
              </a:path>
            </a:pathLst>
          </a:custGeom>
          <a:solidFill>
            <a:schemeClr val="accent4"/>
          </a:soli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369" name="Freeform: Shape 368">
            <a:extLst>
              <a:ext uri="{FF2B5EF4-FFF2-40B4-BE49-F238E27FC236}">
                <a16:creationId xmlns:a16="http://schemas.microsoft.com/office/drawing/2014/main" id="{D6A46F50-6F14-4F77-A7E0-B30414E41F07}"/>
              </a:ext>
            </a:extLst>
          </p:cNvPr>
          <p:cNvSpPr/>
          <p:nvPr/>
        </p:nvSpPr>
        <p:spPr>
          <a:xfrm>
            <a:off x="9571012" y="5803578"/>
            <a:ext cx="1236483" cy="450186"/>
          </a:xfrm>
          <a:custGeom>
            <a:avLst/>
            <a:gdLst>
              <a:gd name="connsiteX0" fmla="*/ 1157077 w 1157076"/>
              <a:gd name="connsiteY0" fmla="*/ 357099 h 421275"/>
              <a:gd name="connsiteX1" fmla="*/ 1092901 w 1157076"/>
              <a:gd name="connsiteY1" fmla="*/ 421275 h 421275"/>
              <a:gd name="connsiteX2" fmla="*/ 64176 w 1157076"/>
              <a:gd name="connsiteY2" fmla="*/ 421275 h 421275"/>
              <a:gd name="connsiteX3" fmla="*/ 0 w 1157076"/>
              <a:gd name="connsiteY3" fmla="*/ 357099 h 421275"/>
              <a:gd name="connsiteX4" fmla="*/ 0 w 1157076"/>
              <a:gd name="connsiteY4" fmla="*/ 64176 h 421275"/>
              <a:gd name="connsiteX5" fmla="*/ 64176 w 1157076"/>
              <a:gd name="connsiteY5" fmla="*/ 0 h 421275"/>
              <a:gd name="connsiteX6" fmla="*/ 1092901 w 1157076"/>
              <a:gd name="connsiteY6" fmla="*/ 0 h 421275"/>
              <a:gd name="connsiteX7" fmla="*/ 1157077 w 1157076"/>
              <a:gd name="connsiteY7" fmla="*/ 64176 h 421275"/>
              <a:gd name="connsiteX8" fmla="*/ 1157077 w 1157076"/>
              <a:gd name="connsiteY8" fmla="*/ 357099 h 4212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157076" h="421275">
                <a:moveTo>
                  <a:pt x="1157077" y="357099"/>
                </a:moveTo>
                <a:cubicBezTo>
                  <a:pt x="1157077" y="392554"/>
                  <a:pt x="1128356" y="421275"/>
                  <a:pt x="1092901" y="421275"/>
                </a:cubicBezTo>
                <a:lnTo>
                  <a:pt x="64176" y="421275"/>
                </a:lnTo>
                <a:cubicBezTo>
                  <a:pt x="28720" y="421275"/>
                  <a:pt x="0" y="392554"/>
                  <a:pt x="0" y="357099"/>
                </a:cubicBezTo>
                <a:lnTo>
                  <a:pt x="0" y="64176"/>
                </a:lnTo>
                <a:cubicBezTo>
                  <a:pt x="0" y="28721"/>
                  <a:pt x="28720" y="0"/>
                  <a:pt x="64176" y="0"/>
                </a:cubicBezTo>
                <a:lnTo>
                  <a:pt x="1092901" y="0"/>
                </a:lnTo>
                <a:cubicBezTo>
                  <a:pt x="1128356" y="0"/>
                  <a:pt x="1157077" y="28721"/>
                  <a:pt x="1157077" y="64176"/>
                </a:cubicBezTo>
                <a:lnTo>
                  <a:pt x="1157077" y="357099"/>
                </a:lnTo>
                <a:close/>
              </a:path>
            </a:pathLst>
          </a:custGeom>
          <a:solidFill>
            <a:srgbClr val="FFFFFF"/>
          </a:soli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370" name="Freeform: Shape 369">
            <a:extLst>
              <a:ext uri="{FF2B5EF4-FFF2-40B4-BE49-F238E27FC236}">
                <a16:creationId xmlns:a16="http://schemas.microsoft.com/office/drawing/2014/main" id="{4D43B57A-23D3-43DA-84EE-9BC4F6168FEF}"/>
              </a:ext>
            </a:extLst>
          </p:cNvPr>
          <p:cNvSpPr/>
          <p:nvPr/>
        </p:nvSpPr>
        <p:spPr>
          <a:xfrm>
            <a:off x="9627233" y="5869579"/>
            <a:ext cx="319407" cy="319407"/>
          </a:xfrm>
          <a:custGeom>
            <a:avLst/>
            <a:gdLst>
              <a:gd name="connsiteX0" fmla="*/ 298896 w 298895"/>
              <a:gd name="connsiteY0" fmla="*/ 149448 h 298895"/>
              <a:gd name="connsiteX1" fmla="*/ 149448 w 298895"/>
              <a:gd name="connsiteY1" fmla="*/ 298896 h 298895"/>
              <a:gd name="connsiteX2" fmla="*/ 0 w 298895"/>
              <a:gd name="connsiteY2" fmla="*/ 149448 h 298895"/>
              <a:gd name="connsiteX3" fmla="*/ 149448 w 298895"/>
              <a:gd name="connsiteY3" fmla="*/ 0 h 298895"/>
              <a:gd name="connsiteX4" fmla="*/ 298896 w 298895"/>
              <a:gd name="connsiteY4" fmla="*/ 149448 h 2988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8895" h="298895">
                <a:moveTo>
                  <a:pt x="298896" y="149448"/>
                </a:moveTo>
                <a:cubicBezTo>
                  <a:pt x="298896" y="231986"/>
                  <a:pt x="231985" y="298896"/>
                  <a:pt x="149448" y="298896"/>
                </a:cubicBezTo>
                <a:cubicBezTo>
                  <a:pt x="66910" y="298896"/>
                  <a:pt x="0" y="231986"/>
                  <a:pt x="0" y="149448"/>
                </a:cubicBezTo>
                <a:cubicBezTo>
                  <a:pt x="0" y="66910"/>
                  <a:pt x="66910" y="0"/>
                  <a:pt x="149448" y="0"/>
                </a:cubicBezTo>
                <a:cubicBezTo>
                  <a:pt x="231985" y="0"/>
                  <a:pt x="298896" y="66910"/>
                  <a:pt x="298896" y="149448"/>
                </a:cubicBezTo>
                <a:close/>
              </a:path>
            </a:pathLst>
          </a:custGeom>
          <a:solidFill>
            <a:schemeClr val="accent4"/>
          </a:soli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391" name="Freeform: Shape 390">
            <a:extLst>
              <a:ext uri="{FF2B5EF4-FFF2-40B4-BE49-F238E27FC236}">
                <a16:creationId xmlns:a16="http://schemas.microsoft.com/office/drawing/2014/main" id="{33F4BA27-5B6D-44C3-95E1-5939846B6CAE}"/>
              </a:ext>
            </a:extLst>
          </p:cNvPr>
          <p:cNvSpPr/>
          <p:nvPr/>
        </p:nvSpPr>
        <p:spPr>
          <a:xfrm>
            <a:off x="10184025" y="5191109"/>
            <a:ext cx="1310631" cy="522840"/>
          </a:xfrm>
          <a:custGeom>
            <a:avLst/>
            <a:gdLst>
              <a:gd name="connsiteX0" fmla="*/ 1226463 w 1226462"/>
              <a:gd name="connsiteY0" fmla="*/ 420004 h 489263"/>
              <a:gd name="connsiteX1" fmla="*/ 1157204 w 1226462"/>
              <a:gd name="connsiteY1" fmla="*/ 489264 h 489263"/>
              <a:gd name="connsiteX2" fmla="*/ 69259 w 1226462"/>
              <a:gd name="connsiteY2" fmla="*/ 489264 h 489263"/>
              <a:gd name="connsiteX3" fmla="*/ 0 w 1226462"/>
              <a:gd name="connsiteY3" fmla="*/ 420004 h 489263"/>
              <a:gd name="connsiteX4" fmla="*/ 0 w 1226462"/>
              <a:gd name="connsiteY4" fmla="*/ 69260 h 489263"/>
              <a:gd name="connsiteX5" fmla="*/ 69259 w 1226462"/>
              <a:gd name="connsiteY5" fmla="*/ 0 h 489263"/>
              <a:gd name="connsiteX6" fmla="*/ 1157204 w 1226462"/>
              <a:gd name="connsiteY6" fmla="*/ 0 h 489263"/>
              <a:gd name="connsiteX7" fmla="*/ 1226463 w 1226462"/>
              <a:gd name="connsiteY7" fmla="*/ 69260 h 489263"/>
              <a:gd name="connsiteX8" fmla="*/ 1226463 w 1226462"/>
              <a:gd name="connsiteY8" fmla="*/ 420004 h 489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26462" h="489263">
                <a:moveTo>
                  <a:pt x="1226463" y="420004"/>
                </a:moveTo>
                <a:cubicBezTo>
                  <a:pt x="1226463" y="458256"/>
                  <a:pt x="1195455" y="489264"/>
                  <a:pt x="1157204" y="489264"/>
                </a:cubicBezTo>
                <a:lnTo>
                  <a:pt x="69259" y="489264"/>
                </a:lnTo>
                <a:cubicBezTo>
                  <a:pt x="31008" y="489264"/>
                  <a:pt x="0" y="458256"/>
                  <a:pt x="0" y="420004"/>
                </a:cubicBezTo>
                <a:lnTo>
                  <a:pt x="0" y="69260"/>
                </a:lnTo>
                <a:cubicBezTo>
                  <a:pt x="0" y="31008"/>
                  <a:pt x="31008" y="0"/>
                  <a:pt x="69259" y="0"/>
                </a:cubicBezTo>
                <a:lnTo>
                  <a:pt x="1157204" y="0"/>
                </a:lnTo>
                <a:cubicBezTo>
                  <a:pt x="1195455" y="0"/>
                  <a:pt x="1226463" y="31008"/>
                  <a:pt x="1226463" y="69260"/>
                </a:cubicBezTo>
                <a:lnTo>
                  <a:pt x="1226463" y="420004"/>
                </a:lnTo>
                <a:close/>
              </a:path>
            </a:pathLst>
          </a:custGeom>
          <a:solidFill>
            <a:schemeClr val="accent4"/>
          </a:soli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endParaRPr lang="en-ID">
              <a:solidFill>
                <a:schemeClr val="tx2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392" name="Freeform: Shape 391">
            <a:extLst>
              <a:ext uri="{FF2B5EF4-FFF2-40B4-BE49-F238E27FC236}">
                <a16:creationId xmlns:a16="http://schemas.microsoft.com/office/drawing/2014/main" id="{DA6DC8E1-9481-4599-A2A1-1CA55369133D}"/>
              </a:ext>
            </a:extLst>
          </p:cNvPr>
          <p:cNvSpPr/>
          <p:nvPr/>
        </p:nvSpPr>
        <p:spPr>
          <a:xfrm>
            <a:off x="10221235" y="5227368"/>
            <a:ext cx="1236483" cy="450186"/>
          </a:xfrm>
          <a:custGeom>
            <a:avLst/>
            <a:gdLst>
              <a:gd name="connsiteX0" fmla="*/ 1157077 w 1157076"/>
              <a:gd name="connsiteY0" fmla="*/ 357099 h 421275"/>
              <a:gd name="connsiteX1" fmla="*/ 1092901 w 1157076"/>
              <a:gd name="connsiteY1" fmla="*/ 421275 h 421275"/>
              <a:gd name="connsiteX2" fmla="*/ 64176 w 1157076"/>
              <a:gd name="connsiteY2" fmla="*/ 421275 h 421275"/>
              <a:gd name="connsiteX3" fmla="*/ 0 w 1157076"/>
              <a:gd name="connsiteY3" fmla="*/ 357099 h 421275"/>
              <a:gd name="connsiteX4" fmla="*/ 0 w 1157076"/>
              <a:gd name="connsiteY4" fmla="*/ 64176 h 421275"/>
              <a:gd name="connsiteX5" fmla="*/ 64176 w 1157076"/>
              <a:gd name="connsiteY5" fmla="*/ 0 h 421275"/>
              <a:gd name="connsiteX6" fmla="*/ 1092901 w 1157076"/>
              <a:gd name="connsiteY6" fmla="*/ 0 h 421275"/>
              <a:gd name="connsiteX7" fmla="*/ 1157077 w 1157076"/>
              <a:gd name="connsiteY7" fmla="*/ 64176 h 421275"/>
              <a:gd name="connsiteX8" fmla="*/ 1157077 w 1157076"/>
              <a:gd name="connsiteY8" fmla="*/ 357099 h 4212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157076" h="421275">
                <a:moveTo>
                  <a:pt x="1157077" y="357099"/>
                </a:moveTo>
                <a:cubicBezTo>
                  <a:pt x="1157077" y="392554"/>
                  <a:pt x="1128356" y="421275"/>
                  <a:pt x="1092901" y="421275"/>
                </a:cubicBezTo>
                <a:lnTo>
                  <a:pt x="64176" y="421275"/>
                </a:lnTo>
                <a:cubicBezTo>
                  <a:pt x="28721" y="421275"/>
                  <a:pt x="0" y="392554"/>
                  <a:pt x="0" y="357099"/>
                </a:cubicBezTo>
                <a:lnTo>
                  <a:pt x="0" y="64176"/>
                </a:lnTo>
                <a:cubicBezTo>
                  <a:pt x="0" y="28720"/>
                  <a:pt x="28721" y="0"/>
                  <a:pt x="64176" y="0"/>
                </a:cubicBezTo>
                <a:lnTo>
                  <a:pt x="1092901" y="0"/>
                </a:lnTo>
                <a:cubicBezTo>
                  <a:pt x="1128356" y="0"/>
                  <a:pt x="1157077" y="28720"/>
                  <a:pt x="1157077" y="64176"/>
                </a:cubicBezTo>
                <a:lnTo>
                  <a:pt x="1157077" y="357099"/>
                </a:lnTo>
                <a:close/>
              </a:path>
            </a:pathLst>
          </a:custGeom>
          <a:solidFill>
            <a:srgbClr val="FFFFFF"/>
          </a:soli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endParaRPr lang="en-ID">
              <a:solidFill>
                <a:schemeClr val="tx2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393" name="Freeform: Shape 392">
            <a:extLst>
              <a:ext uri="{FF2B5EF4-FFF2-40B4-BE49-F238E27FC236}">
                <a16:creationId xmlns:a16="http://schemas.microsoft.com/office/drawing/2014/main" id="{E24818EE-CE78-417F-904E-5432BB42655E}"/>
              </a:ext>
            </a:extLst>
          </p:cNvPr>
          <p:cNvSpPr/>
          <p:nvPr/>
        </p:nvSpPr>
        <p:spPr>
          <a:xfrm>
            <a:off x="10277458" y="5293503"/>
            <a:ext cx="319407" cy="319407"/>
          </a:xfrm>
          <a:custGeom>
            <a:avLst/>
            <a:gdLst>
              <a:gd name="connsiteX0" fmla="*/ 298896 w 298895"/>
              <a:gd name="connsiteY0" fmla="*/ 149448 h 298895"/>
              <a:gd name="connsiteX1" fmla="*/ 149448 w 298895"/>
              <a:gd name="connsiteY1" fmla="*/ 298896 h 298895"/>
              <a:gd name="connsiteX2" fmla="*/ 0 w 298895"/>
              <a:gd name="connsiteY2" fmla="*/ 149448 h 298895"/>
              <a:gd name="connsiteX3" fmla="*/ 149448 w 298895"/>
              <a:gd name="connsiteY3" fmla="*/ 0 h 298895"/>
              <a:gd name="connsiteX4" fmla="*/ 298896 w 298895"/>
              <a:gd name="connsiteY4" fmla="*/ 149448 h 2988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8895" h="298895">
                <a:moveTo>
                  <a:pt x="298896" y="149448"/>
                </a:moveTo>
                <a:cubicBezTo>
                  <a:pt x="298896" y="231985"/>
                  <a:pt x="231985" y="298896"/>
                  <a:pt x="149448" y="298896"/>
                </a:cubicBezTo>
                <a:cubicBezTo>
                  <a:pt x="66910" y="298896"/>
                  <a:pt x="0" y="231985"/>
                  <a:pt x="0" y="149448"/>
                </a:cubicBezTo>
                <a:cubicBezTo>
                  <a:pt x="0" y="66910"/>
                  <a:pt x="66910" y="0"/>
                  <a:pt x="149448" y="0"/>
                </a:cubicBezTo>
                <a:cubicBezTo>
                  <a:pt x="231985" y="0"/>
                  <a:pt x="298896" y="66910"/>
                  <a:pt x="298896" y="149448"/>
                </a:cubicBezTo>
                <a:close/>
              </a:path>
            </a:pathLst>
          </a:custGeom>
          <a:solidFill>
            <a:schemeClr val="accent4"/>
          </a:soli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endParaRPr lang="en-ID">
              <a:solidFill>
                <a:schemeClr val="tx2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413" name="Freeform: Shape 412">
            <a:extLst>
              <a:ext uri="{FF2B5EF4-FFF2-40B4-BE49-F238E27FC236}">
                <a16:creationId xmlns:a16="http://schemas.microsoft.com/office/drawing/2014/main" id="{B2A26AEC-A2FB-485D-9E14-4193C109752E}"/>
              </a:ext>
            </a:extLst>
          </p:cNvPr>
          <p:cNvSpPr/>
          <p:nvPr/>
        </p:nvSpPr>
        <p:spPr>
          <a:xfrm>
            <a:off x="9353999" y="4814935"/>
            <a:ext cx="122765" cy="122765"/>
          </a:xfrm>
          <a:custGeom>
            <a:avLst/>
            <a:gdLst>
              <a:gd name="connsiteX0" fmla="*/ 114882 w 114881"/>
              <a:gd name="connsiteY0" fmla="*/ 57441 h 114881"/>
              <a:gd name="connsiteX1" fmla="*/ 57441 w 114881"/>
              <a:gd name="connsiteY1" fmla="*/ 114882 h 114881"/>
              <a:gd name="connsiteX2" fmla="*/ 0 w 114881"/>
              <a:gd name="connsiteY2" fmla="*/ 57441 h 114881"/>
              <a:gd name="connsiteX3" fmla="*/ 57441 w 114881"/>
              <a:gd name="connsiteY3" fmla="*/ 0 h 114881"/>
              <a:gd name="connsiteX4" fmla="*/ 114882 w 114881"/>
              <a:gd name="connsiteY4" fmla="*/ 57441 h 1148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4881" h="114881">
                <a:moveTo>
                  <a:pt x="114882" y="57441"/>
                </a:moveTo>
                <a:cubicBezTo>
                  <a:pt x="114882" y="89165"/>
                  <a:pt x="89165" y="114882"/>
                  <a:pt x="57441" y="114882"/>
                </a:cubicBezTo>
                <a:cubicBezTo>
                  <a:pt x="25717" y="114882"/>
                  <a:pt x="0" y="89164"/>
                  <a:pt x="0" y="57441"/>
                </a:cubicBezTo>
                <a:cubicBezTo>
                  <a:pt x="0" y="25717"/>
                  <a:pt x="25718" y="0"/>
                  <a:pt x="57441" y="0"/>
                </a:cubicBezTo>
                <a:cubicBezTo>
                  <a:pt x="89165" y="0"/>
                  <a:pt x="114882" y="25717"/>
                  <a:pt x="114882" y="57441"/>
                </a:cubicBezTo>
                <a:close/>
              </a:path>
            </a:pathLst>
          </a:custGeom>
          <a:noFill/>
          <a:ln w="9525" cap="flat">
            <a:solidFill>
              <a:srgbClr val="999999"/>
            </a:solidFill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414" name="Freeform: Shape 413">
            <a:extLst>
              <a:ext uri="{FF2B5EF4-FFF2-40B4-BE49-F238E27FC236}">
                <a16:creationId xmlns:a16="http://schemas.microsoft.com/office/drawing/2014/main" id="{8F203BF1-A3DF-477B-9A5A-F36DAF58D006}"/>
              </a:ext>
            </a:extLst>
          </p:cNvPr>
          <p:cNvSpPr/>
          <p:nvPr/>
        </p:nvSpPr>
        <p:spPr>
          <a:xfrm>
            <a:off x="9384690" y="4845626"/>
            <a:ext cx="61382" cy="61382"/>
          </a:xfrm>
          <a:custGeom>
            <a:avLst/>
            <a:gdLst>
              <a:gd name="connsiteX0" fmla="*/ 57441 w 57440"/>
              <a:gd name="connsiteY0" fmla="*/ 28720 h 57440"/>
              <a:gd name="connsiteX1" fmla="*/ 28720 w 57440"/>
              <a:gd name="connsiteY1" fmla="*/ 57441 h 57440"/>
              <a:gd name="connsiteX2" fmla="*/ 0 w 57440"/>
              <a:gd name="connsiteY2" fmla="*/ 28720 h 57440"/>
              <a:gd name="connsiteX3" fmla="*/ 28720 w 57440"/>
              <a:gd name="connsiteY3" fmla="*/ 0 h 57440"/>
              <a:gd name="connsiteX4" fmla="*/ 57441 w 57440"/>
              <a:gd name="connsiteY4" fmla="*/ 28720 h 574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7440" h="57440">
                <a:moveTo>
                  <a:pt x="57441" y="28720"/>
                </a:moveTo>
                <a:cubicBezTo>
                  <a:pt x="57441" y="44582"/>
                  <a:pt x="44582" y="57441"/>
                  <a:pt x="28720" y="57441"/>
                </a:cubicBezTo>
                <a:cubicBezTo>
                  <a:pt x="12858" y="57441"/>
                  <a:pt x="0" y="44582"/>
                  <a:pt x="0" y="28720"/>
                </a:cubicBezTo>
                <a:cubicBezTo>
                  <a:pt x="0" y="12859"/>
                  <a:pt x="12858" y="0"/>
                  <a:pt x="28720" y="0"/>
                </a:cubicBezTo>
                <a:cubicBezTo>
                  <a:pt x="44582" y="0"/>
                  <a:pt x="57441" y="12859"/>
                  <a:pt x="57441" y="28720"/>
                </a:cubicBezTo>
                <a:close/>
              </a:path>
            </a:pathLst>
          </a:custGeom>
          <a:solidFill>
            <a:schemeClr val="accent4"/>
          </a:soli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416" name="Freeform: Shape 415">
            <a:extLst>
              <a:ext uri="{FF2B5EF4-FFF2-40B4-BE49-F238E27FC236}">
                <a16:creationId xmlns:a16="http://schemas.microsoft.com/office/drawing/2014/main" id="{733F9C0F-AC05-4BB0-9ABA-6739C69C6805}"/>
              </a:ext>
            </a:extLst>
          </p:cNvPr>
          <p:cNvSpPr/>
          <p:nvPr/>
        </p:nvSpPr>
        <p:spPr>
          <a:xfrm>
            <a:off x="10001370" y="5397936"/>
            <a:ext cx="122765" cy="122765"/>
          </a:xfrm>
          <a:custGeom>
            <a:avLst/>
            <a:gdLst>
              <a:gd name="connsiteX0" fmla="*/ 114882 w 114881"/>
              <a:gd name="connsiteY0" fmla="*/ 57441 h 114881"/>
              <a:gd name="connsiteX1" fmla="*/ 57440 w 114881"/>
              <a:gd name="connsiteY1" fmla="*/ 114882 h 114881"/>
              <a:gd name="connsiteX2" fmla="*/ 0 w 114881"/>
              <a:gd name="connsiteY2" fmla="*/ 57441 h 114881"/>
              <a:gd name="connsiteX3" fmla="*/ 57440 w 114881"/>
              <a:gd name="connsiteY3" fmla="*/ 0 h 114881"/>
              <a:gd name="connsiteX4" fmla="*/ 114882 w 114881"/>
              <a:gd name="connsiteY4" fmla="*/ 57441 h 1148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4881" h="114881">
                <a:moveTo>
                  <a:pt x="114882" y="57441"/>
                </a:moveTo>
                <a:cubicBezTo>
                  <a:pt x="114882" y="89165"/>
                  <a:pt x="89164" y="114882"/>
                  <a:pt x="57440" y="114882"/>
                </a:cubicBezTo>
                <a:cubicBezTo>
                  <a:pt x="25717" y="114882"/>
                  <a:pt x="0" y="89164"/>
                  <a:pt x="0" y="57441"/>
                </a:cubicBezTo>
                <a:cubicBezTo>
                  <a:pt x="0" y="25717"/>
                  <a:pt x="25717" y="0"/>
                  <a:pt x="57440" y="0"/>
                </a:cubicBezTo>
                <a:cubicBezTo>
                  <a:pt x="89164" y="0"/>
                  <a:pt x="114882" y="25717"/>
                  <a:pt x="114882" y="57441"/>
                </a:cubicBezTo>
                <a:close/>
              </a:path>
            </a:pathLst>
          </a:custGeom>
          <a:noFill/>
          <a:ln w="9525" cap="flat">
            <a:solidFill>
              <a:srgbClr val="999999"/>
            </a:solidFill>
            <a:prstDash val="solid"/>
            <a:miter/>
          </a:ln>
        </p:spPr>
        <p:txBody>
          <a:bodyPr rtlCol="0" anchor="ctr"/>
          <a:lstStyle/>
          <a:p>
            <a:endParaRPr lang="en-ID">
              <a:solidFill>
                <a:schemeClr val="tx2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417" name="Freeform: Shape 416">
            <a:extLst>
              <a:ext uri="{FF2B5EF4-FFF2-40B4-BE49-F238E27FC236}">
                <a16:creationId xmlns:a16="http://schemas.microsoft.com/office/drawing/2014/main" id="{450163F5-0C3D-48FB-B0D6-A74024C7D23F}"/>
              </a:ext>
            </a:extLst>
          </p:cNvPr>
          <p:cNvSpPr/>
          <p:nvPr/>
        </p:nvSpPr>
        <p:spPr>
          <a:xfrm>
            <a:off x="10032061" y="5428627"/>
            <a:ext cx="61382" cy="61382"/>
          </a:xfrm>
          <a:custGeom>
            <a:avLst/>
            <a:gdLst>
              <a:gd name="connsiteX0" fmla="*/ 57441 w 57440"/>
              <a:gd name="connsiteY0" fmla="*/ 28720 h 57440"/>
              <a:gd name="connsiteX1" fmla="*/ 28720 w 57440"/>
              <a:gd name="connsiteY1" fmla="*/ 57441 h 57440"/>
              <a:gd name="connsiteX2" fmla="*/ 0 w 57440"/>
              <a:gd name="connsiteY2" fmla="*/ 28720 h 57440"/>
              <a:gd name="connsiteX3" fmla="*/ 28720 w 57440"/>
              <a:gd name="connsiteY3" fmla="*/ 0 h 57440"/>
              <a:gd name="connsiteX4" fmla="*/ 57441 w 57440"/>
              <a:gd name="connsiteY4" fmla="*/ 28720 h 574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7440" h="57440">
                <a:moveTo>
                  <a:pt x="57441" y="28720"/>
                </a:moveTo>
                <a:cubicBezTo>
                  <a:pt x="57441" y="44582"/>
                  <a:pt x="44582" y="57441"/>
                  <a:pt x="28720" y="57441"/>
                </a:cubicBezTo>
                <a:cubicBezTo>
                  <a:pt x="12858" y="57441"/>
                  <a:pt x="0" y="44582"/>
                  <a:pt x="0" y="28720"/>
                </a:cubicBezTo>
                <a:cubicBezTo>
                  <a:pt x="0" y="12858"/>
                  <a:pt x="12858" y="0"/>
                  <a:pt x="28720" y="0"/>
                </a:cubicBezTo>
                <a:cubicBezTo>
                  <a:pt x="44582" y="0"/>
                  <a:pt x="57441" y="12858"/>
                  <a:pt x="57441" y="28720"/>
                </a:cubicBezTo>
                <a:close/>
              </a:path>
            </a:pathLst>
          </a:custGeom>
          <a:solidFill>
            <a:schemeClr val="accent4"/>
          </a:soli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endParaRPr lang="en-ID">
              <a:solidFill>
                <a:schemeClr val="tx2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419" name="Freeform: Shape 418">
            <a:extLst>
              <a:ext uri="{FF2B5EF4-FFF2-40B4-BE49-F238E27FC236}">
                <a16:creationId xmlns:a16="http://schemas.microsoft.com/office/drawing/2014/main" id="{B6924F31-3244-47E2-A1F2-75DCF20CB8C6}"/>
              </a:ext>
            </a:extLst>
          </p:cNvPr>
          <p:cNvSpPr/>
          <p:nvPr/>
        </p:nvSpPr>
        <p:spPr>
          <a:xfrm>
            <a:off x="9353999" y="5974147"/>
            <a:ext cx="122765" cy="122765"/>
          </a:xfrm>
          <a:custGeom>
            <a:avLst/>
            <a:gdLst>
              <a:gd name="connsiteX0" fmla="*/ 114882 w 114881"/>
              <a:gd name="connsiteY0" fmla="*/ 57441 h 114881"/>
              <a:gd name="connsiteX1" fmla="*/ 57441 w 114881"/>
              <a:gd name="connsiteY1" fmla="*/ 114881 h 114881"/>
              <a:gd name="connsiteX2" fmla="*/ 0 w 114881"/>
              <a:gd name="connsiteY2" fmla="*/ 57441 h 114881"/>
              <a:gd name="connsiteX3" fmla="*/ 57441 w 114881"/>
              <a:gd name="connsiteY3" fmla="*/ 0 h 114881"/>
              <a:gd name="connsiteX4" fmla="*/ 114882 w 114881"/>
              <a:gd name="connsiteY4" fmla="*/ 57441 h 1148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4881" h="114881">
                <a:moveTo>
                  <a:pt x="114882" y="57441"/>
                </a:moveTo>
                <a:cubicBezTo>
                  <a:pt x="114882" y="89165"/>
                  <a:pt x="89165" y="114881"/>
                  <a:pt x="57441" y="114881"/>
                </a:cubicBezTo>
                <a:cubicBezTo>
                  <a:pt x="25717" y="114881"/>
                  <a:pt x="0" y="89164"/>
                  <a:pt x="0" y="57441"/>
                </a:cubicBezTo>
                <a:cubicBezTo>
                  <a:pt x="0" y="25717"/>
                  <a:pt x="25718" y="0"/>
                  <a:pt x="57441" y="0"/>
                </a:cubicBezTo>
                <a:cubicBezTo>
                  <a:pt x="89165" y="0"/>
                  <a:pt x="114882" y="25717"/>
                  <a:pt x="114882" y="57441"/>
                </a:cubicBezTo>
                <a:close/>
              </a:path>
            </a:pathLst>
          </a:custGeom>
          <a:noFill/>
          <a:ln w="9525" cap="flat">
            <a:solidFill>
              <a:srgbClr val="999999"/>
            </a:solidFill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420" name="Freeform: Shape 419">
            <a:extLst>
              <a:ext uri="{FF2B5EF4-FFF2-40B4-BE49-F238E27FC236}">
                <a16:creationId xmlns:a16="http://schemas.microsoft.com/office/drawing/2014/main" id="{BAB71F14-8136-4F32-BD33-603BCCB60525}"/>
              </a:ext>
            </a:extLst>
          </p:cNvPr>
          <p:cNvSpPr/>
          <p:nvPr/>
        </p:nvSpPr>
        <p:spPr>
          <a:xfrm>
            <a:off x="9384690" y="6004838"/>
            <a:ext cx="61382" cy="61382"/>
          </a:xfrm>
          <a:custGeom>
            <a:avLst/>
            <a:gdLst>
              <a:gd name="connsiteX0" fmla="*/ 57441 w 57440"/>
              <a:gd name="connsiteY0" fmla="*/ 28720 h 57440"/>
              <a:gd name="connsiteX1" fmla="*/ 28720 w 57440"/>
              <a:gd name="connsiteY1" fmla="*/ 57441 h 57440"/>
              <a:gd name="connsiteX2" fmla="*/ 0 w 57440"/>
              <a:gd name="connsiteY2" fmla="*/ 28720 h 57440"/>
              <a:gd name="connsiteX3" fmla="*/ 28720 w 57440"/>
              <a:gd name="connsiteY3" fmla="*/ 0 h 57440"/>
              <a:gd name="connsiteX4" fmla="*/ 57441 w 57440"/>
              <a:gd name="connsiteY4" fmla="*/ 28720 h 574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7440" h="57440">
                <a:moveTo>
                  <a:pt x="57441" y="28720"/>
                </a:moveTo>
                <a:cubicBezTo>
                  <a:pt x="57441" y="44582"/>
                  <a:pt x="44582" y="57441"/>
                  <a:pt x="28720" y="57441"/>
                </a:cubicBezTo>
                <a:cubicBezTo>
                  <a:pt x="12858" y="57441"/>
                  <a:pt x="0" y="44582"/>
                  <a:pt x="0" y="28720"/>
                </a:cubicBezTo>
                <a:cubicBezTo>
                  <a:pt x="0" y="12858"/>
                  <a:pt x="12858" y="0"/>
                  <a:pt x="28720" y="0"/>
                </a:cubicBezTo>
                <a:cubicBezTo>
                  <a:pt x="44582" y="0"/>
                  <a:pt x="57441" y="12858"/>
                  <a:pt x="57441" y="28720"/>
                </a:cubicBezTo>
                <a:close/>
              </a:path>
            </a:pathLst>
          </a:custGeom>
          <a:solidFill>
            <a:schemeClr val="accent4"/>
          </a:soli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421" name="Freeform: Shape 420">
            <a:extLst>
              <a:ext uri="{FF2B5EF4-FFF2-40B4-BE49-F238E27FC236}">
                <a16:creationId xmlns:a16="http://schemas.microsoft.com/office/drawing/2014/main" id="{ACB17F05-D1E6-4A59-91EF-A3C3382A4831}"/>
              </a:ext>
            </a:extLst>
          </p:cNvPr>
          <p:cNvSpPr/>
          <p:nvPr/>
        </p:nvSpPr>
        <p:spPr>
          <a:xfrm>
            <a:off x="9125171" y="4876318"/>
            <a:ext cx="228963" cy="1159212"/>
          </a:xfrm>
          <a:custGeom>
            <a:avLst/>
            <a:gdLst>
              <a:gd name="connsiteX0" fmla="*/ 214260 w 214259"/>
              <a:gd name="connsiteY0" fmla="*/ 0 h 1084767"/>
              <a:gd name="connsiteX1" fmla="*/ 0 w 214259"/>
              <a:gd name="connsiteY1" fmla="*/ 0 h 1084767"/>
              <a:gd name="connsiteX2" fmla="*/ 0 w 214259"/>
              <a:gd name="connsiteY2" fmla="*/ 1084767 h 1084767"/>
              <a:gd name="connsiteX3" fmla="*/ 214260 w 214259"/>
              <a:gd name="connsiteY3" fmla="*/ 1084767 h 10847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4259" h="1084767">
                <a:moveTo>
                  <a:pt x="214260" y="0"/>
                </a:moveTo>
                <a:lnTo>
                  <a:pt x="0" y="0"/>
                </a:lnTo>
                <a:lnTo>
                  <a:pt x="0" y="1084767"/>
                </a:lnTo>
                <a:lnTo>
                  <a:pt x="214260" y="1084767"/>
                </a:lnTo>
              </a:path>
            </a:pathLst>
          </a:custGeom>
          <a:noFill/>
          <a:ln w="9525" cap="flat">
            <a:solidFill>
              <a:srgbClr val="999999"/>
            </a:solidFill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422" name="Freeform: Shape 421">
            <a:extLst>
              <a:ext uri="{FF2B5EF4-FFF2-40B4-BE49-F238E27FC236}">
                <a16:creationId xmlns:a16="http://schemas.microsoft.com/office/drawing/2014/main" id="{930AF760-0367-49E1-82E1-F4850B51BAE8}"/>
              </a:ext>
            </a:extLst>
          </p:cNvPr>
          <p:cNvSpPr/>
          <p:nvPr/>
        </p:nvSpPr>
        <p:spPr>
          <a:xfrm>
            <a:off x="9125171" y="5459319"/>
            <a:ext cx="876334" cy="13580"/>
          </a:xfrm>
          <a:custGeom>
            <a:avLst/>
            <a:gdLst>
              <a:gd name="connsiteX0" fmla="*/ 0 w 820056"/>
              <a:gd name="connsiteY0" fmla="*/ 0 h 12708"/>
              <a:gd name="connsiteX1" fmla="*/ 820057 w 820056"/>
              <a:gd name="connsiteY1" fmla="*/ 0 h 127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20056" h="12708">
                <a:moveTo>
                  <a:pt x="0" y="0"/>
                </a:moveTo>
                <a:lnTo>
                  <a:pt x="820057" y="0"/>
                </a:lnTo>
              </a:path>
            </a:pathLst>
          </a:custGeom>
          <a:ln w="9525" cap="flat">
            <a:solidFill>
              <a:srgbClr val="999999"/>
            </a:solidFill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423" name="Freeform: Shape 422">
            <a:extLst>
              <a:ext uri="{FF2B5EF4-FFF2-40B4-BE49-F238E27FC236}">
                <a16:creationId xmlns:a16="http://schemas.microsoft.com/office/drawing/2014/main" id="{591D1878-79D5-4D37-B248-3A0D0C0527A3}"/>
              </a:ext>
            </a:extLst>
          </p:cNvPr>
          <p:cNvSpPr/>
          <p:nvPr/>
        </p:nvSpPr>
        <p:spPr>
          <a:xfrm>
            <a:off x="8836726" y="5107862"/>
            <a:ext cx="288445" cy="13580"/>
          </a:xfrm>
          <a:custGeom>
            <a:avLst/>
            <a:gdLst>
              <a:gd name="connsiteX0" fmla="*/ 0 w 269921"/>
              <a:gd name="connsiteY0" fmla="*/ 0 h 12708"/>
              <a:gd name="connsiteX1" fmla="*/ 269921 w 269921"/>
              <a:gd name="connsiteY1" fmla="*/ 0 h 127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69921" h="12708">
                <a:moveTo>
                  <a:pt x="0" y="0"/>
                </a:moveTo>
                <a:lnTo>
                  <a:pt x="269921" y="0"/>
                </a:lnTo>
              </a:path>
            </a:pathLst>
          </a:custGeom>
          <a:ln w="9525" cap="flat">
            <a:solidFill>
              <a:srgbClr val="999999"/>
            </a:solidFill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424" name="Freeform: Shape 423">
            <a:extLst>
              <a:ext uri="{FF2B5EF4-FFF2-40B4-BE49-F238E27FC236}">
                <a16:creationId xmlns:a16="http://schemas.microsoft.com/office/drawing/2014/main" id="{E870706A-CB5E-4D3C-8E56-55328287E577}"/>
              </a:ext>
            </a:extLst>
          </p:cNvPr>
          <p:cNvSpPr/>
          <p:nvPr/>
        </p:nvSpPr>
        <p:spPr>
          <a:xfrm>
            <a:off x="8836726" y="5812949"/>
            <a:ext cx="288445" cy="13580"/>
          </a:xfrm>
          <a:custGeom>
            <a:avLst/>
            <a:gdLst>
              <a:gd name="connsiteX0" fmla="*/ 0 w 269921"/>
              <a:gd name="connsiteY0" fmla="*/ 0 h 12708"/>
              <a:gd name="connsiteX1" fmla="*/ 269921 w 269921"/>
              <a:gd name="connsiteY1" fmla="*/ 0 h 127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69921" h="12708">
                <a:moveTo>
                  <a:pt x="0" y="0"/>
                </a:moveTo>
                <a:lnTo>
                  <a:pt x="269921" y="0"/>
                </a:lnTo>
              </a:path>
            </a:pathLst>
          </a:custGeom>
          <a:ln w="9525" cap="flat">
            <a:solidFill>
              <a:srgbClr val="999999"/>
            </a:solidFill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429" name="Freeform: Shape 428">
            <a:extLst>
              <a:ext uri="{FF2B5EF4-FFF2-40B4-BE49-F238E27FC236}">
                <a16:creationId xmlns:a16="http://schemas.microsoft.com/office/drawing/2014/main" id="{10E238BF-53D1-4FB0-A07B-33F926B772AA}"/>
              </a:ext>
            </a:extLst>
          </p:cNvPr>
          <p:cNvSpPr/>
          <p:nvPr/>
        </p:nvSpPr>
        <p:spPr>
          <a:xfrm>
            <a:off x="7163908" y="2669795"/>
            <a:ext cx="1605595" cy="640310"/>
          </a:xfrm>
          <a:custGeom>
            <a:avLst/>
            <a:gdLst>
              <a:gd name="connsiteX0" fmla="*/ 1502484 w 1502484"/>
              <a:gd name="connsiteY0" fmla="*/ 514426 h 599189"/>
              <a:gd name="connsiteX1" fmla="*/ 1417721 w 1502484"/>
              <a:gd name="connsiteY1" fmla="*/ 599189 h 599189"/>
              <a:gd name="connsiteX2" fmla="*/ 84763 w 1502484"/>
              <a:gd name="connsiteY2" fmla="*/ 599189 h 599189"/>
              <a:gd name="connsiteX3" fmla="*/ 0 w 1502484"/>
              <a:gd name="connsiteY3" fmla="*/ 514426 h 599189"/>
              <a:gd name="connsiteX4" fmla="*/ 0 w 1502484"/>
              <a:gd name="connsiteY4" fmla="*/ 84763 h 599189"/>
              <a:gd name="connsiteX5" fmla="*/ 84763 w 1502484"/>
              <a:gd name="connsiteY5" fmla="*/ 0 h 599189"/>
              <a:gd name="connsiteX6" fmla="*/ 1417721 w 1502484"/>
              <a:gd name="connsiteY6" fmla="*/ 0 h 599189"/>
              <a:gd name="connsiteX7" fmla="*/ 1502484 w 1502484"/>
              <a:gd name="connsiteY7" fmla="*/ 84763 h 599189"/>
              <a:gd name="connsiteX8" fmla="*/ 1502484 w 1502484"/>
              <a:gd name="connsiteY8" fmla="*/ 514426 h 5991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502484" h="599189">
                <a:moveTo>
                  <a:pt x="1502484" y="514426"/>
                </a:moveTo>
                <a:cubicBezTo>
                  <a:pt x="1502484" y="561319"/>
                  <a:pt x="1464487" y="599189"/>
                  <a:pt x="1417721" y="599189"/>
                </a:cubicBezTo>
                <a:lnTo>
                  <a:pt x="84763" y="599189"/>
                </a:lnTo>
                <a:cubicBezTo>
                  <a:pt x="37870" y="599189"/>
                  <a:pt x="0" y="561192"/>
                  <a:pt x="0" y="514426"/>
                </a:cubicBezTo>
                <a:lnTo>
                  <a:pt x="0" y="84763"/>
                </a:lnTo>
                <a:cubicBezTo>
                  <a:pt x="0" y="37870"/>
                  <a:pt x="37997" y="0"/>
                  <a:pt x="84763" y="0"/>
                </a:cubicBezTo>
                <a:lnTo>
                  <a:pt x="1417721" y="0"/>
                </a:lnTo>
                <a:cubicBezTo>
                  <a:pt x="1464614" y="0"/>
                  <a:pt x="1502484" y="37997"/>
                  <a:pt x="1502484" y="84763"/>
                </a:cubicBezTo>
                <a:lnTo>
                  <a:pt x="1502484" y="514426"/>
                </a:lnTo>
                <a:close/>
              </a:path>
            </a:pathLst>
          </a:custGeom>
          <a:solidFill>
            <a:schemeClr val="accent2"/>
          </a:soli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430" name="Freeform: Shape 429">
            <a:extLst>
              <a:ext uri="{FF2B5EF4-FFF2-40B4-BE49-F238E27FC236}">
                <a16:creationId xmlns:a16="http://schemas.microsoft.com/office/drawing/2014/main" id="{E2649CDB-0977-4EB2-9021-C4DD2CAB710E}"/>
              </a:ext>
            </a:extLst>
          </p:cNvPr>
          <p:cNvSpPr/>
          <p:nvPr/>
        </p:nvSpPr>
        <p:spPr>
          <a:xfrm>
            <a:off x="7209130" y="2714203"/>
            <a:ext cx="1515015" cy="551630"/>
          </a:xfrm>
          <a:custGeom>
            <a:avLst/>
            <a:gdLst>
              <a:gd name="connsiteX0" fmla="*/ 1417721 w 1417721"/>
              <a:gd name="connsiteY0" fmla="*/ 437542 h 516204"/>
              <a:gd name="connsiteX1" fmla="*/ 1339058 w 1417721"/>
              <a:gd name="connsiteY1" fmla="*/ 516205 h 516204"/>
              <a:gd name="connsiteX2" fmla="*/ 78663 w 1417721"/>
              <a:gd name="connsiteY2" fmla="*/ 516205 h 516204"/>
              <a:gd name="connsiteX3" fmla="*/ 0 w 1417721"/>
              <a:gd name="connsiteY3" fmla="*/ 437542 h 516204"/>
              <a:gd name="connsiteX4" fmla="*/ 0 w 1417721"/>
              <a:gd name="connsiteY4" fmla="*/ 78663 h 516204"/>
              <a:gd name="connsiteX5" fmla="*/ 78663 w 1417721"/>
              <a:gd name="connsiteY5" fmla="*/ 0 h 516204"/>
              <a:gd name="connsiteX6" fmla="*/ 1339058 w 1417721"/>
              <a:gd name="connsiteY6" fmla="*/ 0 h 516204"/>
              <a:gd name="connsiteX7" fmla="*/ 1417721 w 1417721"/>
              <a:gd name="connsiteY7" fmla="*/ 78663 h 516204"/>
              <a:gd name="connsiteX8" fmla="*/ 1417721 w 1417721"/>
              <a:gd name="connsiteY8" fmla="*/ 437542 h 5162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17721" h="516204">
                <a:moveTo>
                  <a:pt x="1417721" y="437542"/>
                </a:moveTo>
                <a:cubicBezTo>
                  <a:pt x="1417721" y="481003"/>
                  <a:pt x="1382520" y="516205"/>
                  <a:pt x="1339058" y="516205"/>
                </a:cubicBezTo>
                <a:lnTo>
                  <a:pt x="78663" y="516205"/>
                </a:lnTo>
                <a:cubicBezTo>
                  <a:pt x="35201" y="516205"/>
                  <a:pt x="0" y="481003"/>
                  <a:pt x="0" y="437542"/>
                </a:cubicBezTo>
                <a:lnTo>
                  <a:pt x="0" y="78663"/>
                </a:lnTo>
                <a:cubicBezTo>
                  <a:pt x="0" y="35202"/>
                  <a:pt x="35201" y="0"/>
                  <a:pt x="78663" y="0"/>
                </a:cubicBezTo>
                <a:lnTo>
                  <a:pt x="1339058" y="0"/>
                </a:lnTo>
                <a:cubicBezTo>
                  <a:pt x="1382520" y="0"/>
                  <a:pt x="1417721" y="35202"/>
                  <a:pt x="1417721" y="78663"/>
                </a:cubicBezTo>
                <a:lnTo>
                  <a:pt x="1417721" y="437542"/>
                </a:lnTo>
                <a:close/>
              </a:path>
            </a:pathLst>
          </a:custGeom>
          <a:solidFill>
            <a:srgbClr val="FFFFFF"/>
          </a:soli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431" name="Freeform: Shape 430">
            <a:extLst>
              <a:ext uri="{FF2B5EF4-FFF2-40B4-BE49-F238E27FC236}">
                <a16:creationId xmlns:a16="http://schemas.microsoft.com/office/drawing/2014/main" id="{160CAAD5-0702-498F-A0BA-ACED044CE1BF}"/>
              </a:ext>
            </a:extLst>
          </p:cNvPr>
          <p:cNvSpPr/>
          <p:nvPr/>
        </p:nvSpPr>
        <p:spPr>
          <a:xfrm>
            <a:off x="7278118" y="2795141"/>
            <a:ext cx="391383" cy="391383"/>
          </a:xfrm>
          <a:custGeom>
            <a:avLst/>
            <a:gdLst>
              <a:gd name="connsiteX0" fmla="*/ 366249 w 366248"/>
              <a:gd name="connsiteY0" fmla="*/ 183124 h 366248"/>
              <a:gd name="connsiteX1" fmla="*/ 183124 w 366248"/>
              <a:gd name="connsiteY1" fmla="*/ 366249 h 366248"/>
              <a:gd name="connsiteX2" fmla="*/ 0 w 366248"/>
              <a:gd name="connsiteY2" fmla="*/ 183124 h 366248"/>
              <a:gd name="connsiteX3" fmla="*/ 183124 w 366248"/>
              <a:gd name="connsiteY3" fmla="*/ 0 h 366248"/>
              <a:gd name="connsiteX4" fmla="*/ 366249 w 366248"/>
              <a:gd name="connsiteY4" fmla="*/ 183124 h 3662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66248" h="366248">
                <a:moveTo>
                  <a:pt x="366249" y="183124"/>
                </a:moveTo>
                <a:cubicBezTo>
                  <a:pt x="366249" y="284261"/>
                  <a:pt x="284261" y="366249"/>
                  <a:pt x="183124" y="366249"/>
                </a:cubicBezTo>
                <a:cubicBezTo>
                  <a:pt x="81987" y="366249"/>
                  <a:pt x="0" y="284261"/>
                  <a:pt x="0" y="183124"/>
                </a:cubicBezTo>
                <a:cubicBezTo>
                  <a:pt x="0" y="81988"/>
                  <a:pt x="81987" y="0"/>
                  <a:pt x="183124" y="0"/>
                </a:cubicBezTo>
                <a:cubicBezTo>
                  <a:pt x="284261" y="0"/>
                  <a:pt x="366249" y="81988"/>
                  <a:pt x="366249" y="183124"/>
                </a:cubicBezTo>
                <a:close/>
              </a:path>
            </a:pathLst>
          </a:custGeom>
          <a:solidFill>
            <a:schemeClr val="accent2"/>
          </a:soli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452" name="Freeform: Shape 451">
            <a:extLst>
              <a:ext uri="{FF2B5EF4-FFF2-40B4-BE49-F238E27FC236}">
                <a16:creationId xmlns:a16="http://schemas.microsoft.com/office/drawing/2014/main" id="{2AA08E68-766D-4EC8-AA38-B73AE08B4386}"/>
              </a:ext>
            </a:extLst>
          </p:cNvPr>
          <p:cNvSpPr/>
          <p:nvPr/>
        </p:nvSpPr>
        <p:spPr>
          <a:xfrm>
            <a:off x="7163908" y="3420920"/>
            <a:ext cx="1605595" cy="640310"/>
          </a:xfrm>
          <a:custGeom>
            <a:avLst/>
            <a:gdLst>
              <a:gd name="connsiteX0" fmla="*/ 1502484 w 1502484"/>
              <a:gd name="connsiteY0" fmla="*/ 514426 h 599189"/>
              <a:gd name="connsiteX1" fmla="*/ 1417721 w 1502484"/>
              <a:gd name="connsiteY1" fmla="*/ 599189 h 599189"/>
              <a:gd name="connsiteX2" fmla="*/ 84763 w 1502484"/>
              <a:gd name="connsiteY2" fmla="*/ 599189 h 599189"/>
              <a:gd name="connsiteX3" fmla="*/ 0 w 1502484"/>
              <a:gd name="connsiteY3" fmla="*/ 514426 h 599189"/>
              <a:gd name="connsiteX4" fmla="*/ 0 w 1502484"/>
              <a:gd name="connsiteY4" fmla="*/ 84764 h 599189"/>
              <a:gd name="connsiteX5" fmla="*/ 84763 w 1502484"/>
              <a:gd name="connsiteY5" fmla="*/ 0 h 599189"/>
              <a:gd name="connsiteX6" fmla="*/ 1417721 w 1502484"/>
              <a:gd name="connsiteY6" fmla="*/ 0 h 599189"/>
              <a:gd name="connsiteX7" fmla="*/ 1502484 w 1502484"/>
              <a:gd name="connsiteY7" fmla="*/ 84764 h 599189"/>
              <a:gd name="connsiteX8" fmla="*/ 1502484 w 1502484"/>
              <a:gd name="connsiteY8" fmla="*/ 514426 h 5991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502484" h="599189">
                <a:moveTo>
                  <a:pt x="1502484" y="514426"/>
                </a:moveTo>
                <a:cubicBezTo>
                  <a:pt x="1502484" y="561319"/>
                  <a:pt x="1464487" y="599189"/>
                  <a:pt x="1417721" y="599189"/>
                </a:cubicBezTo>
                <a:lnTo>
                  <a:pt x="84763" y="599189"/>
                </a:lnTo>
                <a:cubicBezTo>
                  <a:pt x="37870" y="599189"/>
                  <a:pt x="0" y="561192"/>
                  <a:pt x="0" y="514426"/>
                </a:cubicBezTo>
                <a:lnTo>
                  <a:pt x="0" y="84764"/>
                </a:lnTo>
                <a:cubicBezTo>
                  <a:pt x="0" y="37870"/>
                  <a:pt x="37997" y="0"/>
                  <a:pt x="84763" y="0"/>
                </a:cubicBezTo>
                <a:lnTo>
                  <a:pt x="1417721" y="0"/>
                </a:lnTo>
                <a:cubicBezTo>
                  <a:pt x="1464614" y="0"/>
                  <a:pt x="1502484" y="37997"/>
                  <a:pt x="1502484" y="84764"/>
                </a:cubicBezTo>
                <a:lnTo>
                  <a:pt x="1502484" y="514426"/>
                </a:lnTo>
                <a:close/>
              </a:path>
            </a:pathLst>
          </a:custGeom>
          <a:solidFill>
            <a:schemeClr val="accent2"/>
          </a:soli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453" name="Freeform: Shape 452">
            <a:extLst>
              <a:ext uri="{FF2B5EF4-FFF2-40B4-BE49-F238E27FC236}">
                <a16:creationId xmlns:a16="http://schemas.microsoft.com/office/drawing/2014/main" id="{89FAA747-1B40-4B7F-A21B-C872D4A52584}"/>
              </a:ext>
            </a:extLst>
          </p:cNvPr>
          <p:cNvSpPr/>
          <p:nvPr/>
        </p:nvSpPr>
        <p:spPr>
          <a:xfrm>
            <a:off x="7209130" y="3465191"/>
            <a:ext cx="1515015" cy="551630"/>
          </a:xfrm>
          <a:custGeom>
            <a:avLst/>
            <a:gdLst>
              <a:gd name="connsiteX0" fmla="*/ 1417721 w 1417721"/>
              <a:gd name="connsiteY0" fmla="*/ 437541 h 516204"/>
              <a:gd name="connsiteX1" fmla="*/ 1339058 w 1417721"/>
              <a:gd name="connsiteY1" fmla="*/ 516205 h 516204"/>
              <a:gd name="connsiteX2" fmla="*/ 78663 w 1417721"/>
              <a:gd name="connsiteY2" fmla="*/ 516205 h 516204"/>
              <a:gd name="connsiteX3" fmla="*/ 0 w 1417721"/>
              <a:gd name="connsiteY3" fmla="*/ 437541 h 516204"/>
              <a:gd name="connsiteX4" fmla="*/ 0 w 1417721"/>
              <a:gd name="connsiteY4" fmla="*/ 78663 h 516204"/>
              <a:gd name="connsiteX5" fmla="*/ 78663 w 1417721"/>
              <a:gd name="connsiteY5" fmla="*/ 0 h 516204"/>
              <a:gd name="connsiteX6" fmla="*/ 1339058 w 1417721"/>
              <a:gd name="connsiteY6" fmla="*/ 0 h 516204"/>
              <a:gd name="connsiteX7" fmla="*/ 1417721 w 1417721"/>
              <a:gd name="connsiteY7" fmla="*/ 78663 h 516204"/>
              <a:gd name="connsiteX8" fmla="*/ 1417721 w 1417721"/>
              <a:gd name="connsiteY8" fmla="*/ 437541 h 5162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17721" h="516204">
                <a:moveTo>
                  <a:pt x="1417721" y="437541"/>
                </a:moveTo>
                <a:cubicBezTo>
                  <a:pt x="1417721" y="481003"/>
                  <a:pt x="1382520" y="516205"/>
                  <a:pt x="1339058" y="516205"/>
                </a:cubicBezTo>
                <a:lnTo>
                  <a:pt x="78663" y="516205"/>
                </a:lnTo>
                <a:cubicBezTo>
                  <a:pt x="35201" y="516205"/>
                  <a:pt x="0" y="481003"/>
                  <a:pt x="0" y="437541"/>
                </a:cubicBezTo>
                <a:lnTo>
                  <a:pt x="0" y="78663"/>
                </a:lnTo>
                <a:cubicBezTo>
                  <a:pt x="0" y="35202"/>
                  <a:pt x="35201" y="0"/>
                  <a:pt x="78663" y="0"/>
                </a:cubicBezTo>
                <a:lnTo>
                  <a:pt x="1339058" y="0"/>
                </a:lnTo>
                <a:cubicBezTo>
                  <a:pt x="1382520" y="0"/>
                  <a:pt x="1417721" y="35202"/>
                  <a:pt x="1417721" y="78663"/>
                </a:cubicBezTo>
                <a:lnTo>
                  <a:pt x="1417721" y="437541"/>
                </a:lnTo>
                <a:close/>
              </a:path>
            </a:pathLst>
          </a:custGeom>
          <a:solidFill>
            <a:srgbClr val="FFFFFF"/>
          </a:soli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454" name="Freeform: Shape 453">
            <a:extLst>
              <a:ext uri="{FF2B5EF4-FFF2-40B4-BE49-F238E27FC236}">
                <a16:creationId xmlns:a16="http://schemas.microsoft.com/office/drawing/2014/main" id="{F48B4E83-8771-49DE-867E-6D6A4EB8C043}"/>
              </a:ext>
            </a:extLst>
          </p:cNvPr>
          <p:cNvSpPr/>
          <p:nvPr/>
        </p:nvSpPr>
        <p:spPr>
          <a:xfrm>
            <a:off x="7278118" y="3546130"/>
            <a:ext cx="391383" cy="391383"/>
          </a:xfrm>
          <a:custGeom>
            <a:avLst/>
            <a:gdLst>
              <a:gd name="connsiteX0" fmla="*/ 366249 w 366248"/>
              <a:gd name="connsiteY0" fmla="*/ 183124 h 366248"/>
              <a:gd name="connsiteX1" fmla="*/ 183124 w 366248"/>
              <a:gd name="connsiteY1" fmla="*/ 366249 h 366248"/>
              <a:gd name="connsiteX2" fmla="*/ 0 w 366248"/>
              <a:gd name="connsiteY2" fmla="*/ 183124 h 366248"/>
              <a:gd name="connsiteX3" fmla="*/ 183124 w 366248"/>
              <a:gd name="connsiteY3" fmla="*/ 0 h 366248"/>
              <a:gd name="connsiteX4" fmla="*/ 366249 w 366248"/>
              <a:gd name="connsiteY4" fmla="*/ 183124 h 3662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66248" h="366248">
                <a:moveTo>
                  <a:pt x="366249" y="183124"/>
                </a:moveTo>
                <a:cubicBezTo>
                  <a:pt x="366249" y="284261"/>
                  <a:pt x="284261" y="366249"/>
                  <a:pt x="183124" y="366249"/>
                </a:cubicBezTo>
                <a:cubicBezTo>
                  <a:pt x="81987" y="366249"/>
                  <a:pt x="0" y="284261"/>
                  <a:pt x="0" y="183124"/>
                </a:cubicBezTo>
                <a:cubicBezTo>
                  <a:pt x="0" y="81988"/>
                  <a:pt x="81987" y="0"/>
                  <a:pt x="183124" y="0"/>
                </a:cubicBezTo>
                <a:cubicBezTo>
                  <a:pt x="284261" y="0"/>
                  <a:pt x="366249" y="81988"/>
                  <a:pt x="366249" y="183124"/>
                </a:cubicBezTo>
                <a:close/>
              </a:path>
            </a:pathLst>
          </a:custGeom>
          <a:solidFill>
            <a:schemeClr val="accent2"/>
          </a:soli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474" name="Freeform: Shape 473">
            <a:extLst>
              <a:ext uri="{FF2B5EF4-FFF2-40B4-BE49-F238E27FC236}">
                <a16:creationId xmlns:a16="http://schemas.microsoft.com/office/drawing/2014/main" id="{8252749D-75C0-4ED7-AD44-8E19C7752068}"/>
              </a:ext>
            </a:extLst>
          </p:cNvPr>
          <p:cNvSpPr/>
          <p:nvPr/>
        </p:nvSpPr>
        <p:spPr>
          <a:xfrm>
            <a:off x="6972561" y="2924697"/>
            <a:ext cx="130642" cy="130642"/>
          </a:xfrm>
          <a:custGeom>
            <a:avLst/>
            <a:gdLst>
              <a:gd name="connsiteX0" fmla="*/ 122253 w 122252"/>
              <a:gd name="connsiteY0" fmla="*/ 61126 h 122252"/>
              <a:gd name="connsiteX1" fmla="*/ 61126 w 122252"/>
              <a:gd name="connsiteY1" fmla="*/ 122252 h 122252"/>
              <a:gd name="connsiteX2" fmla="*/ 0 w 122252"/>
              <a:gd name="connsiteY2" fmla="*/ 61126 h 122252"/>
              <a:gd name="connsiteX3" fmla="*/ 61126 w 122252"/>
              <a:gd name="connsiteY3" fmla="*/ 0 h 122252"/>
              <a:gd name="connsiteX4" fmla="*/ 122253 w 122252"/>
              <a:gd name="connsiteY4" fmla="*/ 61126 h 1222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2252" h="122252">
                <a:moveTo>
                  <a:pt x="122253" y="61126"/>
                </a:moveTo>
                <a:cubicBezTo>
                  <a:pt x="122253" y="94885"/>
                  <a:pt x="94886" y="122252"/>
                  <a:pt x="61126" y="122252"/>
                </a:cubicBezTo>
                <a:cubicBezTo>
                  <a:pt x="27367" y="122252"/>
                  <a:pt x="0" y="94885"/>
                  <a:pt x="0" y="61126"/>
                </a:cubicBezTo>
                <a:cubicBezTo>
                  <a:pt x="0" y="27367"/>
                  <a:pt x="27367" y="0"/>
                  <a:pt x="61126" y="0"/>
                </a:cubicBezTo>
                <a:cubicBezTo>
                  <a:pt x="94886" y="0"/>
                  <a:pt x="122253" y="27367"/>
                  <a:pt x="122253" y="61126"/>
                </a:cubicBezTo>
                <a:close/>
              </a:path>
            </a:pathLst>
          </a:custGeom>
          <a:noFill/>
          <a:ln w="9525" cap="flat">
            <a:solidFill>
              <a:srgbClr val="999999"/>
            </a:solidFill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475" name="Freeform: Shape 474">
            <a:extLst>
              <a:ext uri="{FF2B5EF4-FFF2-40B4-BE49-F238E27FC236}">
                <a16:creationId xmlns:a16="http://schemas.microsoft.com/office/drawing/2014/main" id="{2EBC6894-FC87-4EEA-BB0C-5D64D76A84FE}"/>
              </a:ext>
            </a:extLst>
          </p:cNvPr>
          <p:cNvSpPr/>
          <p:nvPr/>
        </p:nvSpPr>
        <p:spPr>
          <a:xfrm>
            <a:off x="7005019" y="2957289"/>
            <a:ext cx="65457" cy="65457"/>
          </a:xfrm>
          <a:custGeom>
            <a:avLst/>
            <a:gdLst>
              <a:gd name="connsiteX0" fmla="*/ 61253 w 61253"/>
              <a:gd name="connsiteY0" fmla="*/ 30627 h 61253"/>
              <a:gd name="connsiteX1" fmla="*/ 30627 w 61253"/>
              <a:gd name="connsiteY1" fmla="*/ 61253 h 61253"/>
              <a:gd name="connsiteX2" fmla="*/ 0 w 61253"/>
              <a:gd name="connsiteY2" fmla="*/ 30627 h 61253"/>
              <a:gd name="connsiteX3" fmla="*/ 30627 w 61253"/>
              <a:gd name="connsiteY3" fmla="*/ 0 h 61253"/>
              <a:gd name="connsiteX4" fmla="*/ 61253 w 61253"/>
              <a:gd name="connsiteY4" fmla="*/ 30627 h 612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1253" h="61253">
                <a:moveTo>
                  <a:pt x="61253" y="30627"/>
                </a:moveTo>
                <a:cubicBezTo>
                  <a:pt x="61253" y="47529"/>
                  <a:pt x="47528" y="61253"/>
                  <a:pt x="30627" y="61253"/>
                </a:cubicBezTo>
                <a:cubicBezTo>
                  <a:pt x="13725" y="61253"/>
                  <a:pt x="0" y="47529"/>
                  <a:pt x="0" y="30627"/>
                </a:cubicBezTo>
                <a:cubicBezTo>
                  <a:pt x="0" y="13725"/>
                  <a:pt x="13725" y="0"/>
                  <a:pt x="30627" y="0"/>
                </a:cubicBezTo>
                <a:cubicBezTo>
                  <a:pt x="47656" y="0"/>
                  <a:pt x="61253" y="13725"/>
                  <a:pt x="61253" y="30627"/>
                </a:cubicBezTo>
                <a:close/>
              </a:path>
            </a:pathLst>
          </a:custGeom>
          <a:solidFill>
            <a:schemeClr val="accent2"/>
          </a:soli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477" name="Freeform: Shape 476">
            <a:extLst>
              <a:ext uri="{FF2B5EF4-FFF2-40B4-BE49-F238E27FC236}">
                <a16:creationId xmlns:a16="http://schemas.microsoft.com/office/drawing/2014/main" id="{82611BB8-7886-4736-935E-72B16170CB85}"/>
              </a:ext>
            </a:extLst>
          </p:cNvPr>
          <p:cNvSpPr/>
          <p:nvPr/>
        </p:nvSpPr>
        <p:spPr>
          <a:xfrm>
            <a:off x="6972561" y="3684106"/>
            <a:ext cx="130642" cy="130642"/>
          </a:xfrm>
          <a:custGeom>
            <a:avLst/>
            <a:gdLst>
              <a:gd name="connsiteX0" fmla="*/ 122253 w 122252"/>
              <a:gd name="connsiteY0" fmla="*/ 61126 h 122252"/>
              <a:gd name="connsiteX1" fmla="*/ 61127 w 122252"/>
              <a:gd name="connsiteY1" fmla="*/ 122252 h 122252"/>
              <a:gd name="connsiteX2" fmla="*/ 0 w 122252"/>
              <a:gd name="connsiteY2" fmla="*/ 61126 h 122252"/>
              <a:gd name="connsiteX3" fmla="*/ 61127 w 122252"/>
              <a:gd name="connsiteY3" fmla="*/ 0 h 122252"/>
              <a:gd name="connsiteX4" fmla="*/ 122253 w 122252"/>
              <a:gd name="connsiteY4" fmla="*/ 61126 h 1222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2252" h="122252">
                <a:moveTo>
                  <a:pt x="122253" y="61126"/>
                </a:moveTo>
                <a:cubicBezTo>
                  <a:pt x="122253" y="94930"/>
                  <a:pt x="94930" y="122252"/>
                  <a:pt x="61127" y="122252"/>
                </a:cubicBezTo>
                <a:cubicBezTo>
                  <a:pt x="27323" y="122252"/>
                  <a:pt x="0" y="94930"/>
                  <a:pt x="0" y="61126"/>
                </a:cubicBezTo>
                <a:cubicBezTo>
                  <a:pt x="0" y="27323"/>
                  <a:pt x="27323" y="0"/>
                  <a:pt x="61127" y="0"/>
                </a:cubicBezTo>
                <a:cubicBezTo>
                  <a:pt x="94930" y="0"/>
                  <a:pt x="122253" y="27323"/>
                  <a:pt x="122253" y="61126"/>
                </a:cubicBezTo>
                <a:close/>
              </a:path>
            </a:pathLst>
          </a:custGeom>
          <a:noFill/>
          <a:ln w="9525" cap="flat">
            <a:solidFill>
              <a:srgbClr val="999999"/>
            </a:solidFill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478" name="Freeform: Shape 477">
            <a:extLst>
              <a:ext uri="{FF2B5EF4-FFF2-40B4-BE49-F238E27FC236}">
                <a16:creationId xmlns:a16="http://schemas.microsoft.com/office/drawing/2014/main" id="{FFD1CABF-9499-4C64-8B75-408AD41DCC19}"/>
              </a:ext>
            </a:extLst>
          </p:cNvPr>
          <p:cNvSpPr/>
          <p:nvPr/>
        </p:nvSpPr>
        <p:spPr>
          <a:xfrm>
            <a:off x="7005019" y="3716698"/>
            <a:ext cx="65457" cy="65457"/>
          </a:xfrm>
          <a:custGeom>
            <a:avLst/>
            <a:gdLst>
              <a:gd name="connsiteX0" fmla="*/ 61253 w 61253"/>
              <a:gd name="connsiteY0" fmla="*/ 30626 h 61253"/>
              <a:gd name="connsiteX1" fmla="*/ 30627 w 61253"/>
              <a:gd name="connsiteY1" fmla="*/ 61253 h 61253"/>
              <a:gd name="connsiteX2" fmla="*/ 0 w 61253"/>
              <a:gd name="connsiteY2" fmla="*/ 30626 h 61253"/>
              <a:gd name="connsiteX3" fmla="*/ 30627 w 61253"/>
              <a:gd name="connsiteY3" fmla="*/ 0 h 61253"/>
              <a:gd name="connsiteX4" fmla="*/ 61253 w 61253"/>
              <a:gd name="connsiteY4" fmla="*/ 30626 h 612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1253" h="61253">
                <a:moveTo>
                  <a:pt x="61253" y="30626"/>
                </a:moveTo>
                <a:cubicBezTo>
                  <a:pt x="61253" y="47528"/>
                  <a:pt x="47528" y="61253"/>
                  <a:pt x="30627" y="61253"/>
                </a:cubicBezTo>
                <a:cubicBezTo>
                  <a:pt x="13725" y="61253"/>
                  <a:pt x="0" y="47528"/>
                  <a:pt x="0" y="30626"/>
                </a:cubicBezTo>
                <a:cubicBezTo>
                  <a:pt x="0" y="13725"/>
                  <a:pt x="13725" y="0"/>
                  <a:pt x="30627" y="0"/>
                </a:cubicBezTo>
                <a:cubicBezTo>
                  <a:pt x="47656" y="127"/>
                  <a:pt x="61253" y="13725"/>
                  <a:pt x="61253" y="30626"/>
                </a:cubicBezTo>
                <a:close/>
              </a:path>
            </a:pathLst>
          </a:custGeom>
          <a:solidFill>
            <a:schemeClr val="accent2"/>
          </a:soli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479" name="Freeform: Shape 478">
            <a:extLst>
              <a:ext uri="{FF2B5EF4-FFF2-40B4-BE49-F238E27FC236}">
                <a16:creationId xmlns:a16="http://schemas.microsoft.com/office/drawing/2014/main" id="{64381B66-07E0-4D7A-A7B3-6F9E054234F8}"/>
              </a:ext>
            </a:extLst>
          </p:cNvPr>
          <p:cNvSpPr/>
          <p:nvPr/>
        </p:nvSpPr>
        <p:spPr>
          <a:xfrm>
            <a:off x="6780944" y="2990018"/>
            <a:ext cx="191617" cy="759408"/>
          </a:xfrm>
          <a:custGeom>
            <a:avLst/>
            <a:gdLst>
              <a:gd name="connsiteX0" fmla="*/ 179312 w 179311"/>
              <a:gd name="connsiteY0" fmla="*/ 0 h 710639"/>
              <a:gd name="connsiteX1" fmla="*/ 0 w 179311"/>
              <a:gd name="connsiteY1" fmla="*/ 0 h 710639"/>
              <a:gd name="connsiteX2" fmla="*/ 0 w 179311"/>
              <a:gd name="connsiteY2" fmla="*/ 710640 h 710639"/>
              <a:gd name="connsiteX3" fmla="*/ 179312 w 179311"/>
              <a:gd name="connsiteY3" fmla="*/ 710640 h 7106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9311" h="710639">
                <a:moveTo>
                  <a:pt x="179312" y="0"/>
                </a:moveTo>
                <a:lnTo>
                  <a:pt x="0" y="0"/>
                </a:lnTo>
                <a:lnTo>
                  <a:pt x="0" y="710640"/>
                </a:lnTo>
                <a:lnTo>
                  <a:pt x="179312" y="710640"/>
                </a:lnTo>
              </a:path>
            </a:pathLst>
          </a:custGeom>
          <a:noFill/>
          <a:ln w="9525" cap="flat">
            <a:solidFill>
              <a:srgbClr val="999999"/>
            </a:solidFill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480" name="Freeform: Shape 479">
            <a:extLst>
              <a:ext uri="{FF2B5EF4-FFF2-40B4-BE49-F238E27FC236}">
                <a16:creationId xmlns:a16="http://schemas.microsoft.com/office/drawing/2014/main" id="{3BF53E41-CBF0-4040-A9B9-C453DF757231}"/>
              </a:ext>
            </a:extLst>
          </p:cNvPr>
          <p:cNvSpPr/>
          <p:nvPr/>
        </p:nvSpPr>
        <p:spPr>
          <a:xfrm>
            <a:off x="6602363" y="3365512"/>
            <a:ext cx="178580" cy="13580"/>
          </a:xfrm>
          <a:custGeom>
            <a:avLst/>
            <a:gdLst>
              <a:gd name="connsiteX0" fmla="*/ 167112 w 167112"/>
              <a:gd name="connsiteY0" fmla="*/ 0 h 12708"/>
              <a:gd name="connsiteX1" fmla="*/ 0 w 167112"/>
              <a:gd name="connsiteY1" fmla="*/ 0 h 127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7112" h="12708">
                <a:moveTo>
                  <a:pt x="167112" y="0"/>
                </a:moveTo>
                <a:lnTo>
                  <a:pt x="0" y="0"/>
                </a:lnTo>
              </a:path>
            </a:pathLst>
          </a:custGeom>
          <a:ln w="9525" cap="flat">
            <a:solidFill>
              <a:srgbClr val="999999"/>
            </a:solidFill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485" name="Freeform: Shape 484">
            <a:extLst>
              <a:ext uri="{FF2B5EF4-FFF2-40B4-BE49-F238E27FC236}">
                <a16:creationId xmlns:a16="http://schemas.microsoft.com/office/drawing/2014/main" id="{204A49D1-90F8-4A38-BE4A-C16B7E97452F}"/>
              </a:ext>
            </a:extLst>
          </p:cNvPr>
          <p:cNvSpPr/>
          <p:nvPr/>
        </p:nvSpPr>
        <p:spPr>
          <a:xfrm>
            <a:off x="7163908" y="4760478"/>
            <a:ext cx="1605595" cy="640310"/>
          </a:xfrm>
          <a:custGeom>
            <a:avLst/>
            <a:gdLst>
              <a:gd name="connsiteX0" fmla="*/ 1502484 w 1502484"/>
              <a:gd name="connsiteY0" fmla="*/ 514426 h 599189"/>
              <a:gd name="connsiteX1" fmla="*/ 1417721 w 1502484"/>
              <a:gd name="connsiteY1" fmla="*/ 599189 h 599189"/>
              <a:gd name="connsiteX2" fmla="*/ 84763 w 1502484"/>
              <a:gd name="connsiteY2" fmla="*/ 599189 h 599189"/>
              <a:gd name="connsiteX3" fmla="*/ 0 w 1502484"/>
              <a:gd name="connsiteY3" fmla="*/ 514426 h 599189"/>
              <a:gd name="connsiteX4" fmla="*/ 0 w 1502484"/>
              <a:gd name="connsiteY4" fmla="*/ 84763 h 599189"/>
              <a:gd name="connsiteX5" fmla="*/ 84763 w 1502484"/>
              <a:gd name="connsiteY5" fmla="*/ 0 h 599189"/>
              <a:gd name="connsiteX6" fmla="*/ 1417721 w 1502484"/>
              <a:gd name="connsiteY6" fmla="*/ 0 h 599189"/>
              <a:gd name="connsiteX7" fmla="*/ 1502484 w 1502484"/>
              <a:gd name="connsiteY7" fmla="*/ 84763 h 599189"/>
              <a:gd name="connsiteX8" fmla="*/ 1502484 w 1502484"/>
              <a:gd name="connsiteY8" fmla="*/ 514426 h 5991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502484" h="599189">
                <a:moveTo>
                  <a:pt x="1502484" y="514426"/>
                </a:moveTo>
                <a:cubicBezTo>
                  <a:pt x="1502484" y="561319"/>
                  <a:pt x="1464487" y="599189"/>
                  <a:pt x="1417721" y="599189"/>
                </a:cubicBezTo>
                <a:lnTo>
                  <a:pt x="84763" y="599189"/>
                </a:lnTo>
                <a:cubicBezTo>
                  <a:pt x="37870" y="599189"/>
                  <a:pt x="0" y="561192"/>
                  <a:pt x="0" y="514426"/>
                </a:cubicBezTo>
                <a:lnTo>
                  <a:pt x="0" y="84763"/>
                </a:lnTo>
                <a:cubicBezTo>
                  <a:pt x="0" y="37870"/>
                  <a:pt x="37997" y="0"/>
                  <a:pt x="84763" y="0"/>
                </a:cubicBezTo>
                <a:lnTo>
                  <a:pt x="1417721" y="0"/>
                </a:lnTo>
                <a:cubicBezTo>
                  <a:pt x="1464614" y="0"/>
                  <a:pt x="1502484" y="37997"/>
                  <a:pt x="1502484" y="84763"/>
                </a:cubicBezTo>
                <a:lnTo>
                  <a:pt x="1502484" y="514426"/>
                </a:lnTo>
                <a:close/>
              </a:path>
            </a:pathLst>
          </a:custGeom>
          <a:solidFill>
            <a:schemeClr val="accent2"/>
          </a:soli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486" name="Freeform: Shape 485">
            <a:extLst>
              <a:ext uri="{FF2B5EF4-FFF2-40B4-BE49-F238E27FC236}">
                <a16:creationId xmlns:a16="http://schemas.microsoft.com/office/drawing/2014/main" id="{C448C763-6860-416B-895E-5D29F501E4BB}"/>
              </a:ext>
            </a:extLst>
          </p:cNvPr>
          <p:cNvSpPr/>
          <p:nvPr/>
        </p:nvSpPr>
        <p:spPr>
          <a:xfrm>
            <a:off x="7209130" y="4804750"/>
            <a:ext cx="1515015" cy="551631"/>
          </a:xfrm>
          <a:custGeom>
            <a:avLst/>
            <a:gdLst>
              <a:gd name="connsiteX0" fmla="*/ 1417721 w 1417721"/>
              <a:gd name="connsiteY0" fmla="*/ 437542 h 516205"/>
              <a:gd name="connsiteX1" fmla="*/ 1339058 w 1417721"/>
              <a:gd name="connsiteY1" fmla="*/ 516205 h 516205"/>
              <a:gd name="connsiteX2" fmla="*/ 78663 w 1417721"/>
              <a:gd name="connsiteY2" fmla="*/ 516205 h 516205"/>
              <a:gd name="connsiteX3" fmla="*/ 0 w 1417721"/>
              <a:gd name="connsiteY3" fmla="*/ 437542 h 516205"/>
              <a:gd name="connsiteX4" fmla="*/ 0 w 1417721"/>
              <a:gd name="connsiteY4" fmla="*/ 78663 h 516205"/>
              <a:gd name="connsiteX5" fmla="*/ 78663 w 1417721"/>
              <a:gd name="connsiteY5" fmla="*/ 0 h 516205"/>
              <a:gd name="connsiteX6" fmla="*/ 1339058 w 1417721"/>
              <a:gd name="connsiteY6" fmla="*/ 0 h 516205"/>
              <a:gd name="connsiteX7" fmla="*/ 1417721 w 1417721"/>
              <a:gd name="connsiteY7" fmla="*/ 78663 h 516205"/>
              <a:gd name="connsiteX8" fmla="*/ 1417721 w 1417721"/>
              <a:gd name="connsiteY8" fmla="*/ 437542 h 5162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17721" h="516205">
                <a:moveTo>
                  <a:pt x="1417721" y="437542"/>
                </a:moveTo>
                <a:cubicBezTo>
                  <a:pt x="1417721" y="481003"/>
                  <a:pt x="1382520" y="516205"/>
                  <a:pt x="1339058" y="516205"/>
                </a:cubicBezTo>
                <a:lnTo>
                  <a:pt x="78663" y="516205"/>
                </a:lnTo>
                <a:cubicBezTo>
                  <a:pt x="35201" y="516205"/>
                  <a:pt x="0" y="481003"/>
                  <a:pt x="0" y="437542"/>
                </a:cubicBezTo>
                <a:lnTo>
                  <a:pt x="0" y="78663"/>
                </a:lnTo>
                <a:cubicBezTo>
                  <a:pt x="0" y="35202"/>
                  <a:pt x="35201" y="0"/>
                  <a:pt x="78663" y="0"/>
                </a:cubicBezTo>
                <a:lnTo>
                  <a:pt x="1339058" y="0"/>
                </a:lnTo>
                <a:cubicBezTo>
                  <a:pt x="1382520" y="0"/>
                  <a:pt x="1417721" y="35202"/>
                  <a:pt x="1417721" y="78663"/>
                </a:cubicBezTo>
                <a:lnTo>
                  <a:pt x="1417721" y="437542"/>
                </a:lnTo>
                <a:close/>
              </a:path>
            </a:pathLst>
          </a:custGeom>
          <a:solidFill>
            <a:srgbClr val="FFFFFF"/>
          </a:soli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487" name="Freeform: Shape 486">
            <a:extLst>
              <a:ext uri="{FF2B5EF4-FFF2-40B4-BE49-F238E27FC236}">
                <a16:creationId xmlns:a16="http://schemas.microsoft.com/office/drawing/2014/main" id="{4DE83A91-671B-4266-BB39-7F2DAE877220}"/>
              </a:ext>
            </a:extLst>
          </p:cNvPr>
          <p:cNvSpPr/>
          <p:nvPr/>
        </p:nvSpPr>
        <p:spPr>
          <a:xfrm>
            <a:off x="7278118" y="4885687"/>
            <a:ext cx="391383" cy="391383"/>
          </a:xfrm>
          <a:custGeom>
            <a:avLst/>
            <a:gdLst>
              <a:gd name="connsiteX0" fmla="*/ 366249 w 366248"/>
              <a:gd name="connsiteY0" fmla="*/ 183125 h 366248"/>
              <a:gd name="connsiteX1" fmla="*/ 183124 w 366248"/>
              <a:gd name="connsiteY1" fmla="*/ 366249 h 366248"/>
              <a:gd name="connsiteX2" fmla="*/ 0 w 366248"/>
              <a:gd name="connsiteY2" fmla="*/ 183125 h 366248"/>
              <a:gd name="connsiteX3" fmla="*/ 183124 w 366248"/>
              <a:gd name="connsiteY3" fmla="*/ 0 h 366248"/>
              <a:gd name="connsiteX4" fmla="*/ 366249 w 366248"/>
              <a:gd name="connsiteY4" fmla="*/ 183125 h 3662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66248" h="366248">
                <a:moveTo>
                  <a:pt x="366249" y="183125"/>
                </a:moveTo>
                <a:cubicBezTo>
                  <a:pt x="366249" y="284262"/>
                  <a:pt x="284261" y="366249"/>
                  <a:pt x="183124" y="366249"/>
                </a:cubicBezTo>
                <a:cubicBezTo>
                  <a:pt x="81987" y="366249"/>
                  <a:pt x="0" y="284262"/>
                  <a:pt x="0" y="183125"/>
                </a:cubicBezTo>
                <a:cubicBezTo>
                  <a:pt x="0" y="81988"/>
                  <a:pt x="81987" y="0"/>
                  <a:pt x="183124" y="0"/>
                </a:cubicBezTo>
                <a:cubicBezTo>
                  <a:pt x="284261" y="0"/>
                  <a:pt x="366249" y="81988"/>
                  <a:pt x="366249" y="183125"/>
                </a:cubicBezTo>
                <a:close/>
              </a:path>
            </a:pathLst>
          </a:custGeom>
          <a:solidFill>
            <a:schemeClr val="accent2"/>
          </a:soli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508" name="Freeform: Shape 507">
            <a:extLst>
              <a:ext uri="{FF2B5EF4-FFF2-40B4-BE49-F238E27FC236}">
                <a16:creationId xmlns:a16="http://schemas.microsoft.com/office/drawing/2014/main" id="{65B7AA4C-23F6-4374-879D-A8D6DBBA2D94}"/>
              </a:ext>
            </a:extLst>
          </p:cNvPr>
          <p:cNvSpPr/>
          <p:nvPr/>
        </p:nvSpPr>
        <p:spPr>
          <a:xfrm>
            <a:off x="7163908" y="5511467"/>
            <a:ext cx="1605595" cy="640310"/>
          </a:xfrm>
          <a:custGeom>
            <a:avLst/>
            <a:gdLst>
              <a:gd name="connsiteX0" fmla="*/ 1502484 w 1502484"/>
              <a:gd name="connsiteY0" fmla="*/ 514426 h 599189"/>
              <a:gd name="connsiteX1" fmla="*/ 1417721 w 1502484"/>
              <a:gd name="connsiteY1" fmla="*/ 599189 h 599189"/>
              <a:gd name="connsiteX2" fmla="*/ 84763 w 1502484"/>
              <a:gd name="connsiteY2" fmla="*/ 599189 h 599189"/>
              <a:gd name="connsiteX3" fmla="*/ 0 w 1502484"/>
              <a:gd name="connsiteY3" fmla="*/ 514426 h 599189"/>
              <a:gd name="connsiteX4" fmla="*/ 0 w 1502484"/>
              <a:gd name="connsiteY4" fmla="*/ 84764 h 599189"/>
              <a:gd name="connsiteX5" fmla="*/ 84763 w 1502484"/>
              <a:gd name="connsiteY5" fmla="*/ 0 h 599189"/>
              <a:gd name="connsiteX6" fmla="*/ 1417721 w 1502484"/>
              <a:gd name="connsiteY6" fmla="*/ 0 h 599189"/>
              <a:gd name="connsiteX7" fmla="*/ 1502484 w 1502484"/>
              <a:gd name="connsiteY7" fmla="*/ 84764 h 599189"/>
              <a:gd name="connsiteX8" fmla="*/ 1502484 w 1502484"/>
              <a:gd name="connsiteY8" fmla="*/ 514426 h 5991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502484" h="599189">
                <a:moveTo>
                  <a:pt x="1502484" y="514426"/>
                </a:moveTo>
                <a:cubicBezTo>
                  <a:pt x="1502484" y="561319"/>
                  <a:pt x="1464487" y="599189"/>
                  <a:pt x="1417721" y="599189"/>
                </a:cubicBezTo>
                <a:lnTo>
                  <a:pt x="84763" y="599189"/>
                </a:lnTo>
                <a:cubicBezTo>
                  <a:pt x="37870" y="599189"/>
                  <a:pt x="0" y="561192"/>
                  <a:pt x="0" y="514426"/>
                </a:cubicBezTo>
                <a:lnTo>
                  <a:pt x="0" y="84764"/>
                </a:lnTo>
                <a:cubicBezTo>
                  <a:pt x="0" y="37870"/>
                  <a:pt x="37997" y="0"/>
                  <a:pt x="84763" y="0"/>
                </a:cubicBezTo>
                <a:lnTo>
                  <a:pt x="1417721" y="0"/>
                </a:lnTo>
                <a:cubicBezTo>
                  <a:pt x="1464614" y="0"/>
                  <a:pt x="1502484" y="37997"/>
                  <a:pt x="1502484" y="84764"/>
                </a:cubicBezTo>
                <a:lnTo>
                  <a:pt x="1502484" y="514426"/>
                </a:lnTo>
                <a:close/>
              </a:path>
            </a:pathLst>
          </a:custGeom>
          <a:solidFill>
            <a:schemeClr val="accent2"/>
          </a:soli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509" name="Freeform: Shape 508">
            <a:extLst>
              <a:ext uri="{FF2B5EF4-FFF2-40B4-BE49-F238E27FC236}">
                <a16:creationId xmlns:a16="http://schemas.microsoft.com/office/drawing/2014/main" id="{7AD3F26F-70CC-41F6-BD5B-D85397CE41C6}"/>
              </a:ext>
            </a:extLst>
          </p:cNvPr>
          <p:cNvSpPr/>
          <p:nvPr/>
        </p:nvSpPr>
        <p:spPr>
          <a:xfrm>
            <a:off x="7209130" y="5555739"/>
            <a:ext cx="1515015" cy="551630"/>
          </a:xfrm>
          <a:custGeom>
            <a:avLst/>
            <a:gdLst>
              <a:gd name="connsiteX0" fmla="*/ 1417721 w 1417721"/>
              <a:gd name="connsiteY0" fmla="*/ 437541 h 516204"/>
              <a:gd name="connsiteX1" fmla="*/ 1339058 w 1417721"/>
              <a:gd name="connsiteY1" fmla="*/ 516205 h 516204"/>
              <a:gd name="connsiteX2" fmla="*/ 78663 w 1417721"/>
              <a:gd name="connsiteY2" fmla="*/ 516205 h 516204"/>
              <a:gd name="connsiteX3" fmla="*/ 0 w 1417721"/>
              <a:gd name="connsiteY3" fmla="*/ 437541 h 516204"/>
              <a:gd name="connsiteX4" fmla="*/ 0 w 1417721"/>
              <a:gd name="connsiteY4" fmla="*/ 78663 h 516204"/>
              <a:gd name="connsiteX5" fmla="*/ 78663 w 1417721"/>
              <a:gd name="connsiteY5" fmla="*/ 0 h 516204"/>
              <a:gd name="connsiteX6" fmla="*/ 1339058 w 1417721"/>
              <a:gd name="connsiteY6" fmla="*/ 0 h 516204"/>
              <a:gd name="connsiteX7" fmla="*/ 1417721 w 1417721"/>
              <a:gd name="connsiteY7" fmla="*/ 78663 h 516204"/>
              <a:gd name="connsiteX8" fmla="*/ 1417721 w 1417721"/>
              <a:gd name="connsiteY8" fmla="*/ 437541 h 5162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17721" h="516204">
                <a:moveTo>
                  <a:pt x="1417721" y="437541"/>
                </a:moveTo>
                <a:cubicBezTo>
                  <a:pt x="1417721" y="481003"/>
                  <a:pt x="1382520" y="516205"/>
                  <a:pt x="1339058" y="516205"/>
                </a:cubicBezTo>
                <a:lnTo>
                  <a:pt x="78663" y="516205"/>
                </a:lnTo>
                <a:cubicBezTo>
                  <a:pt x="35201" y="516205"/>
                  <a:pt x="0" y="481003"/>
                  <a:pt x="0" y="437541"/>
                </a:cubicBezTo>
                <a:lnTo>
                  <a:pt x="0" y="78663"/>
                </a:lnTo>
                <a:cubicBezTo>
                  <a:pt x="0" y="35201"/>
                  <a:pt x="35201" y="0"/>
                  <a:pt x="78663" y="0"/>
                </a:cubicBezTo>
                <a:lnTo>
                  <a:pt x="1339058" y="0"/>
                </a:lnTo>
                <a:cubicBezTo>
                  <a:pt x="1382520" y="0"/>
                  <a:pt x="1417721" y="35201"/>
                  <a:pt x="1417721" y="78663"/>
                </a:cubicBezTo>
                <a:lnTo>
                  <a:pt x="1417721" y="437541"/>
                </a:lnTo>
                <a:close/>
              </a:path>
            </a:pathLst>
          </a:custGeom>
          <a:solidFill>
            <a:srgbClr val="FFFFFF"/>
          </a:soli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510" name="Freeform: Shape 509">
            <a:extLst>
              <a:ext uri="{FF2B5EF4-FFF2-40B4-BE49-F238E27FC236}">
                <a16:creationId xmlns:a16="http://schemas.microsoft.com/office/drawing/2014/main" id="{4A9924F9-7B76-4C23-AA3A-6BDF082EAF31}"/>
              </a:ext>
            </a:extLst>
          </p:cNvPr>
          <p:cNvSpPr/>
          <p:nvPr/>
        </p:nvSpPr>
        <p:spPr>
          <a:xfrm>
            <a:off x="7278118" y="5636677"/>
            <a:ext cx="391383" cy="391383"/>
          </a:xfrm>
          <a:custGeom>
            <a:avLst/>
            <a:gdLst>
              <a:gd name="connsiteX0" fmla="*/ 366249 w 366248"/>
              <a:gd name="connsiteY0" fmla="*/ 183124 h 366248"/>
              <a:gd name="connsiteX1" fmla="*/ 183124 w 366248"/>
              <a:gd name="connsiteY1" fmla="*/ 366249 h 366248"/>
              <a:gd name="connsiteX2" fmla="*/ 0 w 366248"/>
              <a:gd name="connsiteY2" fmla="*/ 183124 h 366248"/>
              <a:gd name="connsiteX3" fmla="*/ 183124 w 366248"/>
              <a:gd name="connsiteY3" fmla="*/ 0 h 366248"/>
              <a:gd name="connsiteX4" fmla="*/ 366249 w 366248"/>
              <a:gd name="connsiteY4" fmla="*/ 183124 h 3662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66248" h="366248">
                <a:moveTo>
                  <a:pt x="366249" y="183124"/>
                </a:moveTo>
                <a:cubicBezTo>
                  <a:pt x="366249" y="284261"/>
                  <a:pt x="284261" y="366249"/>
                  <a:pt x="183124" y="366249"/>
                </a:cubicBezTo>
                <a:cubicBezTo>
                  <a:pt x="81987" y="366249"/>
                  <a:pt x="0" y="284261"/>
                  <a:pt x="0" y="183124"/>
                </a:cubicBezTo>
                <a:cubicBezTo>
                  <a:pt x="0" y="81987"/>
                  <a:pt x="81987" y="0"/>
                  <a:pt x="183124" y="0"/>
                </a:cubicBezTo>
                <a:cubicBezTo>
                  <a:pt x="284261" y="0"/>
                  <a:pt x="366249" y="81987"/>
                  <a:pt x="366249" y="183124"/>
                </a:cubicBezTo>
                <a:close/>
              </a:path>
            </a:pathLst>
          </a:custGeom>
          <a:solidFill>
            <a:schemeClr val="accent2"/>
          </a:soli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530" name="Freeform: Shape 529">
            <a:extLst>
              <a:ext uri="{FF2B5EF4-FFF2-40B4-BE49-F238E27FC236}">
                <a16:creationId xmlns:a16="http://schemas.microsoft.com/office/drawing/2014/main" id="{DBC9107A-E2AD-4D7B-9A21-BE72DF7886FE}"/>
              </a:ext>
            </a:extLst>
          </p:cNvPr>
          <p:cNvSpPr/>
          <p:nvPr/>
        </p:nvSpPr>
        <p:spPr>
          <a:xfrm>
            <a:off x="6972561" y="5015244"/>
            <a:ext cx="130642" cy="130642"/>
          </a:xfrm>
          <a:custGeom>
            <a:avLst/>
            <a:gdLst>
              <a:gd name="connsiteX0" fmla="*/ 122253 w 122252"/>
              <a:gd name="connsiteY0" fmla="*/ 61127 h 122252"/>
              <a:gd name="connsiteX1" fmla="*/ 61127 w 122252"/>
              <a:gd name="connsiteY1" fmla="*/ 122253 h 122252"/>
              <a:gd name="connsiteX2" fmla="*/ 0 w 122252"/>
              <a:gd name="connsiteY2" fmla="*/ 61127 h 122252"/>
              <a:gd name="connsiteX3" fmla="*/ 61127 w 122252"/>
              <a:gd name="connsiteY3" fmla="*/ 0 h 122252"/>
              <a:gd name="connsiteX4" fmla="*/ 122253 w 122252"/>
              <a:gd name="connsiteY4" fmla="*/ 61127 h 1222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2252" h="122252">
                <a:moveTo>
                  <a:pt x="122253" y="61127"/>
                </a:moveTo>
                <a:cubicBezTo>
                  <a:pt x="122253" y="94930"/>
                  <a:pt x="94930" y="122253"/>
                  <a:pt x="61127" y="122253"/>
                </a:cubicBezTo>
                <a:cubicBezTo>
                  <a:pt x="27323" y="122253"/>
                  <a:pt x="0" y="94930"/>
                  <a:pt x="0" y="61127"/>
                </a:cubicBezTo>
                <a:cubicBezTo>
                  <a:pt x="0" y="27323"/>
                  <a:pt x="27323" y="0"/>
                  <a:pt x="61127" y="0"/>
                </a:cubicBezTo>
                <a:cubicBezTo>
                  <a:pt x="94930" y="0"/>
                  <a:pt x="122253" y="27323"/>
                  <a:pt x="122253" y="61127"/>
                </a:cubicBezTo>
                <a:close/>
              </a:path>
            </a:pathLst>
          </a:custGeom>
          <a:noFill/>
          <a:ln w="9525" cap="flat">
            <a:solidFill>
              <a:srgbClr val="999999"/>
            </a:solidFill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531" name="Freeform: Shape 530">
            <a:extLst>
              <a:ext uri="{FF2B5EF4-FFF2-40B4-BE49-F238E27FC236}">
                <a16:creationId xmlns:a16="http://schemas.microsoft.com/office/drawing/2014/main" id="{FDD7A74C-9AE7-4ADA-9F6C-5CC9A5778BDE}"/>
              </a:ext>
            </a:extLst>
          </p:cNvPr>
          <p:cNvSpPr/>
          <p:nvPr/>
        </p:nvSpPr>
        <p:spPr>
          <a:xfrm>
            <a:off x="7005019" y="5047837"/>
            <a:ext cx="65457" cy="65456"/>
          </a:xfrm>
          <a:custGeom>
            <a:avLst/>
            <a:gdLst>
              <a:gd name="connsiteX0" fmla="*/ 61253 w 61253"/>
              <a:gd name="connsiteY0" fmla="*/ 30627 h 61252"/>
              <a:gd name="connsiteX1" fmla="*/ 30627 w 61253"/>
              <a:gd name="connsiteY1" fmla="*/ 61253 h 61252"/>
              <a:gd name="connsiteX2" fmla="*/ 0 w 61253"/>
              <a:gd name="connsiteY2" fmla="*/ 30627 h 61252"/>
              <a:gd name="connsiteX3" fmla="*/ 30627 w 61253"/>
              <a:gd name="connsiteY3" fmla="*/ 0 h 61252"/>
              <a:gd name="connsiteX4" fmla="*/ 61253 w 61253"/>
              <a:gd name="connsiteY4" fmla="*/ 30627 h 612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1253" h="61252">
                <a:moveTo>
                  <a:pt x="61253" y="30627"/>
                </a:moveTo>
                <a:cubicBezTo>
                  <a:pt x="61253" y="47528"/>
                  <a:pt x="47528" y="61253"/>
                  <a:pt x="30627" y="61253"/>
                </a:cubicBezTo>
                <a:cubicBezTo>
                  <a:pt x="13725" y="61253"/>
                  <a:pt x="0" y="47528"/>
                  <a:pt x="0" y="30627"/>
                </a:cubicBezTo>
                <a:cubicBezTo>
                  <a:pt x="0" y="13725"/>
                  <a:pt x="13725" y="0"/>
                  <a:pt x="30627" y="0"/>
                </a:cubicBezTo>
                <a:cubicBezTo>
                  <a:pt x="47656" y="0"/>
                  <a:pt x="61253" y="13725"/>
                  <a:pt x="61253" y="30627"/>
                </a:cubicBezTo>
                <a:close/>
              </a:path>
            </a:pathLst>
          </a:custGeom>
          <a:solidFill>
            <a:schemeClr val="accent2"/>
          </a:soli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533" name="Freeform: Shape 532">
            <a:extLst>
              <a:ext uri="{FF2B5EF4-FFF2-40B4-BE49-F238E27FC236}">
                <a16:creationId xmlns:a16="http://schemas.microsoft.com/office/drawing/2014/main" id="{01DAF372-E1AC-4724-86EC-082C2A09C7B7}"/>
              </a:ext>
            </a:extLst>
          </p:cNvPr>
          <p:cNvSpPr/>
          <p:nvPr/>
        </p:nvSpPr>
        <p:spPr>
          <a:xfrm>
            <a:off x="6972561" y="5774653"/>
            <a:ext cx="130642" cy="130642"/>
          </a:xfrm>
          <a:custGeom>
            <a:avLst/>
            <a:gdLst>
              <a:gd name="connsiteX0" fmla="*/ 122253 w 122252"/>
              <a:gd name="connsiteY0" fmla="*/ 61126 h 122252"/>
              <a:gd name="connsiteX1" fmla="*/ 61126 w 122252"/>
              <a:gd name="connsiteY1" fmla="*/ 122252 h 122252"/>
              <a:gd name="connsiteX2" fmla="*/ 0 w 122252"/>
              <a:gd name="connsiteY2" fmla="*/ 61126 h 122252"/>
              <a:gd name="connsiteX3" fmla="*/ 61126 w 122252"/>
              <a:gd name="connsiteY3" fmla="*/ 0 h 122252"/>
              <a:gd name="connsiteX4" fmla="*/ 122253 w 122252"/>
              <a:gd name="connsiteY4" fmla="*/ 61126 h 1222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2252" h="122252">
                <a:moveTo>
                  <a:pt x="122253" y="61126"/>
                </a:moveTo>
                <a:cubicBezTo>
                  <a:pt x="122253" y="94885"/>
                  <a:pt x="94886" y="122252"/>
                  <a:pt x="61126" y="122252"/>
                </a:cubicBezTo>
                <a:cubicBezTo>
                  <a:pt x="27367" y="122252"/>
                  <a:pt x="0" y="94885"/>
                  <a:pt x="0" y="61126"/>
                </a:cubicBezTo>
                <a:cubicBezTo>
                  <a:pt x="0" y="27367"/>
                  <a:pt x="27367" y="0"/>
                  <a:pt x="61126" y="0"/>
                </a:cubicBezTo>
                <a:cubicBezTo>
                  <a:pt x="94886" y="0"/>
                  <a:pt x="122253" y="27367"/>
                  <a:pt x="122253" y="61126"/>
                </a:cubicBezTo>
                <a:close/>
              </a:path>
            </a:pathLst>
          </a:custGeom>
          <a:noFill/>
          <a:ln w="9525" cap="flat">
            <a:solidFill>
              <a:srgbClr val="999999"/>
            </a:solidFill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534" name="Freeform: Shape 533">
            <a:extLst>
              <a:ext uri="{FF2B5EF4-FFF2-40B4-BE49-F238E27FC236}">
                <a16:creationId xmlns:a16="http://schemas.microsoft.com/office/drawing/2014/main" id="{B076EC11-BDEC-4651-AA9B-E59E5356E036}"/>
              </a:ext>
            </a:extLst>
          </p:cNvPr>
          <p:cNvSpPr/>
          <p:nvPr/>
        </p:nvSpPr>
        <p:spPr>
          <a:xfrm>
            <a:off x="7005155" y="5807245"/>
            <a:ext cx="65457" cy="65457"/>
          </a:xfrm>
          <a:custGeom>
            <a:avLst/>
            <a:gdLst>
              <a:gd name="connsiteX0" fmla="*/ 61253 w 61253"/>
              <a:gd name="connsiteY0" fmla="*/ 30627 h 61253"/>
              <a:gd name="connsiteX1" fmla="*/ 30626 w 61253"/>
              <a:gd name="connsiteY1" fmla="*/ 61253 h 61253"/>
              <a:gd name="connsiteX2" fmla="*/ 0 w 61253"/>
              <a:gd name="connsiteY2" fmla="*/ 30627 h 61253"/>
              <a:gd name="connsiteX3" fmla="*/ 30626 w 61253"/>
              <a:gd name="connsiteY3" fmla="*/ 0 h 61253"/>
              <a:gd name="connsiteX4" fmla="*/ 61253 w 61253"/>
              <a:gd name="connsiteY4" fmla="*/ 30627 h 612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1253" h="61253">
                <a:moveTo>
                  <a:pt x="61253" y="30627"/>
                </a:moveTo>
                <a:cubicBezTo>
                  <a:pt x="61253" y="47541"/>
                  <a:pt x="47541" y="61253"/>
                  <a:pt x="30626" y="61253"/>
                </a:cubicBezTo>
                <a:cubicBezTo>
                  <a:pt x="13712" y="61253"/>
                  <a:pt x="0" y="47541"/>
                  <a:pt x="0" y="30627"/>
                </a:cubicBezTo>
                <a:cubicBezTo>
                  <a:pt x="0" y="13712"/>
                  <a:pt x="13712" y="0"/>
                  <a:pt x="30626" y="0"/>
                </a:cubicBezTo>
                <a:cubicBezTo>
                  <a:pt x="47541" y="0"/>
                  <a:pt x="61253" y="13712"/>
                  <a:pt x="61253" y="30627"/>
                </a:cubicBezTo>
                <a:close/>
              </a:path>
            </a:pathLst>
          </a:custGeom>
          <a:solidFill>
            <a:schemeClr val="accent2"/>
          </a:soli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535" name="Freeform: Shape 534">
            <a:extLst>
              <a:ext uri="{FF2B5EF4-FFF2-40B4-BE49-F238E27FC236}">
                <a16:creationId xmlns:a16="http://schemas.microsoft.com/office/drawing/2014/main" id="{AB93BD38-2F2D-4FF4-8079-79977F99AD99}"/>
              </a:ext>
            </a:extLst>
          </p:cNvPr>
          <p:cNvSpPr/>
          <p:nvPr/>
        </p:nvSpPr>
        <p:spPr>
          <a:xfrm>
            <a:off x="6780944" y="5080566"/>
            <a:ext cx="191617" cy="759408"/>
          </a:xfrm>
          <a:custGeom>
            <a:avLst/>
            <a:gdLst>
              <a:gd name="connsiteX0" fmla="*/ 179312 w 179311"/>
              <a:gd name="connsiteY0" fmla="*/ 0 h 710639"/>
              <a:gd name="connsiteX1" fmla="*/ 0 w 179311"/>
              <a:gd name="connsiteY1" fmla="*/ 0 h 710639"/>
              <a:gd name="connsiteX2" fmla="*/ 0 w 179311"/>
              <a:gd name="connsiteY2" fmla="*/ 710639 h 710639"/>
              <a:gd name="connsiteX3" fmla="*/ 179312 w 179311"/>
              <a:gd name="connsiteY3" fmla="*/ 710639 h 7106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9311" h="710639">
                <a:moveTo>
                  <a:pt x="179312" y="0"/>
                </a:moveTo>
                <a:lnTo>
                  <a:pt x="0" y="0"/>
                </a:lnTo>
                <a:lnTo>
                  <a:pt x="0" y="710639"/>
                </a:lnTo>
                <a:lnTo>
                  <a:pt x="179312" y="710639"/>
                </a:lnTo>
              </a:path>
            </a:pathLst>
          </a:custGeom>
          <a:noFill/>
          <a:ln w="9525" cap="flat">
            <a:solidFill>
              <a:srgbClr val="999999"/>
            </a:solidFill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536" name="Freeform: Shape 535">
            <a:extLst>
              <a:ext uri="{FF2B5EF4-FFF2-40B4-BE49-F238E27FC236}">
                <a16:creationId xmlns:a16="http://schemas.microsoft.com/office/drawing/2014/main" id="{6DD7026B-7C2D-4C83-B27F-2F367803CEE4}"/>
              </a:ext>
            </a:extLst>
          </p:cNvPr>
          <p:cNvSpPr/>
          <p:nvPr/>
        </p:nvSpPr>
        <p:spPr>
          <a:xfrm>
            <a:off x="6602363" y="5456060"/>
            <a:ext cx="178580" cy="13580"/>
          </a:xfrm>
          <a:custGeom>
            <a:avLst/>
            <a:gdLst>
              <a:gd name="connsiteX0" fmla="*/ 167112 w 167112"/>
              <a:gd name="connsiteY0" fmla="*/ 0 h 12708"/>
              <a:gd name="connsiteX1" fmla="*/ 0 w 167112"/>
              <a:gd name="connsiteY1" fmla="*/ 0 h 127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7112" h="12708">
                <a:moveTo>
                  <a:pt x="167112" y="0"/>
                </a:moveTo>
                <a:lnTo>
                  <a:pt x="0" y="0"/>
                </a:lnTo>
              </a:path>
            </a:pathLst>
          </a:custGeom>
          <a:ln w="9525" cap="flat">
            <a:solidFill>
              <a:srgbClr val="999999"/>
            </a:solidFill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E4E181B-82F9-41AD-9115-9F362BA3A307}"/>
              </a:ext>
            </a:extLst>
          </p:cNvPr>
          <p:cNvSpPr txBox="1"/>
          <p:nvPr/>
        </p:nvSpPr>
        <p:spPr>
          <a:xfrm>
            <a:off x="615778" y="1553201"/>
            <a:ext cx="4270258" cy="61555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t-IT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Sed quia consequuntur magni dolores eos qui ratione voluptatem sequi nesciunt.</a:t>
            </a:r>
            <a:endParaRPr lang="en-ID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4FF6E7B-FF1A-44EB-8472-C163904E5297}"/>
              </a:ext>
            </a:extLst>
          </p:cNvPr>
          <p:cNvSpPr txBox="1"/>
          <p:nvPr/>
        </p:nvSpPr>
        <p:spPr>
          <a:xfrm>
            <a:off x="615778" y="951510"/>
            <a:ext cx="3734549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1600" b="0" i="0" dirty="0">
                <a:solidFill>
                  <a:srgbClr val="000000"/>
                </a:solidFill>
                <a:effectLst/>
                <a:latin typeface="+mj-lt"/>
              </a:rPr>
              <a:t>Write Something About Here</a:t>
            </a:r>
            <a:endParaRPr lang="en-ID" sz="1600" dirty="0">
              <a:latin typeface="+mj-lt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1537A9B-8C88-4A5E-BFF1-F6229F4E1DBB}"/>
              </a:ext>
            </a:extLst>
          </p:cNvPr>
          <p:cNvSpPr txBox="1"/>
          <p:nvPr/>
        </p:nvSpPr>
        <p:spPr>
          <a:xfrm>
            <a:off x="615778" y="5293503"/>
            <a:ext cx="2653895" cy="61555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t-IT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Sed quia consequuntur magni dolores eos qui ratione</a:t>
            </a:r>
            <a:endParaRPr lang="en-ID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38" name="TextBox 537">
            <a:extLst>
              <a:ext uri="{FF2B5EF4-FFF2-40B4-BE49-F238E27FC236}">
                <a16:creationId xmlns:a16="http://schemas.microsoft.com/office/drawing/2014/main" id="{6B2ED56F-CB29-44D3-8435-8E981275FE66}"/>
              </a:ext>
            </a:extLst>
          </p:cNvPr>
          <p:cNvSpPr txBox="1"/>
          <p:nvPr/>
        </p:nvSpPr>
        <p:spPr>
          <a:xfrm>
            <a:off x="7672701" y="3610270"/>
            <a:ext cx="975999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100" spc="0" baseline="0" dirty="0">
                <a:solidFill>
                  <a:schemeClr val="tx2">
                    <a:lumMod val="85000"/>
                    <a:lumOff val="15000"/>
                  </a:schemeClr>
                </a:solidFill>
                <a:latin typeface="+mj-lt"/>
                <a:cs typeface="Arial"/>
                <a:sym typeface="Arial"/>
                <a:rtl val="0"/>
              </a:rPr>
              <a:t>Nick Name</a:t>
            </a:r>
          </a:p>
        </p:txBody>
      </p:sp>
      <p:sp>
        <p:nvSpPr>
          <p:cNvPr id="539" name="TextBox 538">
            <a:extLst>
              <a:ext uri="{FF2B5EF4-FFF2-40B4-BE49-F238E27FC236}">
                <a16:creationId xmlns:a16="http://schemas.microsoft.com/office/drawing/2014/main" id="{B79FE9DC-BCB1-43F0-9582-E879DCB7F287}"/>
              </a:ext>
            </a:extLst>
          </p:cNvPr>
          <p:cNvSpPr txBox="1"/>
          <p:nvPr/>
        </p:nvSpPr>
        <p:spPr>
          <a:xfrm>
            <a:off x="7672701" y="2859145"/>
            <a:ext cx="975999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100" spc="0" baseline="0" dirty="0">
                <a:solidFill>
                  <a:schemeClr val="tx2">
                    <a:lumMod val="85000"/>
                    <a:lumOff val="15000"/>
                  </a:schemeClr>
                </a:solidFill>
                <a:latin typeface="+mj-lt"/>
                <a:cs typeface="Arial"/>
                <a:sym typeface="Arial"/>
                <a:rtl val="0"/>
              </a:rPr>
              <a:t>Nick Name</a:t>
            </a:r>
          </a:p>
        </p:txBody>
      </p:sp>
      <p:sp>
        <p:nvSpPr>
          <p:cNvPr id="540" name="TextBox 539">
            <a:extLst>
              <a:ext uri="{FF2B5EF4-FFF2-40B4-BE49-F238E27FC236}">
                <a16:creationId xmlns:a16="http://schemas.microsoft.com/office/drawing/2014/main" id="{67CF482D-E28F-4101-8308-CB4A785E85A2}"/>
              </a:ext>
            </a:extLst>
          </p:cNvPr>
          <p:cNvSpPr txBox="1"/>
          <p:nvPr/>
        </p:nvSpPr>
        <p:spPr>
          <a:xfrm>
            <a:off x="7672701" y="1650296"/>
            <a:ext cx="975999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100" spc="0" baseline="0" dirty="0">
                <a:solidFill>
                  <a:schemeClr val="tx2">
                    <a:lumMod val="85000"/>
                    <a:lumOff val="15000"/>
                  </a:schemeClr>
                </a:solidFill>
                <a:latin typeface="+mj-lt"/>
                <a:cs typeface="Arial"/>
                <a:sym typeface="Arial"/>
                <a:rtl val="0"/>
              </a:rPr>
              <a:t>Nick Name</a:t>
            </a:r>
          </a:p>
        </p:txBody>
      </p:sp>
      <p:sp>
        <p:nvSpPr>
          <p:cNvPr id="541" name="TextBox 540">
            <a:extLst>
              <a:ext uri="{FF2B5EF4-FFF2-40B4-BE49-F238E27FC236}">
                <a16:creationId xmlns:a16="http://schemas.microsoft.com/office/drawing/2014/main" id="{1419A9AC-C886-4F34-91C1-27B3941A4266}"/>
              </a:ext>
            </a:extLst>
          </p:cNvPr>
          <p:cNvSpPr txBox="1"/>
          <p:nvPr/>
        </p:nvSpPr>
        <p:spPr>
          <a:xfrm>
            <a:off x="7672701" y="899240"/>
            <a:ext cx="975999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100" spc="0" baseline="0" dirty="0">
                <a:solidFill>
                  <a:schemeClr val="tx2">
                    <a:lumMod val="85000"/>
                    <a:lumOff val="15000"/>
                  </a:schemeClr>
                </a:solidFill>
                <a:latin typeface="+mj-lt"/>
                <a:cs typeface="Arial"/>
                <a:sym typeface="Arial"/>
                <a:rtl val="0"/>
              </a:rPr>
              <a:t>Nick Name</a:t>
            </a:r>
          </a:p>
        </p:txBody>
      </p:sp>
      <p:sp>
        <p:nvSpPr>
          <p:cNvPr id="542" name="TextBox 541">
            <a:extLst>
              <a:ext uri="{FF2B5EF4-FFF2-40B4-BE49-F238E27FC236}">
                <a16:creationId xmlns:a16="http://schemas.microsoft.com/office/drawing/2014/main" id="{13D74478-C232-446A-9809-14781658C7E7}"/>
              </a:ext>
            </a:extLst>
          </p:cNvPr>
          <p:cNvSpPr txBox="1"/>
          <p:nvPr/>
        </p:nvSpPr>
        <p:spPr>
          <a:xfrm>
            <a:off x="7672701" y="4949828"/>
            <a:ext cx="975999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100" spc="0" baseline="0" dirty="0">
                <a:solidFill>
                  <a:schemeClr val="tx2">
                    <a:lumMod val="85000"/>
                    <a:lumOff val="15000"/>
                  </a:schemeClr>
                </a:solidFill>
                <a:latin typeface="+mj-lt"/>
                <a:cs typeface="Arial"/>
                <a:sym typeface="Arial"/>
                <a:rtl val="0"/>
              </a:rPr>
              <a:t>Nick Name</a:t>
            </a:r>
          </a:p>
        </p:txBody>
      </p:sp>
      <p:sp>
        <p:nvSpPr>
          <p:cNvPr id="543" name="TextBox 542">
            <a:extLst>
              <a:ext uri="{FF2B5EF4-FFF2-40B4-BE49-F238E27FC236}">
                <a16:creationId xmlns:a16="http://schemas.microsoft.com/office/drawing/2014/main" id="{434C2C1C-1F83-4E1C-9E89-0230199CD0CA}"/>
              </a:ext>
            </a:extLst>
          </p:cNvPr>
          <p:cNvSpPr txBox="1"/>
          <p:nvPr/>
        </p:nvSpPr>
        <p:spPr>
          <a:xfrm>
            <a:off x="7672701" y="5700817"/>
            <a:ext cx="975999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100" spc="0" baseline="0" dirty="0">
                <a:solidFill>
                  <a:schemeClr val="tx2">
                    <a:lumMod val="85000"/>
                    <a:lumOff val="15000"/>
                  </a:schemeClr>
                </a:solidFill>
                <a:latin typeface="+mj-lt"/>
                <a:cs typeface="Arial"/>
                <a:sym typeface="Arial"/>
                <a:rtl val="0"/>
              </a:rPr>
              <a:t>Nick Name</a:t>
            </a:r>
          </a:p>
        </p:txBody>
      </p:sp>
      <p:sp>
        <p:nvSpPr>
          <p:cNvPr id="544" name="TextBox 543">
            <a:extLst>
              <a:ext uri="{FF2B5EF4-FFF2-40B4-BE49-F238E27FC236}">
                <a16:creationId xmlns:a16="http://schemas.microsoft.com/office/drawing/2014/main" id="{06C7FF99-C33B-491F-9568-8DF8BD84F496}"/>
              </a:ext>
            </a:extLst>
          </p:cNvPr>
          <p:cNvSpPr txBox="1"/>
          <p:nvPr/>
        </p:nvSpPr>
        <p:spPr>
          <a:xfrm>
            <a:off x="5556932" y="1290064"/>
            <a:ext cx="913316" cy="4154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050" spc="0" baseline="0" dirty="0">
                <a:solidFill>
                  <a:schemeClr val="tx2">
                    <a:lumMod val="85000"/>
                    <a:lumOff val="15000"/>
                  </a:schemeClr>
                </a:solidFill>
                <a:latin typeface="+mj-lt"/>
                <a:cs typeface="Arial"/>
                <a:sym typeface="Arial"/>
                <a:rtl val="0"/>
              </a:rPr>
              <a:t>User Nick Name</a:t>
            </a:r>
          </a:p>
        </p:txBody>
      </p:sp>
      <p:sp>
        <p:nvSpPr>
          <p:cNvPr id="545" name="TextBox 544">
            <a:extLst>
              <a:ext uri="{FF2B5EF4-FFF2-40B4-BE49-F238E27FC236}">
                <a16:creationId xmlns:a16="http://schemas.microsoft.com/office/drawing/2014/main" id="{45CA0A1C-1C3B-4B22-92F1-5C5A7390DCCB}"/>
              </a:ext>
            </a:extLst>
          </p:cNvPr>
          <p:cNvSpPr txBox="1"/>
          <p:nvPr/>
        </p:nvSpPr>
        <p:spPr>
          <a:xfrm>
            <a:off x="5556932" y="3257442"/>
            <a:ext cx="913316" cy="4154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050" spc="0" baseline="0" dirty="0">
                <a:solidFill>
                  <a:schemeClr val="tx2">
                    <a:lumMod val="85000"/>
                    <a:lumOff val="15000"/>
                  </a:schemeClr>
                </a:solidFill>
                <a:latin typeface="+mj-lt"/>
                <a:cs typeface="Arial"/>
                <a:sym typeface="Arial"/>
                <a:rtl val="0"/>
              </a:rPr>
              <a:t>User Nick Name</a:t>
            </a:r>
          </a:p>
        </p:txBody>
      </p:sp>
      <p:sp>
        <p:nvSpPr>
          <p:cNvPr id="546" name="TextBox 545">
            <a:extLst>
              <a:ext uri="{FF2B5EF4-FFF2-40B4-BE49-F238E27FC236}">
                <a16:creationId xmlns:a16="http://schemas.microsoft.com/office/drawing/2014/main" id="{54BC680D-085B-43E7-AF5A-9916CE5C1C5A}"/>
              </a:ext>
            </a:extLst>
          </p:cNvPr>
          <p:cNvSpPr txBox="1"/>
          <p:nvPr/>
        </p:nvSpPr>
        <p:spPr>
          <a:xfrm>
            <a:off x="5568507" y="5220506"/>
            <a:ext cx="890166" cy="4154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050" spc="0" baseline="0" dirty="0">
                <a:solidFill>
                  <a:schemeClr val="tx2">
                    <a:lumMod val="85000"/>
                    <a:lumOff val="15000"/>
                  </a:schemeClr>
                </a:solidFill>
                <a:latin typeface="+mj-lt"/>
                <a:cs typeface="Arial"/>
                <a:sym typeface="Arial"/>
                <a:rtl val="0"/>
              </a:rPr>
              <a:t>User Nick Name</a:t>
            </a:r>
          </a:p>
        </p:txBody>
      </p:sp>
      <p:sp>
        <p:nvSpPr>
          <p:cNvPr id="547" name="TextBox 546">
            <a:extLst>
              <a:ext uri="{FF2B5EF4-FFF2-40B4-BE49-F238E27FC236}">
                <a16:creationId xmlns:a16="http://schemas.microsoft.com/office/drawing/2014/main" id="{45D475D1-9DCE-43E8-AA37-1749406B9173}"/>
              </a:ext>
            </a:extLst>
          </p:cNvPr>
          <p:cNvSpPr txBox="1"/>
          <p:nvPr/>
        </p:nvSpPr>
        <p:spPr>
          <a:xfrm>
            <a:off x="9924288" y="2667731"/>
            <a:ext cx="733552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100" spc="0" baseline="0" dirty="0">
                <a:solidFill>
                  <a:schemeClr val="tx2">
                    <a:lumMod val="85000"/>
                    <a:lumOff val="15000"/>
                  </a:schemeClr>
                </a:solidFill>
                <a:latin typeface="+mj-lt"/>
                <a:cs typeface="Arial"/>
                <a:sym typeface="Arial"/>
                <a:rtl val="0"/>
              </a:rPr>
              <a:t>Name</a:t>
            </a:r>
          </a:p>
        </p:txBody>
      </p:sp>
      <p:sp>
        <p:nvSpPr>
          <p:cNvPr id="548" name="TextBox 547">
            <a:extLst>
              <a:ext uri="{FF2B5EF4-FFF2-40B4-BE49-F238E27FC236}">
                <a16:creationId xmlns:a16="http://schemas.microsoft.com/office/drawing/2014/main" id="{8ABA7982-F18F-45D9-8931-BF9BF87E3C42}"/>
              </a:ext>
            </a:extLst>
          </p:cNvPr>
          <p:cNvSpPr txBox="1"/>
          <p:nvPr/>
        </p:nvSpPr>
        <p:spPr>
          <a:xfrm>
            <a:off x="9924288" y="1850877"/>
            <a:ext cx="733552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100" spc="0" baseline="0" dirty="0">
                <a:solidFill>
                  <a:schemeClr val="tx2">
                    <a:lumMod val="85000"/>
                    <a:lumOff val="15000"/>
                  </a:schemeClr>
                </a:solidFill>
                <a:latin typeface="+mj-lt"/>
                <a:cs typeface="Arial"/>
                <a:sym typeface="Arial"/>
                <a:rtl val="0"/>
              </a:rPr>
              <a:t>Name</a:t>
            </a:r>
          </a:p>
        </p:txBody>
      </p:sp>
      <p:sp>
        <p:nvSpPr>
          <p:cNvPr id="549" name="TextBox 548">
            <a:extLst>
              <a:ext uri="{FF2B5EF4-FFF2-40B4-BE49-F238E27FC236}">
                <a16:creationId xmlns:a16="http://schemas.microsoft.com/office/drawing/2014/main" id="{E1189ABA-085B-4446-A318-C6722C3AF9C4}"/>
              </a:ext>
            </a:extLst>
          </p:cNvPr>
          <p:cNvSpPr txBox="1"/>
          <p:nvPr/>
        </p:nvSpPr>
        <p:spPr>
          <a:xfrm>
            <a:off x="9924288" y="698590"/>
            <a:ext cx="733552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100" spc="0" baseline="0" dirty="0">
                <a:solidFill>
                  <a:schemeClr val="tx2">
                    <a:lumMod val="85000"/>
                    <a:lumOff val="15000"/>
                  </a:schemeClr>
                </a:solidFill>
                <a:latin typeface="+mj-lt"/>
                <a:cs typeface="Arial"/>
                <a:sym typeface="Arial"/>
                <a:rtl val="0"/>
              </a:rPr>
              <a:t>Name</a:t>
            </a:r>
          </a:p>
        </p:txBody>
      </p:sp>
      <p:sp>
        <p:nvSpPr>
          <p:cNvPr id="550" name="TextBox 549">
            <a:extLst>
              <a:ext uri="{FF2B5EF4-FFF2-40B4-BE49-F238E27FC236}">
                <a16:creationId xmlns:a16="http://schemas.microsoft.com/office/drawing/2014/main" id="{0428E216-9B1E-496D-AE92-BDCBC583FECD}"/>
              </a:ext>
            </a:extLst>
          </p:cNvPr>
          <p:cNvSpPr txBox="1"/>
          <p:nvPr/>
        </p:nvSpPr>
        <p:spPr>
          <a:xfrm>
            <a:off x="9924288" y="3820085"/>
            <a:ext cx="733552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100" spc="0" baseline="0" dirty="0">
                <a:solidFill>
                  <a:schemeClr val="tx2">
                    <a:lumMod val="85000"/>
                    <a:lumOff val="15000"/>
                  </a:schemeClr>
                </a:solidFill>
                <a:latin typeface="+mj-lt"/>
                <a:cs typeface="Arial"/>
                <a:sym typeface="Arial"/>
                <a:rtl val="0"/>
              </a:rPr>
              <a:t>Name</a:t>
            </a:r>
          </a:p>
        </p:txBody>
      </p:sp>
      <p:sp>
        <p:nvSpPr>
          <p:cNvPr id="551" name="TextBox 550">
            <a:extLst>
              <a:ext uri="{FF2B5EF4-FFF2-40B4-BE49-F238E27FC236}">
                <a16:creationId xmlns:a16="http://schemas.microsoft.com/office/drawing/2014/main" id="{8FE36349-60D4-4932-9A70-A4C8C0340956}"/>
              </a:ext>
            </a:extLst>
          </p:cNvPr>
          <p:cNvSpPr txBox="1"/>
          <p:nvPr/>
        </p:nvSpPr>
        <p:spPr>
          <a:xfrm>
            <a:off x="9924288" y="4745445"/>
            <a:ext cx="733552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100" spc="0" baseline="0" dirty="0">
                <a:solidFill>
                  <a:schemeClr val="tx2">
                    <a:lumMod val="85000"/>
                    <a:lumOff val="15000"/>
                  </a:schemeClr>
                </a:solidFill>
                <a:latin typeface="+mj-lt"/>
                <a:cs typeface="Arial"/>
                <a:sym typeface="Arial"/>
                <a:rtl val="0"/>
              </a:rPr>
              <a:t>Name</a:t>
            </a:r>
          </a:p>
        </p:txBody>
      </p:sp>
      <p:sp>
        <p:nvSpPr>
          <p:cNvPr id="552" name="TextBox 551">
            <a:extLst>
              <a:ext uri="{FF2B5EF4-FFF2-40B4-BE49-F238E27FC236}">
                <a16:creationId xmlns:a16="http://schemas.microsoft.com/office/drawing/2014/main" id="{26E2FB97-0C69-476F-97E6-E828877594A9}"/>
              </a:ext>
            </a:extLst>
          </p:cNvPr>
          <p:cNvSpPr txBox="1"/>
          <p:nvPr/>
        </p:nvSpPr>
        <p:spPr>
          <a:xfrm>
            <a:off x="9924288" y="5897799"/>
            <a:ext cx="733552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100" spc="0" baseline="0" dirty="0">
                <a:solidFill>
                  <a:schemeClr val="tx2">
                    <a:lumMod val="85000"/>
                    <a:lumOff val="15000"/>
                  </a:schemeClr>
                </a:solidFill>
                <a:latin typeface="+mj-lt"/>
                <a:cs typeface="Arial"/>
                <a:sym typeface="Arial"/>
                <a:rtl val="0"/>
              </a:rPr>
              <a:t>Name</a:t>
            </a:r>
          </a:p>
        </p:txBody>
      </p:sp>
      <p:sp>
        <p:nvSpPr>
          <p:cNvPr id="553" name="TextBox 552">
            <a:extLst>
              <a:ext uri="{FF2B5EF4-FFF2-40B4-BE49-F238E27FC236}">
                <a16:creationId xmlns:a16="http://schemas.microsoft.com/office/drawing/2014/main" id="{237223D5-018A-4CF9-B593-29FE76998B8C}"/>
              </a:ext>
            </a:extLst>
          </p:cNvPr>
          <p:cNvSpPr txBox="1"/>
          <p:nvPr/>
        </p:nvSpPr>
        <p:spPr>
          <a:xfrm>
            <a:off x="10614946" y="5321724"/>
            <a:ext cx="733552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100" spc="0" baseline="0" dirty="0">
                <a:solidFill>
                  <a:schemeClr val="tx2">
                    <a:lumMod val="85000"/>
                    <a:lumOff val="15000"/>
                  </a:schemeClr>
                </a:solidFill>
                <a:latin typeface="+mj-lt"/>
                <a:cs typeface="Arial"/>
                <a:sym typeface="Arial"/>
                <a:rtl val="0"/>
              </a:rPr>
              <a:t>Name</a:t>
            </a:r>
          </a:p>
        </p:txBody>
      </p:sp>
      <p:sp>
        <p:nvSpPr>
          <p:cNvPr id="556" name="TextBox 555">
            <a:extLst>
              <a:ext uri="{FF2B5EF4-FFF2-40B4-BE49-F238E27FC236}">
                <a16:creationId xmlns:a16="http://schemas.microsoft.com/office/drawing/2014/main" id="{C40488D3-D05E-4A62-9AFE-E607D140D830}"/>
              </a:ext>
            </a:extLst>
          </p:cNvPr>
          <p:cNvSpPr txBox="1"/>
          <p:nvPr/>
        </p:nvSpPr>
        <p:spPr>
          <a:xfrm>
            <a:off x="10614946" y="3243874"/>
            <a:ext cx="733552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100" spc="0" baseline="0" dirty="0">
                <a:solidFill>
                  <a:schemeClr val="tx2">
                    <a:lumMod val="85000"/>
                    <a:lumOff val="15000"/>
                  </a:schemeClr>
                </a:solidFill>
                <a:latin typeface="+mj-lt"/>
                <a:cs typeface="Arial"/>
                <a:sym typeface="Arial"/>
                <a:rtl val="0"/>
              </a:rPr>
              <a:t>Name</a:t>
            </a:r>
          </a:p>
        </p:txBody>
      </p:sp>
      <p:sp>
        <p:nvSpPr>
          <p:cNvPr id="557" name="TextBox 556">
            <a:extLst>
              <a:ext uri="{FF2B5EF4-FFF2-40B4-BE49-F238E27FC236}">
                <a16:creationId xmlns:a16="http://schemas.microsoft.com/office/drawing/2014/main" id="{82C2EACC-6509-4726-98C2-E15BC836D20D}"/>
              </a:ext>
            </a:extLst>
          </p:cNvPr>
          <p:cNvSpPr txBox="1"/>
          <p:nvPr/>
        </p:nvSpPr>
        <p:spPr>
          <a:xfrm>
            <a:off x="10614946" y="1274735"/>
            <a:ext cx="733552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100" spc="0" baseline="0" dirty="0">
                <a:solidFill>
                  <a:schemeClr val="tx2">
                    <a:lumMod val="85000"/>
                    <a:lumOff val="15000"/>
                  </a:schemeClr>
                </a:solidFill>
                <a:latin typeface="+mj-lt"/>
                <a:cs typeface="Arial"/>
                <a:sym typeface="Arial"/>
                <a:rtl val="0"/>
              </a:rPr>
              <a:t>Name</a:t>
            </a:r>
          </a:p>
        </p:txBody>
      </p:sp>
      <p:sp>
        <p:nvSpPr>
          <p:cNvPr id="558" name="TextBox 557">
            <a:extLst>
              <a:ext uri="{FF2B5EF4-FFF2-40B4-BE49-F238E27FC236}">
                <a16:creationId xmlns:a16="http://schemas.microsoft.com/office/drawing/2014/main" id="{A741BB09-3D35-4A13-A64E-B00A492C84D8}"/>
              </a:ext>
            </a:extLst>
          </p:cNvPr>
          <p:cNvSpPr txBox="1"/>
          <p:nvPr/>
        </p:nvSpPr>
        <p:spPr>
          <a:xfrm>
            <a:off x="3385719" y="3275111"/>
            <a:ext cx="989636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400" spc="0" baseline="0" dirty="0">
                <a:solidFill>
                  <a:schemeClr val="tx2">
                    <a:lumMod val="85000"/>
                    <a:lumOff val="15000"/>
                  </a:schemeClr>
                </a:solidFill>
                <a:latin typeface="+mj-lt"/>
                <a:cs typeface="Arial"/>
                <a:sym typeface="Arial"/>
                <a:rtl val="0"/>
              </a:rPr>
              <a:t>Big Bos</a:t>
            </a:r>
          </a:p>
        </p:txBody>
      </p:sp>
      <p:sp>
        <p:nvSpPr>
          <p:cNvPr id="143" name="TextBox 142">
            <a:extLst>
              <a:ext uri="{FF2B5EF4-FFF2-40B4-BE49-F238E27FC236}">
                <a16:creationId xmlns:a16="http://schemas.microsoft.com/office/drawing/2014/main" id="{37FD21E1-AE04-49DE-AB07-47F3C289CDDC}"/>
              </a:ext>
            </a:extLst>
          </p:cNvPr>
          <p:cNvSpPr txBox="1"/>
          <p:nvPr/>
        </p:nvSpPr>
        <p:spPr>
          <a:xfrm>
            <a:off x="3555769" y="3531409"/>
            <a:ext cx="64953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1000" spc="0" baseline="0" dirty="0">
                <a:solidFill>
                  <a:schemeClr val="tx2">
                    <a:lumMod val="75000"/>
                    <a:lumOff val="25000"/>
                  </a:schemeClr>
                </a:solidFill>
                <a:cs typeface="Arial"/>
                <a:sym typeface="Arial"/>
                <a:rtl val="0"/>
              </a:rPr>
              <a:t>Founder</a:t>
            </a:r>
          </a:p>
        </p:txBody>
      </p:sp>
      <p:grpSp>
        <p:nvGrpSpPr>
          <p:cNvPr id="144" name="Group 143">
            <a:extLst>
              <a:ext uri="{FF2B5EF4-FFF2-40B4-BE49-F238E27FC236}">
                <a16:creationId xmlns:a16="http://schemas.microsoft.com/office/drawing/2014/main" id="{529A4E14-FE2E-4697-9641-0E5B235A3262}"/>
              </a:ext>
            </a:extLst>
          </p:cNvPr>
          <p:cNvGrpSpPr/>
          <p:nvPr/>
        </p:nvGrpSpPr>
        <p:grpSpPr>
          <a:xfrm>
            <a:off x="3706248" y="3888667"/>
            <a:ext cx="348579" cy="100553"/>
            <a:chOff x="5908981" y="2221769"/>
            <a:chExt cx="348579" cy="100553"/>
          </a:xfrm>
        </p:grpSpPr>
        <p:sp>
          <p:nvSpPr>
            <p:cNvPr id="145" name="Star: 5 Points 144">
              <a:extLst>
                <a:ext uri="{FF2B5EF4-FFF2-40B4-BE49-F238E27FC236}">
                  <a16:creationId xmlns:a16="http://schemas.microsoft.com/office/drawing/2014/main" id="{327A10F9-5AC9-46AD-9CD5-5CDE3DF4E736}"/>
                </a:ext>
              </a:extLst>
            </p:cNvPr>
            <p:cNvSpPr/>
            <p:nvPr/>
          </p:nvSpPr>
          <p:spPr>
            <a:xfrm>
              <a:off x="5908981" y="2221769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>
                <a:solidFill>
                  <a:schemeClr val="tx2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46" name="Star: 5 Points 145">
              <a:extLst>
                <a:ext uri="{FF2B5EF4-FFF2-40B4-BE49-F238E27FC236}">
                  <a16:creationId xmlns:a16="http://schemas.microsoft.com/office/drawing/2014/main" id="{C63F09EB-4DEE-42B0-8986-21B86490B157}"/>
                </a:ext>
              </a:extLst>
            </p:cNvPr>
            <p:cNvSpPr/>
            <p:nvPr/>
          </p:nvSpPr>
          <p:spPr>
            <a:xfrm>
              <a:off x="6032994" y="2221769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>
                <a:solidFill>
                  <a:schemeClr val="tx2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47" name="Star: 5 Points 146">
              <a:extLst>
                <a:ext uri="{FF2B5EF4-FFF2-40B4-BE49-F238E27FC236}">
                  <a16:creationId xmlns:a16="http://schemas.microsoft.com/office/drawing/2014/main" id="{ADFA88A8-A466-4F6C-B131-37927BDB1BC3}"/>
                </a:ext>
              </a:extLst>
            </p:cNvPr>
            <p:cNvSpPr/>
            <p:nvPr/>
          </p:nvSpPr>
          <p:spPr>
            <a:xfrm>
              <a:off x="6157007" y="2221769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>
                <a:solidFill>
                  <a:schemeClr val="tx2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148" name="Group 147">
            <a:extLst>
              <a:ext uri="{FF2B5EF4-FFF2-40B4-BE49-F238E27FC236}">
                <a16:creationId xmlns:a16="http://schemas.microsoft.com/office/drawing/2014/main" id="{418A3AB6-3A72-4B6E-A1EA-761777CDBCD5}"/>
              </a:ext>
            </a:extLst>
          </p:cNvPr>
          <p:cNvGrpSpPr/>
          <p:nvPr/>
        </p:nvGrpSpPr>
        <p:grpSpPr>
          <a:xfrm>
            <a:off x="5839301" y="3721518"/>
            <a:ext cx="348579" cy="100553"/>
            <a:chOff x="5908981" y="2221769"/>
            <a:chExt cx="348579" cy="100553"/>
          </a:xfrm>
        </p:grpSpPr>
        <p:sp>
          <p:nvSpPr>
            <p:cNvPr id="149" name="Star: 5 Points 148">
              <a:extLst>
                <a:ext uri="{FF2B5EF4-FFF2-40B4-BE49-F238E27FC236}">
                  <a16:creationId xmlns:a16="http://schemas.microsoft.com/office/drawing/2014/main" id="{20E74D89-A01B-4E08-8AAB-27402D50481B}"/>
                </a:ext>
              </a:extLst>
            </p:cNvPr>
            <p:cNvSpPr/>
            <p:nvPr/>
          </p:nvSpPr>
          <p:spPr>
            <a:xfrm>
              <a:off x="5908981" y="2221769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50" name="Star: 5 Points 149">
              <a:extLst>
                <a:ext uri="{FF2B5EF4-FFF2-40B4-BE49-F238E27FC236}">
                  <a16:creationId xmlns:a16="http://schemas.microsoft.com/office/drawing/2014/main" id="{F79CEE65-A17F-4CE7-9296-1645F0A9D038}"/>
                </a:ext>
              </a:extLst>
            </p:cNvPr>
            <p:cNvSpPr/>
            <p:nvPr/>
          </p:nvSpPr>
          <p:spPr>
            <a:xfrm>
              <a:off x="6032994" y="2221769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51" name="Star: 5 Points 150">
              <a:extLst>
                <a:ext uri="{FF2B5EF4-FFF2-40B4-BE49-F238E27FC236}">
                  <a16:creationId xmlns:a16="http://schemas.microsoft.com/office/drawing/2014/main" id="{FE1DC033-0102-4C10-97DB-8352D160470B}"/>
                </a:ext>
              </a:extLst>
            </p:cNvPr>
            <p:cNvSpPr/>
            <p:nvPr/>
          </p:nvSpPr>
          <p:spPr>
            <a:xfrm>
              <a:off x="6157007" y="2221769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grpSp>
        <p:nvGrpSpPr>
          <p:cNvPr id="152" name="Group 151">
            <a:extLst>
              <a:ext uri="{FF2B5EF4-FFF2-40B4-BE49-F238E27FC236}">
                <a16:creationId xmlns:a16="http://schemas.microsoft.com/office/drawing/2014/main" id="{C4BF67A5-0C86-4221-A4B5-7043223E3C3E}"/>
              </a:ext>
            </a:extLst>
          </p:cNvPr>
          <p:cNvGrpSpPr/>
          <p:nvPr/>
        </p:nvGrpSpPr>
        <p:grpSpPr>
          <a:xfrm>
            <a:off x="5839301" y="1755067"/>
            <a:ext cx="348579" cy="100553"/>
            <a:chOff x="5908981" y="2221769"/>
            <a:chExt cx="348579" cy="100553"/>
          </a:xfrm>
        </p:grpSpPr>
        <p:sp>
          <p:nvSpPr>
            <p:cNvPr id="153" name="Star: 5 Points 152">
              <a:extLst>
                <a:ext uri="{FF2B5EF4-FFF2-40B4-BE49-F238E27FC236}">
                  <a16:creationId xmlns:a16="http://schemas.microsoft.com/office/drawing/2014/main" id="{F031151E-8BA9-4888-98D4-D1C4478CA05C}"/>
                </a:ext>
              </a:extLst>
            </p:cNvPr>
            <p:cNvSpPr/>
            <p:nvPr/>
          </p:nvSpPr>
          <p:spPr>
            <a:xfrm>
              <a:off x="5908981" y="2221769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54" name="Star: 5 Points 153">
              <a:extLst>
                <a:ext uri="{FF2B5EF4-FFF2-40B4-BE49-F238E27FC236}">
                  <a16:creationId xmlns:a16="http://schemas.microsoft.com/office/drawing/2014/main" id="{A4416894-6140-4817-B50C-42591D094723}"/>
                </a:ext>
              </a:extLst>
            </p:cNvPr>
            <p:cNvSpPr/>
            <p:nvPr/>
          </p:nvSpPr>
          <p:spPr>
            <a:xfrm>
              <a:off x="6032994" y="2221769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58" name="Star: 5 Points 157">
              <a:extLst>
                <a:ext uri="{FF2B5EF4-FFF2-40B4-BE49-F238E27FC236}">
                  <a16:creationId xmlns:a16="http://schemas.microsoft.com/office/drawing/2014/main" id="{41BDF821-C3B3-4FEF-8F4C-BEC0869E713D}"/>
                </a:ext>
              </a:extLst>
            </p:cNvPr>
            <p:cNvSpPr/>
            <p:nvPr/>
          </p:nvSpPr>
          <p:spPr>
            <a:xfrm>
              <a:off x="6157007" y="2221769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grpSp>
        <p:nvGrpSpPr>
          <p:cNvPr id="159" name="Group 158">
            <a:extLst>
              <a:ext uri="{FF2B5EF4-FFF2-40B4-BE49-F238E27FC236}">
                <a16:creationId xmlns:a16="http://schemas.microsoft.com/office/drawing/2014/main" id="{28563CA9-1C1D-47FF-9D2D-311C884C302F}"/>
              </a:ext>
            </a:extLst>
          </p:cNvPr>
          <p:cNvGrpSpPr/>
          <p:nvPr/>
        </p:nvGrpSpPr>
        <p:grpSpPr>
          <a:xfrm>
            <a:off x="5839301" y="5687970"/>
            <a:ext cx="348579" cy="100553"/>
            <a:chOff x="5908981" y="2221769"/>
            <a:chExt cx="348579" cy="100553"/>
          </a:xfrm>
        </p:grpSpPr>
        <p:sp>
          <p:nvSpPr>
            <p:cNvPr id="160" name="Star: 5 Points 159">
              <a:extLst>
                <a:ext uri="{FF2B5EF4-FFF2-40B4-BE49-F238E27FC236}">
                  <a16:creationId xmlns:a16="http://schemas.microsoft.com/office/drawing/2014/main" id="{43D43EA8-D078-4DC4-9C6F-DFAD61E5D290}"/>
                </a:ext>
              </a:extLst>
            </p:cNvPr>
            <p:cNvSpPr/>
            <p:nvPr/>
          </p:nvSpPr>
          <p:spPr>
            <a:xfrm>
              <a:off x="5908981" y="2221769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61" name="Star: 5 Points 160">
              <a:extLst>
                <a:ext uri="{FF2B5EF4-FFF2-40B4-BE49-F238E27FC236}">
                  <a16:creationId xmlns:a16="http://schemas.microsoft.com/office/drawing/2014/main" id="{8415A057-DC28-4D4F-9369-92F4759BB160}"/>
                </a:ext>
              </a:extLst>
            </p:cNvPr>
            <p:cNvSpPr/>
            <p:nvPr/>
          </p:nvSpPr>
          <p:spPr>
            <a:xfrm>
              <a:off x="6032994" y="2221769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62" name="Star: 5 Points 161">
              <a:extLst>
                <a:ext uri="{FF2B5EF4-FFF2-40B4-BE49-F238E27FC236}">
                  <a16:creationId xmlns:a16="http://schemas.microsoft.com/office/drawing/2014/main" id="{A62B9718-1040-4FF3-AEC6-4F71916C072D}"/>
                </a:ext>
              </a:extLst>
            </p:cNvPr>
            <p:cNvSpPr/>
            <p:nvPr/>
          </p:nvSpPr>
          <p:spPr>
            <a:xfrm>
              <a:off x="6157007" y="2221769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389362675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rganization Dark">
      <a:dk1>
        <a:srgbClr val="FFFFFF"/>
      </a:dk1>
      <a:lt1>
        <a:srgbClr val="000000"/>
      </a:lt1>
      <a:dk2>
        <a:srgbClr val="000000"/>
      </a:dk2>
      <a:lt2>
        <a:srgbClr val="FFFFFF"/>
      </a:lt2>
      <a:accent1>
        <a:srgbClr val="9B5DE5"/>
      </a:accent1>
      <a:accent2>
        <a:srgbClr val="F15BB5"/>
      </a:accent2>
      <a:accent3>
        <a:srgbClr val="FEE440"/>
      </a:accent3>
      <a:accent4>
        <a:srgbClr val="00BBF9"/>
      </a:accent4>
      <a:accent5>
        <a:srgbClr val="00F5D4"/>
      </a:accent5>
      <a:accent6>
        <a:srgbClr val="70AD47"/>
      </a:accent6>
      <a:hlink>
        <a:srgbClr val="0563C1"/>
      </a:hlink>
      <a:folHlink>
        <a:srgbClr val="954F72"/>
      </a:folHlink>
    </a:clrScheme>
    <a:fontScheme name="Custom 4">
      <a:majorFont>
        <a:latin typeface="Noto Sans JP Medium"/>
        <a:ea typeface=""/>
        <a:cs typeface=""/>
      </a:majorFont>
      <a:minorFont>
        <a:latin typeface="Roboto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1183</TotalTime>
  <Words>1455</Words>
  <Application>Microsoft Office PowerPoint</Application>
  <PresentationFormat>Widescreen</PresentationFormat>
  <Paragraphs>510</Paragraphs>
  <Slides>28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3" baseType="lpstr">
      <vt:lpstr>Noto Sans JP</vt:lpstr>
      <vt:lpstr>Noto Sans JP Medium</vt:lpstr>
      <vt:lpstr>Arial</vt:lpstr>
      <vt:lpstr>Roboto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Slidesignus Five</dc:creator>
  <cp:lastModifiedBy>Slidesignus Five</cp:lastModifiedBy>
  <cp:revision>263</cp:revision>
  <dcterms:created xsi:type="dcterms:W3CDTF">2021-07-08T03:03:42Z</dcterms:created>
  <dcterms:modified xsi:type="dcterms:W3CDTF">2021-07-21T04:14:57Z</dcterms:modified>
</cp:coreProperties>
</file>