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4" r:id="rId4"/>
    <p:sldId id="263" r:id="rId5"/>
    <p:sldId id="257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 varScale="1">
        <p:scale>
          <a:sx n="67" d="100"/>
          <a:sy n="67" d="100"/>
        </p:scale>
        <p:origin x="360" y="-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98286" y="954524"/>
            <a:ext cx="8724725" cy="5935613"/>
          </a:xfrm>
          <a:custGeom>
            <a:avLst/>
            <a:gdLst>
              <a:gd name="connsiteX0" fmla="*/ 0 w 8724725"/>
              <a:gd name="connsiteY0" fmla="*/ 0 h 5935613"/>
              <a:gd name="connsiteX1" fmla="*/ 8724725 w 8724725"/>
              <a:gd name="connsiteY1" fmla="*/ 0 h 5935613"/>
              <a:gd name="connsiteX2" fmla="*/ 8724725 w 8724725"/>
              <a:gd name="connsiteY2" fmla="*/ 5935613 h 5935613"/>
              <a:gd name="connsiteX3" fmla="*/ 0 w 8724725"/>
              <a:gd name="connsiteY3" fmla="*/ 5935613 h 593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24725" h="5935613">
                <a:moveTo>
                  <a:pt x="0" y="0"/>
                </a:moveTo>
                <a:lnTo>
                  <a:pt x="8724725" y="0"/>
                </a:lnTo>
                <a:lnTo>
                  <a:pt x="8724725" y="5935613"/>
                </a:lnTo>
                <a:lnTo>
                  <a:pt x="0" y="59356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4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121351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01449" y="2681724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81547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40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4675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10 w 2603366"/>
              <a:gd name="connsiteY5" fmla="*/ 2532173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10" y="2532173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172932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4 w 2603366"/>
              <a:gd name="connsiteY2" fmla="*/ 1129810 h 2603366"/>
              <a:gd name="connsiteX3" fmla="*/ 2532174 w 2603366"/>
              <a:gd name="connsiteY3" fmla="*/ 1473557 h 2603366"/>
              <a:gd name="connsiteX4" fmla="*/ 1473557 w 2603366"/>
              <a:gd name="connsiteY4" fmla="*/ 2532174 h 2603366"/>
              <a:gd name="connsiteX5" fmla="*/ 1129810 w 2603366"/>
              <a:gd name="connsiteY5" fmla="*/ 2532174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4" y="1129810"/>
                </a:lnTo>
                <a:cubicBezTo>
                  <a:pt x="2627097" y="1224733"/>
                  <a:pt x="2627097" y="1378633"/>
                  <a:pt x="2532174" y="1473557"/>
                </a:cubicBezTo>
                <a:lnTo>
                  <a:pt x="1473557" y="2532174"/>
                </a:lnTo>
                <a:cubicBezTo>
                  <a:pt x="1378633" y="2627097"/>
                  <a:pt x="1224733" y="2627097"/>
                  <a:pt x="1129810" y="2532174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2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299587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6 w 2603366"/>
              <a:gd name="connsiteY1" fmla="*/ 71193 h 2603366"/>
              <a:gd name="connsiteX2" fmla="*/ 2532173 w 2603366"/>
              <a:gd name="connsiteY2" fmla="*/ 1129809 h 2603366"/>
              <a:gd name="connsiteX3" fmla="*/ 2532173 w 2603366"/>
              <a:gd name="connsiteY3" fmla="*/ 1473557 h 2603366"/>
              <a:gd name="connsiteX4" fmla="*/ 1473556 w 2603366"/>
              <a:gd name="connsiteY4" fmla="*/ 2532174 h 2603366"/>
              <a:gd name="connsiteX5" fmla="*/ 1129809 w 2603366"/>
              <a:gd name="connsiteY5" fmla="*/ 2532174 h 2603366"/>
              <a:gd name="connsiteX6" fmla="*/ 71192 w 2603366"/>
              <a:gd name="connsiteY6" fmla="*/ 1473557 h 2603366"/>
              <a:gd name="connsiteX7" fmla="*/ 71192 w 2603366"/>
              <a:gd name="connsiteY7" fmla="*/ 1129809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6" y="71193"/>
                </a:cubicBezTo>
                <a:lnTo>
                  <a:pt x="2532173" y="1129809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6" y="2532174"/>
                </a:lnTo>
                <a:cubicBezTo>
                  <a:pt x="1378633" y="2627097"/>
                  <a:pt x="1224733" y="2627097"/>
                  <a:pt x="1129809" y="2532174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09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8087844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09 w 2603366"/>
              <a:gd name="connsiteY5" fmla="*/ 2532173 h 2603366"/>
              <a:gd name="connsiteX6" fmla="*/ 71192 w 2603366"/>
              <a:gd name="connsiteY6" fmla="*/ 1473557 h 2603366"/>
              <a:gd name="connsiteX7" fmla="*/ 71192 w 2603366"/>
              <a:gd name="connsiteY7" fmla="*/ 1129810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09" y="2532173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10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05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840360" y="0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410134" y="1191889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4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065810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572091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78372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78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5825895" y="92937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825895" y="266593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5825895" y="440249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00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622189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317320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45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24680" y="2395451"/>
            <a:ext cx="1984943" cy="1975148"/>
          </a:xfrm>
          <a:custGeom>
            <a:avLst/>
            <a:gdLst>
              <a:gd name="connsiteX0" fmla="*/ 152402 w 1984943"/>
              <a:gd name="connsiteY0" fmla="*/ 0 h 1975148"/>
              <a:gd name="connsiteX1" fmla="*/ 1832541 w 1984943"/>
              <a:gd name="connsiteY1" fmla="*/ 0 h 1975148"/>
              <a:gd name="connsiteX2" fmla="*/ 1984943 w 1984943"/>
              <a:gd name="connsiteY2" fmla="*/ 152402 h 1975148"/>
              <a:gd name="connsiteX3" fmla="*/ 1984943 w 1984943"/>
              <a:gd name="connsiteY3" fmla="*/ 1822746 h 1975148"/>
              <a:gd name="connsiteX4" fmla="*/ 1832541 w 1984943"/>
              <a:gd name="connsiteY4" fmla="*/ 1975148 h 1975148"/>
              <a:gd name="connsiteX5" fmla="*/ 152402 w 1984943"/>
              <a:gd name="connsiteY5" fmla="*/ 1975148 h 1975148"/>
              <a:gd name="connsiteX6" fmla="*/ 0 w 1984943"/>
              <a:gd name="connsiteY6" fmla="*/ 1822746 h 1975148"/>
              <a:gd name="connsiteX7" fmla="*/ 0 w 1984943"/>
              <a:gd name="connsiteY7" fmla="*/ 152402 h 1975148"/>
              <a:gd name="connsiteX8" fmla="*/ 152402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52402" y="0"/>
                </a:moveTo>
                <a:lnTo>
                  <a:pt x="1832541" y="0"/>
                </a:lnTo>
                <a:cubicBezTo>
                  <a:pt x="1916710" y="0"/>
                  <a:pt x="1984943" y="68233"/>
                  <a:pt x="1984943" y="152402"/>
                </a:cubicBezTo>
                <a:lnTo>
                  <a:pt x="1984943" y="1822746"/>
                </a:lnTo>
                <a:cubicBezTo>
                  <a:pt x="1984943" y="1906915"/>
                  <a:pt x="1916710" y="1975148"/>
                  <a:pt x="1832541" y="1975148"/>
                </a:cubicBezTo>
                <a:lnTo>
                  <a:pt x="152402" y="1975148"/>
                </a:lnTo>
                <a:cubicBezTo>
                  <a:pt x="68233" y="1975148"/>
                  <a:pt x="0" y="1906915"/>
                  <a:pt x="0" y="1822746"/>
                </a:cubicBezTo>
                <a:lnTo>
                  <a:pt x="0" y="152402"/>
                </a:lnTo>
                <a:cubicBezTo>
                  <a:pt x="0" y="68233"/>
                  <a:pt x="68233" y="0"/>
                  <a:pt x="15240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55321" y="2395451"/>
            <a:ext cx="1984943" cy="1975148"/>
          </a:xfrm>
          <a:custGeom>
            <a:avLst/>
            <a:gdLst>
              <a:gd name="connsiteX0" fmla="*/ 145134 w 1984943"/>
              <a:gd name="connsiteY0" fmla="*/ 0 h 1975148"/>
              <a:gd name="connsiteX1" fmla="*/ 1839809 w 1984943"/>
              <a:gd name="connsiteY1" fmla="*/ 0 h 1975148"/>
              <a:gd name="connsiteX2" fmla="*/ 1984943 w 1984943"/>
              <a:gd name="connsiteY2" fmla="*/ 145134 h 1975148"/>
              <a:gd name="connsiteX3" fmla="*/ 1984943 w 1984943"/>
              <a:gd name="connsiteY3" fmla="*/ 1830014 h 1975148"/>
              <a:gd name="connsiteX4" fmla="*/ 1839809 w 1984943"/>
              <a:gd name="connsiteY4" fmla="*/ 1975148 h 1975148"/>
              <a:gd name="connsiteX5" fmla="*/ 145134 w 1984943"/>
              <a:gd name="connsiteY5" fmla="*/ 1975148 h 1975148"/>
              <a:gd name="connsiteX6" fmla="*/ 0 w 1984943"/>
              <a:gd name="connsiteY6" fmla="*/ 1830014 h 1975148"/>
              <a:gd name="connsiteX7" fmla="*/ 0 w 1984943"/>
              <a:gd name="connsiteY7" fmla="*/ 145134 h 1975148"/>
              <a:gd name="connsiteX8" fmla="*/ 145134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45134" y="0"/>
                </a:moveTo>
                <a:lnTo>
                  <a:pt x="1839809" y="0"/>
                </a:lnTo>
                <a:cubicBezTo>
                  <a:pt x="1919964" y="0"/>
                  <a:pt x="1984943" y="64979"/>
                  <a:pt x="1984943" y="145134"/>
                </a:cubicBezTo>
                <a:lnTo>
                  <a:pt x="1984943" y="1830014"/>
                </a:lnTo>
                <a:cubicBezTo>
                  <a:pt x="1984943" y="1910169"/>
                  <a:pt x="1919964" y="1975148"/>
                  <a:pt x="1839809" y="1975148"/>
                </a:cubicBezTo>
                <a:lnTo>
                  <a:pt x="145134" y="1975148"/>
                </a:lnTo>
                <a:cubicBezTo>
                  <a:pt x="64979" y="1975148"/>
                  <a:pt x="0" y="1910169"/>
                  <a:pt x="0" y="1830014"/>
                </a:cubicBezTo>
                <a:lnTo>
                  <a:pt x="0" y="145134"/>
                </a:lnTo>
                <a:cubicBezTo>
                  <a:pt x="0" y="64979"/>
                  <a:pt x="64979" y="0"/>
                  <a:pt x="14513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00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10089" y="2148840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010089" y="415006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397429" y="213457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397429" y="4135796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72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94106" y="1671688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969428" y="3623879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2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5305083" y="1193718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8399272" y="1187072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79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4171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439319" y="1442436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44467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058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05600" y="0"/>
            <a:ext cx="5486400" cy="6858000"/>
          </a:xfrm>
          <a:custGeom>
            <a:avLst/>
            <a:gdLst>
              <a:gd name="connsiteX0" fmla="*/ 0 w 5486400"/>
              <a:gd name="connsiteY0" fmla="*/ 0 h 6858000"/>
              <a:gd name="connsiteX1" fmla="*/ 5486400 w 5486400"/>
              <a:gd name="connsiteY1" fmla="*/ 0 h 6858000"/>
              <a:gd name="connsiteX2" fmla="*/ 5486400 w 5486400"/>
              <a:gd name="connsiteY2" fmla="*/ 6858000 h 6858000"/>
              <a:gd name="connsiteX3" fmla="*/ 0 w 5486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6858000">
                <a:moveTo>
                  <a:pt x="0" y="0"/>
                </a:moveTo>
                <a:lnTo>
                  <a:pt x="5486400" y="0"/>
                </a:lnTo>
                <a:lnTo>
                  <a:pt x="5486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81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71575" y="2928938"/>
            <a:ext cx="10920424" cy="2557462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657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186385" y="1558340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789549" y="1558341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715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708150" y="1997272"/>
            <a:ext cx="3953904" cy="2492178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96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ter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6840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062809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31718-3B95-4459-B00D-4A89ED8D5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F76CB-7281-4353-BD74-AF2C2B268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C6632-C871-4194-A9BA-049C321CC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27F-22D6-4830-AC87-1B85F62A54C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E545D-B0B1-47DF-82A5-A977DCF76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C01A0-D2BD-4DF2-A30E-10F715FA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B193-EDF7-4F8C-AD06-28F58AC1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014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96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918201" y="2659230"/>
            <a:ext cx="4735286" cy="2914256"/>
          </a:xfrm>
          <a:custGeom>
            <a:avLst/>
            <a:gdLst>
              <a:gd name="connsiteX0" fmla="*/ 0 w 4735286"/>
              <a:gd name="connsiteY0" fmla="*/ 0 h 2914256"/>
              <a:gd name="connsiteX1" fmla="*/ 4735286 w 4735286"/>
              <a:gd name="connsiteY1" fmla="*/ 0 h 2914256"/>
              <a:gd name="connsiteX2" fmla="*/ 4735286 w 4735286"/>
              <a:gd name="connsiteY2" fmla="*/ 2914256 h 2914256"/>
              <a:gd name="connsiteX3" fmla="*/ 0 w 4735286"/>
              <a:gd name="connsiteY3" fmla="*/ 2914256 h 291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5286" h="2914256">
                <a:moveTo>
                  <a:pt x="0" y="0"/>
                </a:moveTo>
                <a:lnTo>
                  <a:pt x="4735286" y="0"/>
                </a:lnTo>
                <a:lnTo>
                  <a:pt x="4735286" y="2914256"/>
                </a:lnTo>
                <a:lnTo>
                  <a:pt x="0" y="29142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69251" y="768612"/>
            <a:ext cx="5079481" cy="5079481"/>
          </a:xfrm>
          <a:custGeom>
            <a:avLst/>
            <a:gdLst>
              <a:gd name="connsiteX0" fmla="*/ 2539741 w 5079481"/>
              <a:gd name="connsiteY0" fmla="*/ 0 h 5079481"/>
              <a:gd name="connsiteX1" fmla="*/ 2838993 w 5079481"/>
              <a:gd name="connsiteY1" fmla="*/ 123954 h 5079481"/>
              <a:gd name="connsiteX2" fmla="*/ 4955527 w 5079481"/>
              <a:gd name="connsiteY2" fmla="*/ 2240488 h 5079481"/>
              <a:gd name="connsiteX3" fmla="*/ 4955527 w 5079481"/>
              <a:gd name="connsiteY3" fmla="*/ 2838992 h 5079481"/>
              <a:gd name="connsiteX4" fmla="*/ 2838993 w 5079481"/>
              <a:gd name="connsiteY4" fmla="*/ 4955527 h 5079481"/>
              <a:gd name="connsiteX5" fmla="*/ 2240489 w 5079481"/>
              <a:gd name="connsiteY5" fmla="*/ 4955527 h 5079481"/>
              <a:gd name="connsiteX6" fmla="*/ 123954 w 5079481"/>
              <a:gd name="connsiteY6" fmla="*/ 2838992 h 5079481"/>
              <a:gd name="connsiteX7" fmla="*/ 123954 w 5079481"/>
              <a:gd name="connsiteY7" fmla="*/ 2240488 h 5079481"/>
              <a:gd name="connsiteX8" fmla="*/ 2240489 w 5079481"/>
              <a:gd name="connsiteY8" fmla="*/ 123954 h 5079481"/>
              <a:gd name="connsiteX9" fmla="*/ 2539741 w 5079481"/>
              <a:gd name="connsiteY9" fmla="*/ 0 h 507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79481" h="5079481">
                <a:moveTo>
                  <a:pt x="2539741" y="0"/>
                </a:moveTo>
                <a:cubicBezTo>
                  <a:pt x="2648049" y="-1"/>
                  <a:pt x="2756357" y="41318"/>
                  <a:pt x="2838993" y="123954"/>
                </a:cubicBezTo>
                <a:lnTo>
                  <a:pt x="4955527" y="2240488"/>
                </a:lnTo>
                <a:cubicBezTo>
                  <a:pt x="5120800" y="2405760"/>
                  <a:pt x="5120800" y="2673720"/>
                  <a:pt x="4955527" y="2838992"/>
                </a:cubicBezTo>
                <a:lnTo>
                  <a:pt x="2838993" y="4955527"/>
                </a:lnTo>
                <a:cubicBezTo>
                  <a:pt x="2673721" y="5120799"/>
                  <a:pt x="2405761" y="5120799"/>
                  <a:pt x="2240489" y="4955527"/>
                </a:cubicBezTo>
                <a:lnTo>
                  <a:pt x="123954" y="2838992"/>
                </a:lnTo>
                <a:cubicBezTo>
                  <a:pt x="-41318" y="2673720"/>
                  <a:pt x="-41318" y="2405760"/>
                  <a:pt x="123954" y="2240488"/>
                </a:cubicBezTo>
                <a:lnTo>
                  <a:pt x="2240489" y="123954"/>
                </a:lnTo>
                <a:cubicBezTo>
                  <a:pt x="2323125" y="41318"/>
                  <a:pt x="2431433" y="-1"/>
                  <a:pt x="253974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4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1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7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1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4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9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6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666CC6-EF9A-450A-8905-D6B559C71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1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OFFFICE</a:t>
            </a:r>
            <a:r>
              <a:rPr lang="en-US" sz="6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WORK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616198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466308" y="1442763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73201" y="1446126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317319" y="4286718"/>
            <a:ext cx="4252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 possession of my entire soul, like these</a:t>
            </a:r>
            <a:endParaRPr lang="id-ID" sz="1200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5" name="Oval 2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473200" y="4293536"/>
            <a:ext cx="472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65" name="Rectangle: Rounded Corners 7">
            <a:extLst>
              <a:ext uri="{FF2B5EF4-FFF2-40B4-BE49-F238E27FC236}">
                <a16:creationId xmlns:a16="http://schemas.microsoft.com/office/drawing/2014/main" id="{9F233408-F1C2-4B26-AE80-BEA5EA89407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6" name="Rectangle: Rounded Corners 8">
            <a:extLst>
              <a:ext uri="{FF2B5EF4-FFF2-40B4-BE49-F238E27FC236}">
                <a16:creationId xmlns:a16="http://schemas.microsoft.com/office/drawing/2014/main" id="{BE93F1C2-8A9E-477B-9A46-F3AA59DE77E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D3F2BBD1-18BB-45F6-891E-8DC217D9397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1E6C9-34CB-4135-A5D0-8730733B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D4C515-7E4A-4A0A-A937-41B0D4FAB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960678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3">
            <a:extLst>
              <a:ext uri="{FF2B5EF4-FFF2-40B4-BE49-F238E27FC236}">
                <a16:creationId xmlns:a16="http://schemas.microsoft.com/office/drawing/2014/main" id="{015AA8BC-DC80-4D95-B7F8-1F28C0418CBB}"/>
              </a:ext>
            </a:extLst>
          </p:cNvPr>
          <p:cNvSpPr/>
          <p:nvPr/>
        </p:nvSpPr>
        <p:spPr>
          <a:xfrm>
            <a:off x="3872773" y="2395451"/>
            <a:ext cx="1984943" cy="1975148"/>
          </a:xfrm>
          <a:prstGeom prst="roundRect">
            <a:avLst>
              <a:gd name="adj" fmla="val 80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Rectangle: Rounded Corners 5">
            <a:extLst>
              <a:ext uri="{FF2B5EF4-FFF2-40B4-BE49-F238E27FC236}">
                <a16:creationId xmlns:a16="http://schemas.microsoft.com/office/drawing/2014/main" id="{24E83BA6-D4DA-416B-90EC-4EE83AB0A031}"/>
              </a:ext>
            </a:extLst>
          </p:cNvPr>
          <p:cNvSpPr/>
          <p:nvPr/>
        </p:nvSpPr>
        <p:spPr>
          <a:xfrm>
            <a:off x="8782377" y="2395451"/>
            <a:ext cx="1984943" cy="1975148"/>
          </a:xfrm>
          <a:prstGeom prst="roundRect">
            <a:avLst>
              <a:gd name="adj" fmla="val 881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2622720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1899616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4081142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4439486" y="2747009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2019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8999837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9318106" y="2747009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7410461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6687357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4" name="Right Triangle 4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Triangle 4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3328257" y="1319660"/>
            <a:ext cx="5853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BOTH OF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THE PICTURE</a:t>
            </a:r>
          </a:p>
        </p:txBody>
      </p:sp>
      <p:sp>
        <p:nvSpPr>
          <p:cNvPr id="73" name="Rectangle: Rounded Corners 7">
            <a:extLst>
              <a:ext uri="{FF2B5EF4-FFF2-40B4-BE49-F238E27FC236}">
                <a16:creationId xmlns:a16="http://schemas.microsoft.com/office/drawing/2014/main" id="{4537BA35-1127-4AC2-BF10-04A81255EB7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E1E59C16-1032-48CA-A224-D0FB6396205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0CDD95C-8BA1-4CEB-8EF1-CF8FA632288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2297A9-EE99-40F3-9824-DB48637B3A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85D16-DE08-48BC-9C8B-FA871C4AED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6019388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885002" y="2023753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85002" y="4024976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rame 3"/>
          <p:cNvSpPr/>
          <p:nvPr/>
        </p:nvSpPr>
        <p:spPr>
          <a:xfrm>
            <a:off x="2913409" y="2023753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ame 62"/>
          <p:cNvSpPr/>
          <p:nvPr/>
        </p:nvSpPr>
        <p:spPr>
          <a:xfrm>
            <a:off x="2913409" y="4063282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268013" y="2028548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268013" y="4029771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8" name="Frame 67"/>
          <p:cNvSpPr/>
          <p:nvPr/>
        </p:nvSpPr>
        <p:spPr>
          <a:xfrm>
            <a:off x="8296420" y="2028548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ame 68"/>
          <p:cNvSpPr/>
          <p:nvPr/>
        </p:nvSpPr>
        <p:spPr>
          <a:xfrm>
            <a:off x="8296420" y="4068077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0579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5103" y="2404185"/>
            <a:ext cx="1871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5104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9628" y="4419921"/>
            <a:ext cx="1912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1730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696254" y="2404185"/>
            <a:ext cx="1920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03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6255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700779" y="4419921"/>
            <a:ext cx="1935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04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5" name="Oval 4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ight Triangle 5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4" name="Group 5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5" name="Chevron 5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1081539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TRAINER NAME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A8F27E47-0A5D-4BAC-8DC1-7099238A8E9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1863BCD2-1974-4E93-BBEA-DAFD3626AC7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D91D0167-4376-48D3-A5EA-296494DD593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EA3FDA-60B7-4817-BD1F-E6485065FA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73FA97-D902-4871-820F-912D505918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173A75-728A-482E-B715-1DCE15A9B6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59F956-9DE1-4B57-B7CB-4832E49AE8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177181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3C1B26-75A2-4AFF-9E22-D94C55ECCD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9430C0-3D58-491C-8BE9-5B3930101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343931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454745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2966375"/>
            <a:ext cx="206390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Consumer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4074514"/>
            <a:ext cx="197246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Musicians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F595CB-8A27-459E-9252-8E7410BBCBDB}"/>
              </a:ext>
            </a:extLst>
          </p:cNvPr>
          <p:cNvSpPr/>
          <p:nvPr/>
        </p:nvSpPr>
        <p:spPr>
          <a:xfrm>
            <a:off x="5707142" y="4862107"/>
            <a:ext cx="2155159" cy="7950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34039E7-FE63-4ED5-A96D-41EE6DA7369C}"/>
              </a:ext>
            </a:extLst>
          </p:cNvPr>
          <p:cNvSpPr/>
          <p:nvPr/>
        </p:nvSpPr>
        <p:spPr>
          <a:xfrm>
            <a:off x="8801332" y="4862107"/>
            <a:ext cx="2155159" cy="79506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83866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990948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02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2" name="Oval 4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ight Triangle 5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6" name="Chevron 8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1448912" y="1793792"/>
            <a:ext cx="3631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NEWLY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COMMUNCATE</a:t>
            </a:r>
          </a:p>
        </p:txBody>
      </p:sp>
      <p:sp>
        <p:nvSpPr>
          <p:cNvPr id="54" name="Rectangle: Rounded Corners 7">
            <a:extLst>
              <a:ext uri="{FF2B5EF4-FFF2-40B4-BE49-F238E27FC236}">
                <a16:creationId xmlns:a16="http://schemas.microsoft.com/office/drawing/2014/main" id="{A3F3A0C3-AD3D-4643-9BED-7FB3177D342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E076CF1-7159-4927-9605-B32B2C8100E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81DFA4C6-68C1-4CEC-A5D5-A8F6800FCB52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0384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9">
            <a:extLst>
              <a:ext uri="{FF2B5EF4-FFF2-40B4-BE49-F238E27FC236}">
                <a16:creationId xmlns:a16="http://schemas.microsoft.com/office/drawing/2014/main" id="{AD7C46DF-EA99-4FFA-A891-DF9347DC732C}"/>
              </a:ext>
            </a:extLst>
          </p:cNvPr>
          <p:cNvSpPr/>
          <p:nvPr/>
        </p:nvSpPr>
        <p:spPr>
          <a:xfrm>
            <a:off x="838500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38C7D9-1BDA-46F7-B1E3-CE7F1C7F0FE2}"/>
              </a:ext>
            </a:extLst>
          </p:cNvPr>
          <p:cNvSpPr txBox="1"/>
          <p:nvPr/>
        </p:nvSpPr>
        <p:spPr>
          <a:xfrm>
            <a:off x="1233226" y="1689795"/>
            <a:ext cx="1707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01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3439320" y="4759135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3834046" y="4998808"/>
            <a:ext cx="208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02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8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6044469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6310316" y="1689795"/>
            <a:ext cx="1965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03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2" name="Oval 5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9" name="Right Triangle 5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Triangle 6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9" name="Right Triangle 6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ight Triangle 6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6" name="Group 7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8" name="Chevron 8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6" name="Chevron 9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 rot="16200000">
            <a:off x="7405016" y="3229666"/>
            <a:ext cx="431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 rot="16200000">
            <a:off x="8335470" y="3467981"/>
            <a:ext cx="40180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34A9FBE8-080D-4066-BC20-80B9B65C5EA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4" name="Rectangle: Rounded Corners 8">
            <a:extLst>
              <a:ext uri="{FF2B5EF4-FFF2-40B4-BE49-F238E27FC236}">
                <a16:creationId xmlns:a16="http://schemas.microsoft.com/office/drawing/2014/main" id="{BBA6022A-661E-48E7-854F-A7F8F0080F6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745340E-53A5-412E-84E3-D206AF9747A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8828A5-FEC1-4BA8-89AF-F7A4B85DC6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3EB451A-551C-42EE-9859-4DD94804A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1CC911-9A74-4CE0-B7DB-FB86EF442F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65983338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586071F-ABCC-45CD-A282-DC3539BDA6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043802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863921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6200000">
            <a:off x="5262409" y="2934014"/>
            <a:ext cx="2967481" cy="8839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5530693" y="3083579"/>
            <a:ext cx="24224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Place Here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9" name="Right Triangle 4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ight Triangle 5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3" name="Right Triangle 5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ight Triangle 5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6" name="Group 5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228093" y="1987412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298720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413452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95" name="Rectangle 94"/>
          <p:cNvSpPr/>
          <p:nvPr/>
        </p:nvSpPr>
        <p:spPr>
          <a:xfrm>
            <a:off x="3047887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162619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14CC61AE-1A76-4205-AA22-9CEA35FAA0F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909B001D-5ECC-4AA9-8B8F-EA91E7CE338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FC1B5F85-066A-4B27-A7F9-E34968A8260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884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91FD278-817D-4CBD-B958-27A6CFB7DD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5508150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17036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589011" y="2529162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908146" y="2677598"/>
            <a:ext cx="1936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01</a:t>
            </a:r>
          </a:p>
        </p:txBody>
      </p:sp>
      <p:sp>
        <p:nvSpPr>
          <p:cNvPr id="61" name="Rectangle 60"/>
          <p:cNvSpPr/>
          <p:nvPr/>
        </p:nvSpPr>
        <p:spPr>
          <a:xfrm>
            <a:off x="8684348" y="2523215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978636" y="2671651"/>
            <a:ext cx="198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02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5" name="Right Triangle 4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0" name="Chevron 7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1180249" y="1422080"/>
            <a:ext cx="4408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NUMBER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INSIDES</a:t>
            </a:r>
          </a:p>
        </p:txBody>
      </p:sp>
      <p:sp>
        <p:nvSpPr>
          <p:cNvPr id="46" name="Rectangle: Rounded Corners 7">
            <a:extLst>
              <a:ext uri="{FF2B5EF4-FFF2-40B4-BE49-F238E27FC236}">
                <a16:creationId xmlns:a16="http://schemas.microsoft.com/office/drawing/2014/main" id="{2903C293-6CEE-43C7-B7AA-9F6105E89FB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983EAFBC-3741-4E08-A642-EF40FBCC96E9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873BD267-68F4-42AA-8FFF-36D5B126E91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073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6" y="3249212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5" y="3973898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4" y="4687176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4" name="Group 71"/>
          <p:cNvGrpSpPr>
            <a:grpSpLocks noChangeAspect="1"/>
          </p:cNvGrpSpPr>
          <p:nvPr/>
        </p:nvGrpSpPr>
        <p:grpSpPr bwMode="auto">
          <a:xfrm>
            <a:off x="6971450" y="4767209"/>
            <a:ext cx="387132" cy="324423"/>
            <a:chOff x="4518" y="854"/>
            <a:chExt cx="3809" cy="3192"/>
          </a:xfrm>
          <a:solidFill>
            <a:schemeClr val="accent4"/>
          </a:solidFill>
        </p:grpSpPr>
        <p:sp>
          <p:nvSpPr>
            <p:cNvPr id="35" name="Freeform 73"/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4"/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136"/>
          <p:cNvGrpSpPr>
            <a:grpSpLocks noChangeAspect="1"/>
          </p:cNvGrpSpPr>
          <p:nvPr/>
        </p:nvGrpSpPr>
        <p:grpSpPr bwMode="auto">
          <a:xfrm>
            <a:off x="6987189" y="4132226"/>
            <a:ext cx="344577" cy="329195"/>
            <a:chOff x="3002" y="2187"/>
            <a:chExt cx="784" cy="749"/>
          </a:xfrm>
          <a:solidFill>
            <a:schemeClr val="accent4"/>
          </a:solidFill>
        </p:grpSpPr>
        <p:sp>
          <p:nvSpPr>
            <p:cNvPr id="38" name="Freeform 138"/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9"/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0"/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1"/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2"/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43"/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4"/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5"/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46"/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7"/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156"/>
          <p:cNvGrpSpPr>
            <a:grpSpLocks noChangeAspect="1"/>
          </p:cNvGrpSpPr>
          <p:nvPr/>
        </p:nvGrpSpPr>
        <p:grpSpPr bwMode="auto">
          <a:xfrm>
            <a:off x="6892061" y="3308727"/>
            <a:ext cx="451064" cy="452223"/>
            <a:chOff x="4164" y="2091"/>
            <a:chExt cx="3115" cy="3123"/>
          </a:xfrm>
          <a:solidFill>
            <a:schemeClr val="accent4"/>
          </a:solidFill>
        </p:grpSpPr>
        <p:sp>
          <p:nvSpPr>
            <p:cNvPr id="61" name="Freeform 158"/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59"/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0"/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1"/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1" name="Oval 5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4" name="Right Triangle 5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ight Triangle 5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63" name="Group 6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4" name="Chevron 6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9" name="Chevron 7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6892060" y="2169010"/>
            <a:ext cx="4327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67" name="Rectangle: Rounded Corners 7">
            <a:extLst>
              <a:ext uri="{FF2B5EF4-FFF2-40B4-BE49-F238E27FC236}">
                <a16:creationId xmlns:a16="http://schemas.microsoft.com/office/drawing/2014/main" id="{F776F7D1-D670-49F8-8F07-E4419538D41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0D5BB67C-C061-4789-9812-3668155A4F8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3" name="Rectangle: Rounded Corners 8">
            <a:extLst>
              <a:ext uri="{FF2B5EF4-FFF2-40B4-BE49-F238E27FC236}">
                <a16:creationId xmlns:a16="http://schemas.microsoft.com/office/drawing/2014/main" id="{AF4993B4-29C9-418F-BF8B-B80336B0422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2180F1-84E9-4EED-9230-86AC4BAF31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A1BCA4-444D-4B40-A186-AD4756ABB7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100908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ight Triangle 22"/>
          <p:cNvSpPr/>
          <p:nvPr/>
        </p:nvSpPr>
        <p:spPr>
          <a:xfrm>
            <a:off x="-1" y="725713"/>
            <a:ext cx="6732273" cy="6132287"/>
          </a:xfrm>
          <a:custGeom>
            <a:avLst/>
            <a:gdLst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7126514 w 7126514"/>
              <a:gd name="connsiteY2" fmla="*/ 5972629 h 5972629"/>
              <a:gd name="connsiteX3" fmla="*/ 0 w 7126514"/>
              <a:gd name="connsiteY3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6514" h="5972629">
                <a:moveTo>
                  <a:pt x="0" y="5972629"/>
                </a:moveTo>
                <a:lnTo>
                  <a:pt x="0" y="0"/>
                </a:lnTo>
                <a:cubicBezTo>
                  <a:pt x="1136952" y="953105"/>
                  <a:pt x="289459" y="2427765"/>
                  <a:pt x="3091543" y="3178629"/>
                </a:cubicBezTo>
                <a:cubicBezTo>
                  <a:pt x="6304365" y="4039557"/>
                  <a:pt x="5781524" y="5041296"/>
                  <a:pt x="7126514" y="5972629"/>
                </a:cubicBezTo>
                <a:lnTo>
                  <a:pt x="0" y="597262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332267E2-9AE8-41A2-AAF1-1EC668CB4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488" y="593191"/>
            <a:ext cx="5467228" cy="5467226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7F4D9A8-B015-48F1-B079-ACF2CD5516B5}"/>
              </a:ext>
            </a:extLst>
          </p:cNvPr>
          <p:cNvSpPr txBox="1"/>
          <p:nvPr/>
        </p:nvSpPr>
        <p:spPr>
          <a:xfrm>
            <a:off x="6567185" y="3566120"/>
            <a:ext cx="4226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Lorem Ipsum Dolor Sit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Amet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Cons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Sed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Incidi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Dunt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Sed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9" name="Oval 1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4" name="Right Triangle 2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Triangle 2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7" name="Right Triangle 2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0" name="Group 29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567185" y="2440525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MOCK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UP HERE</a:t>
            </a:r>
          </a:p>
        </p:txBody>
      </p:sp>
      <p:sp>
        <p:nvSpPr>
          <p:cNvPr id="49" name="Rectangle: Rounded Corners 7">
            <a:extLst>
              <a:ext uri="{FF2B5EF4-FFF2-40B4-BE49-F238E27FC236}">
                <a16:creationId xmlns:a16="http://schemas.microsoft.com/office/drawing/2014/main" id="{A3760D8C-BAB0-4C94-B781-6FD8A397235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E047295B-4DFB-44D4-88B9-47D0BFA0C41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2" name="Rectangle: Rounded Corners 8">
            <a:extLst>
              <a:ext uri="{FF2B5EF4-FFF2-40B4-BE49-F238E27FC236}">
                <a16:creationId xmlns:a16="http://schemas.microsoft.com/office/drawing/2014/main" id="{2C78D5BA-0F41-40F2-9E7B-A99C41645F0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CC5B78-13C3-48FE-A396-8E9E0E3D2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607568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1465944" y="1914474"/>
            <a:ext cx="2601995" cy="26019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599229" y="1874124"/>
            <a:ext cx="744129" cy="74412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S</a:t>
            </a:r>
          </a:p>
        </p:txBody>
      </p:sp>
      <p:sp>
        <p:nvSpPr>
          <p:cNvPr id="29" name="Oval 28"/>
          <p:cNvSpPr/>
          <p:nvPr/>
        </p:nvSpPr>
        <p:spPr>
          <a:xfrm>
            <a:off x="3801431" y="1914474"/>
            <a:ext cx="2601995" cy="26019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934716" y="1874124"/>
            <a:ext cx="744129" cy="74412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W</a:t>
            </a:r>
          </a:p>
        </p:txBody>
      </p:sp>
      <p:sp>
        <p:nvSpPr>
          <p:cNvPr id="32" name="Oval 31"/>
          <p:cNvSpPr/>
          <p:nvPr/>
        </p:nvSpPr>
        <p:spPr>
          <a:xfrm>
            <a:off x="6136920" y="1914474"/>
            <a:ext cx="2601995" cy="26019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270204" y="1874124"/>
            <a:ext cx="744129" cy="74412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O</a:t>
            </a:r>
          </a:p>
        </p:txBody>
      </p:sp>
      <p:sp>
        <p:nvSpPr>
          <p:cNvPr id="35" name="Oval 34"/>
          <p:cNvSpPr/>
          <p:nvPr/>
        </p:nvSpPr>
        <p:spPr>
          <a:xfrm>
            <a:off x="8472407" y="1914474"/>
            <a:ext cx="2601995" cy="26019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8605692" y="1874124"/>
            <a:ext cx="744129" cy="74412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971292" y="4997775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9FE1C6-749E-4597-9778-CC7CB64C23C6}"/>
              </a:ext>
            </a:extLst>
          </p:cNvPr>
          <p:cNvSpPr txBox="1"/>
          <p:nvPr/>
        </p:nvSpPr>
        <p:spPr>
          <a:xfrm>
            <a:off x="6642268" y="4997774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854184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4189671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6525158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8860645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7" name="Oval 1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0" name="Right Triangle 1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Triangle 2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3" name="Right Triangle 2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Triangle 2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8" name="Group 2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BD5B4A9A-6E3B-48AE-9B08-A15ADA0D5B8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1BAA00CF-DF39-4000-A546-7C732293A89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E2EE2542-E160-4ED1-A43F-45AAC559517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474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21339" y="1671688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07079" y="1671688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96661" y="3623879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51063" y="3930441"/>
            <a:ext cx="3559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SITUATION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21998" y="2459407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21998" y="2150514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FIRST SITUATIONS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6520" y="4393223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446520" y="4084330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SECOND SITUATIONS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Rectangle 70"/>
          <p:cNvSpPr/>
          <p:nvPr/>
        </p:nvSpPr>
        <p:spPr>
          <a:xfrm>
            <a:off x="10689632" y="3623879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280682" y="1894787"/>
            <a:ext cx="3225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7387439" y="2764509"/>
            <a:ext cx="24793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51062" y="4659053"/>
            <a:ext cx="3709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785151D7-E710-4786-8D96-2673636C8FD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7AE4A58-AFF5-43E2-BF2D-2288F1AF39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5FD4F3DC-B693-4B36-B661-E76B1C4DBA9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976137-334D-4F08-84EC-DEED3F741E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C70EBF4-D6A0-4C2D-97FF-D900DDF53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02780786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DC3722-D2E3-4C0E-B01A-FBF80654DB33}"/>
              </a:ext>
            </a:extLst>
          </p:cNvPr>
          <p:cNvSpPr/>
          <p:nvPr/>
        </p:nvSpPr>
        <p:spPr>
          <a:xfrm>
            <a:off x="8266448" y="4140302"/>
            <a:ext cx="1110081" cy="1110081"/>
          </a:xfrm>
          <a:custGeom>
            <a:avLst/>
            <a:gdLst>
              <a:gd name="connsiteX0" fmla="*/ 0 w 1196046"/>
              <a:gd name="connsiteY0" fmla="*/ 598023 h 1196046"/>
              <a:gd name="connsiteX1" fmla="*/ 598023 w 1196046"/>
              <a:gd name="connsiteY1" fmla="*/ 0 h 1196046"/>
              <a:gd name="connsiteX2" fmla="*/ 1196046 w 1196046"/>
              <a:gd name="connsiteY2" fmla="*/ 598023 h 1196046"/>
              <a:gd name="connsiteX3" fmla="*/ 598023 w 1196046"/>
              <a:gd name="connsiteY3" fmla="*/ 1196046 h 1196046"/>
              <a:gd name="connsiteX4" fmla="*/ 0 w 1196046"/>
              <a:gd name="connsiteY4" fmla="*/ 598023 h 11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6046" h="1196046">
                <a:moveTo>
                  <a:pt x="0" y="598023"/>
                </a:moveTo>
                <a:cubicBezTo>
                  <a:pt x="0" y="267744"/>
                  <a:pt x="267744" y="0"/>
                  <a:pt x="598023" y="0"/>
                </a:cubicBezTo>
                <a:cubicBezTo>
                  <a:pt x="928302" y="0"/>
                  <a:pt x="1196046" y="267744"/>
                  <a:pt x="1196046" y="598023"/>
                </a:cubicBezTo>
                <a:cubicBezTo>
                  <a:pt x="1196046" y="928302"/>
                  <a:pt x="928302" y="1196046"/>
                  <a:pt x="598023" y="1196046"/>
                </a:cubicBezTo>
                <a:cubicBezTo>
                  <a:pt x="267744" y="1196046"/>
                  <a:pt x="0" y="928302"/>
                  <a:pt x="0" y="5980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8017" tIns="198017" rIns="198017" bIns="198017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1400" b="1" kern="1200" dirty="0"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OPTION</a:t>
            </a:r>
            <a:endParaRPr lang="en-US" sz="1400" b="1" kern="1200" dirty="0"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2E91F97-B010-48A3-A748-0984C124B302}"/>
              </a:ext>
            </a:extLst>
          </p:cNvPr>
          <p:cNvSpPr/>
          <p:nvPr/>
        </p:nvSpPr>
        <p:spPr>
          <a:xfrm rot="10800000">
            <a:off x="7882164" y="4551831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31" rIns="76073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AA0F8D-CD01-4C18-B2EA-C21AF38C57F6}"/>
              </a:ext>
            </a:extLst>
          </p:cNvPr>
          <p:cNvSpPr/>
          <p:nvPr/>
        </p:nvSpPr>
        <p:spPr>
          <a:xfrm rot="16200000">
            <a:off x="8652574" y="3781421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29" rIns="76072" bIns="81332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820B356-618A-454A-B95A-C7FB363382FF}"/>
              </a:ext>
            </a:extLst>
          </p:cNvPr>
          <p:cNvSpPr/>
          <p:nvPr/>
        </p:nvSpPr>
        <p:spPr>
          <a:xfrm rot="10800000">
            <a:off x="9422983" y="4551831"/>
            <a:ext cx="235352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253576" y="325324"/>
                </a:moveTo>
                <a:lnTo>
                  <a:pt x="126788" y="325324"/>
                </a:lnTo>
                <a:lnTo>
                  <a:pt x="126788" y="406655"/>
                </a:lnTo>
                <a:lnTo>
                  <a:pt x="1" y="203327"/>
                </a:lnTo>
                <a:lnTo>
                  <a:pt x="126788" y="0"/>
                </a:lnTo>
                <a:lnTo>
                  <a:pt x="126788" y="81331"/>
                </a:lnTo>
                <a:lnTo>
                  <a:pt x="253576" y="81331"/>
                </a:lnTo>
                <a:lnTo>
                  <a:pt x="253576" y="3253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073" tIns="81331" rIns="1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3DF9141-BB0C-404B-9160-76E03714D09D}"/>
              </a:ext>
            </a:extLst>
          </p:cNvPr>
          <p:cNvSpPr/>
          <p:nvPr/>
        </p:nvSpPr>
        <p:spPr>
          <a:xfrm rot="10800000">
            <a:off x="9940317" y="3988454"/>
            <a:ext cx="1504182" cy="15041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408215A-6A77-4D4E-B5B0-4328C9E9A219}"/>
              </a:ext>
            </a:extLst>
          </p:cNvPr>
          <p:cNvSpPr/>
          <p:nvPr/>
        </p:nvSpPr>
        <p:spPr>
          <a:xfrm rot="10800000">
            <a:off x="7999840" y="1979545"/>
            <a:ext cx="1504182" cy="15041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FC139D7-2D14-4FBF-9E91-C2264504C2CD}"/>
              </a:ext>
            </a:extLst>
          </p:cNvPr>
          <p:cNvSpPr/>
          <p:nvPr/>
        </p:nvSpPr>
        <p:spPr>
          <a:xfrm rot="10800000">
            <a:off x="6096000" y="3988454"/>
            <a:ext cx="1504182" cy="15041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C9DE1A-1DEF-4714-B301-1A80BF062582}"/>
              </a:ext>
            </a:extLst>
          </p:cNvPr>
          <p:cNvSpPr txBox="1"/>
          <p:nvPr/>
        </p:nvSpPr>
        <p:spPr>
          <a:xfrm>
            <a:off x="1455224" y="2564360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DBB1854-0623-41FD-AA31-7E55E769E201}"/>
              </a:ext>
            </a:extLst>
          </p:cNvPr>
          <p:cNvSpPr txBox="1"/>
          <p:nvPr/>
        </p:nvSpPr>
        <p:spPr>
          <a:xfrm>
            <a:off x="1455224" y="4295659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grpSp>
        <p:nvGrpSpPr>
          <p:cNvPr id="1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93641" y="2519157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12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3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534118" y="4578129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3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4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5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89800" y="4550782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6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7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9" name="Oval 2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6" name="Right Triangle 35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2" name="Group 4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3" name="Chevron 4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4" name="Chevron 5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8" name="Rectangle: Rounded Corners 7">
            <a:extLst>
              <a:ext uri="{FF2B5EF4-FFF2-40B4-BE49-F238E27FC236}">
                <a16:creationId xmlns:a16="http://schemas.microsoft.com/office/drawing/2014/main" id="{1AF9C43C-497C-4FA3-87BE-73B48A2D382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9" name="Rectangle: Rounded Corners 8">
            <a:extLst>
              <a:ext uri="{FF2B5EF4-FFF2-40B4-BE49-F238E27FC236}">
                <a16:creationId xmlns:a16="http://schemas.microsoft.com/office/drawing/2014/main" id="{99463185-E257-4416-B212-BC76CD4C3C4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0" name="Rectangle: Rounded Corners 8">
            <a:extLst>
              <a:ext uri="{FF2B5EF4-FFF2-40B4-BE49-F238E27FC236}">
                <a16:creationId xmlns:a16="http://schemas.microsoft.com/office/drawing/2014/main" id="{70FA0072-C34E-42FB-B017-A40EBB5C103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9519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687EBF-3D52-46F8-8780-DB2113163AE3}"/>
              </a:ext>
            </a:extLst>
          </p:cNvPr>
          <p:cNvSpPr/>
          <p:nvPr/>
        </p:nvSpPr>
        <p:spPr>
          <a:xfrm rot="2700000">
            <a:off x="5054239" y="1944230"/>
            <a:ext cx="2083522" cy="2083522"/>
          </a:xfrm>
          <a:prstGeom prst="roundRect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6FC0F56-CF43-46B1-98F8-577DC0DEF0BC}"/>
              </a:ext>
            </a:extLst>
          </p:cNvPr>
          <p:cNvSpPr/>
          <p:nvPr/>
        </p:nvSpPr>
        <p:spPr>
          <a:xfrm rot="2700000">
            <a:off x="8332826" y="1944230"/>
            <a:ext cx="2083522" cy="2083522"/>
          </a:xfrm>
          <a:prstGeom prst="roundRect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8A8FC0A-8B45-4F46-87B6-727D24BC56E0}"/>
              </a:ext>
            </a:extLst>
          </p:cNvPr>
          <p:cNvSpPr/>
          <p:nvPr/>
        </p:nvSpPr>
        <p:spPr>
          <a:xfrm rot="2700000">
            <a:off x="1775652" y="1944230"/>
            <a:ext cx="2083522" cy="2083522"/>
          </a:xfrm>
          <a:prstGeom prst="roundRect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76C013-3E0E-4F3D-94C3-A112CC2D2ECF}"/>
              </a:ext>
            </a:extLst>
          </p:cNvPr>
          <p:cNvSpPr txBox="1"/>
          <p:nvPr/>
        </p:nvSpPr>
        <p:spPr>
          <a:xfrm>
            <a:off x="5208793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</a:rPr>
              <a:t>Marketing Analysis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734B51-883F-4E1B-810B-2249CFFBFE33}"/>
              </a:ext>
            </a:extLst>
          </p:cNvPr>
          <p:cNvSpPr txBox="1"/>
          <p:nvPr/>
        </p:nvSpPr>
        <p:spPr>
          <a:xfrm>
            <a:off x="1976711" y="2690032"/>
            <a:ext cx="165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Business Company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429B7B-2C18-4EC7-99A5-95FFD0547112}"/>
              </a:ext>
            </a:extLst>
          </p:cNvPr>
          <p:cNvSpPr txBox="1"/>
          <p:nvPr/>
        </p:nvSpPr>
        <p:spPr>
          <a:xfrm>
            <a:off x="8487378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Management</a:t>
            </a:r>
          </a:p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Projects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D3B898-B4F6-4998-9DFF-7A57AB93190E}"/>
              </a:ext>
            </a:extLst>
          </p:cNvPr>
          <p:cNvSpPr/>
          <p:nvPr/>
        </p:nvSpPr>
        <p:spPr>
          <a:xfrm>
            <a:off x="1478071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21C44ED-8E77-47C7-8544-11CCA9D1B305}"/>
              </a:ext>
            </a:extLst>
          </p:cNvPr>
          <p:cNvSpPr/>
          <p:nvPr/>
        </p:nvSpPr>
        <p:spPr>
          <a:xfrm>
            <a:off x="4885505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281DE9-F146-4A5D-AC89-92163797B53E}"/>
              </a:ext>
            </a:extLst>
          </p:cNvPr>
          <p:cNvSpPr/>
          <p:nvPr/>
        </p:nvSpPr>
        <p:spPr>
          <a:xfrm>
            <a:off x="8292939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2" name="Oval 1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5" name="Right Triangle 1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Triangle 1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6" name="Group 2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6" name="Rectangle: Rounded Corners 7">
            <a:extLst>
              <a:ext uri="{FF2B5EF4-FFF2-40B4-BE49-F238E27FC236}">
                <a16:creationId xmlns:a16="http://schemas.microsoft.com/office/drawing/2014/main" id="{1EC841A6-DB9D-4EC4-AD99-D9C53533550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9662F5FB-3BCF-43B2-847B-C9B8047868C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8" name="Rectangle: Rounded Corners 8">
            <a:extLst>
              <a:ext uri="{FF2B5EF4-FFF2-40B4-BE49-F238E27FC236}">
                <a16:creationId xmlns:a16="http://schemas.microsoft.com/office/drawing/2014/main" id="{78309B14-0D06-4D00-919A-3D2A30F1B18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44875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7E0E329-C4E9-4898-B6EE-0CD0044D77B4}"/>
              </a:ext>
            </a:extLst>
          </p:cNvPr>
          <p:cNvSpPr/>
          <p:nvPr/>
        </p:nvSpPr>
        <p:spPr>
          <a:xfrm flipV="1">
            <a:off x="1352843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CEDCB9-C267-49B0-B7C1-AEC9AFD09AE9}"/>
              </a:ext>
            </a:extLst>
          </p:cNvPr>
          <p:cNvSpPr/>
          <p:nvPr/>
        </p:nvSpPr>
        <p:spPr>
          <a:xfrm>
            <a:off x="1502700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A0DD15-59EE-4B54-9C0C-0C9F3FB4014F}"/>
              </a:ext>
            </a:extLst>
          </p:cNvPr>
          <p:cNvSpPr/>
          <p:nvPr/>
        </p:nvSpPr>
        <p:spPr>
          <a:xfrm>
            <a:off x="1352844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99B986-0FCD-4808-895A-6FF15A1D4BDC}"/>
              </a:ext>
            </a:extLst>
          </p:cNvPr>
          <p:cNvSpPr/>
          <p:nvPr/>
        </p:nvSpPr>
        <p:spPr>
          <a:xfrm flipV="1">
            <a:off x="4823448" y="2491188"/>
            <a:ext cx="2522075" cy="1875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DDAFE1-D4FF-4914-8908-A49E055E9A6C}"/>
              </a:ext>
            </a:extLst>
          </p:cNvPr>
          <p:cNvSpPr/>
          <p:nvPr/>
        </p:nvSpPr>
        <p:spPr>
          <a:xfrm>
            <a:off x="4973305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50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E9A36C-9CD6-4E83-8DDA-0FC6E54201E7}"/>
              </a:ext>
            </a:extLst>
          </p:cNvPr>
          <p:cNvSpPr/>
          <p:nvPr/>
        </p:nvSpPr>
        <p:spPr>
          <a:xfrm>
            <a:off x="4823449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74A573-6C96-418D-A662-819C3A8A5001}"/>
              </a:ext>
            </a:extLst>
          </p:cNvPr>
          <p:cNvSpPr/>
          <p:nvPr/>
        </p:nvSpPr>
        <p:spPr>
          <a:xfrm flipV="1">
            <a:off x="8292525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FC3AFF-DAD7-463E-AEBB-405B64A08DE5}"/>
              </a:ext>
            </a:extLst>
          </p:cNvPr>
          <p:cNvSpPr/>
          <p:nvPr/>
        </p:nvSpPr>
        <p:spPr>
          <a:xfrm>
            <a:off x="8254555" y="2812439"/>
            <a:ext cx="2830244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60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ABD510-CD03-4651-A538-493A435D06F9}"/>
              </a:ext>
            </a:extLst>
          </p:cNvPr>
          <p:cNvSpPr/>
          <p:nvPr/>
        </p:nvSpPr>
        <p:spPr>
          <a:xfrm>
            <a:off x="8063709" y="3327567"/>
            <a:ext cx="3211936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F08742FD-3181-4222-88FA-3FD71916670E}"/>
              </a:ext>
            </a:extLst>
          </p:cNvPr>
          <p:cNvCxnSpPr>
            <a:cxnSpLocks/>
          </p:cNvCxnSpPr>
          <p:nvPr/>
        </p:nvCxnSpPr>
        <p:spPr>
          <a:xfrm>
            <a:off x="3874918" y="3166210"/>
            <a:ext cx="944302" cy="525580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E274F7EB-3CB2-4DA0-AE79-7B3930BCE91A}"/>
              </a:ext>
            </a:extLst>
          </p:cNvPr>
          <p:cNvCxnSpPr>
            <a:cxnSpLocks/>
          </p:cNvCxnSpPr>
          <p:nvPr/>
        </p:nvCxnSpPr>
        <p:spPr>
          <a:xfrm>
            <a:off x="7348223" y="3213110"/>
            <a:ext cx="944302" cy="573078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0">
            <a:extLst>
              <a:ext uri="{FF2B5EF4-FFF2-40B4-BE49-F238E27FC236}">
                <a16:creationId xmlns:a16="http://schemas.microsoft.com/office/drawing/2014/main" id="{6D3F9CFF-2CBD-4FE7-B12B-DBFA63C3C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3196" y="5041834"/>
            <a:ext cx="9627704" cy="733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B5C9109D-B38B-4101-BD06-901ACE862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635" y="3576567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0903AB77-4D95-457F-ACBA-D7D6A8B19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0754" y="3584361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8B04D106-BFDA-4D0F-A3B7-712561D1E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873" y="3592155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1" name="Oval 2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9B5C3F19-AEE8-4522-920B-29727C065A56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E9BC6EF2-6EFD-4A01-B087-BE56E81CD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3B98ADFE-F0E7-4A74-A559-AD9948F1485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8187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8735">
            <a:extLst>
              <a:ext uri="{FF2B5EF4-FFF2-40B4-BE49-F238E27FC236}">
                <a16:creationId xmlns:a16="http://schemas.microsoft.com/office/drawing/2014/main" id="{3B0359DC-F394-462C-B72A-83423F17047C}"/>
              </a:ext>
            </a:extLst>
          </p:cNvPr>
          <p:cNvGrpSpPr/>
          <p:nvPr/>
        </p:nvGrpSpPr>
        <p:grpSpPr>
          <a:xfrm>
            <a:off x="1987853" y="5470810"/>
            <a:ext cx="1269545" cy="1394959"/>
            <a:chOff x="0" y="0"/>
            <a:chExt cx="2284982" cy="2206104"/>
          </a:xfrm>
        </p:grpSpPr>
        <p:sp>
          <p:nvSpPr>
            <p:cNvPr id="45" name="Shape 28732">
              <a:extLst>
                <a:ext uri="{FF2B5EF4-FFF2-40B4-BE49-F238E27FC236}">
                  <a16:creationId xmlns:a16="http://schemas.microsoft.com/office/drawing/2014/main" id="{FC86F5F7-4FE8-4838-8CB5-03522BBA55DE}"/>
                </a:ext>
              </a:extLst>
            </p:cNvPr>
            <p:cNvSpPr/>
            <p:nvPr/>
          </p:nvSpPr>
          <p:spPr>
            <a:xfrm>
              <a:off x="0" y="0"/>
              <a:ext cx="2284041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94" y="0"/>
                  </a:moveTo>
                  <a:lnTo>
                    <a:pt x="0" y="3038"/>
                  </a:lnTo>
                  <a:lnTo>
                    <a:pt x="0" y="21600"/>
                  </a:lnTo>
                  <a:lnTo>
                    <a:pt x="17886" y="21600"/>
                  </a:lnTo>
                  <a:lnTo>
                    <a:pt x="21600" y="21596"/>
                  </a:lnTo>
                  <a:lnTo>
                    <a:pt x="21600" y="0"/>
                  </a:lnTo>
                  <a:cubicBezTo>
                    <a:pt x="21600" y="0"/>
                    <a:pt x="5094" y="0"/>
                    <a:pt x="509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6" name="Shape 28733">
              <a:extLst>
                <a:ext uri="{FF2B5EF4-FFF2-40B4-BE49-F238E27FC236}">
                  <a16:creationId xmlns:a16="http://schemas.microsoft.com/office/drawing/2014/main" id="{287AF713-25F0-43DA-A521-A57A37BB8EC8}"/>
                </a:ext>
              </a:extLst>
            </p:cNvPr>
            <p:cNvSpPr/>
            <p:nvPr/>
          </p:nvSpPr>
          <p:spPr>
            <a:xfrm>
              <a:off x="1892300" y="0"/>
              <a:ext cx="392683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3038"/>
                  </a:lnTo>
                  <a:lnTo>
                    <a:pt x="21600" y="0"/>
                  </a:lnTo>
                  <a:lnTo>
                    <a:pt x="21600" y="21596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7" name="Shape 28734">
              <a:extLst>
                <a:ext uri="{FF2B5EF4-FFF2-40B4-BE49-F238E27FC236}">
                  <a16:creationId xmlns:a16="http://schemas.microsoft.com/office/drawing/2014/main" id="{0B82F4C6-347A-4D32-A561-BDC16D08B0D4}"/>
                </a:ext>
              </a:extLst>
            </p:cNvPr>
            <p:cNvSpPr/>
            <p:nvPr/>
          </p:nvSpPr>
          <p:spPr>
            <a:xfrm>
              <a:off x="0" y="0"/>
              <a:ext cx="2284041" cy="310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094" y="0"/>
                  </a:lnTo>
                  <a:lnTo>
                    <a:pt x="0" y="21600"/>
                  </a:lnTo>
                  <a:lnTo>
                    <a:pt x="17886" y="21600"/>
                  </a:lnTo>
                  <a:cubicBezTo>
                    <a:pt x="17886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6" name="Group 28743">
            <a:extLst>
              <a:ext uri="{FF2B5EF4-FFF2-40B4-BE49-F238E27FC236}">
                <a16:creationId xmlns:a16="http://schemas.microsoft.com/office/drawing/2014/main" id="{08E236EF-AD2F-43CE-ADB4-36A322809B19}"/>
              </a:ext>
            </a:extLst>
          </p:cNvPr>
          <p:cNvGrpSpPr/>
          <p:nvPr/>
        </p:nvGrpSpPr>
        <p:grpSpPr>
          <a:xfrm>
            <a:off x="7265866" y="4410433"/>
            <a:ext cx="1668736" cy="2447369"/>
            <a:chOff x="0" y="0"/>
            <a:chExt cx="3003463" cy="3870473"/>
          </a:xfrm>
        </p:grpSpPr>
        <p:sp>
          <p:nvSpPr>
            <p:cNvPr id="39" name="Shape 28740">
              <a:extLst>
                <a:ext uri="{FF2B5EF4-FFF2-40B4-BE49-F238E27FC236}">
                  <a16:creationId xmlns:a16="http://schemas.microsoft.com/office/drawing/2014/main" id="{22836986-1B39-4A6B-8078-D14107A16AEC}"/>
                </a:ext>
              </a:extLst>
            </p:cNvPr>
            <p:cNvSpPr/>
            <p:nvPr/>
          </p:nvSpPr>
          <p:spPr>
            <a:xfrm>
              <a:off x="0" y="0"/>
              <a:ext cx="3003464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60" y="0"/>
                  </a:moveTo>
                  <a:lnTo>
                    <a:pt x="0" y="0"/>
                  </a:lnTo>
                  <a:lnTo>
                    <a:pt x="0" y="21597"/>
                  </a:lnTo>
                  <a:lnTo>
                    <a:pt x="4039" y="21600"/>
                  </a:lnTo>
                  <a:lnTo>
                    <a:pt x="21600" y="21600"/>
                  </a:lnTo>
                  <a:lnTo>
                    <a:pt x="21600" y="2476"/>
                  </a:lnTo>
                  <a:cubicBezTo>
                    <a:pt x="21600" y="2476"/>
                    <a:pt x="16060" y="0"/>
                    <a:pt x="1606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0" name="Shape 28741">
              <a:extLst>
                <a:ext uri="{FF2B5EF4-FFF2-40B4-BE49-F238E27FC236}">
                  <a16:creationId xmlns:a16="http://schemas.microsoft.com/office/drawing/2014/main" id="{76258CD6-1264-4E01-BAC5-8CDB1973FA91}"/>
                </a:ext>
              </a:extLst>
            </p:cNvPr>
            <p:cNvSpPr/>
            <p:nvPr/>
          </p:nvSpPr>
          <p:spPr>
            <a:xfrm>
              <a:off x="0" y="0"/>
              <a:ext cx="56157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2476"/>
                  </a:lnTo>
                  <a:lnTo>
                    <a:pt x="0" y="0"/>
                  </a:lnTo>
                  <a:lnTo>
                    <a:pt x="0" y="21597"/>
                  </a:lnTo>
                  <a:lnTo>
                    <a:pt x="2160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1" name="Shape 28742">
              <a:extLst>
                <a:ext uri="{FF2B5EF4-FFF2-40B4-BE49-F238E27FC236}">
                  <a16:creationId xmlns:a16="http://schemas.microsoft.com/office/drawing/2014/main" id="{93F9743C-2749-4F41-BC00-28699002F1F7}"/>
                </a:ext>
              </a:extLst>
            </p:cNvPr>
            <p:cNvSpPr/>
            <p:nvPr/>
          </p:nvSpPr>
          <p:spPr>
            <a:xfrm>
              <a:off x="0" y="0"/>
              <a:ext cx="3003464" cy="443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060" y="0"/>
                  </a:lnTo>
                  <a:lnTo>
                    <a:pt x="21600" y="21600"/>
                  </a:lnTo>
                  <a:lnTo>
                    <a:pt x="4039" y="21600"/>
                  </a:lnTo>
                  <a:cubicBezTo>
                    <a:pt x="4039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7" name="Group 28747">
            <a:extLst>
              <a:ext uri="{FF2B5EF4-FFF2-40B4-BE49-F238E27FC236}">
                <a16:creationId xmlns:a16="http://schemas.microsoft.com/office/drawing/2014/main" id="{0F79BBB8-F3B0-4731-8B6A-4246D260E775}"/>
              </a:ext>
            </a:extLst>
          </p:cNvPr>
          <p:cNvGrpSpPr/>
          <p:nvPr/>
        </p:nvGrpSpPr>
        <p:grpSpPr>
          <a:xfrm>
            <a:off x="3250907" y="4418823"/>
            <a:ext cx="1668732" cy="2447369"/>
            <a:chOff x="0" y="0"/>
            <a:chExt cx="3003457" cy="3870473"/>
          </a:xfrm>
        </p:grpSpPr>
        <p:sp>
          <p:nvSpPr>
            <p:cNvPr id="36" name="Shape 28744">
              <a:extLst>
                <a:ext uri="{FF2B5EF4-FFF2-40B4-BE49-F238E27FC236}">
                  <a16:creationId xmlns:a16="http://schemas.microsoft.com/office/drawing/2014/main" id="{13020D1C-2974-4FC7-A157-C8D7C10CE37A}"/>
                </a:ext>
              </a:extLst>
            </p:cNvPr>
            <p:cNvSpPr/>
            <p:nvPr/>
          </p:nvSpPr>
          <p:spPr>
            <a:xfrm>
              <a:off x="0" y="0"/>
              <a:ext cx="300345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0" y="0"/>
                  </a:moveTo>
                  <a:lnTo>
                    <a:pt x="0" y="2476"/>
                  </a:lnTo>
                  <a:lnTo>
                    <a:pt x="0" y="21600"/>
                  </a:lnTo>
                  <a:lnTo>
                    <a:pt x="17561" y="21600"/>
                  </a:lnTo>
                  <a:lnTo>
                    <a:pt x="21600" y="21597"/>
                  </a:lnTo>
                  <a:lnTo>
                    <a:pt x="21600" y="0"/>
                  </a:lnTo>
                  <a:cubicBezTo>
                    <a:pt x="21600" y="0"/>
                    <a:pt x="5540" y="0"/>
                    <a:pt x="5540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7" name="Shape 28745">
              <a:extLst>
                <a:ext uri="{FF2B5EF4-FFF2-40B4-BE49-F238E27FC236}">
                  <a16:creationId xmlns:a16="http://schemas.microsoft.com/office/drawing/2014/main" id="{319B3D93-66FA-476A-9D97-1D06D2B6793E}"/>
                </a:ext>
              </a:extLst>
            </p:cNvPr>
            <p:cNvSpPr/>
            <p:nvPr/>
          </p:nvSpPr>
          <p:spPr>
            <a:xfrm>
              <a:off x="2438400" y="0"/>
              <a:ext cx="56157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2476"/>
                  </a:lnTo>
                  <a:lnTo>
                    <a:pt x="21600" y="0"/>
                  </a:lnTo>
                  <a:lnTo>
                    <a:pt x="21600" y="21597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Shape 28746">
              <a:extLst>
                <a:ext uri="{FF2B5EF4-FFF2-40B4-BE49-F238E27FC236}">
                  <a16:creationId xmlns:a16="http://schemas.microsoft.com/office/drawing/2014/main" id="{C8F122CB-E828-48ED-A23F-EC094EBE23AD}"/>
                </a:ext>
              </a:extLst>
            </p:cNvPr>
            <p:cNvSpPr/>
            <p:nvPr/>
          </p:nvSpPr>
          <p:spPr>
            <a:xfrm>
              <a:off x="0" y="0"/>
              <a:ext cx="3003458" cy="443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540" y="0"/>
                  </a:lnTo>
                  <a:lnTo>
                    <a:pt x="0" y="21600"/>
                  </a:lnTo>
                  <a:lnTo>
                    <a:pt x="17561" y="21600"/>
                  </a:lnTo>
                  <a:cubicBezTo>
                    <a:pt x="17561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8" name="Group 28750">
            <a:extLst>
              <a:ext uri="{FF2B5EF4-FFF2-40B4-BE49-F238E27FC236}">
                <a16:creationId xmlns:a16="http://schemas.microsoft.com/office/drawing/2014/main" id="{FE15AB9B-8AC5-44D5-809D-BDA870C3A73E}"/>
              </a:ext>
            </a:extLst>
          </p:cNvPr>
          <p:cNvGrpSpPr/>
          <p:nvPr/>
        </p:nvGrpSpPr>
        <p:grpSpPr>
          <a:xfrm>
            <a:off x="4916163" y="3288738"/>
            <a:ext cx="2372107" cy="3569262"/>
            <a:chOff x="0" y="0"/>
            <a:chExt cx="4269420" cy="5644728"/>
          </a:xfrm>
        </p:grpSpPr>
        <p:sp>
          <p:nvSpPr>
            <p:cNvPr id="34" name="Shape 28748">
              <a:extLst>
                <a:ext uri="{FF2B5EF4-FFF2-40B4-BE49-F238E27FC236}">
                  <a16:creationId xmlns:a16="http://schemas.microsoft.com/office/drawing/2014/main" id="{110B4EAC-0C58-449A-9A9C-C45003B9C31E}"/>
                </a:ext>
              </a:extLst>
            </p:cNvPr>
            <p:cNvSpPr/>
            <p:nvPr/>
          </p:nvSpPr>
          <p:spPr>
            <a:xfrm>
              <a:off x="0" y="0"/>
              <a:ext cx="4269421" cy="5644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3" y="0"/>
                  </a:moveTo>
                  <a:lnTo>
                    <a:pt x="2697" y="0"/>
                  </a:lnTo>
                  <a:lnTo>
                    <a:pt x="0" y="1876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876"/>
                  </a:lnTo>
                  <a:cubicBezTo>
                    <a:pt x="21600" y="1876"/>
                    <a:pt x="18903" y="0"/>
                    <a:pt x="18903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5" name="Shape 28749">
              <a:extLst>
                <a:ext uri="{FF2B5EF4-FFF2-40B4-BE49-F238E27FC236}">
                  <a16:creationId xmlns:a16="http://schemas.microsoft.com/office/drawing/2014/main" id="{2F88BED4-1FAF-4A6C-B0C5-5B467A579B6F}"/>
                </a:ext>
              </a:extLst>
            </p:cNvPr>
            <p:cNvSpPr/>
            <p:nvPr/>
          </p:nvSpPr>
          <p:spPr>
            <a:xfrm>
              <a:off x="0" y="0"/>
              <a:ext cx="4269421" cy="490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3" y="0"/>
                  </a:moveTo>
                  <a:lnTo>
                    <a:pt x="2697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18903" y="0"/>
                    <a:pt x="18903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30" name="Group 28735">
            <a:extLst>
              <a:ext uri="{FF2B5EF4-FFF2-40B4-BE49-F238E27FC236}">
                <a16:creationId xmlns:a16="http://schemas.microsoft.com/office/drawing/2014/main" id="{D9241E02-950E-4357-9453-990F415A23C7}"/>
              </a:ext>
            </a:extLst>
          </p:cNvPr>
          <p:cNvGrpSpPr/>
          <p:nvPr/>
        </p:nvGrpSpPr>
        <p:grpSpPr>
          <a:xfrm flipH="1">
            <a:off x="8934603" y="5462420"/>
            <a:ext cx="1269545" cy="1394959"/>
            <a:chOff x="0" y="0"/>
            <a:chExt cx="2284982" cy="2206104"/>
          </a:xfrm>
        </p:grpSpPr>
        <p:sp>
          <p:nvSpPr>
            <p:cNvPr id="42" name="Shape 28732">
              <a:extLst>
                <a:ext uri="{FF2B5EF4-FFF2-40B4-BE49-F238E27FC236}">
                  <a16:creationId xmlns:a16="http://schemas.microsoft.com/office/drawing/2014/main" id="{CA3BB53A-3C31-4DEB-B2BB-858AE9A05C99}"/>
                </a:ext>
              </a:extLst>
            </p:cNvPr>
            <p:cNvSpPr/>
            <p:nvPr/>
          </p:nvSpPr>
          <p:spPr>
            <a:xfrm>
              <a:off x="0" y="0"/>
              <a:ext cx="2284041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94" y="0"/>
                  </a:moveTo>
                  <a:lnTo>
                    <a:pt x="0" y="3038"/>
                  </a:lnTo>
                  <a:lnTo>
                    <a:pt x="0" y="21600"/>
                  </a:lnTo>
                  <a:lnTo>
                    <a:pt x="17886" y="21600"/>
                  </a:lnTo>
                  <a:lnTo>
                    <a:pt x="21600" y="21596"/>
                  </a:lnTo>
                  <a:lnTo>
                    <a:pt x="21600" y="0"/>
                  </a:lnTo>
                  <a:cubicBezTo>
                    <a:pt x="21600" y="0"/>
                    <a:pt x="5094" y="0"/>
                    <a:pt x="509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3" name="Shape 28733">
              <a:extLst>
                <a:ext uri="{FF2B5EF4-FFF2-40B4-BE49-F238E27FC236}">
                  <a16:creationId xmlns:a16="http://schemas.microsoft.com/office/drawing/2014/main" id="{D6E041A3-FAFF-473E-B315-087C081A849C}"/>
                </a:ext>
              </a:extLst>
            </p:cNvPr>
            <p:cNvSpPr/>
            <p:nvPr/>
          </p:nvSpPr>
          <p:spPr>
            <a:xfrm>
              <a:off x="1892300" y="0"/>
              <a:ext cx="392683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3038"/>
                  </a:lnTo>
                  <a:lnTo>
                    <a:pt x="21600" y="0"/>
                  </a:lnTo>
                  <a:lnTo>
                    <a:pt x="21600" y="21596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4" name="Shape 28734">
              <a:extLst>
                <a:ext uri="{FF2B5EF4-FFF2-40B4-BE49-F238E27FC236}">
                  <a16:creationId xmlns:a16="http://schemas.microsoft.com/office/drawing/2014/main" id="{C7DFB31B-5A48-440F-83E1-A1DD69697357}"/>
                </a:ext>
              </a:extLst>
            </p:cNvPr>
            <p:cNvSpPr/>
            <p:nvPr/>
          </p:nvSpPr>
          <p:spPr>
            <a:xfrm>
              <a:off x="0" y="0"/>
              <a:ext cx="2284041" cy="310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094" y="0"/>
                  </a:lnTo>
                  <a:lnTo>
                    <a:pt x="0" y="21600"/>
                  </a:lnTo>
                  <a:lnTo>
                    <a:pt x="17886" y="21600"/>
                  </a:lnTo>
                  <a:cubicBezTo>
                    <a:pt x="17886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2" name="Shape 18570">
            <a:extLst>
              <a:ext uri="{FF2B5EF4-FFF2-40B4-BE49-F238E27FC236}">
                <a16:creationId xmlns:a16="http://schemas.microsoft.com/office/drawing/2014/main" id="{8BD4EE30-D50E-4920-A5A8-213D4ADC6BA1}"/>
              </a:ext>
            </a:extLst>
          </p:cNvPr>
          <p:cNvSpPr/>
          <p:nvPr/>
        </p:nvSpPr>
        <p:spPr>
          <a:xfrm>
            <a:off x="2006030" y="570699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32%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3" name="Shape 18570">
            <a:extLst>
              <a:ext uri="{FF2B5EF4-FFF2-40B4-BE49-F238E27FC236}">
                <a16:creationId xmlns:a16="http://schemas.microsoft.com/office/drawing/2014/main" id="{36E7DADB-0444-4D90-91EE-75B6EC1EA153}"/>
              </a:ext>
            </a:extLst>
          </p:cNvPr>
          <p:cNvSpPr/>
          <p:nvPr/>
        </p:nvSpPr>
        <p:spPr>
          <a:xfrm>
            <a:off x="3418640" y="4709358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4" name="Shape 18570">
            <a:extLst>
              <a:ext uri="{FF2B5EF4-FFF2-40B4-BE49-F238E27FC236}">
                <a16:creationId xmlns:a16="http://schemas.microsoft.com/office/drawing/2014/main" id="{7B326E8A-DDF9-48C9-8D2E-DB1F6FA7BF68}"/>
              </a:ext>
            </a:extLst>
          </p:cNvPr>
          <p:cNvSpPr/>
          <p:nvPr/>
        </p:nvSpPr>
        <p:spPr>
          <a:xfrm>
            <a:off x="5574419" y="3726340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89%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5" name="Shape 18570">
            <a:extLst>
              <a:ext uri="{FF2B5EF4-FFF2-40B4-BE49-F238E27FC236}">
                <a16:creationId xmlns:a16="http://schemas.microsoft.com/office/drawing/2014/main" id="{604501A0-6C2A-42E3-8C45-6C6284CEB18B}"/>
              </a:ext>
            </a:extLst>
          </p:cNvPr>
          <p:cNvSpPr/>
          <p:nvPr/>
        </p:nvSpPr>
        <p:spPr>
          <a:xfrm>
            <a:off x="7754178" y="4787869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40%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6" name="Shape 18570">
            <a:extLst>
              <a:ext uri="{FF2B5EF4-FFF2-40B4-BE49-F238E27FC236}">
                <a16:creationId xmlns:a16="http://schemas.microsoft.com/office/drawing/2014/main" id="{26A9131A-0590-4218-BB0D-F15A6CD91A1F}"/>
              </a:ext>
            </a:extLst>
          </p:cNvPr>
          <p:cNvSpPr/>
          <p:nvPr/>
        </p:nvSpPr>
        <p:spPr>
          <a:xfrm>
            <a:off x="9161867" y="556891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FFCAED-5D9E-4819-B057-821FF3AA014B}"/>
              </a:ext>
            </a:extLst>
          </p:cNvPr>
          <p:cNvCxnSpPr/>
          <p:nvPr/>
        </p:nvCxnSpPr>
        <p:spPr>
          <a:xfrm>
            <a:off x="6063304" y="4418823"/>
            <a:ext cx="0" cy="243917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D980EF5-C30F-4BFC-898B-4D9719ED1229}"/>
              </a:ext>
            </a:extLst>
          </p:cNvPr>
          <p:cNvCxnSpPr>
            <a:cxnSpLocks/>
          </p:cNvCxnSpPr>
          <p:nvPr/>
        </p:nvCxnSpPr>
        <p:spPr>
          <a:xfrm>
            <a:off x="8270773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C166938-5123-41AF-8D60-B922BED527B2}"/>
              </a:ext>
            </a:extLst>
          </p:cNvPr>
          <p:cNvCxnSpPr>
            <a:cxnSpLocks/>
          </p:cNvCxnSpPr>
          <p:nvPr/>
        </p:nvCxnSpPr>
        <p:spPr>
          <a:xfrm>
            <a:off x="968198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1F28C42-4D17-4569-8F94-1861F266740E}"/>
              </a:ext>
            </a:extLst>
          </p:cNvPr>
          <p:cNvCxnSpPr>
            <a:cxnSpLocks/>
          </p:cNvCxnSpPr>
          <p:nvPr/>
        </p:nvCxnSpPr>
        <p:spPr>
          <a:xfrm>
            <a:off x="3906591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3B936FC-649B-46A8-A399-05DCA9D7451F}"/>
              </a:ext>
            </a:extLst>
          </p:cNvPr>
          <p:cNvCxnSpPr>
            <a:cxnSpLocks/>
          </p:cNvCxnSpPr>
          <p:nvPr/>
        </p:nvCxnSpPr>
        <p:spPr>
          <a:xfrm>
            <a:off x="252262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30">
            <a:extLst>
              <a:ext uri="{FF2B5EF4-FFF2-40B4-BE49-F238E27FC236}">
                <a16:creationId xmlns:a16="http://schemas.microsoft.com/office/drawing/2014/main" id="{4191CF0F-07C2-452A-9C37-FF8EB309F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7881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3" name="TextBox 30">
            <a:extLst>
              <a:ext uri="{FF2B5EF4-FFF2-40B4-BE49-F238E27FC236}">
                <a16:creationId xmlns:a16="http://schemas.microsoft.com/office/drawing/2014/main" id="{2204E689-1B20-45A8-978D-AB411D853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4" name="TextBox 30">
            <a:extLst>
              <a:ext uri="{FF2B5EF4-FFF2-40B4-BE49-F238E27FC236}">
                <a16:creationId xmlns:a16="http://schemas.microsoft.com/office/drawing/2014/main" id="{D491B38C-6D48-409D-84ED-6F2A3EA0A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3911585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5" name="TextBox 30">
            <a:extLst>
              <a:ext uri="{FF2B5EF4-FFF2-40B4-BE49-F238E27FC236}">
                <a16:creationId xmlns:a16="http://schemas.microsoft.com/office/drawing/2014/main" id="{A4ECF7A4-FB6B-42DA-B24A-F8EF57512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2192" y="4088031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9" name="Oval 4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8803A701-2B1D-4985-8AA2-7FDE0A9879D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D1D55A4B-6C7C-40E1-B1E4-256E1EC42C0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1D975FCC-0E31-4E31-B8A8-110646C591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60297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38324FF-5896-47FE-BD6A-28142E81A873}"/>
              </a:ext>
            </a:extLst>
          </p:cNvPr>
          <p:cNvSpPr/>
          <p:nvPr/>
        </p:nvSpPr>
        <p:spPr>
          <a:xfrm>
            <a:off x="1221662" y="1997206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F80DAC1-4CA2-4E8A-82D4-6C4EE1D17E3D}"/>
              </a:ext>
            </a:extLst>
          </p:cNvPr>
          <p:cNvSpPr/>
          <p:nvPr/>
        </p:nvSpPr>
        <p:spPr>
          <a:xfrm>
            <a:off x="1221662" y="1997206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5C565FF-34F7-4554-8084-8CD782644FBE}"/>
              </a:ext>
            </a:extLst>
          </p:cNvPr>
          <p:cNvSpPr/>
          <p:nvPr/>
        </p:nvSpPr>
        <p:spPr>
          <a:xfrm>
            <a:off x="3016146" y="2122385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5E1A702-8945-49A8-9C41-2F017489FB4C}"/>
              </a:ext>
            </a:extLst>
          </p:cNvPr>
          <p:cNvSpPr/>
          <p:nvPr/>
        </p:nvSpPr>
        <p:spPr>
          <a:xfrm>
            <a:off x="3016146" y="2407047"/>
            <a:ext cx="2394367" cy="468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4386691-AD96-4E66-B7A2-DA4D27D54156}"/>
              </a:ext>
            </a:extLst>
          </p:cNvPr>
          <p:cNvSpPr/>
          <p:nvPr/>
        </p:nvSpPr>
        <p:spPr>
          <a:xfrm>
            <a:off x="6371315" y="2014427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2E61523-D067-4E31-8678-6622CC244AC9}"/>
              </a:ext>
            </a:extLst>
          </p:cNvPr>
          <p:cNvSpPr/>
          <p:nvPr/>
        </p:nvSpPr>
        <p:spPr>
          <a:xfrm>
            <a:off x="6371315" y="2014427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538F97-ABC1-411A-A73A-7FA2954F1328}"/>
              </a:ext>
            </a:extLst>
          </p:cNvPr>
          <p:cNvSpPr/>
          <p:nvPr/>
        </p:nvSpPr>
        <p:spPr>
          <a:xfrm>
            <a:off x="8165799" y="2139606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9ED4DC9-3C40-4B61-818D-DC0CE3A8CDF1}"/>
              </a:ext>
            </a:extLst>
          </p:cNvPr>
          <p:cNvSpPr/>
          <p:nvPr/>
        </p:nvSpPr>
        <p:spPr>
          <a:xfrm>
            <a:off x="8165799" y="2424268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098B05C6-86D0-42B4-81CF-5D5A0DBDACDC}"/>
              </a:ext>
            </a:extLst>
          </p:cNvPr>
          <p:cNvSpPr/>
          <p:nvPr/>
        </p:nvSpPr>
        <p:spPr>
          <a:xfrm>
            <a:off x="1221662" y="3460158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85C3D7D-8B93-4927-AE3C-8DF615D8D067}"/>
              </a:ext>
            </a:extLst>
          </p:cNvPr>
          <p:cNvSpPr/>
          <p:nvPr/>
        </p:nvSpPr>
        <p:spPr>
          <a:xfrm>
            <a:off x="1221662" y="3460158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07DC08F-3875-43C1-9F06-94333D639EEF}"/>
              </a:ext>
            </a:extLst>
          </p:cNvPr>
          <p:cNvSpPr/>
          <p:nvPr/>
        </p:nvSpPr>
        <p:spPr>
          <a:xfrm>
            <a:off x="3016146" y="3585337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CD6ADFF-5E7D-4BA0-B090-BCEE73C6A873}"/>
              </a:ext>
            </a:extLst>
          </p:cNvPr>
          <p:cNvSpPr/>
          <p:nvPr/>
        </p:nvSpPr>
        <p:spPr>
          <a:xfrm>
            <a:off x="3016146" y="3869999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ECC17F10-BA6B-4474-870E-EEA82E24A7F0}"/>
              </a:ext>
            </a:extLst>
          </p:cNvPr>
          <p:cNvSpPr/>
          <p:nvPr/>
        </p:nvSpPr>
        <p:spPr>
          <a:xfrm>
            <a:off x="6371315" y="3477379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2527EA11-8985-423F-AE51-3E6AC9164B4D}"/>
              </a:ext>
            </a:extLst>
          </p:cNvPr>
          <p:cNvSpPr/>
          <p:nvPr/>
        </p:nvSpPr>
        <p:spPr>
          <a:xfrm>
            <a:off x="6371315" y="3477379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1BA65B-D22A-42BF-BFDB-812BAA780B46}"/>
              </a:ext>
            </a:extLst>
          </p:cNvPr>
          <p:cNvSpPr/>
          <p:nvPr/>
        </p:nvSpPr>
        <p:spPr>
          <a:xfrm>
            <a:off x="8165799" y="3602558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2A86E7E-FD94-40A7-8F0E-F85A0929D7CB}"/>
              </a:ext>
            </a:extLst>
          </p:cNvPr>
          <p:cNvSpPr/>
          <p:nvPr/>
        </p:nvSpPr>
        <p:spPr>
          <a:xfrm>
            <a:off x="8165799" y="3887220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A1A07AE-B649-41A8-8B2C-624A3468AFF3}"/>
              </a:ext>
            </a:extLst>
          </p:cNvPr>
          <p:cNvSpPr/>
          <p:nvPr/>
        </p:nvSpPr>
        <p:spPr>
          <a:xfrm>
            <a:off x="1221662" y="4859154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91E77D1-9B03-4209-A6E6-67FDE745455E}"/>
              </a:ext>
            </a:extLst>
          </p:cNvPr>
          <p:cNvSpPr/>
          <p:nvPr/>
        </p:nvSpPr>
        <p:spPr>
          <a:xfrm>
            <a:off x="1221662" y="4859154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A76983-1EC4-4882-B0E0-9A6D565A25E8}"/>
              </a:ext>
            </a:extLst>
          </p:cNvPr>
          <p:cNvSpPr/>
          <p:nvPr/>
        </p:nvSpPr>
        <p:spPr>
          <a:xfrm>
            <a:off x="3016146" y="4984333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90E95A-95B8-46E5-8436-ED922928D31F}"/>
              </a:ext>
            </a:extLst>
          </p:cNvPr>
          <p:cNvSpPr/>
          <p:nvPr/>
        </p:nvSpPr>
        <p:spPr>
          <a:xfrm>
            <a:off x="3016146" y="5268995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D11F7C-D414-44E4-AC65-28AD7BF4CA4A}"/>
              </a:ext>
            </a:extLst>
          </p:cNvPr>
          <p:cNvSpPr/>
          <p:nvPr/>
        </p:nvSpPr>
        <p:spPr>
          <a:xfrm>
            <a:off x="6371315" y="4876375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A7CAE08-9876-41C2-8AFB-DF29FC1C540C}"/>
              </a:ext>
            </a:extLst>
          </p:cNvPr>
          <p:cNvSpPr/>
          <p:nvPr/>
        </p:nvSpPr>
        <p:spPr>
          <a:xfrm>
            <a:off x="6371315" y="4876375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49CF15-580F-4069-8D59-B4BF79FD4773}"/>
              </a:ext>
            </a:extLst>
          </p:cNvPr>
          <p:cNvSpPr/>
          <p:nvPr/>
        </p:nvSpPr>
        <p:spPr>
          <a:xfrm>
            <a:off x="8165799" y="5001554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E23695F-9454-41C7-8B32-95AD26159E17}"/>
              </a:ext>
            </a:extLst>
          </p:cNvPr>
          <p:cNvSpPr/>
          <p:nvPr/>
        </p:nvSpPr>
        <p:spPr>
          <a:xfrm>
            <a:off x="8165799" y="5286216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46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47801" y="2237578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7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8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9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0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36986" y="373089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32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8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9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4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26171" y="511448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5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1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2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3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55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77956" y="2252995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59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0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1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6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67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67141" y="374631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56326" y="512990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81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2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3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4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86" name="Oval 8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89" name="Right Triangle 8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ight Triangle 8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92" name="Right Triangle 9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ight Triangle 9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95" name="Group 9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96" name="Chevron 9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Chevron 9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Chevron 9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Chevron 9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1" name="Chevron 10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2" name="Chevron 10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3" name="Chevron 10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4" name="Chevron 10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5" name="Chevron 10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107" name="Chevron 10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Chevron 10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9" name="Chevron 10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0" name="Chevron 10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1" name="Chevron 11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Chevron 11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3" name="Chevron 11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4" name="Chevron 11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121" name="Rectangle: Rounded Corners 7">
            <a:extLst>
              <a:ext uri="{FF2B5EF4-FFF2-40B4-BE49-F238E27FC236}">
                <a16:creationId xmlns:a16="http://schemas.microsoft.com/office/drawing/2014/main" id="{FAD727B1-C357-4402-B51F-66F0E32FE03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122" name="Rectangle: Rounded Corners 8">
            <a:extLst>
              <a:ext uri="{FF2B5EF4-FFF2-40B4-BE49-F238E27FC236}">
                <a16:creationId xmlns:a16="http://schemas.microsoft.com/office/drawing/2014/main" id="{3D33A51F-9C2A-4E2F-9C7C-91E294E29C8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3" name="Rectangle: Rounded Corners 8">
            <a:extLst>
              <a:ext uri="{FF2B5EF4-FFF2-40B4-BE49-F238E27FC236}">
                <a16:creationId xmlns:a16="http://schemas.microsoft.com/office/drawing/2014/main" id="{83435501-F0F2-4F52-8245-D2E7CBE17C3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42483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">
            <a:extLst>
              <a:ext uri="{FF2B5EF4-FFF2-40B4-BE49-F238E27FC236}">
                <a16:creationId xmlns:a16="http://schemas.microsoft.com/office/drawing/2014/main" id="{4907C8F2-3B43-4EFC-A5DA-4CF6E2474129}"/>
              </a:ext>
            </a:extLst>
          </p:cNvPr>
          <p:cNvSpPr>
            <a:spLocks/>
          </p:cNvSpPr>
          <p:nvPr/>
        </p:nvSpPr>
        <p:spPr bwMode="auto">
          <a:xfrm>
            <a:off x="3328636" y="4435489"/>
            <a:ext cx="3052722" cy="857979"/>
          </a:xfrm>
          <a:custGeom>
            <a:avLst/>
            <a:gdLst/>
            <a:ahLst/>
            <a:cxnLst>
              <a:cxn ang="0">
                <a:pos x="1473" y="0"/>
              </a:cxn>
              <a:cxn ang="0">
                <a:pos x="1158" y="0"/>
              </a:cxn>
              <a:cxn ang="0">
                <a:pos x="1158" y="0"/>
              </a:cxn>
              <a:cxn ang="0">
                <a:pos x="0" y="0"/>
              </a:cxn>
              <a:cxn ang="0">
                <a:pos x="0" y="450"/>
              </a:cxn>
              <a:cxn ang="0">
                <a:pos x="28" y="453"/>
              </a:cxn>
              <a:cxn ang="0">
                <a:pos x="28" y="470"/>
              </a:cxn>
              <a:cxn ang="0">
                <a:pos x="1473" y="470"/>
              </a:cxn>
              <a:cxn ang="0">
                <a:pos x="1634" y="235"/>
              </a:cxn>
              <a:cxn ang="0">
                <a:pos x="1473" y="0"/>
              </a:cxn>
            </a:cxnLst>
            <a:rect l="0" t="0" r="r" b="b"/>
            <a:pathLst>
              <a:path w="1634" h="470">
                <a:moveTo>
                  <a:pt x="1473" y="0"/>
                </a:moveTo>
                <a:lnTo>
                  <a:pt x="1158" y="0"/>
                </a:lnTo>
                <a:lnTo>
                  <a:pt x="1158" y="0"/>
                </a:lnTo>
                <a:lnTo>
                  <a:pt x="0" y="0"/>
                </a:lnTo>
                <a:lnTo>
                  <a:pt x="0" y="450"/>
                </a:lnTo>
                <a:lnTo>
                  <a:pt x="28" y="453"/>
                </a:lnTo>
                <a:lnTo>
                  <a:pt x="28" y="470"/>
                </a:lnTo>
                <a:lnTo>
                  <a:pt x="1473" y="470"/>
                </a:lnTo>
                <a:lnTo>
                  <a:pt x="1634" y="235"/>
                </a:lnTo>
                <a:lnTo>
                  <a:pt x="1473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441B8030-449D-4D9A-9F2D-46B274177039}"/>
              </a:ext>
            </a:extLst>
          </p:cNvPr>
          <p:cNvSpPr>
            <a:spLocks/>
          </p:cNvSpPr>
          <p:nvPr/>
        </p:nvSpPr>
        <p:spPr bwMode="auto">
          <a:xfrm>
            <a:off x="2734532" y="3582986"/>
            <a:ext cx="3056459" cy="852503"/>
          </a:xfrm>
          <a:custGeom>
            <a:avLst/>
            <a:gdLst/>
            <a:ahLst/>
            <a:cxnLst>
              <a:cxn ang="0">
                <a:pos x="1474" y="0"/>
              </a:cxn>
              <a:cxn ang="0">
                <a:pos x="1145" y="0"/>
              </a:cxn>
              <a:cxn ang="0">
                <a:pos x="1145" y="0"/>
              </a:cxn>
              <a:cxn ang="0">
                <a:pos x="0" y="0"/>
              </a:cxn>
              <a:cxn ang="0">
                <a:pos x="0" y="467"/>
              </a:cxn>
              <a:cxn ang="0">
                <a:pos x="1474" y="467"/>
              </a:cxn>
              <a:cxn ang="0">
                <a:pos x="1636" y="234"/>
              </a:cxn>
              <a:cxn ang="0">
                <a:pos x="1474" y="0"/>
              </a:cxn>
            </a:cxnLst>
            <a:rect l="0" t="0" r="r" b="b"/>
            <a:pathLst>
              <a:path w="1636" h="467">
                <a:moveTo>
                  <a:pt x="1474" y="0"/>
                </a:moveTo>
                <a:lnTo>
                  <a:pt x="1145" y="0"/>
                </a:lnTo>
                <a:lnTo>
                  <a:pt x="1145" y="0"/>
                </a:lnTo>
                <a:lnTo>
                  <a:pt x="0" y="0"/>
                </a:lnTo>
                <a:lnTo>
                  <a:pt x="0" y="467"/>
                </a:lnTo>
                <a:lnTo>
                  <a:pt x="1474" y="467"/>
                </a:lnTo>
                <a:lnTo>
                  <a:pt x="1636" y="234"/>
                </a:lnTo>
                <a:lnTo>
                  <a:pt x="1474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FBD7E4DC-6265-4D28-9B89-0D371D8C2B03}"/>
              </a:ext>
            </a:extLst>
          </p:cNvPr>
          <p:cNvSpPr>
            <a:spLocks/>
          </p:cNvSpPr>
          <p:nvPr/>
        </p:nvSpPr>
        <p:spPr bwMode="auto">
          <a:xfrm>
            <a:off x="2618701" y="2788899"/>
            <a:ext cx="2555767" cy="794088"/>
          </a:xfrm>
          <a:custGeom>
            <a:avLst/>
            <a:gdLst/>
            <a:ahLst/>
            <a:cxnLst>
              <a:cxn ang="0">
                <a:pos x="1206" y="0"/>
              </a:cxn>
              <a:cxn ang="0">
                <a:pos x="0" y="0"/>
              </a:cxn>
              <a:cxn ang="0">
                <a:pos x="0" y="435"/>
              </a:cxn>
              <a:cxn ang="0">
                <a:pos x="1206" y="435"/>
              </a:cxn>
              <a:cxn ang="0">
                <a:pos x="1368" y="217"/>
              </a:cxn>
              <a:cxn ang="0">
                <a:pos x="1206" y="0"/>
              </a:cxn>
            </a:cxnLst>
            <a:rect l="0" t="0" r="r" b="b"/>
            <a:pathLst>
              <a:path w="1368" h="435">
                <a:moveTo>
                  <a:pt x="1206" y="0"/>
                </a:moveTo>
                <a:lnTo>
                  <a:pt x="0" y="0"/>
                </a:lnTo>
                <a:lnTo>
                  <a:pt x="0" y="435"/>
                </a:lnTo>
                <a:lnTo>
                  <a:pt x="1206" y="435"/>
                </a:lnTo>
                <a:lnTo>
                  <a:pt x="1368" y="217"/>
                </a:lnTo>
                <a:lnTo>
                  <a:pt x="1206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6" name="Freeform 25">
            <a:extLst>
              <a:ext uri="{FF2B5EF4-FFF2-40B4-BE49-F238E27FC236}">
                <a16:creationId xmlns:a16="http://schemas.microsoft.com/office/drawing/2014/main" id="{0ADF04E8-7111-4F90-B534-6A155C24F1D4}"/>
              </a:ext>
            </a:extLst>
          </p:cNvPr>
          <p:cNvSpPr>
            <a:spLocks/>
          </p:cNvSpPr>
          <p:nvPr/>
        </p:nvSpPr>
        <p:spPr bwMode="auto">
          <a:xfrm>
            <a:off x="1656554" y="2597223"/>
            <a:ext cx="455852" cy="1411103"/>
          </a:xfrm>
          <a:custGeom>
            <a:avLst/>
            <a:gdLst/>
            <a:ahLst/>
            <a:cxnLst>
              <a:cxn ang="0">
                <a:pos x="176" y="773"/>
              </a:cxn>
              <a:cxn ang="0">
                <a:pos x="0" y="711"/>
              </a:cxn>
              <a:cxn ang="0">
                <a:pos x="0" y="149"/>
              </a:cxn>
              <a:cxn ang="0">
                <a:pos x="176" y="0"/>
              </a:cxn>
              <a:cxn ang="0">
                <a:pos x="176" y="773"/>
              </a:cxn>
            </a:cxnLst>
            <a:rect l="0" t="0" r="r" b="b"/>
            <a:pathLst>
              <a:path w="176" h="773">
                <a:moveTo>
                  <a:pt x="176" y="773"/>
                </a:moveTo>
                <a:lnTo>
                  <a:pt x="0" y="711"/>
                </a:lnTo>
                <a:lnTo>
                  <a:pt x="0" y="149"/>
                </a:lnTo>
                <a:lnTo>
                  <a:pt x="176" y="0"/>
                </a:lnTo>
                <a:lnTo>
                  <a:pt x="176" y="773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5B636BC0-97BA-49D8-A0A3-406E022808F8}"/>
              </a:ext>
            </a:extLst>
          </p:cNvPr>
          <p:cNvSpPr>
            <a:spLocks/>
          </p:cNvSpPr>
          <p:nvPr/>
        </p:nvSpPr>
        <p:spPr bwMode="auto">
          <a:xfrm>
            <a:off x="2112405" y="2597223"/>
            <a:ext cx="887420" cy="1411103"/>
          </a:xfrm>
          <a:custGeom>
            <a:avLst/>
            <a:gdLst/>
            <a:ahLst/>
            <a:cxnLst>
              <a:cxn ang="0">
                <a:pos x="0" y="773"/>
              </a:cxn>
              <a:cxn ang="0">
                <a:pos x="475" y="711"/>
              </a:cxn>
              <a:cxn ang="0">
                <a:pos x="475" y="105"/>
              </a:cxn>
              <a:cxn ang="0">
                <a:pos x="0" y="0"/>
              </a:cxn>
              <a:cxn ang="0">
                <a:pos x="0" y="773"/>
              </a:cxn>
            </a:cxnLst>
            <a:rect l="0" t="0" r="r" b="b"/>
            <a:pathLst>
              <a:path w="475" h="773">
                <a:moveTo>
                  <a:pt x="0" y="773"/>
                </a:moveTo>
                <a:lnTo>
                  <a:pt x="475" y="711"/>
                </a:lnTo>
                <a:lnTo>
                  <a:pt x="475" y="105"/>
                </a:lnTo>
                <a:lnTo>
                  <a:pt x="0" y="0"/>
                </a:lnTo>
                <a:lnTo>
                  <a:pt x="0" y="77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AAD44C64-F833-4541-929E-D643C4047535}"/>
              </a:ext>
            </a:extLst>
          </p:cNvPr>
          <p:cNvSpPr>
            <a:spLocks/>
          </p:cNvSpPr>
          <p:nvPr/>
        </p:nvSpPr>
        <p:spPr bwMode="auto">
          <a:xfrm>
            <a:off x="1404338" y="3400437"/>
            <a:ext cx="842581" cy="1168313"/>
          </a:xfrm>
          <a:custGeom>
            <a:avLst/>
            <a:gdLst/>
            <a:ahLst/>
            <a:cxnLst>
              <a:cxn ang="0">
                <a:pos x="451" y="640"/>
              </a:cxn>
              <a:cxn ang="0">
                <a:pos x="0" y="584"/>
              </a:cxn>
              <a:cxn ang="0">
                <a:pos x="0" y="162"/>
              </a:cxn>
              <a:cxn ang="0">
                <a:pos x="451" y="0"/>
              </a:cxn>
              <a:cxn ang="0">
                <a:pos x="451" y="640"/>
              </a:cxn>
            </a:cxnLst>
            <a:rect l="0" t="0" r="r" b="b"/>
            <a:pathLst>
              <a:path w="451" h="640">
                <a:moveTo>
                  <a:pt x="451" y="640"/>
                </a:moveTo>
                <a:lnTo>
                  <a:pt x="0" y="584"/>
                </a:lnTo>
                <a:lnTo>
                  <a:pt x="0" y="162"/>
                </a:lnTo>
                <a:lnTo>
                  <a:pt x="451" y="0"/>
                </a:lnTo>
                <a:lnTo>
                  <a:pt x="451" y="64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9" name="Freeform 28">
            <a:extLst>
              <a:ext uri="{FF2B5EF4-FFF2-40B4-BE49-F238E27FC236}">
                <a16:creationId xmlns:a16="http://schemas.microsoft.com/office/drawing/2014/main" id="{C1B69C6C-6124-411E-AE12-628FCBACE88C}"/>
              </a:ext>
            </a:extLst>
          </p:cNvPr>
          <p:cNvSpPr>
            <a:spLocks/>
          </p:cNvSpPr>
          <p:nvPr/>
        </p:nvSpPr>
        <p:spPr bwMode="auto">
          <a:xfrm>
            <a:off x="2246921" y="3400437"/>
            <a:ext cx="1134029" cy="1168313"/>
          </a:xfrm>
          <a:custGeom>
            <a:avLst/>
            <a:gdLst/>
            <a:ahLst/>
            <a:cxnLst>
              <a:cxn ang="0">
                <a:pos x="0" y="640"/>
              </a:cxn>
              <a:cxn ang="0">
                <a:pos x="607" y="584"/>
              </a:cxn>
              <a:cxn ang="0">
                <a:pos x="607" y="103"/>
              </a:cxn>
              <a:cxn ang="0">
                <a:pos x="0" y="0"/>
              </a:cxn>
              <a:cxn ang="0">
                <a:pos x="0" y="640"/>
              </a:cxn>
            </a:cxnLst>
            <a:rect l="0" t="0" r="r" b="b"/>
            <a:pathLst>
              <a:path w="607" h="640">
                <a:moveTo>
                  <a:pt x="0" y="640"/>
                </a:moveTo>
                <a:lnTo>
                  <a:pt x="607" y="584"/>
                </a:lnTo>
                <a:lnTo>
                  <a:pt x="607" y="103"/>
                </a:lnTo>
                <a:lnTo>
                  <a:pt x="0" y="0"/>
                </a:lnTo>
                <a:lnTo>
                  <a:pt x="0" y="64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0" name="Freeform 46">
            <a:extLst>
              <a:ext uri="{FF2B5EF4-FFF2-40B4-BE49-F238E27FC236}">
                <a16:creationId xmlns:a16="http://schemas.microsoft.com/office/drawing/2014/main" id="{62BCFFD8-214E-439E-96D5-11D25F3C75CF}"/>
              </a:ext>
            </a:extLst>
          </p:cNvPr>
          <p:cNvSpPr>
            <a:spLocks/>
          </p:cNvSpPr>
          <p:nvPr/>
        </p:nvSpPr>
        <p:spPr bwMode="auto">
          <a:xfrm>
            <a:off x="1056844" y="4320483"/>
            <a:ext cx="1317117" cy="1084340"/>
          </a:xfrm>
          <a:custGeom>
            <a:avLst/>
            <a:gdLst/>
            <a:ahLst/>
            <a:cxnLst>
              <a:cxn ang="0">
                <a:pos x="705" y="594"/>
              </a:cxn>
              <a:cxn ang="0">
                <a:pos x="0" y="531"/>
              </a:cxn>
              <a:cxn ang="0">
                <a:pos x="0" y="63"/>
              </a:cxn>
              <a:cxn ang="0">
                <a:pos x="705" y="0"/>
              </a:cxn>
              <a:cxn ang="0">
                <a:pos x="705" y="594"/>
              </a:cxn>
            </a:cxnLst>
            <a:rect l="0" t="0" r="r" b="b"/>
            <a:pathLst>
              <a:path w="705" h="594">
                <a:moveTo>
                  <a:pt x="705" y="594"/>
                </a:moveTo>
                <a:lnTo>
                  <a:pt x="0" y="531"/>
                </a:lnTo>
                <a:lnTo>
                  <a:pt x="0" y="63"/>
                </a:lnTo>
                <a:lnTo>
                  <a:pt x="705" y="0"/>
                </a:lnTo>
                <a:lnTo>
                  <a:pt x="705" y="594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1" name="Freeform 47">
            <a:extLst>
              <a:ext uri="{FF2B5EF4-FFF2-40B4-BE49-F238E27FC236}">
                <a16:creationId xmlns:a16="http://schemas.microsoft.com/office/drawing/2014/main" id="{2CBB09F2-8CBA-4075-B2C2-2187E843992D}"/>
              </a:ext>
            </a:extLst>
          </p:cNvPr>
          <p:cNvSpPr>
            <a:spLocks/>
          </p:cNvSpPr>
          <p:nvPr/>
        </p:nvSpPr>
        <p:spPr bwMode="auto">
          <a:xfrm>
            <a:off x="2373960" y="4320483"/>
            <a:ext cx="1350746" cy="1084340"/>
          </a:xfrm>
          <a:custGeom>
            <a:avLst/>
            <a:gdLst/>
            <a:ahLst/>
            <a:cxnLst>
              <a:cxn ang="0">
                <a:pos x="0" y="594"/>
              </a:cxn>
              <a:cxn ang="0">
                <a:pos x="723" y="531"/>
              </a:cxn>
              <a:cxn ang="0">
                <a:pos x="723" y="63"/>
              </a:cxn>
              <a:cxn ang="0">
                <a:pos x="0" y="0"/>
              </a:cxn>
              <a:cxn ang="0">
                <a:pos x="0" y="594"/>
              </a:cxn>
            </a:cxnLst>
            <a:rect l="0" t="0" r="r" b="b"/>
            <a:pathLst>
              <a:path w="723" h="594">
                <a:moveTo>
                  <a:pt x="0" y="594"/>
                </a:moveTo>
                <a:lnTo>
                  <a:pt x="723" y="531"/>
                </a:lnTo>
                <a:lnTo>
                  <a:pt x="723" y="63"/>
                </a:lnTo>
                <a:lnTo>
                  <a:pt x="0" y="0"/>
                </a:lnTo>
                <a:lnTo>
                  <a:pt x="0" y="59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4001FD-47C1-431B-AD23-9FF580D2F154}"/>
              </a:ext>
            </a:extLst>
          </p:cNvPr>
          <p:cNvSpPr txBox="1"/>
          <p:nvPr/>
        </p:nvSpPr>
        <p:spPr>
          <a:xfrm flipH="1">
            <a:off x="3282979" y="3001858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A0D76D-84E0-4CC6-A908-89C5FD7A7B25}"/>
              </a:ext>
            </a:extLst>
          </p:cNvPr>
          <p:cNvSpPr txBox="1"/>
          <p:nvPr/>
        </p:nvSpPr>
        <p:spPr>
          <a:xfrm flipH="1">
            <a:off x="3735802" y="3824242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BFBEEE-0CAE-40A6-8B9E-1E2158F518BC}"/>
              </a:ext>
            </a:extLst>
          </p:cNvPr>
          <p:cNvSpPr txBox="1"/>
          <p:nvPr/>
        </p:nvSpPr>
        <p:spPr>
          <a:xfrm flipH="1">
            <a:off x="4191654" y="4676743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EC2673-E48A-46CB-A81F-6DB74D75D41D}"/>
              </a:ext>
            </a:extLst>
          </p:cNvPr>
          <p:cNvSpPr txBox="1"/>
          <p:nvPr/>
        </p:nvSpPr>
        <p:spPr>
          <a:xfrm flipH="1">
            <a:off x="2112406" y="2950997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C133EA8-F967-4404-BE64-C5FE369AD233}"/>
              </a:ext>
            </a:extLst>
          </p:cNvPr>
          <p:cNvSpPr txBox="1"/>
          <p:nvPr/>
        </p:nvSpPr>
        <p:spPr>
          <a:xfrm flipH="1">
            <a:off x="2406645" y="3795650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CC9ADE-4D95-401E-A18B-5BE9A1E54634}"/>
              </a:ext>
            </a:extLst>
          </p:cNvPr>
          <p:cNvSpPr txBox="1"/>
          <p:nvPr/>
        </p:nvSpPr>
        <p:spPr>
          <a:xfrm flipH="1">
            <a:off x="2700883" y="4640304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3AAA45-FC2A-4E1D-8401-38DE95C2CA37}"/>
              </a:ext>
            </a:extLst>
          </p:cNvPr>
          <p:cNvSpPr txBox="1"/>
          <p:nvPr/>
        </p:nvSpPr>
        <p:spPr>
          <a:xfrm>
            <a:off x="6969636" y="2645234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CD7D2F-5434-4371-B366-0ED54D11650D}"/>
              </a:ext>
            </a:extLst>
          </p:cNvPr>
          <p:cNvSpPr txBox="1"/>
          <p:nvPr/>
        </p:nvSpPr>
        <p:spPr>
          <a:xfrm>
            <a:off x="6969636" y="3043381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40542E-6FD0-4256-9BA9-FB874590DE3A}"/>
              </a:ext>
            </a:extLst>
          </p:cNvPr>
          <p:cNvSpPr txBox="1"/>
          <p:nvPr/>
        </p:nvSpPr>
        <p:spPr>
          <a:xfrm>
            <a:off x="6998666" y="4030412"/>
            <a:ext cx="44728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commodo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</a:t>
            </a:r>
            <a:r>
              <a:rPr lang="id-ID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endParaRPr lang="id-ID" sz="1100" dirty="0">
              <a:solidFill>
                <a:schemeClr val="tx2"/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796C41-1C4A-41BB-8335-82DB981D959E}"/>
              </a:ext>
            </a:extLst>
          </p:cNvPr>
          <p:cNvSpPr txBox="1"/>
          <p:nvPr/>
        </p:nvSpPr>
        <p:spPr>
          <a:xfrm>
            <a:off x="9227927" y="2633660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27D325D-135F-4218-8F4A-019C76CAA4BB}"/>
              </a:ext>
            </a:extLst>
          </p:cNvPr>
          <p:cNvSpPr txBox="1"/>
          <p:nvPr/>
        </p:nvSpPr>
        <p:spPr>
          <a:xfrm>
            <a:off x="9227927" y="3031807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00F99FF-9200-46FF-A482-7488A994EE4C}"/>
              </a:ext>
            </a:extLst>
          </p:cNvPr>
          <p:cNvGrpSpPr/>
          <p:nvPr/>
        </p:nvGrpSpPr>
        <p:grpSpPr>
          <a:xfrm>
            <a:off x="6998666" y="4895819"/>
            <a:ext cx="1633305" cy="353535"/>
            <a:chOff x="1705823" y="5039611"/>
            <a:chExt cx="1633305" cy="353535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F891E97A-4B88-4AEE-A20F-BBB3095F2D23}"/>
                </a:ext>
              </a:extLst>
            </p:cNvPr>
            <p:cNvSpPr/>
            <p:nvPr/>
          </p:nvSpPr>
          <p:spPr>
            <a:xfrm>
              <a:off x="1705823" y="5039611"/>
              <a:ext cx="1633305" cy="35353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155C2A5-7861-4956-AAAF-B7ABC6319C70}"/>
                </a:ext>
              </a:extLst>
            </p:cNvPr>
            <p:cNvSpPr txBox="1"/>
            <p:nvPr/>
          </p:nvSpPr>
          <p:spPr>
            <a:xfrm>
              <a:off x="2006147" y="5039611"/>
              <a:ext cx="10326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Poppins Light" panose="00000400000000000000" pitchFamily="2" charset="0"/>
                </a:rPr>
                <a:t>keyword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8" name="Chevron 5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2" name="Rectangle: Rounded Corners 7">
            <a:extLst>
              <a:ext uri="{FF2B5EF4-FFF2-40B4-BE49-F238E27FC236}">
                <a16:creationId xmlns:a16="http://schemas.microsoft.com/office/drawing/2014/main" id="{DEC157A1-4408-4B32-9E99-94E6BCF8FCC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9E79E63-EFBC-4683-93A8-152202604F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F7D33D1F-8249-440B-B100-C90118F7236E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89213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A9400FB-4467-493F-BA6E-97278D5123C2}"/>
              </a:ext>
            </a:extLst>
          </p:cNvPr>
          <p:cNvSpPr/>
          <p:nvPr/>
        </p:nvSpPr>
        <p:spPr>
          <a:xfrm>
            <a:off x="1232808" y="2181541"/>
            <a:ext cx="1943100" cy="194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3A1967-2D2E-4BCC-9109-44483EE853EF}"/>
              </a:ext>
            </a:extLst>
          </p:cNvPr>
          <p:cNvSpPr/>
          <p:nvPr/>
        </p:nvSpPr>
        <p:spPr>
          <a:xfrm>
            <a:off x="3175908" y="2181541"/>
            <a:ext cx="1943100" cy="1943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012816-8AFD-4DBB-B629-57F3D27122D0}"/>
              </a:ext>
            </a:extLst>
          </p:cNvPr>
          <p:cNvSpPr/>
          <p:nvPr/>
        </p:nvSpPr>
        <p:spPr>
          <a:xfrm>
            <a:off x="3175908" y="4124641"/>
            <a:ext cx="1943100" cy="1943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95FCDE-8232-40A4-9D4C-FABF854D8E56}"/>
              </a:ext>
            </a:extLst>
          </p:cNvPr>
          <p:cNvSpPr/>
          <p:nvPr/>
        </p:nvSpPr>
        <p:spPr>
          <a:xfrm>
            <a:off x="1232808" y="4124641"/>
            <a:ext cx="1943100" cy="1943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E54A0DBC-26DF-4C82-9CF1-6983A01F0F7A}"/>
              </a:ext>
            </a:extLst>
          </p:cNvPr>
          <p:cNvSpPr/>
          <p:nvPr/>
        </p:nvSpPr>
        <p:spPr>
          <a:xfrm>
            <a:off x="6080806" y="2132554"/>
            <a:ext cx="4787361" cy="2001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800"/>
              </a:spcBef>
            </a:pP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soluta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regione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diceret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cum et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atqui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placerat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petentium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Per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nonumy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periculis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A41A5B-1720-4AF8-826A-85B93A1E2DD3}"/>
              </a:ext>
            </a:extLst>
          </p:cNvPr>
          <p:cNvSpPr txBox="1"/>
          <p:nvPr/>
        </p:nvSpPr>
        <p:spPr>
          <a:xfrm>
            <a:off x="6076613" y="4970686"/>
            <a:ext cx="471657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, quia dolor sit, amet, consectetur, adipiscivelit, sed quia non numquam eius modi tempora consectetur, adipiscivelit, sed quia non numquam eius modi tempora 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FA437B-0A9D-4992-83EB-7B028ED0BF8F}"/>
              </a:ext>
            </a:extLst>
          </p:cNvPr>
          <p:cNvSpPr txBox="1"/>
          <p:nvPr/>
        </p:nvSpPr>
        <p:spPr>
          <a:xfrm>
            <a:off x="6076613" y="4460215"/>
            <a:ext cx="1595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>
                <a:solidFill>
                  <a:schemeClr val="accent1"/>
                </a:solidFill>
                <a:latin typeface="Poppins Light" panose="00000400000000000000" pitchFamily="2" charset="0"/>
              </a:rPr>
              <a:t>20/11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0310A4-6952-4BCC-BB62-3C288286E761}"/>
              </a:ext>
            </a:extLst>
          </p:cNvPr>
          <p:cNvSpPr txBox="1"/>
          <p:nvPr/>
        </p:nvSpPr>
        <p:spPr>
          <a:xfrm>
            <a:off x="15260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85%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1FBBB2-9058-4E01-93D6-8BF5C40E89DD}"/>
              </a:ext>
            </a:extLst>
          </p:cNvPr>
          <p:cNvSpPr txBox="1"/>
          <p:nvPr/>
        </p:nvSpPr>
        <p:spPr>
          <a:xfrm>
            <a:off x="34691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23%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C72526-2243-4E67-B4C9-7A0E98908857}"/>
              </a:ext>
            </a:extLst>
          </p:cNvPr>
          <p:cNvSpPr txBox="1"/>
          <p:nvPr/>
        </p:nvSpPr>
        <p:spPr>
          <a:xfrm>
            <a:off x="15260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39%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E72CD5-932E-44B5-A580-2309A95B0D10}"/>
              </a:ext>
            </a:extLst>
          </p:cNvPr>
          <p:cNvSpPr txBox="1"/>
          <p:nvPr/>
        </p:nvSpPr>
        <p:spPr>
          <a:xfrm>
            <a:off x="34691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72%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4" name="Oval 1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7" name="Right Triangle 1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0" name="Right Triangle 2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Triangle 3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3" name="Group 3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4" name="Chevron 3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9" name="Rectangle: Rounded Corners 7">
            <a:extLst>
              <a:ext uri="{FF2B5EF4-FFF2-40B4-BE49-F238E27FC236}">
                <a16:creationId xmlns:a16="http://schemas.microsoft.com/office/drawing/2014/main" id="{82353889-9AB3-4E5D-B70C-13091EC46E79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3FF21DF6-35C6-4E9F-87BC-1AB66877CB4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1" name="Rectangle: Rounded Corners 8">
            <a:extLst>
              <a:ext uri="{FF2B5EF4-FFF2-40B4-BE49-F238E27FC236}">
                <a16:creationId xmlns:a16="http://schemas.microsoft.com/office/drawing/2014/main" id="{A310199D-C9A3-4726-AC9B-9FEE8091ADA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30727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Snipped 3">
            <a:extLst>
              <a:ext uri="{FF2B5EF4-FFF2-40B4-BE49-F238E27FC236}">
                <a16:creationId xmlns:a16="http://schemas.microsoft.com/office/drawing/2014/main" id="{E37F2CE2-EFEB-495B-80AC-456A462EE5AA}"/>
              </a:ext>
            </a:extLst>
          </p:cNvPr>
          <p:cNvSpPr/>
          <p:nvPr/>
        </p:nvSpPr>
        <p:spPr>
          <a:xfrm>
            <a:off x="1817988" y="4235519"/>
            <a:ext cx="2057532" cy="1632502"/>
          </a:xfrm>
          <a:prstGeom prst="snip1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" name="Rectangle: Single Corner Snipped 4">
            <a:extLst>
              <a:ext uri="{FF2B5EF4-FFF2-40B4-BE49-F238E27FC236}">
                <a16:creationId xmlns:a16="http://schemas.microsoft.com/office/drawing/2014/main" id="{295D79B1-296E-4228-BE87-6D83C4F1EE56}"/>
              </a:ext>
            </a:extLst>
          </p:cNvPr>
          <p:cNvSpPr/>
          <p:nvPr/>
        </p:nvSpPr>
        <p:spPr>
          <a:xfrm rot="10800000">
            <a:off x="4050549" y="2219668"/>
            <a:ext cx="2057532" cy="1632502"/>
          </a:xfrm>
          <a:prstGeom prst="snip1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" name="Rectangle: Single Corner Snipped 5">
            <a:extLst>
              <a:ext uri="{FF2B5EF4-FFF2-40B4-BE49-F238E27FC236}">
                <a16:creationId xmlns:a16="http://schemas.microsoft.com/office/drawing/2014/main" id="{53C7DE8E-BE9B-42FA-BAD0-2D6DE8F0C6E2}"/>
              </a:ext>
            </a:extLst>
          </p:cNvPr>
          <p:cNvSpPr/>
          <p:nvPr/>
        </p:nvSpPr>
        <p:spPr>
          <a:xfrm rot="10800000">
            <a:off x="4273995" y="4235519"/>
            <a:ext cx="2057532" cy="1632502"/>
          </a:xfrm>
          <a:prstGeom prst="snip1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" name="Rectangle: Single Corner Snipped 6">
            <a:extLst>
              <a:ext uri="{FF2B5EF4-FFF2-40B4-BE49-F238E27FC236}">
                <a16:creationId xmlns:a16="http://schemas.microsoft.com/office/drawing/2014/main" id="{9A079A15-4DB1-4AD1-8B0C-E603574363BB}"/>
              </a:ext>
            </a:extLst>
          </p:cNvPr>
          <p:cNvSpPr/>
          <p:nvPr/>
        </p:nvSpPr>
        <p:spPr>
          <a:xfrm rot="10800000">
            <a:off x="1551711" y="2219668"/>
            <a:ext cx="2057532" cy="1632502"/>
          </a:xfrm>
          <a:prstGeom prst="snip1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6AC763-6679-4206-BE27-1A245A24B5A3}"/>
              </a:ext>
            </a:extLst>
          </p:cNvPr>
          <p:cNvSpPr/>
          <p:nvPr/>
        </p:nvSpPr>
        <p:spPr>
          <a:xfrm>
            <a:off x="1822141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5D7E81-80B4-4758-ACE2-2036C34B73E5}"/>
              </a:ext>
            </a:extLst>
          </p:cNvPr>
          <p:cNvSpPr/>
          <p:nvPr/>
        </p:nvSpPr>
        <p:spPr>
          <a:xfrm>
            <a:off x="4320979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BC0AA2-DA96-401E-99E9-CC57A657A17F}"/>
              </a:ext>
            </a:extLst>
          </p:cNvPr>
          <p:cNvSpPr/>
          <p:nvPr/>
        </p:nvSpPr>
        <p:spPr>
          <a:xfrm>
            <a:off x="2067003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278040-3632-4411-91BA-17D3491129E6}"/>
              </a:ext>
            </a:extLst>
          </p:cNvPr>
          <p:cNvSpPr/>
          <p:nvPr/>
        </p:nvSpPr>
        <p:spPr>
          <a:xfrm>
            <a:off x="4565841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grpSp>
        <p:nvGrpSpPr>
          <p:cNvPr id="17" name="Group 617">
            <a:extLst>
              <a:ext uri="{FF2B5EF4-FFF2-40B4-BE49-F238E27FC236}">
                <a16:creationId xmlns:a16="http://schemas.microsoft.com/office/drawing/2014/main" id="{A579D1F2-7175-4FFA-80A3-92CF99D9EBE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38424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18" name="Freeform 619">
              <a:extLst>
                <a:ext uri="{FF2B5EF4-FFF2-40B4-BE49-F238E27FC236}">
                  <a16:creationId xmlns:a16="http://schemas.microsoft.com/office/drawing/2014/main" id="{E837BDD1-35A4-455F-BAEC-272A3C7E6D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9" name="Freeform 620">
              <a:extLst>
                <a:ext uri="{FF2B5EF4-FFF2-40B4-BE49-F238E27FC236}">
                  <a16:creationId xmlns:a16="http://schemas.microsoft.com/office/drawing/2014/main" id="{91FCB658-9F6C-4F73-9271-39AB22CB4E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0" name="Freeform 621">
              <a:extLst>
                <a:ext uri="{FF2B5EF4-FFF2-40B4-BE49-F238E27FC236}">
                  <a16:creationId xmlns:a16="http://schemas.microsoft.com/office/drawing/2014/main" id="{A557B823-F323-45F6-A805-A3FC3BCC6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F0C4357-E396-4D8A-AABF-36A201F6B6D5}"/>
              </a:ext>
            </a:extLst>
          </p:cNvPr>
          <p:cNvSpPr/>
          <p:nvPr/>
        </p:nvSpPr>
        <p:spPr>
          <a:xfrm>
            <a:off x="7161827" y="2219668"/>
            <a:ext cx="391161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BF2224-FCDE-4835-A4AB-527177931B34}"/>
              </a:ext>
            </a:extLst>
          </p:cNvPr>
          <p:cNvSpPr/>
          <p:nvPr/>
        </p:nvSpPr>
        <p:spPr>
          <a:xfrm>
            <a:off x="7161827" y="4235519"/>
            <a:ext cx="391161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grpSp>
        <p:nvGrpSpPr>
          <p:cNvPr id="23" name="Group 617">
            <a:extLst>
              <a:ext uri="{FF2B5EF4-FFF2-40B4-BE49-F238E27FC236}">
                <a16:creationId xmlns:a16="http://schemas.microsoft.com/office/drawing/2014/main" id="{59C649F1-4B96-449E-B51F-39CE328865D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25149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4" name="Freeform 619">
              <a:extLst>
                <a:ext uri="{FF2B5EF4-FFF2-40B4-BE49-F238E27FC236}">
                  <a16:creationId xmlns:a16="http://schemas.microsoft.com/office/drawing/2014/main" id="{013020D7-2D03-4577-A01B-DF88442CB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5" name="Freeform 620">
              <a:extLst>
                <a:ext uri="{FF2B5EF4-FFF2-40B4-BE49-F238E27FC236}">
                  <a16:creationId xmlns:a16="http://schemas.microsoft.com/office/drawing/2014/main" id="{6CD8783F-AC2B-41E4-B823-994BA55C18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6" name="Freeform 621">
              <a:extLst>
                <a:ext uri="{FF2B5EF4-FFF2-40B4-BE49-F238E27FC236}">
                  <a16:creationId xmlns:a16="http://schemas.microsoft.com/office/drawing/2014/main" id="{607E7FE2-F3DD-4817-99C5-C3397CF6B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7" name="Group 617">
            <a:extLst>
              <a:ext uri="{FF2B5EF4-FFF2-40B4-BE49-F238E27FC236}">
                <a16:creationId xmlns:a16="http://schemas.microsoft.com/office/drawing/2014/main" id="{5E6441B5-865D-4983-AF68-C5F10A6F11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73208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8" name="Freeform 619">
              <a:extLst>
                <a:ext uri="{FF2B5EF4-FFF2-40B4-BE49-F238E27FC236}">
                  <a16:creationId xmlns:a16="http://schemas.microsoft.com/office/drawing/2014/main" id="{CB7DF9F9-A658-433F-9D3C-0CE1E4EFCB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9" name="Freeform 620">
              <a:extLst>
                <a:ext uri="{FF2B5EF4-FFF2-40B4-BE49-F238E27FC236}">
                  <a16:creationId xmlns:a16="http://schemas.microsoft.com/office/drawing/2014/main" id="{8546E95D-341A-4557-86D9-FBB8796B8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0" name="Freeform 621">
              <a:extLst>
                <a:ext uri="{FF2B5EF4-FFF2-40B4-BE49-F238E27FC236}">
                  <a16:creationId xmlns:a16="http://schemas.microsoft.com/office/drawing/2014/main" id="{CE56B207-84F1-45BC-BE72-64BB900A31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617">
            <a:extLst>
              <a:ext uri="{FF2B5EF4-FFF2-40B4-BE49-F238E27FC236}">
                <a16:creationId xmlns:a16="http://schemas.microsoft.com/office/drawing/2014/main" id="{81CED76D-1017-430C-8D79-E80C4594D1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59933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32" name="Freeform 619">
              <a:extLst>
                <a:ext uri="{FF2B5EF4-FFF2-40B4-BE49-F238E27FC236}">
                  <a16:creationId xmlns:a16="http://schemas.microsoft.com/office/drawing/2014/main" id="{571BFFC5-4CAE-402A-B3D3-CFA758C06D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620">
              <a:extLst>
                <a:ext uri="{FF2B5EF4-FFF2-40B4-BE49-F238E27FC236}">
                  <a16:creationId xmlns:a16="http://schemas.microsoft.com/office/drawing/2014/main" id="{0A727677-2E94-4C1E-9863-5A55580AE6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4" name="Freeform 621">
              <a:extLst>
                <a:ext uri="{FF2B5EF4-FFF2-40B4-BE49-F238E27FC236}">
                  <a16:creationId xmlns:a16="http://schemas.microsoft.com/office/drawing/2014/main" id="{F147D08D-ACC0-4D10-A9D2-865F591668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2" name="Right Triangle 4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ight Triangle 4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5" name="Group 4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6" name="Chevron 4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1" name="Rectangle: Rounded Corners 7">
            <a:extLst>
              <a:ext uri="{FF2B5EF4-FFF2-40B4-BE49-F238E27FC236}">
                <a16:creationId xmlns:a16="http://schemas.microsoft.com/office/drawing/2014/main" id="{6A279BAC-343A-473B-8F6E-EA2FA3B11418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E79ECC92-871F-44B2-AE68-7EB10DB05AA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201F95B-CFA0-469B-8667-C76F7790D24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97457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8558">
            <a:extLst>
              <a:ext uri="{FF2B5EF4-FFF2-40B4-BE49-F238E27FC236}">
                <a16:creationId xmlns:a16="http://schemas.microsoft.com/office/drawing/2014/main" id="{44007B20-2FD8-4AE1-B96F-F0EE6AE07EB0}"/>
              </a:ext>
            </a:extLst>
          </p:cNvPr>
          <p:cNvSpPr/>
          <p:nvPr/>
        </p:nvSpPr>
        <p:spPr>
          <a:xfrm>
            <a:off x="1680182" y="2798714"/>
            <a:ext cx="2634347" cy="21092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Shape 18559">
            <a:extLst>
              <a:ext uri="{FF2B5EF4-FFF2-40B4-BE49-F238E27FC236}">
                <a16:creationId xmlns:a16="http://schemas.microsoft.com/office/drawing/2014/main" id="{3ED613AD-D6BD-4568-B956-C92FD8FF59C5}"/>
              </a:ext>
            </a:extLst>
          </p:cNvPr>
          <p:cNvSpPr/>
          <p:nvPr/>
        </p:nvSpPr>
        <p:spPr>
          <a:xfrm>
            <a:off x="1680042" y="2798619"/>
            <a:ext cx="2634487" cy="1138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4">
              <a:lumMod val="5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Shape 18560">
            <a:extLst>
              <a:ext uri="{FF2B5EF4-FFF2-40B4-BE49-F238E27FC236}">
                <a16:creationId xmlns:a16="http://schemas.microsoft.com/office/drawing/2014/main" id="{F92584FD-A143-4E08-BDB5-87057A8270BC}"/>
              </a:ext>
            </a:extLst>
          </p:cNvPr>
          <p:cNvSpPr/>
          <p:nvPr/>
        </p:nvSpPr>
        <p:spPr>
          <a:xfrm>
            <a:off x="2990488" y="3367799"/>
            <a:ext cx="1324041" cy="1540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Shape 18558">
            <a:extLst>
              <a:ext uri="{FF2B5EF4-FFF2-40B4-BE49-F238E27FC236}">
                <a16:creationId xmlns:a16="http://schemas.microsoft.com/office/drawing/2014/main" id="{FAC172B4-839E-4AA8-9380-3DEAA3E63CDC}"/>
              </a:ext>
            </a:extLst>
          </p:cNvPr>
          <p:cNvSpPr/>
          <p:nvPr/>
        </p:nvSpPr>
        <p:spPr>
          <a:xfrm>
            <a:off x="4778896" y="2282706"/>
            <a:ext cx="2634347" cy="26252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Shape 18559">
            <a:extLst>
              <a:ext uri="{FF2B5EF4-FFF2-40B4-BE49-F238E27FC236}">
                <a16:creationId xmlns:a16="http://schemas.microsoft.com/office/drawing/2014/main" id="{199695B0-2227-4F87-A068-7EA065763A69}"/>
              </a:ext>
            </a:extLst>
          </p:cNvPr>
          <p:cNvSpPr/>
          <p:nvPr/>
        </p:nvSpPr>
        <p:spPr>
          <a:xfrm>
            <a:off x="4778756" y="2282588"/>
            <a:ext cx="2634487" cy="14168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Shape 18560">
            <a:extLst>
              <a:ext uri="{FF2B5EF4-FFF2-40B4-BE49-F238E27FC236}">
                <a16:creationId xmlns:a16="http://schemas.microsoft.com/office/drawing/2014/main" id="{35183E52-ACC7-4E15-B4C7-3AB7DA65FE2C}"/>
              </a:ext>
            </a:extLst>
          </p:cNvPr>
          <p:cNvSpPr/>
          <p:nvPr/>
        </p:nvSpPr>
        <p:spPr>
          <a:xfrm>
            <a:off x="6089202" y="2990998"/>
            <a:ext cx="1324041" cy="1916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88646A-2433-41E0-BC0F-B8DC63AB59C0}"/>
              </a:ext>
            </a:extLst>
          </p:cNvPr>
          <p:cNvGrpSpPr/>
          <p:nvPr/>
        </p:nvGrpSpPr>
        <p:grpSpPr>
          <a:xfrm>
            <a:off x="7877470" y="1676400"/>
            <a:ext cx="2634487" cy="3231470"/>
            <a:chOff x="7877470" y="1731818"/>
            <a:chExt cx="2634487" cy="3231470"/>
          </a:xfrm>
          <a:solidFill>
            <a:schemeClr val="accent2"/>
          </a:solidFill>
        </p:grpSpPr>
        <p:sp>
          <p:nvSpPr>
            <p:cNvPr id="14" name="Shape 18558">
              <a:extLst>
                <a:ext uri="{FF2B5EF4-FFF2-40B4-BE49-F238E27FC236}">
                  <a16:creationId xmlns:a16="http://schemas.microsoft.com/office/drawing/2014/main" id="{D513082B-B374-4761-AA1F-DBE627210D2C}"/>
                </a:ext>
              </a:extLst>
            </p:cNvPr>
            <p:cNvSpPr/>
            <p:nvPr/>
          </p:nvSpPr>
          <p:spPr>
            <a:xfrm>
              <a:off x="7877610" y="1731963"/>
              <a:ext cx="2634347" cy="3231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0" y="0"/>
                  </a:moveTo>
                  <a:lnTo>
                    <a:pt x="0" y="5889"/>
                  </a:lnTo>
                  <a:lnTo>
                    <a:pt x="0" y="15833"/>
                  </a:lnTo>
                  <a:lnTo>
                    <a:pt x="10744" y="21600"/>
                  </a:lnTo>
                  <a:lnTo>
                    <a:pt x="21600" y="16146"/>
                  </a:lnTo>
                  <a:lnTo>
                    <a:pt x="21600" y="5828"/>
                  </a:lnTo>
                  <a:lnTo>
                    <a:pt x="1081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5" name="Shape 18559">
              <a:extLst>
                <a:ext uri="{FF2B5EF4-FFF2-40B4-BE49-F238E27FC236}">
                  <a16:creationId xmlns:a16="http://schemas.microsoft.com/office/drawing/2014/main" id="{39051999-6E9B-4F1D-96E7-CD533D83CAF4}"/>
                </a:ext>
              </a:extLst>
            </p:cNvPr>
            <p:cNvSpPr/>
            <p:nvPr/>
          </p:nvSpPr>
          <p:spPr>
            <a:xfrm>
              <a:off x="7877470" y="1731818"/>
              <a:ext cx="2634487" cy="174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4" y="21600"/>
                  </a:moveTo>
                  <a:lnTo>
                    <a:pt x="21600" y="10800"/>
                  </a:lnTo>
                  <a:lnTo>
                    <a:pt x="10811" y="0"/>
                  </a:lnTo>
                  <a:lnTo>
                    <a:pt x="0" y="10916"/>
                  </a:lnTo>
                  <a:lnTo>
                    <a:pt x="10744" y="2160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6" name="Shape 18560">
              <a:extLst>
                <a:ext uri="{FF2B5EF4-FFF2-40B4-BE49-F238E27FC236}">
                  <a16:creationId xmlns:a16="http://schemas.microsoft.com/office/drawing/2014/main" id="{60963473-79C6-4091-BD37-52AE373E226C}"/>
                </a:ext>
              </a:extLst>
            </p:cNvPr>
            <p:cNvSpPr/>
            <p:nvPr/>
          </p:nvSpPr>
          <p:spPr>
            <a:xfrm>
              <a:off x="9187916" y="2603785"/>
              <a:ext cx="1324041" cy="23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7983"/>
                  </a:lnTo>
                  <a:lnTo>
                    <a:pt x="0" y="21600"/>
                  </a:lnTo>
                  <a:lnTo>
                    <a:pt x="21600" y="1413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8A8BDDA-D84C-4AAE-B75D-1E1A3EE25214}"/>
              </a:ext>
            </a:extLst>
          </p:cNvPr>
          <p:cNvSpPr txBox="1"/>
          <p:nvPr/>
        </p:nvSpPr>
        <p:spPr>
          <a:xfrm>
            <a:off x="2402851" y="3153707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45%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093744-9966-4488-A2C9-9C3FC784FF26}"/>
              </a:ext>
            </a:extLst>
          </p:cNvPr>
          <p:cNvSpPr txBox="1"/>
          <p:nvPr/>
        </p:nvSpPr>
        <p:spPr>
          <a:xfrm>
            <a:off x="5459616" y="2852440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54%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F78A83-628B-4521-A7E7-DB377E71E48C}"/>
              </a:ext>
            </a:extLst>
          </p:cNvPr>
          <p:cNvSpPr txBox="1"/>
          <p:nvPr/>
        </p:nvSpPr>
        <p:spPr>
          <a:xfrm>
            <a:off x="8607146" y="2450425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66%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A75369-30FE-41C1-BE50-8720CDD5B9D5}"/>
              </a:ext>
            </a:extLst>
          </p:cNvPr>
          <p:cNvSpPr/>
          <p:nvPr/>
        </p:nvSpPr>
        <p:spPr>
          <a:xfrm>
            <a:off x="1541637" y="5076302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6856EE-37ED-49EB-AB5F-1C0130FC61FE}"/>
              </a:ext>
            </a:extLst>
          </p:cNvPr>
          <p:cNvSpPr/>
          <p:nvPr/>
        </p:nvSpPr>
        <p:spPr>
          <a:xfrm>
            <a:off x="4785763" y="5169373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56DE88-4FC7-4C82-8F91-5EDF7046D3AA}"/>
              </a:ext>
            </a:extLst>
          </p:cNvPr>
          <p:cNvSpPr/>
          <p:nvPr/>
        </p:nvSpPr>
        <p:spPr>
          <a:xfrm>
            <a:off x="8029889" y="5262444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1" name="Rectangle: Rounded Corners 7">
            <a:extLst>
              <a:ext uri="{FF2B5EF4-FFF2-40B4-BE49-F238E27FC236}">
                <a16:creationId xmlns:a16="http://schemas.microsoft.com/office/drawing/2014/main" id="{FF299AB3-93F4-41EA-8730-70AA2E33492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3E361894-00F0-4A2B-B44A-237921F237C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9D391410-EDA1-459F-9C12-5DF33869049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70294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024"/>
          <p:cNvSpPr/>
          <p:nvPr/>
        </p:nvSpPr>
        <p:spPr>
          <a:xfrm rot="12600000" flipH="1">
            <a:off x="3818120" y="2171403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26" name="Shape 2030"/>
          <p:cNvSpPr/>
          <p:nvPr/>
        </p:nvSpPr>
        <p:spPr>
          <a:xfrm rot="1800000">
            <a:off x="1871030" y="2020541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6" name="Shape 2024">
            <a:extLst>
              <a:ext uri="{FF2B5EF4-FFF2-40B4-BE49-F238E27FC236}">
                <a16:creationId xmlns:a16="http://schemas.microsoft.com/office/drawing/2014/main" id="{9312C3AE-79B2-4C23-AE96-60AB432FDBAB}"/>
              </a:ext>
            </a:extLst>
          </p:cNvPr>
          <p:cNvSpPr/>
          <p:nvPr/>
        </p:nvSpPr>
        <p:spPr>
          <a:xfrm rot="12600000" flipH="1">
            <a:off x="8364326" y="2126464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7" name="Shape 2030">
            <a:extLst>
              <a:ext uri="{FF2B5EF4-FFF2-40B4-BE49-F238E27FC236}">
                <a16:creationId xmlns:a16="http://schemas.microsoft.com/office/drawing/2014/main" id="{9458D02A-36F0-44AB-962E-B6F4CEE4FD15}"/>
              </a:ext>
            </a:extLst>
          </p:cNvPr>
          <p:cNvSpPr/>
          <p:nvPr/>
        </p:nvSpPr>
        <p:spPr>
          <a:xfrm rot="1800000">
            <a:off x="6417236" y="1975602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6E6DC9-F6B4-4C68-B736-D2DAB44635CD}"/>
              </a:ext>
            </a:extLst>
          </p:cNvPr>
          <p:cNvSpPr/>
          <p:nvPr/>
        </p:nvSpPr>
        <p:spPr>
          <a:xfrm>
            <a:off x="1549792" y="4587591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7007F2-368A-4F7C-BFF1-F3C616DD75BE}"/>
              </a:ext>
            </a:extLst>
          </p:cNvPr>
          <p:cNvSpPr/>
          <p:nvPr/>
        </p:nvSpPr>
        <p:spPr>
          <a:xfrm>
            <a:off x="3912987" y="4555586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6681BC6-2A11-47AE-B180-664E800BD71F}"/>
              </a:ext>
            </a:extLst>
          </p:cNvPr>
          <p:cNvSpPr/>
          <p:nvPr/>
        </p:nvSpPr>
        <p:spPr>
          <a:xfrm>
            <a:off x="6276182" y="4547212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EBCC7A-7B0D-4E8D-96B0-781A056678EC}"/>
              </a:ext>
            </a:extLst>
          </p:cNvPr>
          <p:cNvSpPr/>
          <p:nvPr/>
        </p:nvSpPr>
        <p:spPr>
          <a:xfrm>
            <a:off x="8639377" y="4515207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C35EDE-2131-4342-B92C-26BFB6814CB1}"/>
              </a:ext>
            </a:extLst>
          </p:cNvPr>
          <p:cNvSpPr txBox="1"/>
          <p:nvPr/>
        </p:nvSpPr>
        <p:spPr>
          <a:xfrm>
            <a:off x="2663262" y="2732970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60BE90-F9B6-4EC0-AC55-FEB72C3A7A67}"/>
              </a:ext>
            </a:extLst>
          </p:cNvPr>
          <p:cNvSpPr txBox="1"/>
          <p:nvPr/>
        </p:nvSpPr>
        <p:spPr>
          <a:xfrm>
            <a:off x="4452806" y="3018233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E0E3AE-DF7F-45E2-8409-7B59CD0E057E}"/>
              </a:ext>
            </a:extLst>
          </p:cNvPr>
          <p:cNvSpPr txBox="1"/>
          <p:nvPr/>
        </p:nvSpPr>
        <p:spPr>
          <a:xfrm>
            <a:off x="7336680" y="2678539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2DC741-B50F-49BC-8345-A24F495A2189}"/>
              </a:ext>
            </a:extLst>
          </p:cNvPr>
          <p:cNvSpPr txBox="1"/>
          <p:nvPr/>
        </p:nvSpPr>
        <p:spPr>
          <a:xfrm>
            <a:off x="9126224" y="2963802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5" name="Oval 1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1" name="Right Triangle 2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5" name="Group 2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423C28E8-AD59-4ABE-9B94-C985F60CD15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4711ED8E-609F-4DB1-9504-FA8972309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AF58705D-4818-41B2-842E-BBBC578333B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687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94138" y="1366888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590711" y="1366888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394138" y="2824016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590711" y="2824016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394138" y="4281144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590711" y="4281144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6075518" y="1583039"/>
            <a:ext cx="52528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791137" y="1585643"/>
            <a:ext cx="703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52704" y="1911529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652705" y="1675372"/>
            <a:ext cx="18748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GREAT POINTS IN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809738" y="3017425"/>
            <a:ext cx="803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33433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71306" y="31071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ANTOHER NAME IN HERE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809738" y="4503325"/>
            <a:ext cx="895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48292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671306" y="45930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NUMBER GREAT</a:t>
            </a: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55700BE9-16DF-484E-A062-536F6EB22F8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032428DD-97FD-47D8-8F94-E419F616293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B9ADF221-5C4D-438A-8744-679279EDB06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7C6EF1-A5B5-4B47-8B80-5D44D54B00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9282461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2FFCD4-9171-4C07-8D46-EABA3D3294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END OF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SLIDE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: Rounded Corners 7">
            <a:extLst>
              <a:ext uri="{FF2B5EF4-FFF2-40B4-BE49-F238E27FC236}">
                <a16:creationId xmlns:a16="http://schemas.microsoft.com/office/drawing/2014/main" id="{84D82581-072F-484F-B964-6DC908EBF35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4" name="Rectangle: Rounded Corners 8">
            <a:extLst>
              <a:ext uri="{FF2B5EF4-FFF2-40B4-BE49-F238E27FC236}">
                <a16:creationId xmlns:a16="http://schemas.microsoft.com/office/drawing/2014/main" id="{D365A701-EEA5-4311-AFDF-A618C67D1138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Rectangle: Rounded Corners 8">
            <a:extLst>
              <a:ext uri="{FF2B5EF4-FFF2-40B4-BE49-F238E27FC236}">
                <a16:creationId xmlns:a16="http://schemas.microsoft.com/office/drawing/2014/main" id="{83478272-B0F9-4F6E-8901-2B35E978736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19728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 flipV="1">
            <a:off x="1478599" y="3855462"/>
            <a:ext cx="10713401" cy="1383639"/>
            <a:chOff x="7416800" y="3643084"/>
            <a:chExt cx="4775200" cy="1967748"/>
          </a:xfrm>
        </p:grpSpPr>
        <p:sp>
          <p:nvSpPr>
            <p:cNvPr id="75" name="Rectangle 74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7416800" y="3643084"/>
              <a:ext cx="44427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" name="Oval 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1478600" y="1448479"/>
            <a:ext cx="522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ANOTHER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8601" y="2417976"/>
            <a:ext cx="41608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are has taken possession of my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088907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88907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521909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521909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11924370-5017-435E-9FAC-88A583CC00B5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8F672F60-F675-4D75-8C72-FE16B944969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E80CA1-E6CD-474A-A1DA-3C63E309A15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F1F6FE-9E2C-4446-B38A-14364B1174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1501227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081546" y="4589265"/>
            <a:ext cx="219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Ingredients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081547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12620" y="4589265"/>
            <a:ext cx="2197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Variant Description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99451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06638" y="1187172"/>
            <a:ext cx="367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OUR THREE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EXECUTIVES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5" name="Oval 5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8" name="Right Triangle 5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7E573551-9048-4E1A-B0A2-F994811B938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40AC802C-2298-4C75-8EDE-4836B5AE3B0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760474B6-8064-4DE0-AC02-F1FCC45C7DB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FDD423-752F-4E9C-A5EE-0FFD8D13B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E38DA1-B006-4F15-8DD7-7DC4E09E07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14CFFA-A5AD-4C81-882E-9A138BF84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3596501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24122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24123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238477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238478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002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4" name="Oval 5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ight Triangle 6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2" name="Group 7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3" name="Chevron 7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4" name="Chevron 8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679439" y="2085876"/>
            <a:ext cx="2717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</a:t>
            </a:r>
            <a:endParaRPr lang="id-ID" sz="1200" i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835782" y="1134927"/>
            <a:ext cx="60511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9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C3C56399-FF49-4FF1-8101-982925E96A0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2D4971F8-9E97-4F19-A667-74CA9757AAC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ectangle: Rounded Corners 8">
            <a:extLst>
              <a:ext uri="{FF2B5EF4-FFF2-40B4-BE49-F238E27FC236}">
                <a16:creationId xmlns:a16="http://schemas.microsoft.com/office/drawing/2014/main" id="{94163C86-C583-4131-8570-300EEDD4C32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A0726D-EEFF-4363-A727-83417537F6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F6E7D2-324E-462F-8F2D-88EAE60F73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E0145-AB14-4CA7-8985-F99AAB7A8B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FFBE49-4A1E-40F9-AD7A-9AE0C38B2E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500474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94930" y="3310988"/>
            <a:ext cx="3842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96117" y="4502936"/>
            <a:ext cx="24793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4" name="Oval 3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7" name="Right Triangle 3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Triangle 3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3" name="Group 4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4" name="Chevron 4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394930" y="2181679"/>
            <a:ext cx="4310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034726" y="4982132"/>
            <a:ext cx="20463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1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DFA913BF-81B8-4A00-8FA8-F32870C7902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451514EA-CAA8-4F64-A0CC-5F7F07A1F28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BF4C1EBC-F4A9-4055-A80D-C81A582AF4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07AD93-809F-454A-B437-F6726933B8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497E71-41F8-421F-BC97-B6F173BAE8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1351215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977A74-D320-4EA6-B017-1601C212C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DA0D3-8EE0-45EB-B8DE-AB2A5CDE6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9A25E9-B893-46E9-BDA3-507E20B439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2" name="Rounded Rectangle 121"/>
          <p:cNvSpPr/>
          <p:nvPr/>
        </p:nvSpPr>
        <p:spPr>
          <a:xfrm>
            <a:off x="1670898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1885885" y="4440553"/>
            <a:ext cx="136956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First Picture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5177179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5245099" y="4440553"/>
            <a:ext cx="1663702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Second Picture</a:t>
            </a:r>
          </a:p>
        </p:txBody>
      </p:sp>
      <p:sp>
        <p:nvSpPr>
          <p:cNvPr id="130" name="Rounded Rectangle 129"/>
          <p:cNvSpPr/>
          <p:nvPr/>
        </p:nvSpPr>
        <p:spPr>
          <a:xfrm>
            <a:off x="8683460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8898447" y="4440553"/>
            <a:ext cx="1369567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Third Picture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1307891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4801473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8295055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5" name="Oval 3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8" name="Right Triangle 3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Triangle 3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4" name="Group 4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6" name="Chevron 5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440913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503508" y="1290036"/>
            <a:ext cx="70271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86107" y="2252594"/>
            <a:ext cx="949294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17662" y="956690"/>
            <a:ext cx="6940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MAIN PICTURE</a:t>
            </a:r>
          </a:p>
        </p:txBody>
      </p:sp>
      <p:sp>
        <p:nvSpPr>
          <p:cNvPr id="70" name="Rectangle: Rounded Corners 7">
            <a:extLst>
              <a:ext uri="{FF2B5EF4-FFF2-40B4-BE49-F238E27FC236}">
                <a16:creationId xmlns:a16="http://schemas.microsoft.com/office/drawing/2014/main" id="{9506ED9A-DD77-4593-B55B-D9461C79BBB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B5722F-BA37-49EB-8550-D37813EEBC5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9657464B-C1F1-4A33-9364-C9C49CC501E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86128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7591337" y="1120045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2018 New Meat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8" y="1468330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91338" y="276618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2019 New Meat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311446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91338" y="453307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2020 New Meat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488135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80249" y="2589216"/>
            <a:ext cx="2919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Description Each Year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2978086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80249" y="3748367"/>
            <a:ext cx="2767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Better Quality Product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137237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907518"/>
            <a:ext cx="4045943" cy="62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b="1" i="1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0" name="Chevron 6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180248" y="1590137"/>
            <a:ext cx="4217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</a:t>
            </a:r>
          </a:p>
        </p:txBody>
      </p:sp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2258B999-672C-4930-9B06-C1EE450C4B7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3" name="Rectangle: Rounded Corners 8">
            <a:extLst>
              <a:ext uri="{FF2B5EF4-FFF2-40B4-BE49-F238E27FC236}">
                <a16:creationId xmlns:a16="http://schemas.microsoft.com/office/drawing/2014/main" id="{1BB0D19B-B8C2-46A1-B3AC-3B1840C4679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4" name="Rectangle: Rounded Corners 8">
            <a:extLst>
              <a:ext uri="{FF2B5EF4-FFF2-40B4-BE49-F238E27FC236}">
                <a16:creationId xmlns:a16="http://schemas.microsoft.com/office/drawing/2014/main" id="{CD36A00A-C387-4E8D-9AFB-76800BCFF36D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CF4A0-B29F-4A87-85D4-FB54849C42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538F8F3-C841-4B1D-A780-EEE7A216BC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30FF339-B7B3-4B99-B8BA-31207DAA3F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7107421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range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FC42F"/>
      </a:accent1>
      <a:accent2>
        <a:srgbClr val="FD9203"/>
      </a:accent2>
      <a:accent3>
        <a:srgbClr val="FB6305"/>
      </a:accent3>
      <a:accent4>
        <a:srgbClr val="FA3A06"/>
      </a:accent4>
      <a:accent5>
        <a:srgbClr val="F42D0C"/>
      </a:accent5>
      <a:accent6>
        <a:srgbClr val="E91717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2018</Words>
  <Application>Microsoft Office PowerPoint</Application>
  <PresentationFormat>Widescreen</PresentationFormat>
  <Paragraphs>345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Poppins</vt:lpstr>
      <vt:lpstr>Poppins Black</vt:lpstr>
      <vt:lpstr>Poppins ExtraBold</vt:lpstr>
      <vt:lpstr>Poppins ExtraLight</vt:lpstr>
      <vt:lpstr>Poppins Light</vt:lpstr>
      <vt:lpstr>Poppins 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Dony Dwiputera A</dc:creator>
  <cp:lastModifiedBy>putri yuni</cp:lastModifiedBy>
  <cp:revision>348</cp:revision>
  <dcterms:created xsi:type="dcterms:W3CDTF">2021-09-07T04:20:52Z</dcterms:created>
  <dcterms:modified xsi:type="dcterms:W3CDTF">2021-09-08T07:58:26Z</dcterms:modified>
</cp:coreProperties>
</file>