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64" r:id="rId4"/>
    <p:sldId id="263" r:id="rId5"/>
    <p:sldId id="257" r:id="rId6"/>
    <p:sldId id="258" r:id="rId7"/>
    <p:sldId id="259" r:id="rId8"/>
    <p:sldId id="260" r:id="rId9"/>
    <p:sldId id="261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74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426" autoAdjust="0"/>
    <p:restoredTop sz="94660"/>
  </p:normalViewPr>
  <p:slideViewPr>
    <p:cSldViewPr snapToGrid="0">
      <p:cViewPr varScale="1">
        <p:scale>
          <a:sx n="84" d="100"/>
          <a:sy n="84" d="100"/>
        </p:scale>
        <p:origin x="240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592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798286" y="954524"/>
            <a:ext cx="8724725" cy="5935613"/>
          </a:xfrm>
          <a:custGeom>
            <a:avLst/>
            <a:gdLst>
              <a:gd name="connsiteX0" fmla="*/ 0 w 8724725"/>
              <a:gd name="connsiteY0" fmla="*/ 0 h 5935613"/>
              <a:gd name="connsiteX1" fmla="*/ 8724725 w 8724725"/>
              <a:gd name="connsiteY1" fmla="*/ 0 h 5935613"/>
              <a:gd name="connsiteX2" fmla="*/ 8724725 w 8724725"/>
              <a:gd name="connsiteY2" fmla="*/ 5935613 h 5935613"/>
              <a:gd name="connsiteX3" fmla="*/ 0 w 8724725"/>
              <a:gd name="connsiteY3" fmla="*/ 5935613 h 5935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724725" h="5935613">
                <a:moveTo>
                  <a:pt x="0" y="0"/>
                </a:moveTo>
                <a:lnTo>
                  <a:pt x="8724725" y="0"/>
                </a:lnTo>
                <a:lnTo>
                  <a:pt x="8724725" y="5935613"/>
                </a:lnTo>
                <a:lnTo>
                  <a:pt x="0" y="5935613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592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DE2E8-444B-4EBA-901D-850FC87454FC}" type="datetimeFigureOut">
              <a:rPr lang="en-US" smtClean="0"/>
              <a:t>3/17/2022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5226-8205-4B65-B7C8-362D950174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533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DE2E8-444B-4EBA-901D-850FC87454FC}" type="datetimeFigureOut">
              <a:rPr lang="en-US" smtClean="0"/>
              <a:t>3/17/2022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5226-8205-4B65-B7C8-362D950174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2414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1121351" y="1187172"/>
            <a:ext cx="2989104" cy="2989104"/>
          </a:xfrm>
          <a:custGeom>
            <a:avLst/>
            <a:gdLst>
              <a:gd name="connsiteX0" fmla="*/ 1494552 w 2989104"/>
              <a:gd name="connsiteY0" fmla="*/ 0 h 2989104"/>
              <a:gd name="connsiteX1" fmla="*/ 2989104 w 2989104"/>
              <a:gd name="connsiteY1" fmla="*/ 1494552 h 2989104"/>
              <a:gd name="connsiteX2" fmla="*/ 1494552 w 2989104"/>
              <a:gd name="connsiteY2" fmla="*/ 2989104 h 2989104"/>
              <a:gd name="connsiteX3" fmla="*/ 0 w 2989104"/>
              <a:gd name="connsiteY3" fmla="*/ 1494552 h 2989104"/>
              <a:gd name="connsiteX4" fmla="*/ 1494552 w 2989104"/>
              <a:gd name="connsiteY4" fmla="*/ 0 h 2989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89104" h="2989104">
                <a:moveTo>
                  <a:pt x="1494552" y="0"/>
                </a:moveTo>
                <a:cubicBezTo>
                  <a:pt x="2319970" y="0"/>
                  <a:pt x="2989104" y="669134"/>
                  <a:pt x="2989104" y="1494552"/>
                </a:cubicBezTo>
                <a:cubicBezTo>
                  <a:pt x="2989104" y="2319970"/>
                  <a:pt x="2319970" y="2989104"/>
                  <a:pt x="1494552" y="2989104"/>
                </a:cubicBezTo>
                <a:cubicBezTo>
                  <a:pt x="669134" y="2989104"/>
                  <a:pt x="0" y="2319970"/>
                  <a:pt x="0" y="1494552"/>
                </a:cubicBezTo>
                <a:cubicBezTo>
                  <a:pt x="0" y="669134"/>
                  <a:pt x="669134" y="0"/>
                  <a:pt x="1494552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>
          <a:xfrm>
            <a:off x="4601449" y="2681724"/>
            <a:ext cx="2989104" cy="2989104"/>
          </a:xfrm>
          <a:custGeom>
            <a:avLst/>
            <a:gdLst>
              <a:gd name="connsiteX0" fmla="*/ 1494552 w 2989104"/>
              <a:gd name="connsiteY0" fmla="*/ 0 h 2989104"/>
              <a:gd name="connsiteX1" fmla="*/ 2989104 w 2989104"/>
              <a:gd name="connsiteY1" fmla="*/ 1494552 h 2989104"/>
              <a:gd name="connsiteX2" fmla="*/ 1494552 w 2989104"/>
              <a:gd name="connsiteY2" fmla="*/ 2989104 h 2989104"/>
              <a:gd name="connsiteX3" fmla="*/ 0 w 2989104"/>
              <a:gd name="connsiteY3" fmla="*/ 1494552 h 2989104"/>
              <a:gd name="connsiteX4" fmla="*/ 1494552 w 2989104"/>
              <a:gd name="connsiteY4" fmla="*/ 0 h 2989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89104" h="2989104">
                <a:moveTo>
                  <a:pt x="1494552" y="0"/>
                </a:moveTo>
                <a:cubicBezTo>
                  <a:pt x="2319970" y="0"/>
                  <a:pt x="2989104" y="669134"/>
                  <a:pt x="2989104" y="1494552"/>
                </a:cubicBezTo>
                <a:cubicBezTo>
                  <a:pt x="2989104" y="2319970"/>
                  <a:pt x="2319970" y="2989104"/>
                  <a:pt x="1494552" y="2989104"/>
                </a:cubicBezTo>
                <a:cubicBezTo>
                  <a:pt x="669134" y="2989104"/>
                  <a:pt x="0" y="2319970"/>
                  <a:pt x="0" y="1494552"/>
                </a:cubicBezTo>
                <a:cubicBezTo>
                  <a:pt x="0" y="669134"/>
                  <a:pt x="669134" y="0"/>
                  <a:pt x="1494552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2"/>
          </p:nvPr>
        </p:nvSpPr>
        <p:spPr>
          <a:xfrm>
            <a:off x="8081547" y="1187172"/>
            <a:ext cx="2989104" cy="2989104"/>
          </a:xfrm>
          <a:custGeom>
            <a:avLst/>
            <a:gdLst>
              <a:gd name="connsiteX0" fmla="*/ 1494552 w 2989104"/>
              <a:gd name="connsiteY0" fmla="*/ 0 h 2989104"/>
              <a:gd name="connsiteX1" fmla="*/ 2989104 w 2989104"/>
              <a:gd name="connsiteY1" fmla="*/ 1494552 h 2989104"/>
              <a:gd name="connsiteX2" fmla="*/ 1494552 w 2989104"/>
              <a:gd name="connsiteY2" fmla="*/ 2989104 h 2989104"/>
              <a:gd name="connsiteX3" fmla="*/ 0 w 2989104"/>
              <a:gd name="connsiteY3" fmla="*/ 1494552 h 2989104"/>
              <a:gd name="connsiteX4" fmla="*/ 1494552 w 2989104"/>
              <a:gd name="connsiteY4" fmla="*/ 0 h 2989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89104" h="2989104">
                <a:moveTo>
                  <a:pt x="1494552" y="0"/>
                </a:moveTo>
                <a:cubicBezTo>
                  <a:pt x="2319970" y="0"/>
                  <a:pt x="2989104" y="669134"/>
                  <a:pt x="2989104" y="1494552"/>
                </a:cubicBezTo>
                <a:cubicBezTo>
                  <a:pt x="2989104" y="2319970"/>
                  <a:pt x="2319970" y="2989104"/>
                  <a:pt x="1494552" y="2989104"/>
                </a:cubicBezTo>
                <a:cubicBezTo>
                  <a:pt x="669134" y="2989104"/>
                  <a:pt x="0" y="2319970"/>
                  <a:pt x="0" y="1494552"/>
                </a:cubicBezTo>
                <a:cubicBezTo>
                  <a:pt x="0" y="669134"/>
                  <a:pt x="669134" y="0"/>
                  <a:pt x="1494552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5405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384675" y="1577958"/>
            <a:ext cx="2603366" cy="2603366"/>
          </a:xfrm>
          <a:custGeom>
            <a:avLst/>
            <a:gdLst>
              <a:gd name="connsiteX0" fmla="*/ 1301683 w 2603366"/>
              <a:gd name="connsiteY0" fmla="*/ 0 h 2603366"/>
              <a:gd name="connsiteX1" fmla="*/ 1473557 w 2603366"/>
              <a:gd name="connsiteY1" fmla="*/ 71193 h 2603366"/>
              <a:gd name="connsiteX2" fmla="*/ 2532173 w 2603366"/>
              <a:gd name="connsiteY2" fmla="*/ 1129810 h 2603366"/>
              <a:gd name="connsiteX3" fmla="*/ 2532173 w 2603366"/>
              <a:gd name="connsiteY3" fmla="*/ 1473557 h 2603366"/>
              <a:gd name="connsiteX4" fmla="*/ 1473557 w 2603366"/>
              <a:gd name="connsiteY4" fmla="*/ 2532173 h 2603366"/>
              <a:gd name="connsiteX5" fmla="*/ 1129810 w 2603366"/>
              <a:gd name="connsiteY5" fmla="*/ 2532173 h 2603366"/>
              <a:gd name="connsiteX6" fmla="*/ 71193 w 2603366"/>
              <a:gd name="connsiteY6" fmla="*/ 1473557 h 2603366"/>
              <a:gd name="connsiteX7" fmla="*/ 71193 w 2603366"/>
              <a:gd name="connsiteY7" fmla="*/ 1129810 h 2603366"/>
              <a:gd name="connsiteX8" fmla="*/ 1129810 w 2603366"/>
              <a:gd name="connsiteY8" fmla="*/ 71193 h 2603366"/>
              <a:gd name="connsiteX9" fmla="*/ 1301683 w 2603366"/>
              <a:gd name="connsiteY9" fmla="*/ 0 h 2603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603366" h="2603366">
                <a:moveTo>
                  <a:pt x="1301683" y="0"/>
                </a:moveTo>
                <a:cubicBezTo>
                  <a:pt x="1363889" y="0"/>
                  <a:pt x="1426095" y="23731"/>
                  <a:pt x="1473557" y="71193"/>
                </a:cubicBezTo>
                <a:lnTo>
                  <a:pt x="2532173" y="1129810"/>
                </a:lnTo>
                <a:cubicBezTo>
                  <a:pt x="2627097" y="1224733"/>
                  <a:pt x="2627097" y="1378633"/>
                  <a:pt x="2532173" y="1473557"/>
                </a:cubicBezTo>
                <a:lnTo>
                  <a:pt x="1473557" y="2532173"/>
                </a:lnTo>
                <a:cubicBezTo>
                  <a:pt x="1378633" y="2627097"/>
                  <a:pt x="1224733" y="2627097"/>
                  <a:pt x="1129810" y="2532173"/>
                </a:cubicBezTo>
                <a:lnTo>
                  <a:pt x="71193" y="1473557"/>
                </a:lnTo>
                <a:cubicBezTo>
                  <a:pt x="-23731" y="1378633"/>
                  <a:pt x="-23731" y="1224733"/>
                  <a:pt x="71193" y="1129810"/>
                </a:cubicBezTo>
                <a:lnTo>
                  <a:pt x="1129810" y="71193"/>
                </a:lnTo>
                <a:cubicBezTo>
                  <a:pt x="1177271" y="23731"/>
                  <a:pt x="1239477" y="0"/>
                  <a:pt x="1301683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172932" y="3286205"/>
            <a:ext cx="2603366" cy="2603366"/>
          </a:xfrm>
          <a:custGeom>
            <a:avLst/>
            <a:gdLst>
              <a:gd name="connsiteX0" fmla="*/ 1301683 w 2603366"/>
              <a:gd name="connsiteY0" fmla="*/ 0 h 2603366"/>
              <a:gd name="connsiteX1" fmla="*/ 1473557 w 2603366"/>
              <a:gd name="connsiteY1" fmla="*/ 71193 h 2603366"/>
              <a:gd name="connsiteX2" fmla="*/ 2532174 w 2603366"/>
              <a:gd name="connsiteY2" fmla="*/ 1129810 h 2603366"/>
              <a:gd name="connsiteX3" fmla="*/ 2532174 w 2603366"/>
              <a:gd name="connsiteY3" fmla="*/ 1473557 h 2603366"/>
              <a:gd name="connsiteX4" fmla="*/ 1473557 w 2603366"/>
              <a:gd name="connsiteY4" fmla="*/ 2532174 h 2603366"/>
              <a:gd name="connsiteX5" fmla="*/ 1129810 w 2603366"/>
              <a:gd name="connsiteY5" fmla="*/ 2532174 h 2603366"/>
              <a:gd name="connsiteX6" fmla="*/ 71193 w 2603366"/>
              <a:gd name="connsiteY6" fmla="*/ 1473557 h 2603366"/>
              <a:gd name="connsiteX7" fmla="*/ 71193 w 2603366"/>
              <a:gd name="connsiteY7" fmla="*/ 1129810 h 2603366"/>
              <a:gd name="connsiteX8" fmla="*/ 1129810 w 2603366"/>
              <a:gd name="connsiteY8" fmla="*/ 71193 h 2603366"/>
              <a:gd name="connsiteX9" fmla="*/ 1301683 w 2603366"/>
              <a:gd name="connsiteY9" fmla="*/ 0 h 2603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603366" h="2603366">
                <a:moveTo>
                  <a:pt x="1301683" y="0"/>
                </a:moveTo>
                <a:cubicBezTo>
                  <a:pt x="1363889" y="0"/>
                  <a:pt x="1426095" y="23731"/>
                  <a:pt x="1473557" y="71193"/>
                </a:cubicBezTo>
                <a:lnTo>
                  <a:pt x="2532174" y="1129810"/>
                </a:lnTo>
                <a:cubicBezTo>
                  <a:pt x="2627097" y="1224733"/>
                  <a:pt x="2627097" y="1378633"/>
                  <a:pt x="2532174" y="1473557"/>
                </a:cubicBezTo>
                <a:lnTo>
                  <a:pt x="1473557" y="2532174"/>
                </a:lnTo>
                <a:cubicBezTo>
                  <a:pt x="1378633" y="2627097"/>
                  <a:pt x="1224733" y="2627097"/>
                  <a:pt x="1129810" y="2532174"/>
                </a:cubicBezTo>
                <a:lnTo>
                  <a:pt x="71193" y="1473557"/>
                </a:lnTo>
                <a:cubicBezTo>
                  <a:pt x="-23731" y="1378633"/>
                  <a:pt x="-23731" y="1224733"/>
                  <a:pt x="71193" y="1129810"/>
                </a:cubicBezTo>
                <a:lnTo>
                  <a:pt x="1129810" y="71193"/>
                </a:lnTo>
                <a:cubicBezTo>
                  <a:pt x="1177272" y="23731"/>
                  <a:pt x="1239477" y="0"/>
                  <a:pt x="1301683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2"/>
          </p:nvPr>
        </p:nvSpPr>
        <p:spPr>
          <a:xfrm>
            <a:off x="6299587" y="3286205"/>
            <a:ext cx="2603366" cy="2603366"/>
          </a:xfrm>
          <a:custGeom>
            <a:avLst/>
            <a:gdLst>
              <a:gd name="connsiteX0" fmla="*/ 1301683 w 2603366"/>
              <a:gd name="connsiteY0" fmla="*/ 0 h 2603366"/>
              <a:gd name="connsiteX1" fmla="*/ 1473556 w 2603366"/>
              <a:gd name="connsiteY1" fmla="*/ 71193 h 2603366"/>
              <a:gd name="connsiteX2" fmla="*/ 2532173 w 2603366"/>
              <a:gd name="connsiteY2" fmla="*/ 1129809 h 2603366"/>
              <a:gd name="connsiteX3" fmla="*/ 2532173 w 2603366"/>
              <a:gd name="connsiteY3" fmla="*/ 1473557 h 2603366"/>
              <a:gd name="connsiteX4" fmla="*/ 1473556 w 2603366"/>
              <a:gd name="connsiteY4" fmla="*/ 2532174 h 2603366"/>
              <a:gd name="connsiteX5" fmla="*/ 1129809 w 2603366"/>
              <a:gd name="connsiteY5" fmla="*/ 2532174 h 2603366"/>
              <a:gd name="connsiteX6" fmla="*/ 71192 w 2603366"/>
              <a:gd name="connsiteY6" fmla="*/ 1473557 h 2603366"/>
              <a:gd name="connsiteX7" fmla="*/ 71192 w 2603366"/>
              <a:gd name="connsiteY7" fmla="*/ 1129809 h 2603366"/>
              <a:gd name="connsiteX8" fmla="*/ 1129809 w 2603366"/>
              <a:gd name="connsiteY8" fmla="*/ 71193 h 2603366"/>
              <a:gd name="connsiteX9" fmla="*/ 1301683 w 2603366"/>
              <a:gd name="connsiteY9" fmla="*/ 0 h 2603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603366" h="2603366">
                <a:moveTo>
                  <a:pt x="1301683" y="0"/>
                </a:moveTo>
                <a:cubicBezTo>
                  <a:pt x="1363889" y="0"/>
                  <a:pt x="1426095" y="23731"/>
                  <a:pt x="1473556" y="71193"/>
                </a:cubicBezTo>
                <a:lnTo>
                  <a:pt x="2532173" y="1129809"/>
                </a:lnTo>
                <a:cubicBezTo>
                  <a:pt x="2627097" y="1224733"/>
                  <a:pt x="2627097" y="1378633"/>
                  <a:pt x="2532173" y="1473557"/>
                </a:cubicBezTo>
                <a:lnTo>
                  <a:pt x="1473556" y="2532174"/>
                </a:lnTo>
                <a:cubicBezTo>
                  <a:pt x="1378633" y="2627097"/>
                  <a:pt x="1224733" y="2627097"/>
                  <a:pt x="1129809" y="2532174"/>
                </a:cubicBezTo>
                <a:lnTo>
                  <a:pt x="71192" y="1473557"/>
                </a:lnTo>
                <a:cubicBezTo>
                  <a:pt x="-23731" y="1378633"/>
                  <a:pt x="-23731" y="1224733"/>
                  <a:pt x="71192" y="1129809"/>
                </a:cubicBezTo>
                <a:lnTo>
                  <a:pt x="1129809" y="71193"/>
                </a:lnTo>
                <a:cubicBezTo>
                  <a:pt x="1177271" y="23731"/>
                  <a:pt x="1239477" y="0"/>
                  <a:pt x="1301683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3"/>
          </p:nvPr>
        </p:nvSpPr>
        <p:spPr>
          <a:xfrm>
            <a:off x="8087844" y="1577958"/>
            <a:ext cx="2603366" cy="2603366"/>
          </a:xfrm>
          <a:custGeom>
            <a:avLst/>
            <a:gdLst>
              <a:gd name="connsiteX0" fmla="*/ 1301683 w 2603366"/>
              <a:gd name="connsiteY0" fmla="*/ 0 h 2603366"/>
              <a:gd name="connsiteX1" fmla="*/ 1473557 w 2603366"/>
              <a:gd name="connsiteY1" fmla="*/ 71193 h 2603366"/>
              <a:gd name="connsiteX2" fmla="*/ 2532173 w 2603366"/>
              <a:gd name="connsiteY2" fmla="*/ 1129810 h 2603366"/>
              <a:gd name="connsiteX3" fmla="*/ 2532173 w 2603366"/>
              <a:gd name="connsiteY3" fmla="*/ 1473557 h 2603366"/>
              <a:gd name="connsiteX4" fmla="*/ 1473557 w 2603366"/>
              <a:gd name="connsiteY4" fmla="*/ 2532173 h 2603366"/>
              <a:gd name="connsiteX5" fmla="*/ 1129809 w 2603366"/>
              <a:gd name="connsiteY5" fmla="*/ 2532173 h 2603366"/>
              <a:gd name="connsiteX6" fmla="*/ 71192 w 2603366"/>
              <a:gd name="connsiteY6" fmla="*/ 1473557 h 2603366"/>
              <a:gd name="connsiteX7" fmla="*/ 71192 w 2603366"/>
              <a:gd name="connsiteY7" fmla="*/ 1129810 h 2603366"/>
              <a:gd name="connsiteX8" fmla="*/ 1129809 w 2603366"/>
              <a:gd name="connsiteY8" fmla="*/ 71193 h 2603366"/>
              <a:gd name="connsiteX9" fmla="*/ 1301683 w 2603366"/>
              <a:gd name="connsiteY9" fmla="*/ 0 h 2603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603366" h="2603366">
                <a:moveTo>
                  <a:pt x="1301683" y="0"/>
                </a:moveTo>
                <a:cubicBezTo>
                  <a:pt x="1363889" y="0"/>
                  <a:pt x="1426095" y="23731"/>
                  <a:pt x="1473557" y="71193"/>
                </a:cubicBezTo>
                <a:lnTo>
                  <a:pt x="2532173" y="1129810"/>
                </a:lnTo>
                <a:cubicBezTo>
                  <a:pt x="2627097" y="1224733"/>
                  <a:pt x="2627097" y="1378633"/>
                  <a:pt x="2532173" y="1473557"/>
                </a:cubicBezTo>
                <a:lnTo>
                  <a:pt x="1473557" y="2532173"/>
                </a:lnTo>
                <a:cubicBezTo>
                  <a:pt x="1378633" y="2627097"/>
                  <a:pt x="1224733" y="2627097"/>
                  <a:pt x="1129809" y="2532173"/>
                </a:cubicBezTo>
                <a:lnTo>
                  <a:pt x="71192" y="1473557"/>
                </a:lnTo>
                <a:cubicBezTo>
                  <a:pt x="-23731" y="1378633"/>
                  <a:pt x="-23731" y="1224733"/>
                  <a:pt x="71192" y="1129810"/>
                </a:cubicBezTo>
                <a:lnTo>
                  <a:pt x="1129809" y="71193"/>
                </a:lnTo>
                <a:cubicBezTo>
                  <a:pt x="1177271" y="23731"/>
                  <a:pt x="1239477" y="0"/>
                  <a:pt x="1301683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2057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0"/>
          </p:nvPr>
        </p:nvSpPr>
        <p:spPr>
          <a:xfrm>
            <a:off x="5840360" y="0"/>
            <a:ext cx="2435072" cy="4618976"/>
          </a:xfrm>
          <a:custGeom>
            <a:avLst/>
            <a:gdLst>
              <a:gd name="connsiteX0" fmla="*/ 0 w 2435072"/>
              <a:gd name="connsiteY0" fmla="*/ 0 h 4618976"/>
              <a:gd name="connsiteX1" fmla="*/ 2435072 w 2435072"/>
              <a:gd name="connsiteY1" fmla="*/ 0 h 4618976"/>
              <a:gd name="connsiteX2" fmla="*/ 2435072 w 2435072"/>
              <a:gd name="connsiteY2" fmla="*/ 4618976 h 4618976"/>
              <a:gd name="connsiteX3" fmla="*/ 0 w 2435072"/>
              <a:gd name="connsiteY3" fmla="*/ 4618976 h 4618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5072" h="4618976">
                <a:moveTo>
                  <a:pt x="0" y="0"/>
                </a:moveTo>
                <a:lnTo>
                  <a:pt x="2435072" y="0"/>
                </a:lnTo>
                <a:lnTo>
                  <a:pt x="2435072" y="4618976"/>
                </a:lnTo>
                <a:lnTo>
                  <a:pt x="0" y="4618976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1"/>
          </p:nvPr>
        </p:nvSpPr>
        <p:spPr>
          <a:xfrm>
            <a:off x="8410134" y="1191889"/>
            <a:ext cx="2435072" cy="4618976"/>
          </a:xfrm>
          <a:custGeom>
            <a:avLst/>
            <a:gdLst>
              <a:gd name="connsiteX0" fmla="*/ 0 w 2435072"/>
              <a:gd name="connsiteY0" fmla="*/ 0 h 4618976"/>
              <a:gd name="connsiteX1" fmla="*/ 2435072 w 2435072"/>
              <a:gd name="connsiteY1" fmla="*/ 0 h 4618976"/>
              <a:gd name="connsiteX2" fmla="*/ 2435072 w 2435072"/>
              <a:gd name="connsiteY2" fmla="*/ 4618976 h 4618976"/>
              <a:gd name="connsiteX3" fmla="*/ 0 w 2435072"/>
              <a:gd name="connsiteY3" fmla="*/ 4618976 h 4618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5072" h="4618976">
                <a:moveTo>
                  <a:pt x="0" y="0"/>
                </a:moveTo>
                <a:lnTo>
                  <a:pt x="2435072" y="0"/>
                </a:lnTo>
                <a:lnTo>
                  <a:pt x="2435072" y="4618976"/>
                </a:lnTo>
                <a:lnTo>
                  <a:pt x="0" y="4618976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940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1065810" y="1930347"/>
            <a:ext cx="3047818" cy="2734011"/>
          </a:xfrm>
          <a:custGeom>
            <a:avLst/>
            <a:gdLst>
              <a:gd name="connsiteX0" fmla="*/ 202891 w 3047818"/>
              <a:gd name="connsiteY0" fmla="*/ 0 h 2734011"/>
              <a:gd name="connsiteX1" fmla="*/ 2844927 w 3047818"/>
              <a:gd name="connsiteY1" fmla="*/ 0 h 2734011"/>
              <a:gd name="connsiteX2" fmla="*/ 3047818 w 3047818"/>
              <a:gd name="connsiteY2" fmla="*/ 202891 h 2734011"/>
              <a:gd name="connsiteX3" fmla="*/ 3047818 w 3047818"/>
              <a:gd name="connsiteY3" fmla="*/ 2531120 h 2734011"/>
              <a:gd name="connsiteX4" fmla="*/ 2844927 w 3047818"/>
              <a:gd name="connsiteY4" fmla="*/ 2734011 h 2734011"/>
              <a:gd name="connsiteX5" fmla="*/ 202891 w 3047818"/>
              <a:gd name="connsiteY5" fmla="*/ 2734011 h 2734011"/>
              <a:gd name="connsiteX6" fmla="*/ 0 w 3047818"/>
              <a:gd name="connsiteY6" fmla="*/ 2531120 h 2734011"/>
              <a:gd name="connsiteX7" fmla="*/ 0 w 3047818"/>
              <a:gd name="connsiteY7" fmla="*/ 202891 h 2734011"/>
              <a:gd name="connsiteX8" fmla="*/ 202891 w 3047818"/>
              <a:gd name="connsiteY8" fmla="*/ 0 h 27340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47818" h="2734011">
                <a:moveTo>
                  <a:pt x="202891" y="0"/>
                </a:moveTo>
                <a:lnTo>
                  <a:pt x="2844927" y="0"/>
                </a:lnTo>
                <a:cubicBezTo>
                  <a:pt x="2956981" y="0"/>
                  <a:pt x="3047818" y="90837"/>
                  <a:pt x="3047818" y="202891"/>
                </a:cubicBezTo>
                <a:lnTo>
                  <a:pt x="3047818" y="2531120"/>
                </a:lnTo>
                <a:cubicBezTo>
                  <a:pt x="3047818" y="2643174"/>
                  <a:pt x="2956981" y="2734011"/>
                  <a:pt x="2844927" y="2734011"/>
                </a:cubicBezTo>
                <a:lnTo>
                  <a:pt x="202891" y="2734011"/>
                </a:lnTo>
                <a:cubicBezTo>
                  <a:pt x="90837" y="2734011"/>
                  <a:pt x="0" y="2643174"/>
                  <a:pt x="0" y="2531120"/>
                </a:cubicBezTo>
                <a:lnTo>
                  <a:pt x="0" y="202891"/>
                </a:lnTo>
                <a:cubicBezTo>
                  <a:pt x="0" y="90837"/>
                  <a:pt x="90837" y="0"/>
                  <a:pt x="202891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>
          <a:xfrm>
            <a:off x="4572091" y="1930347"/>
            <a:ext cx="3047818" cy="2734011"/>
          </a:xfrm>
          <a:custGeom>
            <a:avLst/>
            <a:gdLst>
              <a:gd name="connsiteX0" fmla="*/ 202891 w 3047818"/>
              <a:gd name="connsiteY0" fmla="*/ 0 h 2734011"/>
              <a:gd name="connsiteX1" fmla="*/ 2844927 w 3047818"/>
              <a:gd name="connsiteY1" fmla="*/ 0 h 2734011"/>
              <a:gd name="connsiteX2" fmla="*/ 3047818 w 3047818"/>
              <a:gd name="connsiteY2" fmla="*/ 202891 h 2734011"/>
              <a:gd name="connsiteX3" fmla="*/ 3047818 w 3047818"/>
              <a:gd name="connsiteY3" fmla="*/ 2531120 h 2734011"/>
              <a:gd name="connsiteX4" fmla="*/ 2844927 w 3047818"/>
              <a:gd name="connsiteY4" fmla="*/ 2734011 h 2734011"/>
              <a:gd name="connsiteX5" fmla="*/ 202891 w 3047818"/>
              <a:gd name="connsiteY5" fmla="*/ 2734011 h 2734011"/>
              <a:gd name="connsiteX6" fmla="*/ 0 w 3047818"/>
              <a:gd name="connsiteY6" fmla="*/ 2531120 h 2734011"/>
              <a:gd name="connsiteX7" fmla="*/ 0 w 3047818"/>
              <a:gd name="connsiteY7" fmla="*/ 202891 h 2734011"/>
              <a:gd name="connsiteX8" fmla="*/ 202891 w 3047818"/>
              <a:gd name="connsiteY8" fmla="*/ 0 h 27340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47818" h="2734011">
                <a:moveTo>
                  <a:pt x="202891" y="0"/>
                </a:moveTo>
                <a:lnTo>
                  <a:pt x="2844927" y="0"/>
                </a:lnTo>
                <a:cubicBezTo>
                  <a:pt x="2956981" y="0"/>
                  <a:pt x="3047818" y="90837"/>
                  <a:pt x="3047818" y="202891"/>
                </a:cubicBezTo>
                <a:lnTo>
                  <a:pt x="3047818" y="2531120"/>
                </a:lnTo>
                <a:cubicBezTo>
                  <a:pt x="3047818" y="2643174"/>
                  <a:pt x="2956981" y="2734011"/>
                  <a:pt x="2844927" y="2734011"/>
                </a:cubicBezTo>
                <a:lnTo>
                  <a:pt x="202891" y="2734011"/>
                </a:lnTo>
                <a:cubicBezTo>
                  <a:pt x="90837" y="2734011"/>
                  <a:pt x="0" y="2643174"/>
                  <a:pt x="0" y="2531120"/>
                </a:cubicBezTo>
                <a:lnTo>
                  <a:pt x="0" y="202891"/>
                </a:lnTo>
                <a:cubicBezTo>
                  <a:pt x="0" y="90837"/>
                  <a:pt x="90837" y="0"/>
                  <a:pt x="202891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2"/>
          </p:nvPr>
        </p:nvSpPr>
        <p:spPr>
          <a:xfrm>
            <a:off x="8078372" y="1930347"/>
            <a:ext cx="3047818" cy="2734011"/>
          </a:xfrm>
          <a:custGeom>
            <a:avLst/>
            <a:gdLst>
              <a:gd name="connsiteX0" fmla="*/ 202891 w 3047818"/>
              <a:gd name="connsiteY0" fmla="*/ 0 h 2734011"/>
              <a:gd name="connsiteX1" fmla="*/ 2844927 w 3047818"/>
              <a:gd name="connsiteY1" fmla="*/ 0 h 2734011"/>
              <a:gd name="connsiteX2" fmla="*/ 3047818 w 3047818"/>
              <a:gd name="connsiteY2" fmla="*/ 202891 h 2734011"/>
              <a:gd name="connsiteX3" fmla="*/ 3047818 w 3047818"/>
              <a:gd name="connsiteY3" fmla="*/ 2531120 h 2734011"/>
              <a:gd name="connsiteX4" fmla="*/ 2844927 w 3047818"/>
              <a:gd name="connsiteY4" fmla="*/ 2734011 h 2734011"/>
              <a:gd name="connsiteX5" fmla="*/ 202891 w 3047818"/>
              <a:gd name="connsiteY5" fmla="*/ 2734011 h 2734011"/>
              <a:gd name="connsiteX6" fmla="*/ 0 w 3047818"/>
              <a:gd name="connsiteY6" fmla="*/ 2531120 h 2734011"/>
              <a:gd name="connsiteX7" fmla="*/ 0 w 3047818"/>
              <a:gd name="connsiteY7" fmla="*/ 202891 h 2734011"/>
              <a:gd name="connsiteX8" fmla="*/ 202891 w 3047818"/>
              <a:gd name="connsiteY8" fmla="*/ 0 h 27340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47818" h="2734011">
                <a:moveTo>
                  <a:pt x="202891" y="0"/>
                </a:moveTo>
                <a:lnTo>
                  <a:pt x="2844927" y="0"/>
                </a:lnTo>
                <a:cubicBezTo>
                  <a:pt x="2956981" y="0"/>
                  <a:pt x="3047818" y="90837"/>
                  <a:pt x="3047818" y="202891"/>
                </a:cubicBezTo>
                <a:lnTo>
                  <a:pt x="3047818" y="2531120"/>
                </a:lnTo>
                <a:cubicBezTo>
                  <a:pt x="3047818" y="2643174"/>
                  <a:pt x="2956981" y="2734011"/>
                  <a:pt x="2844927" y="2734011"/>
                </a:cubicBezTo>
                <a:lnTo>
                  <a:pt x="202891" y="2734011"/>
                </a:lnTo>
                <a:cubicBezTo>
                  <a:pt x="90837" y="2734011"/>
                  <a:pt x="0" y="2643174"/>
                  <a:pt x="0" y="2531120"/>
                </a:cubicBezTo>
                <a:lnTo>
                  <a:pt x="0" y="202891"/>
                </a:lnTo>
                <a:cubicBezTo>
                  <a:pt x="0" y="90837"/>
                  <a:pt x="90837" y="0"/>
                  <a:pt x="202891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0783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5825895" y="929370"/>
            <a:ext cx="1526140" cy="1526140"/>
          </a:xfrm>
          <a:custGeom>
            <a:avLst/>
            <a:gdLst>
              <a:gd name="connsiteX0" fmla="*/ 0 w 1526140"/>
              <a:gd name="connsiteY0" fmla="*/ 0 h 1526140"/>
              <a:gd name="connsiteX1" fmla="*/ 1526140 w 1526140"/>
              <a:gd name="connsiteY1" fmla="*/ 0 h 1526140"/>
              <a:gd name="connsiteX2" fmla="*/ 1526140 w 1526140"/>
              <a:gd name="connsiteY2" fmla="*/ 1526140 h 1526140"/>
              <a:gd name="connsiteX3" fmla="*/ 0 w 1526140"/>
              <a:gd name="connsiteY3" fmla="*/ 1526140 h 1526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6140" h="1526140">
                <a:moveTo>
                  <a:pt x="0" y="0"/>
                </a:moveTo>
                <a:lnTo>
                  <a:pt x="1526140" y="0"/>
                </a:lnTo>
                <a:lnTo>
                  <a:pt x="1526140" y="1526140"/>
                </a:lnTo>
                <a:lnTo>
                  <a:pt x="0" y="152614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1"/>
          </p:nvPr>
        </p:nvSpPr>
        <p:spPr>
          <a:xfrm>
            <a:off x="5825895" y="2665930"/>
            <a:ext cx="1526140" cy="1526140"/>
          </a:xfrm>
          <a:custGeom>
            <a:avLst/>
            <a:gdLst>
              <a:gd name="connsiteX0" fmla="*/ 0 w 1526140"/>
              <a:gd name="connsiteY0" fmla="*/ 0 h 1526140"/>
              <a:gd name="connsiteX1" fmla="*/ 1526140 w 1526140"/>
              <a:gd name="connsiteY1" fmla="*/ 0 h 1526140"/>
              <a:gd name="connsiteX2" fmla="*/ 1526140 w 1526140"/>
              <a:gd name="connsiteY2" fmla="*/ 1526140 h 1526140"/>
              <a:gd name="connsiteX3" fmla="*/ 0 w 1526140"/>
              <a:gd name="connsiteY3" fmla="*/ 1526140 h 1526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6140" h="1526140">
                <a:moveTo>
                  <a:pt x="0" y="0"/>
                </a:moveTo>
                <a:lnTo>
                  <a:pt x="1526140" y="0"/>
                </a:lnTo>
                <a:lnTo>
                  <a:pt x="1526140" y="1526140"/>
                </a:lnTo>
                <a:lnTo>
                  <a:pt x="0" y="152614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2"/>
          </p:nvPr>
        </p:nvSpPr>
        <p:spPr>
          <a:xfrm>
            <a:off x="5825895" y="4402490"/>
            <a:ext cx="1526140" cy="1526140"/>
          </a:xfrm>
          <a:custGeom>
            <a:avLst/>
            <a:gdLst>
              <a:gd name="connsiteX0" fmla="*/ 0 w 1526140"/>
              <a:gd name="connsiteY0" fmla="*/ 0 h 1526140"/>
              <a:gd name="connsiteX1" fmla="*/ 1526140 w 1526140"/>
              <a:gd name="connsiteY1" fmla="*/ 0 h 1526140"/>
              <a:gd name="connsiteX2" fmla="*/ 1526140 w 1526140"/>
              <a:gd name="connsiteY2" fmla="*/ 1526140 h 1526140"/>
              <a:gd name="connsiteX3" fmla="*/ 0 w 1526140"/>
              <a:gd name="connsiteY3" fmla="*/ 1526140 h 1526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6140" h="1526140">
                <a:moveTo>
                  <a:pt x="0" y="0"/>
                </a:moveTo>
                <a:lnTo>
                  <a:pt x="1526140" y="0"/>
                </a:lnTo>
                <a:lnTo>
                  <a:pt x="1526140" y="1526140"/>
                </a:lnTo>
                <a:lnTo>
                  <a:pt x="0" y="152614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0004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0"/>
          </p:nvPr>
        </p:nvSpPr>
        <p:spPr>
          <a:xfrm>
            <a:off x="1622189" y="1576058"/>
            <a:ext cx="4252493" cy="2251119"/>
          </a:xfrm>
          <a:custGeom>
            <a:avLst/>
            <a:gdLst>
              <a:gd name="connsiteX0" fmla="*/ 0 w 4252493"/>
              <a:gd name="connsiteY0" fmla="*/ 0 h 2251119"/>
              <a:gd name="connsiteX1" fmla="*/ 4252493 w 4252493"/>
              <a:gd name="connsiteY1" fmla="*/ 0 h 2251119"/>
              <a:gd name="connsiteX2" fmla="*/ 4252493 w 4252493"/>
              <a:gd name="connsiteY2" fmla="*/ 2251119 h 2251119"/>
              <a:gd name="connsiteX3" fmla="*/ 0 w 4252493"/>
              <a:gd name="connsiteY3" fmla="*/ 2251119 h 2251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52493" h="2251119">
                <a:moveTo>
                  <a:pt x="0" y="0"/>
                </a:moveTo>
                <a:lnTo>
                  <a:pt x="4252493" y="0"/>
                </a:lnTo>
                <a:lnTo>
                  <a:pt x="4252493" y="2251119"/>
                </a:lnTo>
                <a:lnTo>
                  <a:pt x="0" y="2251119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1"/>
          </p:nvPr>
        </p:nvSpPr>
        <p:spPr>
          <a:xfrm>
            <a:off x="6317320" y="1576058"/>
            <a:ext cx="4252493" cy="2251119"/>
          </a:xfrm>
          <a:custGeom>
            <a:avLst/>
            <a:gdLst>
              <a:gd name="connsiteX0" fmla="*/ 0 w 4252493"/>
              <a:gd name="connsiteY0" fmla="*/ 0 h 2251119"/>
              <a:gd name="connsiteX1" fmla="*/ 4252493 w 4252493"/>
              <a:gd name="connsiteY1" fmla="*/ 0 h 2251119"/>
              <a:gd name="connsiteX2" fmla="*/ 4252493 w 4252493"/>
              <a:gd name="connsiteY2" fmla="*/ 2251119 h 2251119"/>
              <a:gd name="connsiteX3" fmla="*/ 0 w 4252493"/>
              <a:gd name="connsiteY3" fmla="*/ 2251119 h 2251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52493" h="2251119">
                <a:moveTo>
                  <a:pt x="0" y="0"/>
                </a:moveTo>
                <a:lnTo>
                  <a:pt x="4252493" y="0"/>
                </a:lnTo>
                <a:lnTo>
                  <a:pt x="4252493" y="2251119"/>
                </a:lnTo>
                <a:lnTo>
                  <a:pt x="0" y="2251119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3458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1424680" y="2395451"/>
            <a:ext cx="1984943" cy="1975148"/>
          </a:xfrm>
          <a:custGeom>
            <a:avLst/>
            <a:gdLst>
              <a:gd name="connsiteX0" fmla="*/ 152402 w 1984943"/>
              <a:gd name="connsiteY0" fmla="*/ 0 h 1975148"/>
              <a:gd name="connsiteX1" fmla="*/ 1832541 w 1984943"/>
              <a:gd name="connsiteY1" fmla="*/ 0 h 1975148"/>
              <a:gd name="connsiteX2" fmla="*/ 1984943 w 1984943"/>
              <a:gd name="connsiteY2" fmla="*/ 152402 h 1975148"/>
              <a:gd name="connsiteX3" fmla="*/ 1984943 w 1984943"/>
              <a:gd name="connsiteY3" fmla="*/ 1822746 h 1975148"/>
              <a:gd name="connsiteX4" fmla="*/ 1832541 w 1984943"/>
              <a:gd name="connsiteY4" fmla="*/ 1975148 h 1975148"/>
              <a:gd name="connsiteX5" fmla="*/ 152402 w 1984943"/>
              <a:gd name="connsiteY5" fmla="*/ 1975148 h 1975148"/>
              <a:gd name="connsiteX6" fmla="*/ 0 w 1984943"/>
              <a:gd name="connsiteY6" fmla="*/ 1822746 h 1975148"/>
              <a:gd name="connsiteX7" fmla="*/ 0 w 1984943"/>
              <a:gd name="connsiteY7" fmla="*/ 152402 h 1975148"/>
              <a:gd name="connsiteX8" fmla="*/ 152402 w 1984943"/>
              <a:gd name="connsiteY8" fmla="*/ 0 h 1975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84943" h="1975148">
                <a:moveTo>
                  <a:pt x="152402" y="0"/>
                </a:moveTo>
                <a:lnTo>
                  <a:pt x="1832541" y="0"/>
                </a:lnTo>
                <a:cubicBezTo>
                  <a:pt x="1916710" y="0"/>
                  <a:pt x="1984943" y="68233"/>
                  <a:pt x="1984943" y="152402"/>
                </a:cubicBezTo>
                <a:lnTo>
                  <a:pt x="1984943" y="1822746"/>
                </a:lnTo>
                <a:cubicBezTo>
                  <a:pt x="1984943" y="1906915"/>
                  <a:pt x="1916710" y="1975148"/>
                  <a:pt x="1832541" y="1975148"/>
                </a:cubicBezTo>
                <a:lnTo>
                  <a:pt x="152402" y="1975148"/>
                </a:lnTo>
                <a:cubicBezTo>
                  <a:pt x="68233" y="1975148"/>
                  <a:pt x="0" y="1906915"/>
                  <a:pt x="0" y="1822746"/>
                </a:cubicBezTo>
                <a:lnTo>
                  <a:pt x="0" y="152402"/>
                </a:lnTo>
                <a:cubicBezTo>
                  <a:pt x="0" y="68233"/>
                  <a:pt x="68233" y="0"/>
                  <a:pt x="152402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6355321" y="2395451"/>
            <a:ext cx="1984943" cy="1975148"/>
          </a:xfrm>
          <a:custGeom>
            <a:avLst/>
            <a:gdLst>
              <a:gd name="connsiteX0" fmla="*/ 145134 w 1984943"/>
              <a:gd name="connsiteY0" fmla="*/ 0 h 1975148"/>
              <a:gd name="connsiteX1" fmla="*/ 1839809 w 1984943"/>
              <a:gd name="connsiteY1" fmla="*/ 0 h 1975148"/>
              <a:gd name="connsiteX2" fmla="*/ 1984943 w 1984943"/>
              <a:gd name="connsiteY2" fmla="*/ 145134 h 1975148"/>
              <a:gd name="connsiteX3" fmla="*/ 1984943 w 1984943"/>
              <a:gd name="connsiteY3" fmla="*/ 1830014 h 1975148"/>
              <a:gd name="connsiteX4" fmla="*/ 1839809 w 1984943"/>
              <a:gd name="connsiteY4" fmla="*/ 1975148 h 1975148"/>
              <a:gd name="connsiteX5" fmla="*/ 145134 w 1984943"/>
              <a:gd name="connsiteY5" fmla="*/ 1975148 h 1975148"/>
              <a:gd name="connsiteX6" fmla="*/ 0 w 1984943"/>
              <a:gd name="connsiteY6" fmla="*/ 1830014 h 1975148"/>
              <a:gd name="connsiteX7" fmla="*/ 0 w 1984943"/>
              <a:gd name="connsiteY7" fmla="*/ 145134 h 1975148"/>
              <a:gd name="connsiteX8" fmla="*/ 145134 w 1984943"/>
              <a:gd name="connsiteY8" fmla="*/ 0 h 1975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84943" h="1975148">
                <a:moveTo>
                  <a:pt x="145134" y="0"/>
                </a:moveTo>
                <a:lnTo>
                  <a:pt x="1839809" y="0"/>
                </a:lnTo>
                <a:cubicBezTo>
                  <a:pt x="1919964" y="0"/>
                  <a:pt x="1984943" y="64979"/>
                  <a:pt x="1984943" y="145134"/>
                </a:cubicBezTo>
                <a:lnTo>
                  <a:pt x="1984943" y="1830014"/>
                </a:lnTo>
                <a:cubicBezTo>
                  <a:pt x="1984943" y="1910169"/>
                  <a:pt x="1919964" y="1975148"/>
                  <a:pt x="1839809" y="1975148"/>
                </a:cubicBezTo>
                <a:lnTo>
                  <a:pt x="145134" y="1975148"/>
                </a:lnTo>
                <a:cubicBezTo>
                  <a:pt x="64979" y="1975148"/>
                  <a:pt x="0" y="1910169"/>
                  <a:pt x="0" y="1830014"/>
                </a:cubicBezTo>
                <a:lnTo>
                  <a:pt x="0" y="145134"/>
                </a:lnTo>
                <a:cubicBezTo>
                  <a:pt x="0" y="64979"/>
                  <a:pt x="64979" y="0"/>
                  <a:pt x="145134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2001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010089" y="2148840"/>
            <a:ext cx="1416862" cy="141686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1010089" y="4150063"/>
            <a:ext cx="1416862" cy="141686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397429" y="2134573"/>
            <a:ext cx="1416862" cy="141686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14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397429" y="4135796"/>
            <a:ext cx="1416862" cy="141686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5728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994106" y="1671688"/>
            <a:ext cx="1857363" cy="1712092"/>
          </a:xfrm>
          <a:custGeom>
            <a:avLst/>
            <a:gdLst>
              <a:gd name="connsiteX0" fmla="*/ 0 w 1857363"/>
              <a:gd name="connsiteY0" fmla="*/ 0 h 1712092"/>
              <a:gd name="connsiteX1" fmla="*/ 1857363 w 1857363"/>
              <a:gd name="connsiteY1" fmla="*/ 0 h 1712092"/>
              <a:gd name="connsiteX2" fmla="*/ 1857363 w 1857363"/>
              <a:gd name="connsiteY2" fmla="*/ 1712092 h 1712092"/>
              <a:gd name="connsiteX3" fmla="*/ 0 w 1857363"/>
              <a:gd name="connsiteY3" fmla="*/ 1712092 h 1712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7363" h="1712092">
                <a:moveTo>
                  <a:pt x="0" y="0"/>
                </a:moveTo>
                <a:lnTo>
                  <a:pt x="1857363" y="0"/>
                </a:lnTo>
                <a:lnTo>
                  <a:pt x="1857363" y="1712092"/>
                </a:lnTo>
                <a:lnTo>
                  <a:pt x="0" y="171209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>
          <a:xfrm>
            <a:off x="4969428" y="3623879"/>
            <a:ext cx="1857363" cy="1712092"/>
          </a:xfrm>
          <a:custGeom>
            <a:avLst/>
            <a:gdLst>
              <a:gd name="connsiteX0" fmla="*/ 0 w 1857363"/>
              <a:gd name="connsiteY0" fmla="*/ 0 h 1712092"/>
              <a:gd name="connsiteX1" fmla="*/ 1857363 w 1857363"/>
              <a:gd name="connsiteY1" fmla="*/ 0 h 1712092"/>
              <a:gd name="connsiteX2" fmla="*/ 1857363 w 1857363"/>
              <a:gd name="connsiteY2" fmla="*/ 1712092 h 1712092"/>
              <a:gd name="connsiteX3" fmla="*/ 0 w 1857363"/>
              <a:gd name="connsiteY3" fmla="*/ 1712092 h 1712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7363" h="1712092">
                <a:moveTo>
                  <a:pt x="0" y="0"/>
                </a:moveTo>
                <a:lnTo>
                  <a:pt x="1857363" y="0"/>
                </a:lnTo>
                <a:lnTo>
                  <a:pt x="1857363" y="1712092"/>
                </a:lnTo>
                <a:lnTo>
                  <a:pt x="0" y="171209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6208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5305083" y="1193718"/>
            <a:ext cx="2959280" cy="4065919"/>
          </a:xfrm>
          <a:custGeom>
            <a:avLst/>
            <a:gdLst>
              <a:gd name="connsiteX0" fmla="*/ 0 w 2959280"/>
              <a:gd name="connsiteY0" fmla="*/ 0 h 4065919"/>
              <a:gd name="connsiteX1" fmla="*/ 2959280 w 2959280"/>
              <a:gd name="connsiteY1" fmla="*/ 0 h 4065919"/>
              <a:gd name="connsiteX2" fmla="*/ 2959280 w 2959280"/>
              <a:gd name="connsiteY2" fmla="*/ 4065919 h 4065919"/>
              <a:gd name="connsiteX3" fmla="*/ 0 w 2959280"/>
              <a:gd name="connsiteY3" fmla="*/ 4065919 h 4065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59280" h="4065919">
                <a:moveTo>
                  <a:pt x="0" y="0"/>
                </a:moveTo>
                <a:lnTo>
                  <a:pt x="2959280" y="0"/>
                </a:lnTo>
                <a:lnTo>
                  <a:pt x="2959280" y="4065919"/>
                </a:lnTo>
                <a:lnTo>
                  <a:pt x="0" y="4065919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1"/>
          </p:nvPr>
        </p:nvSpPr>
        <p:spPr>
          <a:xfrm>
            <a:off x="8399272" y="1187072"/>
            <a:ext cx="2959280" cy="4065919"/>
          </a:xfrm>
          <a:custGeom>
            <a:avLst/>
            <a:gdLst>
              <a:gd name="connsiteX0" fmla="*/ 0 w 2959280"/>
              <a:gd name="connsiteY0" fmla="*/ 0 h 4065919"/>
              <a:gd name="connsiteX1" fmla="*/ 2959280 w 2959280"/>
              <a:gd name="connsiteY1" fmla="*/ 0 h 4065919"/>
              <a:gd name="connsiteX2" fmla="*/ 2959280 w 2959280"/>
              <a:gd name="connsiteY2" fmla="*/ 4065919 h 4065919"/>
              <a:gd name="connsiteX3" fmla="*/ 0 w 2959280"/>
              <a:gd name="connsiteY3" fmla="*/ 4065919 h 4065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59280" h="4065919">
                <a:moveTo>
                  <a:pt x="0" y="0"/>
                </a:moveTo>
                <a:lnTo>
                  <a:pt x="2959280" y="0"/>
                </a:lnTo>
                <a:lnTo>
                  <a:pt x="2959280" y="4065919"/>
                </a:lnTo>
                <a:lnTo>
                  <a:pt x="0" y="4065919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5791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834171" y="2498317"/>
            <a:ext cx="2479867" cy="3179693"/>
          </a:xfrm>
          <a:custGeom>
            <a:avLst/>
            <a:gdLst>
              <a:gd name="connsiteX0" fmla="*/ 0 w 2479867"/>
              <a:gd name="connsiteY0" fmla="*/ 0 h 3179693"/>
              <a:gd name="connsiteX1" fmla="*/ 2479867 w 2479867"/>
              <a:gd name="connsiteY1" fmla="*/ 0 h 3179693"/>
              <a:gd name="connsiteX2" fmla="*/ 2479867 w 2479867"/>
              <a:gd name="connsiteY2" fmla="*/ 3179693 h 3179693"/>
              <a:gd name="connsiteX3" fmla="*/ 0 w 2479867"/>
              <a:gd name="connsiteY3" fmla="*/ 3179693 h 3179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9867" h="3179693">
                <a:moveTo>
                  <a:pt x="0" y="0"/>
                </a:moveTo>
                <a:lnTo>
                  <a:pt x="2479867" y="0"/>
                </a:lnTo>
                <a:lnTo>
                  <a:pt x="2479867" y="3179693"/>
                </a:lnTo>
                <a:lnTo>
                  <a:pt x="0" y="3179693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1"/>
          </p:nvPr>
        </p:nvSpPr>
        <p:spPr>
          <a:xfrm>
            <a:off x="3439319" y="1442436"/>
            <a:ext cx="2479867" cy="3179693"/>
          </a:xfrm>
          <a:custGeom>
            <a:avLst/>
            <a:gdLst>
              <a:gd name="connsiteX0" fmla="*/ 0 w 2479867"/>
              <a:gd name="connsiteY0" fmla="*/ 0 h 3179693"/>
              <a:gd name="connsiteX1" fmla="*/ 2479867 w 2479867"/>
              <a:gd name="connsiteY1" fmla="*/ 0 h 3179693"/>
              <a:gd name="connsiteX2" fmla="*/ 2479867 w 2479867"/>
              <a:gd name="connsiteY2" fmla="*/ 3179693 h 3179693"/>
              <a:gd name="connsiteX3" fmla="*/ 0 w 2479867"/>
              <a:gd name="connsiteY3" fmla="*/ 3179693 h 3179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9867" h="3179693">
                <a:moveTo>
                  <a:pt x="0" y="0"/>
                </a:moveTo>
                <a:lnTo>
                  <a:pt x="2479867" y="0"/>
                </a:lnTo>
                <a:lnTo>
                  <a:pt x="2479867" y="3179693"/>
                </a:lnTo>
                <a:lnTo>
                  <a:pt x="0" y="3179693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2"/>
          </p:nvPr>
        </p:nvSpPr>
        <p:spPr>
          <a:xfrm>
            <a:off x="6044467" y="2498317"/>
            <a:ext cx="2479867" cy="3179693"/>
          </a:xfrm>
          <a:custGeom>
            <a:avLst/>
            <a:gdLst>
              <a:gd name="connsiteX0" fmla="*/ 0 w 2479867"/>
              <a:gd name="connsiteY0" fmla="*/ 0 h 3179693"/>
              <a:gd name="connsiteX1" fmla="*/ 2479867 w 2479867"/>
              <a:gd name="connsiteY1" fmla="*/ 0 h 3179693"/>
              <a:gd name="connsiteX2" fmla="*/ 2479867 w 2479867"/>
              <a:gd name="connsiteY2" fmla="*/ 3179693 h 3179693"/>
              <a:gd name="connsiteX3" fmla="*/ 0 w 2479867"/>
              <a:gd name="connsiteY3" fmla="*/ 3179693 h 3179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9867" h="3179693">
                <a:moveTo>
                  <a:pt x="0" y="0"/>
                </a:moveTo>
                <a:lnTo>
                  <a:pt x="2479867" y="0"/>
                </a:lnTo>
                <a:lnTo>
                  <a:pt x="2479867" y="3179693"/>
                </a:lnTo>
                <a:lnTo>
                  <a:pt x="0" y="3179693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705833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6705600" y="0"/>
            <a:ext cx="5486400" cy="6858000"/>
          </a:xfrm>
          <a:custGeom>
            <a:avLst/>
            <a:gdLst>
              <a:gd name="connsiteX0" fmla="*/ 0 w 5486400"/>
              <a:gd name="connsiteY0" fmla="*/ 0 h 6858000"/>
              <a:gd name="connsiteX1" fmla="*/ 5486400 w 5486400"/>
              <a:gd name="connsiteY1" fmla="*/ 0 h 6858000"/>
              <a:gd name="connsiteX2" fmla="*/ 5486400 w 5486400"/>
              <a:gd name="connsiteY2" fmla="*/ 6858000 h 6858000"/>
              <a:gd name="connsiteX3" fmla="*/ 0 w 54864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86400" h="6858000">
                <a:moveTo>
                  <a:pt x="0" y="0"/>
                </a:moveTo>
                <a:lnTo>
                  <a:pt x="5486400" y="0"/>
                </a:lnTo>
                <a:lnTo>
                  <a:pt x="5486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68127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271575" y="2928938"/>
            <a:ext cx="10920424" cy="2557462"/>
          </a:xfrm>
          <a:custGeom>
            <a:avLst/>
            <a:gdLst>
              <a:gd name="connsiteX0" fmla="*/ 0 w 10920424"/>
              <a:gd name="connsiteY0" fmla="*/ 0 h 2557462"/>
              <a:gd name="connsiteX1" fmla="*/ 10920424 w 10920424"/>
              <a:gd name="connsiteY1" fmla="*/ 0 h 2557462"/>
              <a:gd name="connsiteX2" fmla="*/ 10920424 w 10920424"/>
              <a:gd name="connsiteY2" fmla="*/ 2557462 h 2557462"/>
              <a:gd name="connsiteX3" fmla="*/ 0 w 10920424"/>
              <a:gd name="connsiteY3" fmla="*/ 2557462 h 2557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920424" h="2557462">
                <a:moveTo>
                  <a:pt x="0" y="0"/>
                </a:moveTo>
                <a:lnTo>
                  <a:pt x="10920424" y="0"/>
                </a:lnTo>
                <a:lnTo>
                  <a:pt x="10920424" y="2557462"/>
                </a:lnTo>
                <a:lnTo>
                  <a:pt x="0" y="255746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46570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1186385" y="1558340"/>
            <a:ext cx="2440874" cy="3813618"/>
          </a:xfrm>
          <a:custGeom>
            <a:avLst/>
            <a:gdLst>
              <a:gd name="connsiteX0" fmla="*/ 181772 w 2440874"/>
              <a:gd name="connsiteY0" fmla="*/ 0 h 3813618"/>
              <a:gd name="connsiteX1" fmla="*/ 2259102 w 2440874"/>
              <a:gd name="connsiteY1" fmla="*/ 0 h 3813618"/>
              <a:gd name="connsiteX2" fmla="*/ 2440874 w 2440874"/>
              <a:gd name="connsiteY2" fmla="*/ 181772 h 3813618"/>
              <a:gd name="connsiteX3" fmla="*/ 2440874 w 2440874"/>
              <a:gd name="connsiteY3" fmla="*/ 3631846 h 3813618"/>
              <a:gd name="connsiteX4" fmla="*/ 2259102 w 2440874"/>
              <a:gd name="connsiteY4" fmla="*/ 3813618 h 3813618"/>
              <a:gd name="connsiteX5" fmla="*/ 181772 w 2440874"/>
              <a:gd name="connsiteY5" fmla="*/ 3813618 h 3813618"/>
              <a:gd name="connsiteX6" fmla="*/ 0 w 2440874"/>
              <a:gd name="connsiteY6" fmla="*/ 3631846 h 3813618"/>
              <a:gd name="connsiteX7" fmla="*/ 0 w 2440874"/>
              <a:gd name="connsiteY7" fmla="*/ 181772 h 3813618"/>
              <a:gd name="connsiteX8" fmla="*/ 181772 w 2440874"/>
              <a:gd name="connsiteY8" fmla="*/ 0 h 3813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40874" h="3813618">
                <a:moveTo>
                  <a:pt x="181772" y="0"/>
                </a:moveTo>
                <a:lnTo>
                  <a:pt x="2259102" y="0"/>
                </a:lnTo>
                <a:cubicBezTo>
                  <a:pt x="2359492" y="0"/>
                  <a:pt x="2440874" y="81382"/>
                  <a:pt x="2440874" y="181772"/>
                </a:cubicBezTo>
                <a:lnTo>
                  <a:pt x="2440874" y="3631846"/>
                </a:lnTo>
                <a:cubicBezTo>
                  <a:pt x="2440874" y="3732236"/>
                  <a:pt x="2359492" y="3813618"/>
                  <a:pt x="2259102" y="3813618"/>
                </a:cubicBezTo>
                <a:lnTo>
                  <a:pt x="181772" y="3813618"/>
                </a:lnTo>
                <a:cubicBezTo>
                  <a:pt x="81382" y="3813618"/>
                  <a:pt x="0" y="3732236"/>
                  <a:pt x="0" y="3631846"/>
                </a:cubicBezTo>
                <a:lnTo>
                  <a:pt x="0" y="181772"/>
                </a:lnTo>
                <a:cubicBezTo>
                  <a:pt x="0" y="81382"/>
                  <a:pt x="81382" y="0"/>
                  <a:pt x="181772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3789549" y="1558341"/>
            <a:ext cx="2440874" cy="3813618"/>
          </a:xfrm>
          <a:custGeom>
            <a:avLst/>
            <a:gdLst>
              <a:gd name="connsiteX0" fmla="*/ 181772 w 2440874"/>
              <a:gd name="connsiteY0" fmla="*/ 0 h 3813618"/>
              <a:gd name="connsiteX1" fmla="*/ 2259102 w 2440874"/>
              <a:gd name="connsiteY1" fmla="*/ 0 h 3813618"/>
              <a:gd name="connsiteX2" fmla="*/ 2440874 w 2440874"/>
              <a:gd name="connsiteY2" fmla="*/ 181772 h 3813618"/>
              <a:gd name="connsiteX3" fmla="*/ 2440874 w 2440874"/>
              <a:gd name="connsiteY3" fmla="*/ 3631846 h 3813618"/>
              <a:gd name="connsiteX4" fmla="*/ 2259102 w 2440874"/>
              <a:gd name="connsiteY4" fmla="*/ 3813618 h 3813618"/>
              <a:gd name="connsiteX5" fmla="*/ 181772 w 2440874"/>
              <a:gd name="connsiteY5" fmla="*/ 3813618 h 3813618"/>
              <a:gd name="connsiteX6" fmla="*/ 0 w 2440874"/>
              <a:gd name="connsiteY6" fmla="*/ 3631846 h 3813618"/>
              <a:gd name="connsiteX7" fmla="*/ 0 w 2440874"/>
              <a:gd name="connsiteY7" fmla="*/ 181772 h 3813618"/>
              <a:gd name="connsiteX8" fmla="*/ 181772 w 2440874"/>
              <a:gd name="connsiteY8" fmla="*/ 0 h 3813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40874" h="3813618">
                <a:moveTo>
                  <a:pt x="181772" y="0"/>
                </a:moveTo>
                <a:lnTo>
                  <a:pt x="2259102" y="0"/>
                </a:lnTo>
                <a:cubicBezTo>
                  <a:pt x="2359492" y="0"/>
                  <a:pt x="2440874" y="81382"/>
                  <a:pt x="2440874" y="181772"/>
                </a:cubicBezTo>
                <a:lnTo>
                  <a:pt x="2440874" y="3631846"/>
                </a:lnTo>
                <a:cubicBezTo>
                  <a:pt x="2440874" y="3732236"/>
                  <a:pt x="2359492" y="3813618"/>
                  <a:pt x="2259102" y="3813618"/>
                </a:cubicBezTo>
                <a:lnTo>
                  <a:pt x="181772" y="3813618"/>
                </a:lnTo>
                <a:cubicBezTo>
                  <a:pt x="81382" y="3813618"/>
                  <a:pt x="0" y="3732236"/>
                  <a:pt x="0" y="3631846"/>
                </a:cubicBezTo>
                <a:lnTo>
                  <a:pt x="0" y="181772"/>
                </a:lnTo>
                <a:cubicBezTo>
                  <a:pt x="0" y="81382"/>
                  <a:pt x="81382" y="0"/>
                  <a:pt x="181772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77156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708150" y="1997272"/>
            <a:ext cx="3953904" cy="2492178"/>
          </a:xfrm>
          <a:custGeom>
            <a:avLst/>
            <a:gdLst>
              <a:gd name="connsiteX0" fmla="*/ 0 w 10920424"/>
              <a:gd name="connsiteY0" fmla="*/ 0 h 2557462"/>
              <a:gd name="connsiteX1" fmla="*/ 10920424 w 10920424"/>
              <a:gd name="connsiteY1" fmla="*/ 0 h 2557462"/>
              <a:gd name="connsiteX2" fmla="*/ 10920424 w 10920424"/>
              <a:gd name="connsiteY2" fmla="*/ 2557462 h 2557462"/>
              <a:gd name="connsiteX3" fmla="*/ 0 w 10920424"/>
              <a:gd name="connsiteY3" fmla="*/ 2557462 h 2557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920424" h="2557462">
                <a:moveTo>
                  <a:pt x="0" y="0"/>
                </a:moveTo>
                <a:lnTo>
                  <a:pt x="10920424" y="0"/>
                </a:lnTo>
                <a:lnTo>
                  <a:pt x="10920424" y="2557462"/>
                </a:lnTo>
                <a:lnTo>
                  <a:pt x="0" y="255746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79684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Master 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76840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ster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4062809"/>
      </p:ext>
    </p:extLst>
  </p:cSld>
  <p:clrMapOvr>
    <a:masterClrMapping/>
  </p:clrMapOvr>
  <p:transition spd="slow">
    <p:wip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131718-3B95-4459-B00D-4A89ED8D5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5F76CB-7281-4353-BD74-AF2C2B2687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2C6632-C871-4194-A9BA-049C321CC2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3727F-22D6-4830-AC87-1B85F62A54C7}" type="datetimeFigureOut">
              <a:rPr lang="en-US" smtClean="0"/>
              <a:t>3/17/2022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5E545D-B0B1-47DF-82A5-A977DCF761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CC01A0-D2BD-4DF2-A30E-10F715FAF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3B193-EDF7-4F8C-AD06-28F58AC13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30141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09680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5918201" y="2659230"/>
            <a:ext cx="4735286" cy="2914256"/>
          </a:xfrm>
          <a:custGeom>
            <a:avLst/>
            <a:gdLst>
              <a:gd name="connsiteX0" fmla="*/ 0 w 4735286"/>
              <a:gd name="connsiteY0" fmla="*/ 0 h 2914256"/>
              <a:gd name="connsiteX1" fmla="*/ 4735286 w 4735286"/>
              <a:gd name="connsiteY1" fmla="*/ 0 h 2914256"/>
              <a:gd name="connsiteX2" fmla="*/ 4735286 w 4735286"/>
              <a:gd name="connsiteY2" fmla="*/ 2914256 h 2914256"/>
              <a:gd name="connsiteX3" fmla="*/ 0 w 4735286"/>
              <a:gd name="connsiteY3" fmla="*/ 2914256 h 2914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35286" h="2914256">
                <a:moveTo>
                  <a:pt x="0" y="0"/>
                </a:moveTo>
                <a:lnTo>
                  <a:pt x="4735286" y="0"/>
                </a:lnTo>
                <a:lnTo>
                  <a:pt x="4735286" y="2914256"/>
                </a:lnTo>
                <a:lnTo>
                  <a:pt x="0" y="2914256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735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5969251" y="768612"/>
            <a:ext cx="5079481" cy="5079481"/>
          </a:xfrm>
          <a:custGeom>
            <a:avLst/>
            <a:gdLst>
              <a:gd name="connsiteX0" fmla="*/ 2539741 w 5079481"/>
              <a:gd name="connsiteY0" fmla="*/ 0 h 5079481"/>
              <a:gd name="connsiteX1" fmla="*/ 2838993 w 5079481"/>
              <a:gd name="connsiteY1" fmla="*/ 123954 h 5079481"/>
              <a:gd name="connsiteX2" fmla="*/ 4955527 w 5079481"/>
              <a:gd name="connsiteY2" fmla="*/ 2240488 h 5079481"/>
              <a:gd name="connsiteX3" fmla="*/ 4955527 w 5079481"/>
              <a:gd name="connsiteY3" fmla="*/ 2838992 h 5079481"/>
              <a:gd name="connsiteX4" fmla="*/ 2838993 w 5079481"/>
              <a:gd name="connsiteY4" fmla="*/ 4955527 h 5079481"/>
              <a:gd name="connsiteX5" fmla="*/ 2240489 w 5079481"/>
              <a:gd name="connsiteY5" fmla="*/ 4955527 h 5079481"/>
              <a:gd name="connsiteX6" fmla="*/ 123954 w 5079481"/>
              <a:gd name="connsiteY6" fmla="*/ 2838992 h 5079481"/>
              <a:gd name="connsiteX7" fmla="*/ 123954 w 5079481"/>
              <a:gd name="connsiteY7" fmla="*/ 2240488 h 5079481"/>
              <a:gd name="connsiteX8" fmla="*/ 2240489 w 5079481"/>
              <a:gd name="connsiteY8" fmla="*/ 123954 h 5079481"/>
              <a:gd name="connsiteX9" fmla="*/ 2539741 w 5079481"/>
              <a:gd name="connsiteY9" fmla="*/ 0 h 5079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079481" h="5079481">
                <a:moveTo>
                  <a:pt x="2539741" y="0"/>
                </a:moveTo>
                <a:cubicBezTo>
                  <a:pt x="2648049" y="-1"/>
                  <a:pt x="2756357" y="41318"/>
                  <a:pt x="2838993" y="123954"/>
                </a:cubicBezTo>
                <a:lnTo>
                  <a:pt x="4955527" y="2240488"/>
                </a:lnTo>
                <a:cubicBezTo>
                  <a:pt x="5120800" y="2405760"/>
                  <a:pt x="5120800" y="2673720"/>
                  <a:pt x="4955527" y="2838992"/>
                </a:cubicBezTo>
                <a:lnTo>
                  <a:pt x="2838993" y="4955527"/>
                </a:lnTo>
                <a:cubicBezTo>
                  <a:pt x="2673721" y="5120799"/>
                  <a:pt x="2405761" y="5120799"/>
                  <a:pt x="2240489" y="4955527"/>
                </a:cubicBezTo>
                <a:lnTo>
                  <a:pt x="123954" y="2838992"/>
                </a:lnTo>
                <a:cubicBezTo>
                  <a:pt x="-41318" y="2673720"/>
                  <a:pt x="-41318" y="2405760"/>
                  <a:pt x="123954" y="2240488"/>
                </a:cubicBezTo>
                <a:lnTo>
                  <a:pt x="2240489" y="123954"/>
                </a:lnTo>
                <a:cubicBezTo>
                  <a:pt x="2323125" y="41318"/>
                  <a:pt x="2431433" y="-1"/>
                  <a:pt x="2539741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848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DE2E8-444B-4EBA-901D-850FC87454FC}" type="datetimeFigureOut">
              <a:rPr lang="en-US" smtClean="0"/>
              <a:t>3/17/2022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5226-8205-4B65-B7C8-362D950174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910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DE2E8-444B-4EBA-901D-850FC87454FC}" type="datetimeFigureOut">
              <a:rPr lang="en-US" smtClean="0"/>
              <a:t>3/17/2022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5226-8205-4B65-B7C8-362D950174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277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DE2E8-444B-4EBA-901D-850FC87454FC}" type="datetimeFigureOut">
              <a:rPr lang="en-US" smtClean="0"/>
              <a:t>3/17/2022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5226-8205-4B65-B7C8-362D950174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911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DE2E8-444B-4EBA-901D-850FC87454FC}" type="datetimeFigureOut">
              <a:rPr lang="en-US" smtClean="0"/>
              <a:t>3/17/2022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5226-8205-4B65-B7C8-362D950174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941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DE2E8-444B-4EBA-901D-850FC87454FC}" type="datetimeFigureOut">
              <a:rPr lang="en-US" smtClean="0"/>
              <a:t>3/17/2022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5226-8205-4B65-B7C8-362D950174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0946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6DE2E8-444B-4EBA-901D-850FC87454FC}" type="datetimeFigureOut">
              <a:rPr lang="en-US" smtClean="0"/>
              <a:t>3/17/2022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7A5226-8205-4B65-B7C8-362D950174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668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E666CC6-EF9A-450A-8905-D6B559C714F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Oval 4"/>
          <p:cNvSpPr/>
          <p:nvPr/>
        </p:nvSpPr>
        <p:spPr>
          <a:xfrm rot="20252303">
            <a:off x="131475" y="91660"/>
            <a:ext cx="280886" cy="280882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 rot="20252303">
            <a:off x="566249" y="-217578"/>
            <a:ext cx="532479" cy="53247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18" name="Right Triangle 17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ight Triangle 18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Group 23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25" name="Right Triangle 24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ight Triangle 25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49" name="Group 48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50" name="Chevron 49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1" name="Chevron 50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2" name="Chevron 51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3" name="Chevron 52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4" name="Chevron 53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5" name="Chevron 54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6" name="Chevron 55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7" name="Chevron 56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8" name="Chevron 57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9" name="Chevron 58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61" name="Chevron 60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5" name="Chevron 64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6" name="Chevron 65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7" name="Chevron 66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8" name="Chevron 67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9" name="Chevron 68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0" name="Chevron 69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77" name="Rectangle: Rounded Corners 7">
            <a:extLst>
              <a:ext uri="{FF2B5EF4-FFF2-40B4-BE49-F238E27FC236}">
                <a16:creationId xmlns:a16="http://schemas.microsoft.com/office/drawing/2014/main" id="{6BC96E5E-9822-467A-A7D3-AF3728319B0C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78" name="Rectangle: Rounded Corners 8">
            <a:extLst>
              <a:ext uri="{FF2B5EF4-FFF2-40B4-BE49-F238E27FC236}">
                <a16:creationId xmlns:a16="http://schemas.microsoft.com/office/drawing/2014/main" id="{26C3A44D-9687-469A-9C6E-3B4ADA970F0B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81" name="Rectangle: Rounded Corners 8">
            <a:extLst>
              <a:ext uri="{FF2B5EF4-FFF2-40B4-BE49-F238E27FC236}">
                <a16:creationId xmlns:a16="http://schemas.microsoft.com/office/drawing/2014/main" id="{26C3A44D-9687-469A-9C6E-3B4ADA970F0B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7029450" y="3023021"/>
            <a:ext cx="5162550" cy="2836700"/>
            <a:chOff x="7416800" y="3643084"/>
            <a:chExt cx="4775200" cy="1967748"/>
          </a:xfrm>
        </p:grpSpPr>
        <p:sp>
          <p:nvSpPr>
            <p:cNvPr id="74" name="Rectangle 73"/>
            <p:cNvSpPr/>
            <p:nvPr/>
          </p:nvSpPr>
          <p:spPr>
            <a:xfrm>
              <a:off x="7416800" y="3643085"/>
              <a:ext cx="4775200" cy="196774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Rectangle 74"/>
            <p:cNvSpPr/>
            <p:nvPr/>
          </p:nvSpPr>
          <p:spPr>
            <a:xfrm flipH="1">
              <a:off x="7416800" y="3643084"/>
              <a:ext cx="177166" cy="196774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6" name="TextBox 75"/>
          <p:cNvSpPr txBox="1"/>
          <p:nvPr/>
        </p:nvSpPr>
        <p:spPr>
          <a:xfrm>
            <a:off x="7905042" y="3449005"/>
            <a:ext cx="384166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OFFFICE</a:t>
            </a:r>
            <a:r>
              <a:rPr lang="en-US" sz="66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6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WORK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65917BDA-47E5-4FE0-98E1-ED0E55ECB690}"/>
              </a:ext>
            </a:extLst>
          </p:cNvPr>
          <p:cNvSpPr txBox="1"/>
          <p:nvPr/>
        </p:nvSpPr>
        <p:spPr>
          <a:xfrm>
            <a:off x="1460382" y="5367277"/>
            <a:ext cx="5353043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>
                <a:solidFill>
                  <a:schemeClr val="bg1">
                    <a:lumMod val="85000"/>
                  </a:schemeClr>
                </a:solidFill>
                <a:latin typeface="Poppins SemiBold" panose="00000700000000000000" pitchFamily="2" charset="0"/>
                <a:ea typeface="PT Sans" panose="020B0503020203020204" pitchFamily="34" charset="0"/>
                <a:cs typeface="Poppins SemiBold" panose="00000700000000000000" pitchFamily="2" charset="0"/>
              </a:rPr>
              <a:t>Presentation Template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9975969" y="1389331"/>
            <a:ext cx="131777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</a:t>
            </a:r>
            <a:endParaRPr lang="id-ID" sz="12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8616198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6466308" y="1442763"/>
            <a:ext cx="4252493" cy="22511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1473201" y="1446126"/>
            <a:ext cx="4252493" cy="22511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6317319" y="4286718"/>
            <a:ext cx="425249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A wonderful serenity has taken possession of my entire soul, like these sweet mornings of has taken possession of my entire soul, like these</a:t>
            </a:r>
            <a:endParaRPr lang="id-ID" sz="1200" dirty="0">
              <a:latin typeface="Poppins ExtraLight" panose="00000300000000000000" pitchFamily="2" charset="0"/>
              <a:cs typeface="Poppins ExtraLight" panose="00000300000000000000" pitchFamily="2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25" name="Oval 24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8" name="Group 27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29" name="Right Triangle 28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ight Triangle 29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1" name="Group 30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32" name="Right Triangle 31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ight Triangle 32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35" name="Group 34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36" name="Chevron 35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8" name="Chevron 37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3" name="Chevron 42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4" name="Chevron 43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5" name="Chevron 44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6" name="Chevron 45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7" name="Chevron 46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8" name="Chevron 47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9" name="Chevron 48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0" name="Chevron 49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52" name="Chevron 51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3" name="Chevron 52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4" name="Chevron 53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5" name="Chevron 54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6" name="Chevron 55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7" name="Chevron 56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8" name="Chevron 57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9" name="Chevron 58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0" name="Chevron 59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1" name="Chevron 60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68" name="TextBox 67"/>
          <p:cNvSpPr txBox="1"/>
          <p:nvPr/>
        </p:nvSpPr>
        <p:spPr>
          <a:xfrm>
            <a:off x="1473200" y="4293536"/>
            <a:ext cx="47243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SECOND </a:t>
            </a:r>
            <a:r>
              <a:rPr lang="en-US" sz="3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IMAGES</a:t>
            </a:r>
          </a:p>
        </p:txBody>
      </p:sp>
      <p:sp>
        <p:nvSpPr>
          <p:cNvPr id="65" name="Rectangle: Rounded Corners 7">
            <a:extLst>
              <a:ext uri="{FF2B5EF4-FFF2-40B4-BE49-F238E27FC236}">
                <a16:creationId xmlns:a16="http://schemas.microsoft.com/office/drawing/2014/main" id="{9F233408-F1C2-4B26-AE80-BEA5EA894074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66" name="Rectangle: Rounded Corners 8">
            <a:extLst>
              <a:ext uri="{FF2B5EF4-FFF2-40B4-BE49-F238E27FC236}">
                <a16:creationId xmlns:a16="http://schemas.microsoft.com/office/drawing/2014/main" id="{BE93F1C2-8A9E-477B-9A46-F3AA59DE77E0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7" name="Rectangle: Rounded Corners 8">
            <a:extLst>
              <a:ext uri="{FF2B5EF4-FFF2-40B4-BE49-F238E27FC236}">
                <a16:creationId xmlns:a16="http://schemas.microsoft.com/office/drawing/2014/main" id="{D3F2BBD1-18BB-45F6-891E-8DC217D9397B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A31E6C9-34CB-4135-A5D0-8730733B2B9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3D4C515-7E4A-4A0A-A937-41B0D4FAB91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279606784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: Rounded Corners 3">
            <a:extLst>
              <a:ext uri="{FF2B5EF4-FFF2-40B4-BE49-F238E27FC236}">
                <a16:creationId xmlns:a16="http://schemas.microsoft.com/office/drawing/2014/main" id="{015AA8BC-DC80-4D95-B7F8-1F28C0418CBB}"/>
              </a:ext>
            </a:extLst>
          </p:cNvPr>
          <p:cNvSpPr/>
          <p:nvPr/>
        </p:nvSpPr>
        <p:spPr>
          <a:xfrm>
            <a:off x="3872773" y="2395451"/>
            <a:ext cx="1984943" cy="1975148"/>
          </a:xfrm>
          <a:prstGeom prst="roundRect">
            <a:avLst>
              <a:gd name="adj" fmla="val 8083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8" name="Rectangle: Rounded Corners 5">
            <a:extLst>
              <a:ext uri="{FF2B5EF4-FFF2-40B4-BE49-F238E27FC236}">
                <a16:creationId xmlns:a16="http://schemas.microsoft.com/office/drawing/2014/main" id="{24E83BA6-D4DA-416B-90EC-4EE83AB0A031}"/>
              </a:ext>
            </a:extLst>
          </p:cNvPr>
          <p:cNvSpPr/>
          <p:nvPr/>
        </p:nvSpPr>
        <p:spPr>
          <a:xfrm>
            <a:off x="8782377" y="2395451"/>
            <a:ext cx="1984943" cy="1975148"/>
          </a:xfrm>
          <a:prstGeom prst="roundRect">
            <a:avLst>
              <a:gd name="adj" fmla="val 8818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AB981B2-9EA0-44BD-ADCD-DA699BBD607B}"/>
              </a:ext>
            </a:extLst>
          </p:cNvPr>
          <p:cNvSpPr txBox="1"/>
          <p:nvPr/>
        </p:nvSpPr>
        <p:spPr>
          <a:xfrm>
            <a:off x="2622720" y="4646170"/>
            <a:ext cx="20794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4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Second Face Powder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860CE46-C042-42D5-A2D1-A442AF72F8DC}"/>
              </a:ext>
            </a:extLst>
          </p:cNvPr>
          <p:cNvSpPr txBox="1"/>
          <p:nvPr/>
        </p:nvSpPr>
        <p:spPr>
          <a:xfrm>
            <a:off x="1899616" y="4984908"/>
            <a:ext cx="3525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Sed perspiciatis unde omnis iste natus error voluptatem rem. error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860CE46-C042-42D5-A2D1-A442AF72F8DC}"/>
              </a:ext>
            </a:extLst>
          </p:cNvPr>
          <p:cNvSpPr txBox="1"/>
          <p:nvPr/>
        </p:nvSpPr>
        <p:spPr>
          <a:xfrm>
            <a:off x="4081142" y="3311156"/>
            <a:ext cx="15682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Sed perspiciatis unde omnis iste natus error voluptatem rem. error </a:t>
            </a:r>
            <a:r>
              <a:rPr lang="en-US" sz="1000" dirty="0" err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volup</a:t>
            </a:r>
            <a:endParaRPr lang="en-US" sz="10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AB981B2-9EA0-44BD-ADCD-DA699BBD607B}"/>
              </a:ext>
            </a:extLst>
          </p:cNvPr>
          <p:cNvSpPr txBox="1"/>
          <p:nvPr/>
        </p:nvSpPr>
        <p:spPr>
          <a:xfrm>
            <a:off x="4439486" y="2747009"/>
            <a:ext cx="8515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2019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860CE46-C042-42D5-A2D1-A442AF72F8DC}"/>
              </a:ext>
            </a:extLst>
          </p:cNvPr>
          <p:cNvSpPr txBox="1"/>
          <p:nvPr/>
        </p:nvSpPr>
        <p:spPr>
          <a:xfrm>
            <a:off x="8999837" y="3311156"/>
            <a:ext cx="15682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Sed perspiciatis unde omnis iste natus error voluptatem rem. error </a:t>
            </a:r>
            <a:r>
              <a:rPr lang="en-US" sz="1000" dirty="0" err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volup</a:t>
            </a:r>
            <a:endParaRPr lang="en-US" sz="10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AB981B2-9EA0-44BD-ADCD-DA699BBD607B}"/>
              </a:ext>
            </a:extLst>
          </p:cNvPr>
          <p:cNvSpPr txBox="1"/>
          <p:nvPr/>
        </p:nvSpPr>
        <p:spPr>
          <a:xfrm>
            <a:off x="9318106" y="2747009"/>
            <a:ext cx="9316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2020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AB981B2-9EA0-44BD-ADCD-DA699BBD607B}"/>
              </a:ext>
            </a:extLst>
          </p:cNvPr>
          <p:cNvSpPr txBox="1"/>
          <p:nvPr/>
        </p:nvSpPr>
        <p:spPr>
          <a:xfrm>
            <a:off x="7410461" y="4646170"/>
            <a:ext cx="20794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4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Second Face Powder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860CE46-C042-42D5-A2D1-A442AF72F8DC}"/>
              </a:ext>
            </a:extLst>
          </p:cNvPr>
          <p:cNvSpPr txBox="1"/>
          <p:nvPr/>
        </p:nvSpPr>
        <p:spPr>
          <a:xfrm>
            <a:off x="6687357" y="4984908"/>
            <a:ext cx="3525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Sed perspiciatis unde omnis iste natus error voluptatem rem. error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37" name="Oval 36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9" name="Group 38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40" name="Right Triangle 39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ight Triangle 40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2" name="Group 41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44" name="Right Triangle 43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ight Triangle 44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47" name="Group 46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48" name="Chevron 47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9" name="Chevron 48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0" name="Chevron 49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1" name="Chevron 50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2" name="Chevron 51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3" name="Chevron 52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4" name="Chevron 53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5" name="Chevron 54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6" name="Chevron 55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7" name="Chevron 56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59" name="Chevron 58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0" name="Chevron 59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1" name="Chevron 60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5" name="Chevron 64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6" name="Chevron 65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7" name="Chevron 66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8" name="Chevron 67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72" name="TextBox 71"/>
          <p:cNvSpPr txBox="1"/>
          <p:nvPr/>
        </p:nvSpPr>
        <p:spPr>
          <a:xfrm>
            <a:off x="3328257" y="1319660"/>
            <a:ext cx="58538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BOTH OF</a:t>
            </a:r>
            <a:r>
              <a:rPr lang="en-US" sz="36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3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THE PICTURE</a:t>
            </a:r>
          </a:p>
        </p:txBody>
      </p:sp>
      <p:sp>
        <p:nvSpPr>
          <p:cNvPr id="73" name="Rectangle: Rounded Corners 7">
            <a:extLst>
              <a:ext uri="{FF2B5EF4-FFF2-40B4-BE49-F238E27FC236}">
                <a16:creationId xmlns:a16="http://schemas.microsoft.com/office/drawing/2014/main" id="{4537BA35-1127-4AC2-BF10-04A81255EB7B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74" name="Rectangle: Rounded Corners 8">
            <a:extLst>
              <a:ext uri="{FF2B5EF4-FFF2-40B4-BE49-F238E27FC236}">
                <a16:creationId xmlns:a16="http://schemas.microsoft.com/office/drawing/2014/main" id="{E1E59C16-1032-48CA-A224-D0FB63962056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5" name="Rectangle: Rounded Corners 8">
            <a:extLst>
              <a:ext uri="{FF2B5EF4-FFF2-40B4-BE49-F238E27FC236}">
                <a16:creationId xmlns:a16="http://schemas.microsoft.com/office/drawing/2014/main" id="{80CDD95C-8BA1-4CEB-8EF1-CF8FA632288A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72297A9-EE99-40F3-9824-DB48637B3A8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8085D16-DE08-48BC-9C8B-FA871C4AEDA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960193883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57"/>
          <p:cNvSpPr/>
          <p:nvPr/>
        </p:nvSpPr>
        <p:spPr>
          <a:xfrm>
            <a:off x="885002" y="2023753"/>
            <a:ext cx="1667036" cy="16670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885002" y="4024976"/>
            <a:ext cx="1667036" cy="16670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" name="Frame 3"/>
          <p:cNvSpPr/>
          <p:nvPr/>
        </p:nvSpPr>
        <p:spPr>
          <a:xfrm>
            <a:off x="2913409" y="2023753"/>
            <a:ext cx="2993233" cy="1743646"/>
          </a:xfrm>
          <a:prstGeom prst="frame">
            <a:avLst>
              <a:gd name="adj1" fmla="val 4176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63" name="Frame 62"/>
          <p:cNvSpPr/>
          <p:nvPr/>
        </p:nvSpPr>
        <p:spPr>
          <a:xfrm>
            <a:off x="2913409" y="4063282"/>
            <a:ext cx="2993233" cy="1743646"/>
          </a:xfrm>
          <a:prstGeom prst="frame">
            <a:avLst>
              <a:gd name="adj1" fmla="val 4176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6268013" y="2028548"/>
            <a:ext cx="1667036" cy="16670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6268013" y="4029771"/>
            <a:ext cx="1667036" cy="16670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68" name="Frame 67"/>
          <p:cNvSpPr/>
          <p:nvPr/>
        </p:nvSpPr>
        <p:spPr>
          <a:xfrm>
            <a:off x="8296420" y="2028548"/>
            <a:ext cx="2993233" cy="1743646"/>
          </a:xfrm>
          <a:prstGeom prst="frame">
            <a:avLst>
              <a:gd name="adj1" fmla="val 4176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69" name="Frame 68"/>
          <p:cNvSpPr/>
          <p:nvPr/>
        </p:nvSpPr>
        <p:spPr>
          <a:xfrm>
            <a:off x="8296420" y="4068077"/>
            <a:ext cx="2993233" cy="1743646"/>
          </a:xfrm>
          <a:prstGeom prst="frame">
            <a:avLst>
              <a:gd name="adj1" fmla="val 4176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Poppins" panose="00000500000000000000" pitchFamily="2" charset="0"/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3280579" y="2728461"/>
            <a:ext cx="21128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wonderful</a:t>
            </a:r>
            <a:endParaRPr lang="id-ID" sz="1200" dirty="0">
              <a:solidFill>
                <a:schemeClr val="bg1">
                  <a:lumMod val="75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2AB981B2-9EA0-44BD-ADCD-DA699BBD607B}"/>
              </a:ext>
            </a:extLst>
          </p:cNvPr>
          <p:cNvSpPr txBox="1"/>
          <p:nvPr/>
        </p:nvSpPr>
        <p:spPr>
          <a:xfrm>
            <a:off x="3285103" y="2404185"/>
            <a:ext cx="18710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Trainer Name 01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3285104" y="4744197"/>
            <a:ext cx="21128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wonderful</a:t>
            </a:r>
            <a:endParaRPr lang="id-ID" sz="1200" dirty="0">
              <a:solidFill>
                <a:schemeClr val="bg1">
                  <a:lumMod val="75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2AB981B2-9EA0-44BD-ADCD-DA699BBD607B}"/>
              </a:ext>
            </a:extLst>
          </p:cNvPr>
          <p:cNvSpPr txBox="1"/>
          <p:nvPr/>
        </p:nvSpPr>
        <p:spPr>
          <a:xfrm>
            <a:off x="3289628" y="4419921"/>
            <a:ext cx="19127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Trainer Name 02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8691730" y="2728461"/>
            <a:ext cx="21128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wonderful</a:t>
            </a:r>
            <a:endParaRPr lang="id-ID" sz="1200" dirty="0">
              <a:solidFill>
                <a:schemeClr val="bg1">
                  <a:lumMod val="75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AB981B2-9EA0-44BD-ADCD-DA699BBD607B}"/>
              </a:ext>
            </a:extLst>
          </p:cNvPr>
          <p:cNvSpPr txBox="1"/>
          <p:nvPr/>
        </p:nvSpPr>
        <p:spPr>
          <a:xfrm>
            <a:off x="8696254" y="2404185"/>
            <a:ext cx="19207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Trainer Name 03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8696255" y="4744197"/>
            <a:ext cx="21128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wonderful</a:t>
            </a:r>
            <a:endParaRPr lang="id-ID" sz="1200" dirty="0">
              <a:solidFill>
                <a:schemeClr val="bg1">
                  <a:lumMod val="75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2AB981B2-9EA0-44BD-ADCD-DA699BBD607B}"/>
              </a:ext>
            </a:extLst>
          </p:cNvPr>
          <p:cNvSpPr txBox="1"/>
          <p:nvPr/>
        </p:nvSpPr>
        <p:spPr>
          <a:xfrm>
            <a:off x="8700779" y="4419921"/>
            <a:ext cx="19351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Trainer Name 04</a:t>
            </a:r>
          </a:p>
        </p:txBody>
      </p:sp>
      <p:grpSp>
        <p:nvGrpSpPr>
          <p:cNvPr id="44" name="Group 43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45" name="Oval 44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7" name="Group 46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48" name="Right Triangle 47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ight Triangle 48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0" name="Group 49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51" name="Right Triangle 50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ight Triangle 51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3" name="TextBox 52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54" name="Group 53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55" name="Chevron 54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9" name="Chevron 58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0" name="Chevron 59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5" name="Chevron 64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7" name="Chevron 66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8" name="Chevron 77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9" name="Chevron 78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0" name="Chevron 79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1" name="Chevron 80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82" name="Group 81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83" name="Chevron 82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4" name="Chevron 83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5" name="Chevron 84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6" name="Chevron 85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7" name="Chevron 86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8" name="Chevron 87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9" name="Chevron 88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0" name="Chevron 89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1" name="Chevron 90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2" name="Chevron 91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96" name="TextBox 95"/>
          <p:cNvSpPr txBox="1"/>
          <p:nvPr/>
        </p:nvSpPr>
        <p:spPr>
          <a:xfrm>
            <a:off x="2795125" y="1081539"/>
            <a:ext cx="6945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ALL OF THE</a:t>
            </a:r>
            <a:r>
              <a:rPr lang="en-US" sz="36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3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TRAINER NAME</a:t>
            </a:r>
          </a:p>
        </p:txBody>
      </p:sp>
      <p:sp>
        <p:nvSpPr>
          <p:cNvPr id="97" name="Rectangle: Rounded Corners 7">
            <a:extLst>
              <a:ext uri="{FF2B5EF4-FFF2-40B4-BE49-F238E27FC236}">
                <a16:creationId xmlns:a16="http://schemas.microsoft.com/office/drawing/2014/main" id="{A8F27E47-0A5D-4BAC-8DC1-7099238A8E9E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98" name="Rectangle: Rounded Corners 8">
            <a:extLst>
              <a:ext uri="{FF2B5EF4-FFF2-40B4-BE49-F238E27FC236}">
                <a16:creationId xmlns:a16="http://schemas.microsoft.com/office/drawing/2014/main" id="{1863BCD2-1974-4E93-BBEA-DAFD3626AC77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99" name="Rectangle: Rounded Corners 8">
            <a:extLst>
              <a:ext uri="{FF2B5EF4-FFF2-40B4-BE49-F238E27FC236}">
                <a16:creationId xmlns:a16="http://schemas.microsoft.com/office/drawing/2014/main" id="{D91D0167-4376-48D3-A5EA-296494DD593A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5EA3FDA-60B7-4817-BD1F-E6485065FA8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E73FA97-D902-4871-820F-912D5059181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7173A75-728A-482E-B715-1DCE15A9B69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959F956-9DE1-4B57-B7CB-4832E49AE80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71771814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D3C1B26-75A2-4AFF-9E22-D94C55ECCDC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B9430C0-3D58-491C-8BE9-5B3930101BE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448912" y="3439315"/>
            <a:ext cx="34783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tx1">
                    <a:alpha val="67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serenity has</a:t>
            </a:r>
            <a:endParaRPr lang="id-ID" sz="1200" dirty="0">
              <a:solidFill>
                <a:schemeClr val="tx1">
                  <a:alpha val="67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448912" y="4547455"/>
            <a:ext cx="34783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tx1">
                    <a:alpha val="67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serenity has</a:t>
            </a:r>
            <a:endParaRPr lang="id-ID" sz="1200" dirty="0">
              <a:solidFill>
                <a:schemeClr val="tx1">
                  <a:alpha val="67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436EA90C-D1ED-4607-B5EA-E1C1E4CCEA77}"/>
              </a:ext>
            </a:extLst>
          </p:cNvPr>
          <p:cNvSpPr/>
          <p:nvPr/>
        </p:nvSpPr>
        <p:spPr>
          <a:xfrm>
            <a:off x="1448912" y="2966375"/>
            <a:ext cx="2063908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Consumer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436EA90C-D1ED-4607-B5EA-E1C1E4CCEA77}"/>
              </a:ext>
            </a:extLst>
          </p:cNvPr>
          <p:cNvSpPr/>
          <p:nvPr/>
        </p:nvSpPr>
        <p:spPr>
          <a:xfrm>
            <a:off x="1448912" y="4074514"/>
            <a:ext cx="1972468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Musicians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BFF595CB-8A27-459E-9252-8E7410BBCBDB}"/>
              </a:ext>
            </a:extLst>
          </p:cNvPr>
          <p:cNvSpPr/>
          <p:nvPr/>
        </p:nvSpPr>
        <p:spPr>
          <a:xfrm>
            <a:off x="5707142" y="4862107"/>
            <a:ext cx="2155159" cy="79506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134039E7-FE63-4ED5-A96D-41EE6DA7369C}"/>
              </a:ext>
            </a:extLst>
          </p:cNvPr>
          <p:cNvSpPr/>
          <p:nvPr/>
        </p:nvSpPr>
        <p:spPr>
          <a:xfrm>
            <a:off x="8801332" y="4862107"/>
            <a:ext cx="2155159" cy="795061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83866" y="5009120"/>
            <a:ext cx="17759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Music 01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8990948" y="5009120"/>
            <a:ext cx="17759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Music 02</a:t>
            </a:r>
          </a:p>
        </p:txBody>
      </p:sp>
      <p:grpSp>
        <p:nvGrpSpPr>
          <p:cNvPr id="41" name="Group 40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42" name="Oval 41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5" name="Group 44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48" name="Right Triangle 47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ight Triangle 48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0" name="Group 49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51" name="Right Triangle 50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Right Triangle 55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7" name="TextBox 56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58" name="Group 57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59" name="Chevron 58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7" name="Chevron 66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8" name="Chevron 67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9" name="Chevron 68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0" name="Chevron 69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0" name="Chevron 79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1" name="Chevron 80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2" name="Chevron 81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3" name="Chevron 82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4" name="Chevron 83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86" name="Chevron 85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7" name="Chevron 86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8" name="Chevron 87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9" name="Chevron 88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0" name="Chevron 89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1" name="Chevron 90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2" name="Chevron 91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3" name="Chevron 92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4" name="Chevron 93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5" name="Chevron 94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99" name="TextBox 98"/>
          <p:cNvSpPr txBox="1"/>
          <p:nvPr/>
        </p:nvSpPr>
        <p:spPr>
          <a:xfrm>
            <a:off x="1448912" y="1793792"/>
            <a:ext cx="36310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NEWLY</a:t>
            </a:r>
            <a:r>
              <a:rPr lang="en-US" sz="28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28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COMMUNCATE</a:t>
            </a:r>
          </a:p>
        </p:txBody>
      </p:sp>
      <p:sp>
        <p:nvSpPr>
          <p:cNvPr id="54" name="Rectangle: Rounded Corners 7">
            <a:extLst>
              <a:ext uri="{FF2B5EF4-FFF2-40B4-BE49-F238E27FC236}">
                <a16:creationId xmlns:a16="http://schemas.microsoft.com/office/drawing/2014/main" id="{A3F3A0C3-AD3D-4643-9BED-7FB3177D342A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55" name="Rectangle: Rounded Corners 8">
            <a:extLst>
              <a:ext uri="{FF2B5EF4-FFF2-40B4-BE49-F238E27FC236}">
                <a16:creationId xmlns:a16="http://schemas.microsoft.com/office/drawing/2014/main" id="{5E076CF1-7159-4927-9605-B32B2C8100E4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0" name="Rectangle: Rounded Corners 8">
            <a:extLst>
              <a:ext uri="{FF2B5EF4-FFF2-40B4-BE49-F238E27FC236}">
                <a16:creationId xmlns:a16="http://schemas.microsoft.com/office/drawing/2014/main" id="{81DFA4C6-68C1-4CEC-A5D5-A8F6800FCB52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0038459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Прямоугольник 39">
            <a:extLst>
              <a:ext uri="{FF2B5EF4-FFF2-40B4-BE49-F238E27FC236}">
                <a16:creationId xmlns:a16="http://schemas.microsoft.com/office/drawing/2014/main" id="{AD7C46DF-EA99-4FFA-A891-DF9347DC732C}"/>
              </a:ext>
            </a:extLst>
          </p:cNvPr>
          <p:cNvSpPr/>
          <p:nvPr/>
        </p:nvSpPr>
        <p:spPr>
          <a:xfrm>
            <a:off x="838500" y="1450122"/>
            <a:ext cx="2479867" cy="918875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Poppins Light" panose="00000400000000000000" pitchFamily="2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B38C7D9-1BDA-46F7-B1E3-CE7F1C7F0FE2}"/>
              </a:ext>
            </a:extLst>
          </p:cNvPr>
          <p:cNvSpPr txBox="1"/>
          <p:nvPr/>
        </p:nvSpPr>
        <p:spPr>
          <a:xfrm>
            <a:off x="1233226" y="1689795"/>
            <a:ext cx="17072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Poppins SemiBold" panose="00000700000000000000" pitchFamily="2" charset="0"/>
                <a:ea typeface="Merriweather Bold" panose="02060503050406030704" pitchFamily="18" charset="-52"/>
                <a:cs typeface="Poppins SemiBold" panose="00000700000000000000" pitchFamily="2" charset="0"/>
              </a:rPr>
              <a:t>Picture 01</a:t>
            </a:r>
            <a:endParaRPr lang="ru-RU" sz="2400" dirty="0">
              <a:solidFill>
                <a:schemeClr val="bg1"/>
              </a:solidFill>
              <a:latin typeface="+mj-lt"/>
              <a:ea typeface="Merriweather Bold" panose="02060503050406030704" pitchFamily="18" charset="-52"/>
              <a:cs typeface="Poppins SemiBold" panose="00000700000000000000" pitchFamily="2" charset="0"/>
            </a:endParaRPr>
          </a:p>
        </p:txBody>
      </p:sp>
      <p:sp>
        <p:nvSpPr>
          <p:cNvPr id="45" name="Прямоугольник 44">
            <a:extLst>
              <a:ext uri="{FF2B5EF4-FFF2-40B4-BE49-F238E27FC236}">
                <a16:creationId xmlns:a16="http://schemas.microsoft.com/office/drawing/2014/main" id="{5FBCAA4D-191C-46C4-BEC5-B2C7B8D6035B}"/>
              </a:ext>
            </a:extLst>
          </p:cNvPr>
          <p:cNvSpPr/>
          <p:nvPr/>
        </p:nvSpPr>
        <p:spPr>
          <a:xfrm>
            <a:off x="3439320" y="4759135"/>
            <a:ext cx="2479867" cy="918875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Poppins Light" panose="00000400000000000000" pitchFamily="2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57A1A3D-13EF-43F3-81E4-B336F4D2E535}"/>
              </a:ext>
            </a:extLst>
          </p:cNvPr>
          <p:cNvSpPr txBox="1"/>
          <p:nvPr/>
        </p:nvSpPr>
        <p:spPr>
          <a:xfrm>
            <a:off x="3834046" y="4998808"/>
            <a:ext cx="20851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Poppins SemiBold" panose="00000700000000000000" pitchFamily="2" charset="0"/>
                <a:ea typeface="Merriweather Bold" panose="02060503050406030704" pitchFamily="18" charset="-52"/>
                <a:cs typeface="Poppins SemiBold" panose="00000700000000000000" pitchFamily="2" charset="0"/>
              </a:rPr>
              <a:t>Picture 02</a:t>
            </a:r>
            <a:endParaRPr lang="ru-RU" sz="2400" dirty="0">
              <a:solidFill>
                <a:schemeClr val="bg1"/>
              </a:solidFill>
              <a:latin typeface="+mj-lt"/>
              <a:ea typeface="Merriweather Bold" panose="02060503050406030704" pitchFamily="18" charset="-52"/>
              <a:cs typeface="Poppins SemiBold" panose="00000700000000000000" pitchFamily="2" charset="0"/>
            </a:endParaRPr>
          </a:p>
        </p:txBody>
      </p:sp>
      <p:sp>
        <p:nvSpPr>
          <p:cNvPr id="48" name="Прямоугольник 44">
            <a:extLst>
              <a:ext uri="{FF2B5EF4-FFF2-40B4-BE49-F238E27FC236}">
                <a16:creationId xmlns:a16="http://schemas.microsoft.com/office/drawing/2014/main" id="{5FBCAA4D-191C-46C4-BEC5-B2C7B8D6035B}"/>
              </a:ext>
            </a:extLst>
          </p:cNvPr>
          <p:cNvSpPr/>
          <p:nvPr/>
        </p:nvSpPr>
        <p:spPr>
          <a:xfrm>
            <a:off x="6044469" y="1450122"/>
            <a:ext cx="2479867" cy="918875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Poppins Light" panose="00000400000000000000" pitchFamily="2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57A1A3D-13EF-43F3-81E4-B336F4D2E535}"/>
              </a:ext>
            </a:extLst>
          </p:cNvPr>
          <p:cNvSpPr txBox="1"/>
          <p:nvPr/>
        </p:nvSpPr>
        <p:spPr>
          <a:xfrm>
            <a:off x="6310316" y="1689795"/>
            <a:ext cx="19650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Poppins SemiBold" panose="00000700000000000000" pitchFamily="2" charset="0"/>
                <a:ea typeface="Merriweather Bold" panose="02060503050406030704" pitchFamily="18" charset="-52"/>
                <a:cs typeface="Poppins SemiBold" panose="00000700000000000000" pitchFamily="2" charset="0"/>
              </a:rPr>
              <a:t>Picture 03</a:t>
            </a:r>
            <a:endParaRPr lang="ru-RU" sz="2400" dirty="0">
              <a:solidFill>
                <a:schemeClr val="bg1"/>
              </a:solidFill>
              <a:latin typeface="+mj-lt"/>
              <a:ea typeface="Merriweather Bold" panose="02060503050406030704" pitchFamily="18" charset="-52"/>
              <a:cs typeface="Poppins SemiBold" panose="00000700000000000000" pitchFamily="2" charset="0"/>
            </a:endParaRPr>
          </a:p>
        </p:txBody>
      </p:sp>
      <p:grpSp>
        <p:nvGrpSpPr>
          <p:cNvPr id="51" name="Group 50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52" name="Oval 51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8" name="Group 57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59" name="Right Triangle 58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Right Triangle 66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8" name="Group 67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69" name="Right Triangle 68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Right Triangle 69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5" name="TextBox 74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76" name="Group 75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77" name="Chevron 76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8" name="Chevron 77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9" name="Chevron 78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0" name="Chevron 79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1" name="Chevron 80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2" name="Chevron 81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3" name="Chevron 82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4" name="Chevron 83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5" name="Chevron 84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6" name="Chevron 85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88" name="Chevron 87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9" name="Chevron 88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0" name="Chevron 89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1" name="Chevron 90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2" name="Chevron 91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3" name="Chevron 92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4" name="Chevron 93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5" name="Chevron 94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6" name="Chevron 95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7" name="Chevron 96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102" name="TextBox 101"/>
          <p:cNvSpPr txBox="1"/>
          <p:nvPr/>
        </p:nvSpPr>
        <p:spPr>
          <a:xfrm rot="16200000">
            <a:off x="7405016" y="3229666"/>
            <a:ext cx="43135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THREE</a:t>
            </a:r>
            <a:r>
              <a:rPr lang="en-US" sz="40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40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IMAGES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 rot="16200000">
            <a:off x="8335470" y="3467981"/>
            <a:ext cx="401803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tx1">
                    <a:alpha val="67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serenity has</a:t>
            </a:r>
            <a:endParaRPr lang="id-ID" sz="1200" dirty="0">
              <a:solidFill>
                <a:schemeClr val="tx1">
                  <a:alpha val="67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0" name="Rectangle: Rounded Corners 7">
            <a:extLst>
              <a:ext uri="{FF2B5EF4-FFF2-40B4-BE49-F238E27FC236}">
                <a16:creationId xmlns:a16="http://schemas.microsoft.com/office/drawing/2014/main" id="{34A9FBE8-080D-4066-BC20-80B9B65C5EAB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54" name="Rectangle: Rounded Corners 8">
            <a:extLst>
              <a:ext uri="{FF2B5EF4-FFF2-40B4-BE49-F238E27FC236}">
                <a16:creationId xmlns:a16="http://schemas.microsoft.com/office/drawing/2014/main" id="{BBA6022A-661E-48E7-854F-A7F8F0080F6A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5" name="Rectangle: Rounded Corners 8">
            <a:extLst>
              <a:ext uri="{FF2B5EF4-FFF2-40B4-BE49-F238E27FC236}">
                <a16:creationId xmlns:a16="http://schemas.microsoft.com/office/drawing/2014/main" id="{5745340E-53A5-412E-84E3-D206AF9747A1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B8828A5-FEC1-4BA8-89AF-F7A4B85DC6B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3EB451A-551C-42EE-9859-4DD94804AEE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E1CC911-9A74-4CE0-B7DB-FB86EF442F9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765983338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7586071F-ABCC-45CD-A282-DC3539BDA6E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251979" y="3043802"/>
            <a:ext cx="44147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these sweet serenity</a:t>
            </a:r>
            <a:endParaRPr lang="id-ID" sz="1200" dirty="0">
              <a:solidFill>
                <a:schemeClr val="tx2">
                  <a:lumMod val="50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251979" y="3863921"/>
            <a:ext cx="44147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these sweet serenity</a:t>
            </a:r>
            <a:endParaRPr lang="id-ID" sz="1200" dirty="0">
              <a:solidFill>
                <a:schemeClr val="tx2">
                  <a:lumMod val="50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3" name="Rectangle 42"/>
          <p:cNvSpPr/>
          <p:nvPr/>
        </p:nvSpPr>
        <p:spPr>
          <a:xfrm rot="16200000">
            <a:off x="5262409" y="2934014"/>
            <a:ext cx="2967481" cy="88390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anose="00000500000000000000" pitchFamily="2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 rot="16200000">
            <a:off x="5530693" y="3083579"/>
            <a:ext cx="24224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Place Here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37" name="Oval 36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0" name="Group 39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49" name="Right Triangle 48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ight Triangle 50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2" name="Group 51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53" name="Right Triangle 52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Right Triangle 53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5" name="TextBox 54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56" name="Group 55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57" name="Chevron 56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8" name="Chevron 57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9" name="Chevron 58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1" name="Chevron 60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7" name="Chevron 66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8" name="Chevron 67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9" name="Chevron 68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0" name="Chevron 69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4" name="Chevron 73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5" name="Chevron 74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76" name="Group 75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77" name="Chevron 76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8" name="Chevron 77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9" name="Chevron 78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0" name="Chevron 79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1" name="Chevron 80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2" name="Chevron 81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3" name="Chevron 82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4" name="Chevron 83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5" name="Chevron 84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6" name="Chevron 85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90" name="TextBox 89"/>
          <p:cNvSpPr txBox="1"/>
          <p:nvPr/>
        </p:nvSpPr>
        <p:spPr>
          <a:xfrm>
            <a:off x="1228093" y="1987412"/>
            <a:ext cx="44385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MAIN</a:t>
            </a:r>
            <a:r>
              <a:rPr lang="en-US" sz="36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3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DIRECTS</a:t>
            </a:r>
          </a:p>
        </p:txBody>
      </p:sp>
      <p:sp>
        <p:nvSpPr>
          <p:cNvPr id="91" name="Rectangle 90"/>
          <p:cNvSpPr/>
          <p:nvPr/>
        </p:nvSpPr>
        <p:spPr>
          <a:xfrm>
            <a:off x="1298720" y="4774615"/>
            <a:ext cx="1434262" cy="57821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atin typeface="Poppins" panose="00000500000000000000" pitchFamily="2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413452" y="4879054"/>
            <a:ext cx="1233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Strategy</a:t>
            </a:r>
          </a:p>
        </p:txBody>
      </p:sp>
      <p:sp>
        <p:nvSpPr>
          <p:cNvPr id="95" name="Rectangle 94"/>
          <p:cNvSpPr/>
          <p:nvPr/>
        </p:nvSpPr>
        <p:spPr>
          <a:xfrm>
            <a:off x="3047887" y="4774615"/>
            <a:ext cx="1434262" cy="57821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atin typeface="Poppins" panose="00000500000000000000" pitchFamily="2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3162619" y="4879054"/>
            <a:ext cx="1233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Strategy</a:t>
            </a:r>
          </a:p>
        </p:txBody>
      </p:sp>
      <p:sp>
        <p:nvSpPr>
          <p:cNvPr id="50" name="Rectangle: Rounded Corners 7">
            <a:extLst>
              <a:ext uri="{FF2B5EF4-FFF2-40B4-BE49-F238E27FC236}">
                <a16:creationId xmlns:a16="http://schemas.microsoft.com/office/drawing/2014/main" id="{14CC61AE-1A76-4205-AA22-9CEA35FAA0FF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60" name="Rectangle: Rounded Corners 8">
            <a:extLst>
              <a:ext uri="{FF2B5EF4-FFF2-40B4-BE49-F238E27FC236}">
                <a16:creationId xmlns:a16="http://schemas.microsoft.com/office/drawing/2014/main" id="{909B001D-5ECC-4AA9-8B8F-EA91E7CE338E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2" name="Rectangle: Rounded Corners 8">
            <a:extLst>
              <a:ext uri="{FF2B5EF4-FFF2-40B4-BE49-F238E27FC236}">
                <a16:creationId xmlns:a16="http://schemas.microsoft.com/office/drawing/2014/main" id="{FC1B5F85-066A-4B27-A7F9-E34968A82608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7488494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491FD278-817D-4CBD-B958-27A6CFB7DDF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5508150" y="1426563"/>
            <a:ext cx="277635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1" dirty="0">
                <a:solidFill>
                  <a:schemeClr val="accent4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</a:t>
            </a:r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serenity has taken possession of my entire main city serenity has taken possession of my entire my entire</a:t>
            </a:r>
            <a:endParaRPr lang="id-ID" sz="12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8617036" y="1426563"/>
            <a:ext cx="277635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1" dirty="0">
                <a:solidFill>
                  <a:schemeClr val="accent4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</a:t>
            </a:r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serenity has taken possession of my entire main city serenity has taken possession of my entire my entire</a:t>
            </a:r>
            <a:endParaRPr lang="id-ID" sz="12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5589011" y="2529162"/>
            <a:ext cx="2575016" cy="76700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latin typeface="Poppins" panose="00000500000000000000" pitchFamily="2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5908146" y="2677598"/>
            <a:ext cx="19367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spc="3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Number 01</a:t>
            </a:r>
          </a:p>
        </p:txBody>
      </p:sp>
      <p:sp>
        <p:nvSpPr>
          <p:cNvPr id="61" name="Rectangle 60"/>
          <p:cNvSpPr/>
          <p:nvPr/>
        </p:nvSpPr>
        <p:spPr>
          <a:xfrm>
            <a:off x="8684348" y="2523215"/>
            <a:ext cx="2575016" cy="76700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latin typeface="Poppins" panose="00000500000000000000" pitchFamily="2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8978636" y="2671651"/>
            <a:ext cx="19864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spc="3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Number 02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37" name="Oval 36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0" name="Group 39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41" name="Right Triangle 40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ight Triangle 41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3" name="Group 42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45" name="Right Triangle 44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ight Triangle 48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0" name="TextBox 49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51" name="Group 50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52" name="Chevron 51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3" name="Chevron 52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4" name="Chevron 53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8" name="Chevron 57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9" name="Chevron 58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7" name="Chevron 66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8" name="Chevron 67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9" name="Chevron 68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0" name="Chevron 69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8" name="Chevron 77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79" name="Group 78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80" name="Chevron 79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1" name="Chevron 80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2" name="Chevron 81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3" name="Chevron 82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4" name="Chevron 83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5" name="Chevron 84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6" name="Chevron 85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7" name="Chevron 86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8" name="Chevron 87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9" name="Chevron 88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93" name="TextBox 92"/>
          <p:cNvSpPr txBox="1"/>
          <p:nvPr/>
        </p:nvSpPr>
        <p:spPr>
          <a:xfrm>
            <a:off x="1180249" y="1422080"/>
            <a:ext cx="44087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NUMBER</a:t>
            </a:r>
            <a:r>
              <a:rPr lang="en-US" sz="36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3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INSIDES</a:t>
            </a:r>
          </a:p>
        </p:txBody>
      </p:sp>
      <p:sp>
        <p:nvSpPr>
          <p:cNvPr id="46" name="Rectangle: Rounded Corners 7">
            <a:extLst>
              <a:ext uri="{FF2B5EF4-FFF2-40B4-BE49-F238E27FC236}">
                <a16:creationId xmlns:a16="http://schemas.microsoft.com/office/drawing/2014/main" id="{2903C293-6CEE-43C7-B7AA-9F6105E89FB0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47" name="Rectangle: Rounded Corners 8">
            <a:extLst>
              <a:ext uri="{FF2B5EF4-FFF2-40B4-BE49-F238E27FC236}">
                <a16:creationId xmlns:a16="http://schemas.microsoft.com/office/drawing/2014/main" id="{983EAFBC-3741-4E08-A642-EF40FBCC96E9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7" name="Rectangle: Rounded Corners 8">
            <a:extLst>
              <a:ext uri="{FF2B5EF4-FFF2-40B4-BE49-F238E27FC236}">
                <a16:creationId xmlns:a16="http://schemas.microsoft.com/office/drawing/2014/main" id="{873BD267-68F4-42AA-8FFF-36D5B126E917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830738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7512666" y="3249212"/>
            <a:ext cx="370736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A wonderful serenity has taken possession of my entire soul, like these</a:t>
            </a:r>
            <a:endParaRPr lang="id-ID" sz="1200" dirty="0">
              <a:solidFill>
                <a:schemeClr val="bg1"/>
              </a:solidFill>
              <a:latin typeface="Poppins ExtraLight" panose="00000300000000000000" pitchFamily="2" charset="0"/>
              <a:cs typeface="Poppins ExtraLight" panose="00000300000000000000" pitchFamily="2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7512665" y="3973898"/>
            <a:ext cx="370736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A wonderful serenity has taken possession of my entire soul, like these</a:t>
            </a:r>
            <a:endParaRPr lang="id-ID" sz="1200" dirty="0">
              <a:solidFill>
                <a:schemeClr val="bg1"/>
              </a:solidFill>
              <a:latin typeface="Poppins ExtraLight" panose="00000300000000000000" pitchFamily="2" charset="0"/>
              <a:cs typeface="Poppins ExtraLight" panose="00000300000000000000" pitchFamily="2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7512664" y="4687176"/>
            <a:ext cx="370736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A wonderful serenity has taken possession of my entire soul, like these</a:t>
            </a:r>
            <a:endParaRPr lang="id-ID" sz="1200" dirty="0">
              <a:solidFill>
                <a:schemeClr val="bg1"/>
              </a:solidFill>
              <a:latin typeface="Poppins ExtraLight" panose="00000300000000000000" pitchFamily="2" charset="0"/>
              <a:cs typeface="Poppins ExtraLight" panose="00000300000000000000" pitchFamily="2" charset="0"/>
            </a:endParaRPr>
          </a:p>
        </p:txBody>
      </p:sp>
      <p:grpSp>
        <p:nvGrpSpPr>
          <p:cNvPr id="34" name="Group 71"/>
          <p:cNvGrpSpPr>
            <a:grpSpLocks noChangeAspect="1"/>
          </p:cNvGrpSpPr>
          <p:nvPr/>
        </p:nvGrpSpPr>
        <p:grpSpPr bwMode="auto">
          <a:xfrm>
            <a:off x="6971450" y="4767209"/>
            <a:ext cx="387132" cy="324423"/>
            <a:chOff x="4518" y="854"/>
            <a:chExt cx="3809" cy="3192"/>
          </a:xfrm>
          <a:solidFill>
            <a:schemeClr val="accent4"/>
          </a:solidFill>
        </p:grpSpPr>
        <p:sp>
          <p:nvSpPr>
            <p:cNvPr id="35" name="Freeform 73"/>
            <p:cNvSpPr>
              <a:spLocks/>
            </p:cNvSpPr>
            <p:nvPr/>
          </p:nvSpPr>
          <p:spPr bwMode="auto">
            <a:xfrm>
              <a:off x="4518" y="1636"/>
              <a:ext cx="2601" cy="2410"/>
            </a:xfrm>
            <a:custGeom>
              <a:avLst/>
              <a:gdLst>
                <a:gd name="T0" fmla="*/ 149 w 2601"/>
                <a:gd name="T1" fmla="*/ 0 h 2410"/>
                <a:gd name="T2" fmla="*/ 1086 w 2601"/>
                <a:gd name="T3" fmla="*/ 0 h 2410"/>
                <a:gd name="T4" fmla="*/ 1086 w 2601"/>
                <a:gd name="T5" fmla="*/ 859 h 2410"/>
                <a:gd name="T6" fmla="*/ 1089 w 2601"/>
                <a:gd name="T7" fmla="*/ 904 h 2410"/>
                <a:gd name="T8" fmla="*/ 1100 w 2601"/>
                <a:gd name="T9" fmla="*/ 946 h 2410"/>
                <a:gd name="T10" fmla="*/ 1116 w 2601"/>
                <a:gd name="T11" fmla="*/ 984 h 2410"/>
                <a:gd name="T12" fmla="*/ 1138 w 2601"/>
                <a:gd name="T13" fmla="*/ 1020 h 2410"/>
                <a:gd name="T14" fmla="*/ 1166 w 2601"/>
                <a:gd name="T15" fmla="*/ 1052 h 2410"/>
                <a:gd name="T16" fmla="*/ 1197 w 2601"/>
                <a:gd name="T17" fmla="*/ 1079 h 2410"/>
                <a:gd name="T18" fmla="*/ 1233 w 2601"/>
                <a:gd name="T19" fmla="*/ 1101 h 2410"/>
                <a:gd name="T20" fmla="*/ 1272 w 2601"/>
                <a:gd name="T21" fmla="*/ 1118 h 2410"/>
                <a:gd name="T22" fmla="*/ 1314 w 2601"/>
                <a:gd name="T23" fmla="*/ 1129 h 2410"/>
                <a:gd name="T24" fmla="*/ 1358 w 2601"/>
                <a:gd name="T25" fmla="*/ 1132 h 2410"/>
                <a:gd name="T26" fmla="*/ 1358 w 2601"/>
                <a:gd name="T27" fmla="*/ 1132 h 2410"/>
                <a:gd name="T28" fmla="*/ 2601 w 2601"/>
                <a:gd name="T29" fmla="*/ 1132 h 2410"/>
                <a:gd name="T30" fmla="*/ 2601 w 2601"/>
                <a:gd name="T31" fmla="*/ 1642 h 2410"/>
                <a:gd name="T32" fmla="*/ 2597 w 2601"/>
                <a:gd name="T33" fmla="*/ 1672 h 2410"/>
                <a:gd name="T34" fmla="*/ 2589 w 2601"/>
                <a:gd name="T35" fmla="*/ 1700 h 2410"/>
                <a:gd name="T36" fmla="*/ 2575 w 2601"/>
                <a:gd name="T37" fmla="*/ 1725 h 2410"/>
                <a:gd name="T38" fmla="*/ 2557 w 2601"/>
                <a:gd name="T39" fmla="*/ 1747 h 2410"/>
                <a:gd name="T40" fmla="*/ 2535 w 2601"/>
                <a:gd name="T41" fmla="*/ 1766 h 2410"/>
                <a:gd name="T42" fmla="*/ 2509 w 2601"/>
                <a:gd name="T43" fmla="*/ 1780 h 2410"/>
                <a:gd name="T44" fmla="*/ 2482 w 2601"/>
                <a:gd name="T45" fmla="*/ 1788 h 2410"/>
                <a:gd name="T46" fmla="*/ 2451 w 2601"/>
                <a:gd name="T47" fmla="*/ 1791 h 2410"/>
                <a:gd name="T48" fmla="*/ 1137 w 2601"/>
                <a:gd name="T49" fmla="*/ 1791 h 2410"/>
                <a:gd name="T50" fmla="*/ 540 w 2601"/>
                <a:gd name="T51" fmla="*/ 2388 h 2410"/>
                <a:gd name="T52" fmla="*/ 523 w 2601"/>
                <a:gd name="T53" fmla="*/ 2401 h 2410"/>
                <a:gd name="T54" fmla="*/ 505 w 2601"/>
                <a:gd name="T55" fmla="*/ 2408 h 2410"/>
                <a:gd name="T56" fmla="*/ 486 w 2601"/>
                <a:gd name="T57" fmla="*/ 2410 h 2410"/>
                <a:gd name="T58" fmla="*/ 467 w 2601"/>
                <a:gd name="T59" fmla="*/ 2408 h 2410"/>
                <a:gd name="T60" fmla="*/ 450 w 2601"/>
                <a:gd name="T61" fmla="*/ 2401 h 2410"/>
                <a:gd name="T62" fmla="*/ 435 w 2601"/>
                <a:gd name="T63" fmla="*/ 2389 h 2410"/>
                <a:gd name="T64" fmla="*/ 423 w 2601"/>
                <a:gd name="T65" fmla="*/ 2374 h 2410"/>
                <a:gd name="T66" fmla="*/ 415 w 2601"/>
                <a:gd name="T67" fmla="*/ 2356 h 2410"/>
                <a:gd name="T68" fmla="*/ 412 w 2601"/>
                <a:gd name="T69" fmla="*/ 2335 h 2410"/>
                <a:gd name="T70" fmla="*/ 412 w 2601"/>
                <a:gd name="T71" fmla="*/ 1791 h 2410"/>
                <a:gd name="T72" fmla="*/ 149 w 2601"/>
                <a:gd name="T73" fmla="*/ 1791 h 2410"/>
                <a:gd name="T74" fmla="*/ 119 w 2601"/>
                <a:gd name="T75" fmla="*/ 1788 h 2410"/>
                <a:gd name="T76" fmla="*/ 91 w 2601"/>
                <a:gd name="T77" fmla="*/ 1780 h 2410"/>
                <a:gd name="T78" fmla="*/ 66 w 2601"/>
                <a:gd name="T79" fmla="*/ 1766 h 2410"/>
                <a:gd name="T80" fmla="*/ 44 w 2601"/>
                <a:gd name="T81" fmla="*/ 1747 h 2410"/>
                <a:gd name="T82" fmla="*/ 25 w 2601"/>
                <a:gd name="T83" fmla="*/ 1725 h 2410"/>
                <a:gd name="T84" fmla="*/ 12 w 2601"/>
                <a:gd name="T85" fmla="*/ 1700 h 2410"/>
                <a:gd name="T86" fmla="*/ 3 w 2601"/>
                <a:gd name="T87" fmla="*/ 1672 h 2410"/>
                <a:gd name="T88" fmla="*/ 0 w 2601"/>
                <a:gd name="T89" fmla="*/ 1642 h 2410"/>
                <a:gd name="T90" fmla="*/ 0 w 2601"/>
                <a:gd name="T91" fmla="*/ 149 h 2410"/>
                <a:gd name="T92" fmla="*/ 3 w 2601"/>
                <a:gd name="T93" fmla="*/ 119 h 2410"/>
                <a:gd name="T94" fmla="*/ 12 w 2601"/>
                <a:gd name="T95" fmla="*/ 91 h 2410"/>
                <a:gd name="T96" fmla="*/ 25 w 2601"/>
                <a:gd name="T97" fmla="*/ 66 h 2410"/>
                <a:gd name="T98" fmla="*/ 44 w 2601"/>
                <a:gd name="T99" fmla="*/ 44 h 2410"/>
                <a:gd name="T100" fmla="*/ 66 w 2601"/>
                <a:gd name="T101" fmla="*/ 25 h 2410"/>
                <a:gd name="T102" fmla="*/ 91 w 2601"/>
                <a:gd name="T103" fmla="*/ 13 h 2410"/>
                <a:gd name="T104" fmla="*/ 119 w 2601"/>
                <a:gd name="T105" fmla="*/ 3 h 2410"/>
                <a:gd name="T106" fmla="*/ 149 w 2601"/>
                <a:gd name="T107" fmla="*/ 0 h 2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601" h="2410">
                  <a:moveTo>
                    <a:pt x="149" y="0"/>
                  </a:moveTo>
                  <a:lnTo>
                    <a:pt x="1086" y="0"/>
                  </a:lnTo>
                  <a:lnTo>
                    <a:pt x="1086" y="859"/>
                  </a:lnTo>
                  <a:lnTo>
                    <a:pt x="1089" y="904"/>
                  </a:lnTo>
                  <a:lnTo>
                    <a:pt x="1100" y="946"/>
                  </a:lnTo>
                  <a:lnTo>
                    <a:pt x="1116" y="984"/>
                  </a:lnTo>
                  <a:lnTo>
                    <a:pt x="1138" y="1020"/>
                  </a:lnTo>
                  <a:lnTo>
                    <a:pt x="1166" y="1052"/>
                  </a:lnTo>
                  <a:lnTo>
                    <a:pt x="1197" y="1079"/>
                  </a:lnTo>
                  <a:lnTo>
                    <a:pt x="1233" y="1101"/>
                  </a:lnTo>
                  <a:lnTo>
                    <a:pt x="1272" y="1118"/>
                  </a:lnTo>
                  <a:lnTo>
                    <a:pt x="1314" y="1129"/>
                  </a:lnTo>
                  <a:lnTo>
                    <a:pt x="1358" y="1132"/>
                  </a:lnTo>
                  <a:lnTo>
                    <a:pt x="1358" y="1132"/>
                  </a:lnTo>
                  <a:lnTo>
                    <a:pt x="2601" y="1132"/>
                  </a:lnTo>
                  <a:lnTo>
                    <a:pt x="2601" y="1642"/>
                  </a:lnTo>
                  <a:lnTo>
                    <a:pt x="2597" y="1672"/>
                  </a:lnTo>
                  <a:lnTo>
                    <a:pt x="2589" y="1700"/>
                  </a:lnTo>
                  <a:lnTo>
                    <a:pt x="2575" y="1725"/>
                  </a:lnTo>
                  <a:lnTo>
                    <a:pt x="2557" y="1747"/>
                  </a:lnTo>
                  <a:lnTo>
                    <a:pt x="2535" y="1766"/>
                  </a:lnTo>
                  <a:lnTo>
                    <a:pt x="2509" y="1780"/>
                  </a:lnTo>
                  <a:lnTo>
                    <a:pt x="2482" y="1788"/>
                  </a:lnTo>
                  <a:lnTo>
                    <a:pt x="2451" y="1791"/>
                  </a:lnTo>
                  <a:lnTo>
                    <a:pt x="1137" y="1791"/>
                  </a:lnTo>
                  <a:lnTo>
                    <a:pt x="540" y="2388"/>
                  </a:lnTo>
                  <a:lnTo>
                    <a:pt x="523" y="2401"/>
                  </a:lnTo>
                  <a:lnTo>
                    <a:pt x="505" y="2408"/>
                  </a:lnTo>
                  <a:lnTo>
                    <a:pt x="486" y="2410"/>
                  </a:lnTo>
                  <a:lnTo>
                    <a:pt x="467" y="2408"/>
                  </a:lnTo>
                  <a:lnTo>
                    <a:pt x="450" y="2401"/>
                  </a:lnTo>
                  <a:lnTo>
                    <a:pt x="435" y="2389"/>
                  </a:lnTo>
                  <a:lnTo>
                    <a:pt x="423" y="2374"/>
                  </a:lnTo>
                  <a:lnTo>
                    <a:pt x="415" y="2356"/>
                  </a:lnTo>
                  <a:lnTo>
                    <a:pt x="412" y="2335"/>
                  </a:lnTo>
                  <a:lnTo>
                    <a:pt x="412" y="1791"/>
                  </a:lnTo>
                  <a:lnTo>
                    <a:pt x="149" y="1791"/>
                  </a:lnTo>
                  <a:lnTo>
                    <a:pt x="119" y="1788"/>
                  </a:lnTo>
                  <a:lnTo>
                    <a:pt x="91" y="1780"/>
                  </a:lnTo>
                  <a:lnTo>
                    <a:pt x="66" y="1766"/>
                  </a:lnTo>
                  <a:lnTo>
                    <a:pt x="44" y="1747"/>
                  </a:lnTo>
                  <a:lnTo>
                    <a:pt x="25" y="1725"/>
                  </a:lnTo>
                  <a:lnTo>
                    <a:pt x="12" y="1700"/>
                  </a:lnTo>
                  <a:lnTo>
                    <a:pt x="3" y="1672"/>
                  </a:lnTo>
                  <a:lnTo>
                    <a:pt x="0" y="1642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2" y="91"/>
                  </a:lnTo>
                  <a:lnTo>
                    <a:pt x="25" y="66"/>
                  </a:lnTo>
                  <a:lnTo>
                    <a:pt x="44" y="44"/>
                  </a:lnTo>
                  <a:lnTo>
                    <a:pt x="66" y="25"/>
                  </a:lnTo>
                  <a:lnTo>
                    <a:pt x="91" y="13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74"/>
            <p:cNvSpPr>
              <a:spLocks noEditPoints="1"/>
            </p:cNvSpPr>
            <p:nvPr/>
          </p:nvSpPr>
          <p:spPr bwMode="auto">
            <a:xfrm>
              <a:off x="5726" y="854"/>
              <a:ext cx="2601" cy="2410"/>
            </a:xfrm>
            <a:custGeom>
              <a:avLst/>
              <a:gdLst>
                <a:gd name="T0" fmla="*/ 1938 w 2601"/>
                <a:gd name="T1" fmla="*/ 699 h 2410"/>
                <a:gd name="T2" fmla="*/ 1863 w 2601"/>
                <a:gd name="T3" fmla="*/ 751 h 2410"/>
                <a:gd name="T4" fmla="*/ 1825 w 2601"/>
                <a:gd name="T5" fmla="*/ 834 h 2410"/>
                <a:gd name="T6" fmla="*/ 1833 w 2601"/>
                <a:gd name="T7" fmla="*/ 929 h 2410"/>
                <a:gd name="T8" fmla="*/ 1885 w 2601"/>
                <a:gd name="T9" fmla="*/ 1003 h 2410"/>
                <a:gd name="T10" fmla="*/ 1969 w 2601"/>
                <a:gd name="T11" fmla="*/ 1042 h 2410"/>
                <a:gd name="T12" fmla="*/ 2063 w 2601"/>
                <a:gd name="T13" fmla="*/ 1034 h 2410"/>
                <a:gd name="T14" fmla="*/ 2137 w 2601"/>
                <a:gd name="T15" fmla="*/ 981 h 2410"/>
                <a:gd name="T16" fmla="*/ 2177 w 2601"/>
                <a:gd name="T17" fmla="*/ 897 h 2410"/>
                <a:gd name="T18" fmla="*/ 2169 w 2601"/>
                <a:gd name="T19" fmla="*/ 804 h 2410"/>
                <a:gd name="T20" fmla="*/ 2115 w 2601"/>
                <a:gd name="T21" fmla="*/ 729 h 2410"/>
                <a:gd name="T22" fmla="*/ 2032 w 2601"/>
                <a:gd name="T23" fmla="*/ 690 h 2410"/>
                <a:gd name="T24" fmla="*/ 1269 w 2601"/>
                <a:gd name="T25" fmla="*/ 690 h 2410"/>
                <a:gd name="T26" fmla="*/ 1186 w 2601"/>
                <a:gd name="T27" fmla="*/ 729 h 2410"/>
                <a:gd name="T28" fmla="*/ 1134 w 2601"/>
                <a:gd name="T29" fmla="*/ 804 h 2410"/>
                <a:gd name="T30" fmla="*/ 1126 w 2601"/>
                <a:gd name="T31" fmla="*/ 897 h 2410"/>
                <a:gd name="T32" fmla="*/ 1165 w 2601"/>
                <a:gd name="T33" fmla="*/ 981 h 2410"/>
                <a:gd name="T34" fmla="*/ 1239 w 2601"/>
                <a:gd name="T35" fmla="*/ 1034 h 2410"/>
                <a:gd name="T36" fmla="*/ 1334 w 2601"/>
                <a:gd name="T37" fmla="*/ 1042 h 2410"/>
                <a:gd name="T38" fmla="*/ 1416 w 2601"/>
                <a:gd name="T39" fmla="*/ 1003 h 2410"/>
                <a:gd name="T40" fmla="*/ 1469 w 2601"/>
                <a:gd name="T41" fmla="*/ 929 h 2410"/>
                <a:gd name="T42" fmla="*/ 1477 w 2601"/>
                <a:gd name="T43" fmla="*/ 834 h 2410"/>
                <a:gd name="T44" fmla="*/ 1438 w 2601"/>
                <a:gd name="T45" fmla="*/ 751 h 2410"/>
                <a:gd name="T46" fmla="*/ 1364 w 2601"/>
                <a:gd name="T47" fmla="*/ 699 h 2410"/>
                <a:gd name="T48" fmla="*/ 602 w 2601"/>
                <a:gd name="T49" fmla="*/ 687 h 2410"/>
                <a:gd name="T50" fmla="*/ 512 w 2601"/>
                <a:gd name="T51" fmla="*/ 711 h 2410"/>
                <a:gd name="T52" fmla="*/ 447 w 2601"/>
                <a:gd name="T53" fmla="*/ 776 h 2410"/>
                <a:gd name="T54" fmla="*/ 422 w 2601"/>
                <a:gd name="T55" fmla="*/ 866 h 2410"/>
                <a:gd name="T56" fmla="*/ 447 w 2601"/>
                <a:gd name="T57" fmla="*/ 956 h 2410"/>
                <a:gd name="T58" fmla="*/ 512 w 2601"/>
                <a:gd name="T59" fmla="*/ 1020 h 2410"/>
                <a:gd name="T60" fmla="*/ 602 w 2601"/>
                <a:gd name="T61" fmla="*/ 1044 h 2410"/>
                <a:gd name="T62" fmla="*/ 692 w 2601"/>
                <a:gd name="T63" fmla="*/ 1020 h 2410"/>
                <a:gd name="T64" fmla="*/ 756 w 2601"/>
                <a:gd name="T65" fmla="*/ 956 h 2410"/>
                <a:gd name="T66" fmla="*/ 780 w 2601"/>
                <a:gd name="T67" fmla="*/ 866 h 2410"/>
                <a:gd name="T68" fmla="*/ 756 w 2601"/>
                <a:gd name="T69" fmla="*/ 776 h 2410"/>
                <a:gd name="T70" fmla="*/ 692 w 2601"/>
                <a:gd name="T71" fmla="*/ 711 h 2410"/>
                <a:gd name="T72" fmla="*/ 602 w 2601"/>
                <a:gd name="T73" fmla="*/ 687 h 2410"/>
                <a:gd name="T74" fmla="*/ 2482 w 2601"/>
                <a:gd name="T75" fmla="*/ 3 h 2410"/>
                <a:gd name="T76" fmla="*/ 2557 w 2601"/>
                <a:gd name="T77" fmla="*/ 44 h 2410"/>
                <a:gd name="T78" fmla="*/ 2599 w 2601"/>
                <a:gd name="T79" fmla="*/ 119 h 2410"/>
                <a:gd name="T80" fmla="*/ 2599 w 2601"/>
                <a:gd name="T81" fmla="*/ 1671 h 2410"/>
                <a:gd name="T82" fmla="*/ 2557 w 2601"/>
                <a:gd name="T83" fmla="*/ 1748 h 2410"/>
                <a:gd name="T84" fmla="*/ 2482 w 2601"/>
                <a:gd name="T85" fmla="*/ 1788 h 2410"/>
                <a:gd name="T86" fmla="*/ 2189 w 2601"/>
                <a:gd name="T87" fmla="*/ 2335 h 2410"/>
                <a:gd name="T88" fmla="*/ 2166 w 2601"/>
                <a:gd name="T89" fmla="*/ 2388 h 2410"/>
                <a:gd name="T90" fmla="*/ 2115 w 2601"/>
                <a:gd name="T91" fmla="*/ 2410 h 2410"/>
                <a:gd name="T92" fmla="*/ 2061 w 2601"/>
                <a:gd name="T93" fmla="*/ 2388 h 2410"/>
                <a:gd name="T94" fmla="*/ 120 w 2601"/>
                <a:gd name="T95" fmla="*/ 1788 h 2410"/>
                <a:gd name="T96" fmla="*/ 44 w 2601"/>
                <a:gd name="T97" fmla="*/ 1748 h 2410"/>
                <a:gd name="T98" fmla="*/ 4 w 2601"/>
                <a:gd name="T99" fmla="*/ 1671 h 2410"/>
                <a:gd name="T100" fmla="*/ 4 w 2601"/>
                <a:gd name="T101" fmla="*/ 119 h 2410"/>
                <a:gd name="T102" fmla="*/ 44 w 2601"/>
                <a:gd name="T103" fmla="*/ 44 h 2410"/>
                <a:gd name="T104" fmla="*/ 120 w 2601"/>
                <a:gd name="T105" fmla="*/ 3 h 2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01" h="2410">
                  <a:moveTo>
                    <a:pt x="2001" y="687"/>
                  </a:moveTo>
                  <a:lnTo>
                    <a:pt x="1969" y="690"/>
                  </a:lnTo>
                  <a:lnTo>
                    <a:pt x="1938" y="699"/>
                  </a:lnTo>
                  <a:lnTo>
                    <a:pt x="1911" y="711"/>
                  </a:lnTo>
                  <a:lnTo>
                    <a:pt x="1885" y="729"/>
                  </a:lnTo>
                  <a:lnTo>
                    <a:pt x="1863" y="751"/>
                  </a:lnTo>
                  <a:lnTo>
                    <a:pt x="1846" y="776"/>
                  </a:lnTo>
                  <a:lnTo>
                    <a:pt x="1833" y="804"/>
                  </a:lnTo>
                  <a:lnTo>
                    <a:pt x="1825" y="834"/>
                  </a:lnTo>
                  <a:lnTo>
                    <a:pt x="1822" y="866"/>
                  </a:lnTo>
                  <a:lnTo>
                    <a:pt x="1825" y="897"/>
                  </a:lnTo>
                  <a:lnTo>
                    <a:pt x="1833" y="929"/>
                  </a:lnTo>
                  <a:lnTo>
                    <a:pt x="1846" y="956"/>
                  </a:lnTo>
                  <a:lnTo>
                    <a:pt x="1863" y="981"/>
                  </a:lnTo>
                  <a:lnTo>
                    <a:pt x="1885" y="1003"/>
                  </a:lnTo>
                  <a:lnTo>
                    <a:pt x="1911" y="1020"/>
                  </a:lnTo>
                  <a:lnTo>
                    <a:pt x="1938" y="1034"/>
                  </a:lnTo>
                  <a:lnTo>
                    <a:pt x="1969" y="1042"/>
                  </a:lnTo>
                  <a:lnTo>
                    <a:pt x="2001" y="1044"/>
                  </a:lnTo>
                  <a:lnTo>
                    <a:pt x="2032" y="1042"/>
                  </a:lnTo>
                  <a:lnTo>
                    <a:pt x="2063" y="1034"/>
                  </a:lnTo>
                  <a:lnTo>
                    <a:pt x="2091" y="1020"/>
                  </a:lnTo>
                  <a:lnTo>
                    <a:pt x="2115" y="1003"/>
                  </a:lnTo>
                  <a:lnTo>
                    <a:pt x="2137" y="981"/>
                  </a:lnTo>
                  <a:lnTo>
                    <a:pt x="2155" y="956"/>
                  </a:lnTo>
                  <a:lnTo>
                    <a:pt x="2169" y="929"/>
                  </a:lnTo>
                  <a:lnTo>
                    <a:pt x="2177" y="897"/>
                  </a:lnTo>
                  <a:lnTo>
                    <a:pt x="2179" y="866"/>
                  </a:lnTo>
                  <a:lnTo>
                    <a:pt x="2177" y="834"/>
                  </a:lnTo>
                  <a:lnTo>
                    <a:pt x="2169" y="804"/>
                  </a:lnTo>
                  <a:lnTo>
                    <a:pt x="2155" y="776"/>
                  </a:lnTo>
                  <a:lnTo>
                    <a:pt x="2137" y="751"/>
                  </a:lnTo>
                  <a:lnTo>
                    <a:pt x="2115" y="729"/>
                  </a:lnTo>
                  <a:lnTo>
                    <a:pt x="2091" y="711"/>
                  </a:lnTo>
                  <a:lnTo>
                    <a:pt x="2063" y="699"/>
                  </a:lnTo>
                  <a:lnTo>
                    <a:pt x="2032" y="690"/>
                  </a:lnTo>
                  <a:lnTo>
                    <a:pt x="2001" y="687"/>
                  </a:lnTo>
                  <a:close/>
                  <a:moveTo>
                    <a:pt x="1301" y="687"/>
                  </a:moveTo>
                  <a:lnTo>
                    <a:pt x="1269" y="690"/>
                  </a:lnTo>
                  <a:lnTo>
                    <a:pt x="1239" y="699"/>
                  </a:lnTo>
                  <a:lnTo>
                    <a:pt x="1211" y="711"/>
                  </a:lnTo>
                  <a:lnTo>
                    <a:pt x="1186" y="729"/>
                  </a:lnTo>
                  <a:lnTo>
                    <a:pt x="1165" y="751"/>
                  </a:lnTo>
                  <a:lnTo>
                    <a:pt x="1146" y="776"/>
                  </a:lnTo>
                  <a:lnTo>
                    <a:pt x="1134" y="804"/>
                  </a:lnTo>
                  <a:lnTo>
                    <a:pt x="1126" y="834"/>
                  </a:lnTo>
                  <a:lnTo>
                    <a:pt x="1122" y="866"/>
                  </a:lnTo>
                  <a:lnTo>
                    <a:pt x="1126" y="897"/>
                  </a:lnTo>
                  <a:lnTo>
                    <a:pt x="1134" y="929"/>
                  </a:lnTo>
                  <a:lnTo>
                    <a:pt x="1146" y="956"/>
                  </a:lnTo>
                  <a:lnTo>
                    <a:pt x="1165" y="981"/>
                  </a:lnTo>
                  <a:lnTo>
                    <a:pt x="1186" y="1003"/>
                  </a:lnTo>
                  <a:lnTo>
                    <a:pt x="1211" y="1020"/>
                  </a:lnTo>
                  <a:lnTo>
                    <a:pt x="1239" y="1034"/>
                  </a:lnTo>
                  <a:lnTo>
                    <a:pt x="1269" y="1042"/>
                  </a:lnTo>
                  <a:lnTo>
                    <a:pt x="1301" y="1044"/>
                  </a:lnTo>
                  <a:lnTo>
                    <a:pt x="1334" y="1042"/>
                  </a:lnTo>
                  <a:lnTo>
                    <a:pt x="1364" y="1034"/>
                  </a:lnTo>
                  <a:lnTo>
                    <a:pt x="1392" y="1020"/>
                  </a:lnTo>
                  <a:lnTo>
                    <a:pt x="1416" y="1003"/>
                  </a:lnTo>
                  <a:lnTo>
                    <a:pt x="1438" y="981"/>
                  </a:lnTo>
                  <a:lnTo>
                    <a:pt x="1455" y="956"/>
                  </a:lnTo>
                  <a:lnTo>
                    <a:pt x="1469" y="929"/>
                  </a:lnTo>
                  <a:lnTo>
                    <a:pt x="1477" y="897"/>
                  </a:lnTo>
                  <a:lnTo>
                    <a:pt x="1479" y="866"/>
                  </a:lnTo>
                  <a:lnTo>
                    <a:pt x="1477" y="834"/>
                  </a:lnTo>
                  <a:lnTo>
                    <a:pt x="1469" y="804"/>
                  </a:lnTo>
                  <a:lnTo>
                    <a:pt x="1455" y="776"/>
                  </a:lnTo>
                  <a:lnTo>
                    <a:pt x="1438" y="751"/>
                  </a:lnTo>
                  <a:lnTo>
                    <a:pt x="1416" y="729"/>
                  </a:lnTo>
                  <a:lnTo>
                    <a:pt x="1392" y="711"/>
                  </a:lnTo>
                  <a:lnTo>
                    <a:pt x="1364" y="699"/>
                  </a:lnTo>
                  <a:lnTo>
                    <a:pt x="1334" y="690"/>
                  </a:lnTo>
                  <a:lnTo>
                    <a:pt x="1301" y="687"/>
                  </a:lnTo>
                  <a:close/>
                  <a:moveTo>
                    <a:pt x="602" y="687"/>
                  </a:moveTo>
                  <a:lnTo>
                    <a:pt x="569" y="690"/>
                  </a:lnTo>
                  <a:lnTo>
                    <a:pt x="539" y="699"/>
                  </a:lnTo>
                  <a:lnTo>
                    <a:pt x="512" y="711"/>
                  </a:lnTo>
                  <a:lnTo>
                    <a:pt x="486" y="729"/>
                  </a:lnTo>
                  <a:lnTo>
                    <a:pt x="465" y="751"/>
                  </a:lnTo>
                  <a:lnTo>
                    <a:pt x="447" y="776"/>
                  </a:lnTo>
                  <a:lnTo>
                    <a:pt x="434" y="804"/>
                  </a:lnTo>
                  <a:lnTo>
                    <a:pt x="426" y="834"/>
                  </a:lnTo>
                  <a:lnTo>
                    <a:pt x="422" y="866"/>
                  </a:lnTo>
                  <a:lnTo>
                    <a:pt x="426" y="897"/>
                  </a:lnTo>
                  <a:lnTo>
                    <a:pt x="434" y="929"/>
                  </a:lnTo>
                  <a:lnTo>
                    <a:pt x="447" y="956"/>
                  </a:lnTo>
                  <a:lnTo>
                    <a:pt x="465" y="981"/>
                  </a:lnTo>
                  <a:lnTo>
                    <a:pt x="486" y="1003"/>
                  </a:lnTo>
                  <a:lnTo>
                    <a:pt x="512" y="1020"/>
                  </a:lnTo>
                  <a:lnTo>
                    <a:pt x="539" y="1034"/>
                  </a:lnTo>
                  <a:lnTo>
                    <a:pt x="569" y="1042"/>
                  </a:lnTo>
                  <a:lnTo>
                    <a:pt x="602" y="1044"/>
                  </a:lnTo>
                  <a:lnTo>
                    <a:pt x="634" y="1042"/>
                  </a:lnTo>
                  <a:lnTo>
                    <a:pt x="664" y="1034"/>
                  </a:lnTo>
                  <a:lnTo>
                    <a:pt x="692" y="1020"/>
                  </a:lnTo>
                  <a:lnTo>
                    <a:pt x="716" y="1003"/>
                  </a:lnTo>
                  <a:lnTo>
                    <a:pt x="738" y="981"/>
                  </a:lnTo>
                  <a:lnTo>
                    <a:pt x="756" y="956"/>
                  </a:lnTo>
                  <a:lnTo>
                    <a:pt x="769" y="929"/>
                  </a:lnTo>
                  <a:lnTo>
                    <a:pt x="777" y="897"/>
                  </a:lnTo>
                  <a:lnTo>
                    <a:pt x="780" y="866"/>
                  </a:lnTo>
                  <a:lnTo>
                    <a:pt x="777" y="834"/>
                  </a:lnTo>
                  <a:lnTo>
                    <a:pt x="769" y="804"/>
                  </a:lnTo>
                  <a:lnTo>
                    <a:pt x="756" y="776"/>
                  </a:lnTo>
                  <a:lnTo>
                    <a:pt x="738" y="751"/>
                  </a:lnTo>
                  <a:lnTo>
                    <a:pt x="716" y="729"/>
                  </a:lnTo>
                  <a:lnTo>
                    <a:pt x="692" y="711"/>
                  </a:lnTo>
                  <a:lnTo>
                    <a:pt x="664" y="699"/>
                  </a:lnTo>
                  <a:lnTo>
                    <a:pt x="634" y="690"/>
                  </a:lnTo>
                  <a:lnTo>
                    <a:pt x="602" y="687"/>
                  </a:lnTo>
                  <a:close/>
                  <a:moveTo>
                    <a:pt x="150" y="0"/>
                  </a:moveTo>
                  <a:lnTo>
                    <a:pt x="2452" y="0"/>
                  </a:lnTo>
                  <a:lnTo>
                    <a:pt x="2482" y="3"/>
                  </a:lnTo>
                  <a:lnTo>
                    <a:pt x="2510" y="12"/>
                  </a:lnTo>
                  <a:lnTo>
                    <a:pt x="2535" y="25"/>
                  </a:lnTo>
                  <a:lnTo>
                    <a:pt x="2557" y="44"/>
                  </a:lnTo>
                  <a:lnTo>
                    <a:pt x="2576" y="66"/>
                  </a:lnTo>
                  <a:lnTo>
                    <a:pt x="2589" y="91"/>
                  </a:lnTo>
                  <a:lnTo>
                    <a:pt x="2599" y="119"/>
                  </a:lnTo>
                  <a:lnTo>
                    <a:pt x="2601" y="149"/>
                  </a:lnTo>
                  <a:lnTo>
                    <a:pt x="2601" y="1641"/>
                  </a:lnTo>
                  <a:lnTo>
                    <a:pt x="2599" y="1671"/>
                  </a:lnTo>
                  <a:lnTo>
                    <a:pt x="2589" y="1700"/>
                  </a:lnTo>
                  <a:lnTo>
                    <a:pt x="2576" y="1726"/>
                  </a:lnTo>
                  <a:lnTo>
                    <a:pt x="2557" y="1748"/>
                  </a:lnTo>
                  <a:lnTo>
                    <a:pt x="2535" y="1765"/>
                  </a:lnTo>
                  <a:lnTo>
                    <a:pt x="2510" y="1779"/>
                  </a:lnTo>
                  <a:lnTo>
                    <a:pt x="2482" y="1788"/>
                  </a:lnTo>
                  <a:lnTo>
                    <a:pt x="2452" y="1790"/>
                  </a:lnTo>
                  <a:lnTo>
                    <a:pt x="2189" y="1790"/>
                  </a:lnTo>
                  <a:lnTo>
                    <a:pt x="2189" y="2335"/>
                  </a:lnTo>
                  <a:lnTo>
                    <a:pt x="2186" y="2356"/>
                  </a:lnTo>
                  <a:lnTo>
                    <a:pt x="2179" y="2374"/>
                  </a:lnTo>
                  <a:lnTo>
                    <a:pt x="2166" y="2388"/>
                  </a:lnTo>
                  <a:lnTo>
                    <a:pt x="2151" y="2400"/>
                  </a:lnTo>
                  <a:lnTo>
                    <a:pt x="2134" y="2407"/>
                  </a:lnTo>
                  <a:lnTo>
                    <a:pt x="2115" y="2410"/>
                  </a:lnTo>
                  <a:lnTo>
                    <a:pt x="2097" y="2408"/>
                  </a:lnTo>
                  <a:lnTo>
                    <a:pt x="2078" y="2401"/>
                  </a:lnTo>
                  <a:lnTo>
                    <a:pt x="2061" y="2388"/>
                  </a:lnTo>
                  <a:lnTo>
                    <a:pt x="1464" y="1790"/>
                  </a:lnTo>
                  <a:lnTo>
                    <a:pt x="150" y="1790"/>
                  </a:lnTo>
                  <a:lnTo>
                    <a:pt x="120" y="1788"/>
                  </a:lnTo>
                  <a:lnTo>
                    <a:pt x="92" y="1779"/>
                  </a:lnTo>
                  <a:lnTo>
                    <a:pt x="66" y="1765"/>
                  </a:lnTo>
                  <a:lnTo>
                    <a:pt x="44" y="1748"/>
                  </a:lnTo>
                  <a:lnTo>
                    <a:pt x="26" y="1726"/>
                  </a:lnTo>
                  <a:lnTo>
                    <a:pt x="12" y="1700"/>
                  </a:lnTo>
                  <a:lnTo>
                    <a:pt x="4" y="1671"/>
                  </a:lnTo>
                  <a:lnTo>
                    <a:pt x="0" y="1641"/>
                  </a:lnTo>
                  <a:lnTo>
                    <a:pt x="0" y="149"/>
                  </a:lnTo>
                  <a:lnTo>
                    <a:pt x="4" y="119"/>
                  </a:lnTo>
                  <a:lnTo>
                    <a:pt x="12" y="91"/>
                  </a:lnTo>
                  <a:lnTo>
                    <a:pt x="26" y="66"/>
                  </a:lnTo>
                  <a:lnTo>
                    <a:pt x="44" y="44"/>
                  </a:lnTo>
                  <a:lnTo>
                    <a:pt x="66" y="25"/>
                  </a:lnTo>
                  <a:lnTo>
                    <a:pt x="92" y="12"/>
                  </a:lnTo>
                  <a:lnTo>
                    <a:pt x="120" y="3"/>
                  </a:lnTo>
                  <a:lnTo>
                    <a:pt x="1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7" name="Group 136"/>
          <p:cNvGrpSpPr>
            <a:grpSpLocks noChangeAspect="1"/>
          </p:cNvGrpSpPr>
          <p:nvPr/>
        </p:nvGrpSpPr>
        <p:grpSpPr bwMode="auto">
          <a:xfrm>
            <a:off x="6987189" y="4132226"/>
            <a:ext cx="344577" cy="329195"/>
            <a:chOff x="3002" y="2187"/>
            <a:chExt cx="784" cy="749"/>
          </a:xfrm>
          <a:solidFill>
            <a:schemeClr val="accent4"/>
          </a:solidFill>
        </p:grpSpPr>
        <p:sp>
          <p:nvSpPr>
            <p:cNvPr id="38" name="Freeform 138"/>
            <p:cNvSpPr>
              <a:spLocks/>
            </p:cNvSpPr>
            <p:nvPr/>
          </p:nvSpPr>
          <p:spPr bwMode="auto">
            <a:xfrm>
              <a:off x="3101" y="2187"/>
              <a:ext cx="176" cy="176"/>
            </a:xfrm>
            <a:custGeom>
              <a:avLst/>
              <a:gdLst>
                <a:gd name="T0" fmla="*/ 440 w 879"/>
                <a:gd name="T1" fmla="*/ 0 h 879"/>
                <a:gd name="T2" fmla="*/ 494 w 879"/>
                <a:gd name="T3" fmla="*/ 2 h 879"/>
                <a:gd name="T4" fmla="*/ 548 w 879"/>
                <a:gd name="T5" fmla="*/ 13 h 879"/>
                <a:gd name="T6" fmla="*/ 598 w 879"/>
                <a:gd name="T7" fmla="*/ 28 h 879"/>
                <a:gd name="T8" fmla="*/ 646 w 879"/>
                <a:gd name="T9" fmla="*/ 51 h 879"/>
                <a:gd name="T10" fmla="*/ 691 w 879"/>
                <a:gd name="T11" fmla="*/ 78 h 879"/>
                <a:gd name="T12" fmla="*/ 731 w 879"/>
                <a:gd name="T13" fmla="*/ 111 h 879"/>
                <a:gd name="T14" fmla="*/ 768 w 879"/>
                <a:gd name="T15" fmla="*/ 148 h 879"/>
                <a:gd name="T16" fmla="*/ 801 w 879"/>
                <a:gd name="T17" fmla="*/ 188 h 879"/>
                <a:gd name="T18" fmla="*/ 828 w 879"/>
                <a:gd name="T19" fmla="*/ 232 h 879"/>
                <a:gd name="T20" fmla="*/ 849 w 879"/>
                <a:gd name="T21" fmla="*/ 280 h 879"/>
                <a:gd name="T22" fmla="*/ 866 w 879"/>
                <a:gd name="T23" fmla="*/ 331 h 879"/>
                <a:gd name="T24" fmla="*/ 876 w 879"/>
                <a:gd name="T25" fmla="*/ 383 h 879"/>
                <a:gd name="T26" fmla="*/ 879 w 879"/>
                <a:gd name="T27" fmla="*/ 439 h 879"/>
                <a:gd name="T28" fmla="*/ 876 w 879"/>
                <a:gd name="T29" fmla="*/ 494 h 879"/>
                <a:gd name="T30" fmla="*/ 866 w 879"/>
                <a:gd name="T31" fmla="*/ 548 h 879"/>
                <a:gd name="T32" fmla="*/ 849 w 879"/>
                <a:gd name="T33" fmla="*/ 598 h 879"/>
                <a:gd name="T34" fmla="*/ 828 w 879"/>
                <a:gd name="T35" fmla="*/ 646 h 879"/>
                <a:gd name="T36" fmla="*/ 801 w 879"/>
                <a:gd name="T37" fmla="*/ 691 h 879"/>
                <a:gd name="T38" fmla="*/ 768 w 879"/>
                <a:gd name="T39" fmla="*/ 731 h 879"/>
                <a:gd name="T40" fmla="*/ 731 w 879"/>
                <a:gd name="T41" fmla="*/ 768 h 879"/>
                <a:gd name="T42" fmla="*/ 691 w 879"/>
                <a:gd name="T43" fmla="*/ 800 h 879"/>
                <a:gd name="T44" fmla="*/ 646 w 879"/>
                <a:gd name="T45" fmla="*/ 828 h 879"/>
                <a:gd name="T46" fmla="*/ 598 w 879"/>
                <a:gd name="T47" fmla="*/ 849 h 879"/>
                <a:gd name="T48" fmla="*/ 548 w 879"/>
                <a:gd name="T49" fmla="*/ 866 h 879"/>
                <a:gd name="T50" fmla="*/ 494 w 879"/>
                <a:gd name="T51" fmla="*/ 875 h 879"/>
                <a:gd name="T52" fmla="*/ 440 w 879"/>
                <a:gd name="T53" fmla="*/ 879 h 879"/>
                <a:gd name="T54" fmla="*/ 385 w 879"/>
                <a:gd name="T55" fmla="*/ 875 h 879"/>
                <a:gd name="T56" fmla="*/ 331 w 879"/>
                <a:gd name="T57" fmla="*/ 866 h 879"/>
                <a:gd name="T58" fmla="*/ 280 w 879"/>
                <a:gd name="T59" fmla="*/ 849 h 879"/>
                <a:gd name="T60" fmla="*/ 232 w 879"/>
                <a:gd name="T61" fmla="*/ 828 h 879"/>
                <a:gd name="T62" fmla="*/ 188 w 879"/>
                <a:gd name="T63" fmla="*/ 800 h 879"/>
                <a:gd name="T64" fmla="*/ 148 w 879"/>
                <a:gd name="T65" fmla="*/ 768 h 879"/>
                <a:gd name="T66" fmla="*/ 111 w 879"/>
                <a:gd name="T67" fmla="*/ 731 h 879"/>
                <a:gd name="T68" fmla="*/ 79 w 879"/>
                <a:gd name="T69" fmla="*/ 691 h 879"/>
                <a:gd name="T70" fmla="*/ 51 w 879"/>
                <a:gd name="T71" fmla="*/ 646 h 879"/>
                <a:gd name="T72" fmla="*/ 29 w 879"/>
                <a:gd name="T73" fmla="*/ 598 h 879"/>
                <a:gd name="T74" fmla="*/ 13 w 879"/>
                <a:gd name="T75" fmla="*/ 548 h 879"/>
                <a:gd name="T76" fmla="*/ 3 w 879"/>
                <a:gd name="T77" fmla="*/ 494 h 879"/>
                <a:gd name="T78" fmla="*/ 0 w 879"/>
                <a:gd name="T79" fmla="*/ 439 h 879"/>
                <a:gd name="T80" fmla="*/ 3 w 879"/>
                <a:gd name="T81" fmla="*/ 383 h 879"/>
                <a:gd name="T82" fmla="*/ 13 w 879"/>
                <a:gd name="T83" fmla="*/ 331 h 879"/>
                <a:gd name="T84" fmla="*/ 29 w 879"/>
                <a:gd name="T85" fmla="*/ 280 h 879"/>
                <a:gd name="T86" fmla="*/ 51 w 879"/>
                <a:gd name="T87" fmla="*/ 232 h 879"/>
                <a:gd name="T88" fmla="*/ 79 w 879"/>
                <a:gd name="T89" fmla="*/ 188 h 879"/>
                <a:gd name="T90" fmla="*/ 111 w 879"/>
                <a:gd name="T91" fmla="*/ 148 h 879"/>
                <a:gd name="T92" fmla="*/ 148 w 879"/>
                <a:gd name="T93" fmla="*/ 111 h 879"/>
                <a:gd name="T94" fmla="*/ 188 w 879"/>
                <a:gd name="T95" fmla="*/ 78 h 879"/>
                <a:gd name="T96" fmla="*/ 232 w 879"/>
                <a:gd name="T97" fmla="*/ 51 h 879"/>
                <a:gd name="T98" fmla="*/ 280 w 879"/>
                <a:gd name="T99" fmla="*/ 28 h 879"/>
                <a:gd name="T100" fmla="*/ 331 w 879"/>
                <a:gd name="T101" fmla="*/ 13 h 879"/>
                <a:gd name="T102" fmla="*/ 385 w 879"/>
                <a:gd name="T103" fmla="*/ 2 h 879"/>
                <a:gd name="T104" fmla="*/ 440 w 879"/>
                <a:gd name="T105" fmla="*/ 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79" h="879">
                  <a:moveTo>
                    <a:pt x="440" y="0"/>
                  </a:moveTo>
                  <a:lnTo>
                    <a:pt x="494" y="2"/>
                  </a:lnTo>
                  <a:lnTo>
                    <a:pt x="548" y="13"/>
                  </a:lnTo>
                  <a:lnTo>
                    <a:pt x="598" y="28"/>
                  </a:lnTo>
                  <a:lnTo>
                    <a:pt x="646" y="51"/>
                  </a:lnTo>
                  <a:lnTo>
                    <a:pt x="691" y="78"/>
                  </a:lnTo>
                  <a:lnTo>
                    <a:pt x="731" y="111"/>
                  </a:lnTo>
                  <a:lnTo>
                    <a:pt x="768" y="148"/>
                  </a:lnTo>
                  <a:lnTo>
                    <a:pt x="801" y="188"/>
                  </a:lnTo>
                  <a:lnTo>
                    <a:pt x="828" y="232"/>
                  </a:lnTo>
                  <a:lnTo>
                    <a:pt x="849" y="280"/>
                  </a:lnTo>
                  <a:lnTo>
                    <a:pt x="866" y="331"/>
                  </a:lnTo>
                  <a:lnTo>
                    <a:pt x="876" y="383"/>
                  </a:lnTo>
                  <a:lnTo>
                    <a:pt x="879" y="439"/>
                  </a:lnTo>
                  <a:lnTo>
                    <a:pt x="876" y="494"/>
                  </a:lnTo>
                  <a:lnTo>
                    <a:pt x="866" y="548"/>
                  </a:lnTo>
                  <a:lnTo>
                    <a:pt x="849" y="598"/>
                  </a:lnTo>
                  <a:lnTo>
                    <a:pt x="828" y="646"/>
                  </a:lnTo>
                  <a:lnTo>
                    <a:pt x="801" y="691"/>
                  </a:lnTo>
                  <a:lnTo>
                    <a:pt x="768" y="731"/>
                  </a:lnTo>
                  <a:lnTo>
                    <a:pt x="731" y="768"/>
                  </a:lnTo>
                  <a:lnTo>
                    <a:pt x="691" y="800"/>
                  </a:lnTo>
                  <a:lnTo>
                    <a:pt x="646" y="828"/>
                  </a:lnTo>
                  <a:lnTo>
                    <a:pt x="598" y="849"/>
                  </a:lnTo>
                  <a:lnTo>
                    <a:pt x="548" y="866"/>
                  </a:lnTo>
                  <a:lnTo>
                    <a:pt x="494" y="875"/>
                  </a:lnTo>
                  <a:lnTo>
                    <a:pt x="440" y="879"/>
                  </a:lnTo>
                  <a:lnTo>
                    <a:pt x="385" y="875"/>
                  </a:lnTo>
                  <a:lnTo>
                    <a:pt x="331" y="866"/>
                  </a:lnTo>
                  <a:lnTo>
                    <a:pt x="280" y="849"/>
                  </a:lnTo>
                  <a:lnTo>
                    <a:pt x="232" y="828"/>
                  </a:lnTo>
                  <a:lnTo>
                    <a:pt x="188" y="800"/>
                  </a:lnTo>
                  <a:lnTo>
                    <a:pt x="148" y="768"/>
                  </a:lnTo>
                  <a:lnTo>
                    <a:pt x="111" y="731"/>
                  </a:lnTo>
                  <a:lnTo>
                    <a:pt x="79" y="691"/>
                  </a:lnTo>
                  <a:lnTo>
                    <a:pt x="51" y="646"/>
                  </a:lnTo>
                  <a:lnTo>
                    <a:pt x="29" y="598"/>
                  </a:lnTo>
                  <a:lnTo>
                    <a:pt x="13" y="548"/>
                  </a:lnTo>
                  <a:lnTo>
                    <a:pt x="3" y="494"/>
                  </a:lnTo>
                  <a:lnTo>
                    <a:pt x="0" y="439"/>
                  </a:lnTo>
                  <a:lnTo>
                    <a:pt x="3" y="383"/>
                  </a:lnTo>
                  <a:lnTo>
                    <a:pt x="13" y="331"/>
                  </a:lnTo>
                  <a:lnTo>
                    <a:pt x="29" y="280"/>
                  </a:lnTo>
                  <a:lnTo>
                    <a:pt x="51" y="232"/>
                  </a:lnTo>
                  <a:lnTo>
                    <a:pt x="79" y="188"/>
                  </a:lnTo>
                  <a:lnTo>
                    <a:pt x="111" y="148"/>
                  </a:lnTo>
                  <a:lnTo>
                    <a:pt x="148" y="111"/>
                  </a:lnTo>
                  <a:lnTo>
                    <a:pt x="188" y="78"/>
                  </a:lnTo>
                  <a:lnTo>
                    <a:pt x="232" y="51"/>
                  </a:lnTo>
                  <a:lnTo>
                    <a:pt x="280" y="28"/>
                  </a:lnTo>
                  <a:lnTo>
                    <a:pt x="331" y="13"/>
                  </a:lnTo>
                  <a:lnTo>
                    <a:pt x="385" y="2"/>
                  </a:lnTo>
                  <a:lnTo>
                    <a:pt x="4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39"/>
            <p:cNvSpPr>
              <a:spLocks/>
            </p:cNvSpPr>
            <p:nvPr/>
          </p:nvSpPr>
          <p:spPr bwMode="auto">
            <a:xfrm>
              <a:off x="3088" y="2365"/>
              <a:ext cx="342" cy="568"/>
            </a:xfrm>
            <a:custGeom>
              <a:avLst/>
              <a:gdLst>
                <a:gd name="T0" fmla="*/ 448 w 1709"/>
                <a:gd name="T1" fmla="*/ 3 h 2837"/>
                <a:gd name="T2" fmla="*/ 492 w 1709"/>
                <a:gd name="T3" fmla="*/ 11 h 2837"/>
                <a:gd name="T4" fmla="*/ 544 w 1709"/>
                <a:gd name="T5" fmla="*/ 25 h 2837"/>
                <a:gd name="T6" fmla="*/ 665 w 1709"/>
                <a:gd name="T7" fmla="*/ 90 h 2837"/>
                <a:gd name="T8" fmla="*/ 760 w 1709"/>
                <a:gd name="T9" fmla="*/ 189 h 2837"/>
                <a:gd name="T10" fmla="*/ 846 w 1709"/>
                <a:gd name="T11" fmla="*/ 305 h 2837"/>
                <a:gd name="T12" fmla="*/ 953 w 1709"/>
                <a:gd name="T13" fmla="*/ 440 h 2837"/>
                <a:gd name="T14" fmla="*/ 1045 w 1709"/>
                <a:gd name="T15" fmla="*/ 533 h 2837"/>
                <a:gd name="T16" fmla="*/ 1133 w 1709"/>
                <a:gd name="T17" fmla="*/ 588 h 2837"/>
                <a:gd name="T18" fmla="*/ 1228 w 1709"/>
                <a:gd name="T19" fmla="*/ 607 h 2837"/>
                <a:gd name="T20" fmla="*/ 1339 w 1709"/>
                <a:gd name="T21" fmla="*/ 592 h 2837"/>
                <a:gd name="T22" fmla="*/ 1477 w 1709"/>
                <a:gd name="T23" fmla="*/ 547 h 2837"/>
                <a:gd name="T24" fmla="*/ 1566 w 1709"/>
                <a:gd name="T25" fmla="*/ 538 h 2837"/>
                <a:gd name="T26" fmla="*/ 1645 w 1709"/>
                <a:gd name="T27" fmla="*/ 573 h 2837"/>
                <a:gd name="T28" fmla="*/ 1697 w 1709"/>
                <a:gd name="T29" fmla="*/ 645 h 2837"/>
                <a:gd name="T30" fmla="*/ 1707 w 1709"/>
                <a:gd name="T31" fmla="*/ 734 h 2837"/>
                <a:gd name="T32" fmla="*/ 1671 w 1709"/>
                <a:gd name="T33" fmla="*/ 813 h 2837"/>
                <a:gd name="T34" fmla="*/ 1600 w 1709"/>
                <a:gd name="T35" fmla="*/ 866 h 2837"/>
                <a:gd name="T36" fmla="*/ 1402 w 1709"/>
                <a:gd name="T37" fmla="*/ 926 h 2837"/>
                <a:gd name="T38" fmla="*/ 1230 w 1709"/>
                <a:gd name="T39" fmla="*/ 944 h 2837"/>
                <a:gd name="T40" fmla="*/ 1071 w 1709"/>
                <a:gd name="T41" fmla="*/ 924 h 2837"/>
                <a:gd name="T42" fmla="*/ 931 w 1709"/>
                <a:gd name="T43" fmla="*/ 865 h 2837"/>
                <a:gd name="T44" fmla="*/ 808 w 1709"/>
                <a:gd name="T45" fmla="*/ 777 h 2837"/>
                <a:gd name="T46" fmla="*/ 1158 w 1709"/>
                <a:gd name="T47" fmla="*/ 1257 h 2837"/>
                <a:gd name="T48" fmla="*/ 1262 w 1709"/>
                <a:gd name="T49" fmla="*/ 1287 h 2837"/>
                <a:gd name="T50" fmla="*/ 1336 w 1709"/>
                <a:gd name="T51" fmla="*/ 1364 h 2837"/>
                <a:gd name="T52" fmla="*/ 1495 w 1709"/>
                <a:gd name="T53" fmla="*/ 2612 h 2837"/>
                <a:gd name="T54" fmla="*/ 1478 w 1709"/>
                <a:gd name="T55" fmla="*/ 2715 h 2837"/>
                <a:gd name="T56" fmla="*/ 1415 w 1709"/>
                <a:gd name="T57" fmla="*/ 2796 h 2837"/>
                <a:gd name="T58" fmla="*/ 1317 w 1709"/>
                <a:gd name="T59" fmla="*/ 2836 h 2837"/>
                <a:gd name="T60" fmla="*/ 1229 w 1709"/>
                <a:gd name="T61" fmla="*/ 2826 h 2837"/>
                <a:gd name="T62" fmla="*/ 1148 w 1709"/>
                <a:gd name="T63" fmla="*/ 2775 h 2837"/>
                <a:gd name="T64" fmla="*/ 1101 w 1709"/>
                <a:gd name="T65" fmla="*/ 2692 h 2837"/>
                <a:gd name="T66" fmla="*/ 436 w 1709"/>
                <a:gd name="T67" fmla="*/ 1661 h 2837"/>
                <a:gd name="T68" fmla="*/ 320 w 1709"/>
                <a:gd name="T69" fmla="*/ 1655 h 2837"/>
                <a:gd name="T70" fmla="*/ 200 w 1709"/>
                <a:gd name="T71" fmla="*/ 1616 h 2837"/>
                <a:gd name="T72" fmla="*/ 98 w 1709"/>
                <a:gd name="T73" fmla="*/ 1544 h 2837"/>
                <a:gd name="T74" fmla="*/ 28 w 1709"/>
                <a:gd name="T75" fmla="*/ 1445 h 2837"/>
                <a:gd name="T76" fmla="*/ 0 w 1709"/>
                <a:gd name="T77" fmla="*/ 1322 h 2837"/>
                <a:gd name="T78" fmla="*/ 13 w 1709"/>
                <a:gd name="T79" fmla="*/ 265 h 2837"/>
                <a:gd name="T80" fmla="*/ 70 w 1709"/>
                <a:gd name="T81" fmla="*/ 158 h 2837"/>
                <a:gd name="T82" fmla="*/ 161 w 1709"/>
                <a:gd name="T83" fmla="*/ 77 h 2837"/>
                <a:gd name="T84" fmla="*/ 269 w 1709"/>
                <a:gd name="T85" fmla="*/ 23 h 2837"/>
                <a:gd name="T86" fmla="*/ 310 w 1709"/>
                <a:gd name="T87" fmla="*/ 12 h 2837"/>
                <a:gd name="T88" fmla="*/ 348 w 1709"/>
                <a:gd name="T89" fmla="*/ 5 h 2837"/>
                <a:gd name="T90" fmla="*/ 407 w 1709"/>
                <a:gd name="T91" fmla="*/ 0 h 28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709" h="2837">
                  <a:moveTo>
                    <a:pt x="407" y="0"/>
                  </a:moveTo>
                  <a:lnTo>
                    <a:pt x="428" y="0"/>
                  </a:lnTo>
                  <a:lnTo>
                    <a:pt x="448" y="3"/>
                  </a:lnTo>
                  <a:lnTo>
                    <a:pt x="466" y="5"/>
                  </a:lnTo>
                  <a:lnTo>
                    <a:pt x="480" y="8"/>
                  </a:lnTo>
                  <a:lnTo>
                    <a:pt x="492" y="11"/>
                  </a:lnTo>
                  <a:lnTo>
                    <a:pt x="500" y="12"/>
                  </a:lnTo>
                  <a:lnTo>
                    <a:pt x="503" y="13"/>
                  </a:lnTo>
                  <a:lnTo>
                    <a:pt x="544" y="25"/>
                  </a:lnTo>
                  <a:lnTo>
                    <a:pt x="586" y="43"/>
                  </a:lnTo>
                  <a:lnTo>
                    <a:pt x="627" y="63"/>
                  </a:lnTo>
                  <a:lnTo>
                    <a:pt x="665" y="90"/>
                  </a:lnTo>
                  <a:lnTo>
                    <a:pt x="700" y="118"/>
                  </a:lnTo>
                  <a:lnTo>
                    <a:pt x="733" y="152"/>
                  </a:lnTo>
                  <a:lnTo>
                    <a:pt x="760" y="189"/>
                  </a:lnTo>
                  <a:lnTo>
                    <a:pt x="761" y="191"/>
                  </a:lnTo>
                  <a:lnTo>
                    <a:pt x="805" y="251"/>
                  </a:lnTo>
                  <a:lnTo>
                    <a:pt x="846" y="305"/>
                  </a:lnTo>
                  <a:lnTo>
                    <a:pt x="884" y="355"/>
                  </a:lnTo>
                  <a:lnTo>
                    <a:pt x="919" y="399"/>
                  </a:lnTo>
                  <a:lnTo>
                    <a:pt x="953" y="440"/>
                  </a:lnTo>
                  <a:lnTo>
                    <a:pt x="985" y="476"/>
                  </a:lnTo>
                  <a:lnTo>
                    <a:pt x="1015" y="507"/>
                  </a:lnTo>
                  <a:lnTo>
                    <a:pt x="1045" y="533"/>
                  </a:lnTo>
                  <a:lnTo>
                    <a:pt x="1074" y="556"/>
                  </a:lnTo>
                  <a:lnTo>
                    <a:pt x="1104" y="573"/>
                  </a:lnTo>
                  <a:lnTo>
                    <a:pt x="1133" y="588"/>
                  </a:lnTo>
                  <a:lnTo>
                    <a:pt x="1164" y="598"/>
                  </a:lnTo>
                  <a:lnTo>
                    <a:pt x="1195" y="604"/>
                  </a:lnTo>
                  <a:lnTo>
                    <a:pt x="1228" y="607"/>
                  </a:lnTo>
                  <a:lnTo>
                    <a:pt x="1262" y="606"/>
                  </a:lnTo>
                  <a:lnTo>
                    <a:pt x="1299" y="601"/>
                  </a:lnTo>
                  <a:lnTo>
                    <a:pt x="1339" y="592"/>
                  </a:lnTo>
                  <a:lnTo>
                    <a:pt x="1382" y="581"/>
                  </a:lnTo>
                  <a:lnTo>
                    <a:pt x="1427" y="565"/>
                  </a:lnTo>
                  <a:lnTo>
                    <a:pt x="1477" y="547"/>
                  </a:lnTo>
                  <a:lnTo>
                    <a:pt x="1507" y="539"/>
                  </a:lnTo>
                  <a:lnTo>
                    <a:pt x="1536" y="535"/>
                  </a:lnTo>
                  <a:lnTo>
                    <a:pt x="1566" y="538"/>
                  </a:lnTo>
                  <a:lnTo>
                    <a:pt x="1594" y="545"/>
                  </a:lnTo>
                  <a:lnTo>
                    <a:pt x="1621" y="557"/>
                  </a:lnTo>
                  <a:lnTo>
                    <a:pt x="1645" y="573"/>
                  </a:lnTo>
                  <a:lnTo>
                    <a:pt x="1666" y="594"/>
                  </a:lnTo>
                  <a:lnTo>
                    <a:pt x="1684" y="617"/>
                  </a:lnTo>
                  <a:lnTo>
                    <a:pt x="1697" y="645"/>
                  </a:lnTo>
                  <a:lnTo>
                    <a:pt x="1705" y="675"/>
                  </a:lnTo>
                  <a:lnTo>
                    <a:pt x="1709" y="704"/>
                  </a:lnTo>
                  <a:lnTo>
                    <a:pt x="1707" y="734"/>
                  </a:lnTo>
                  <a:lnTo>
                    <a:pt x="1700" y="763"/>
                  </a:lnTo>
                  <a:lnTo>
                    <a:pt x="1688" y="789"/>
                  </a:lnTo>
                  <a:lnTo>
                    <a:pt x="1671" y="813"/>
                  </a:lnTo>
                  <a:lnTo>
                    <a:pt x="1651" y="834"/>
                  </a:lnTo>
                  <a:lnTo>
                    <a:pt x="1627" y="852"/>
                  </a:lnTo>
                  <a:lnTo>
                    <a:pt x="1600" y="866"/>
                  </a:lnTo>
                  <a:lnTo>
                    <a:pt x="1530" y="890"/>
                  </a:lnTo>
                  <a:lnTo>
                    <a:pt x="1464" y="911"/>
                  </a:lnTo>
                  <a:lnTo>
                    <a:pt x="1402" y="926"/>
                  </a:lnTo>
                  <a:lnTo>
                    <a:pt x="1342" y="936"/>
                  </a:lnTo>
                  <a:lnTo>
                    <a:pt x="1285" y="943"/>
                  </a:lnTo>
                  <a:lnTo>
                    <a:pt x="1230" y="944"/>
                  </a:lnTo>
                  <a:lnTo>
                    <a:pt x="1174" y="942"/>
                  </a:lnTo>
                  <a:lnTo>
                    <a:pt x="1121" y="936"/>
                  </a:lnTo>
                  <a:lnTo>
                    <a:pt x="1071" y="924"/>
                  </a:lnTo>
                  <a:lnTo>
                    <a:pt x="1022" y="908"/>
                  </a:lnTo>
                  <a:lnTo>
                    <a:pt x="975" y="889"/>
                  </a:lnTo>
                  <a:lnTo>
                    <a:pt x="931" y="865"/>
                  </a:lnTo>
                  <a:lnTo>
                    <a:pt x="889" y="839"/>
                  </a:lnTo>
                  <a:lnTo>
                    <a:pt x="847" y="809"/>
                  </a:lnTo>
                  <a:lnTo>
                    <a:pt x="808" y="777"/>
                  </a:lnTo>
                  <a:lnTo>
                    <a:pt x="808" y="1257"/>
                  </a:lnTo>
                  <a:lnTo>
                    <a:pt x="1158" y="1257"/>
                  </a:lnTo>
                  <a:lnTo>
                    <a:pt x="1158" y="1257"/>
                  </a:lnTo>
                  <a:lnTo>
                    <a:pt x="1195" y="1261"/>
                  </a:lnTo>
                  <a:lnTo>
                    <a:pt x="1230" y="1270"/>
                  </a:lnTo>
                  <a:lnTo>
                    <a:pt x="1262" y="1287"/>
                  </a:lnTo>
                  <a:lnTo>
                    <a:pt x="1291" y="1308"/>
                  </a:lnTo>
                  <a:lnTo>
                    <a:pt x="1316" y="1335"/>
                  </a:lnTo>
                  <a:lnTo>
                    <a:pt x="1336" y="1364"/>
                  </a:lnTo>
                  <a:lnTo>
                    <a:pt x="1351" y="1399"/>
                  </a:lnTo>
                  <a:lnTo>
                    <a:pt x="1358" y="1436"/>
                  </a:lnTo>
                  <a:lnTo>
                    <a:pt x="1495" y="2612"/>
                  </a:lnTo>
                  <a:lnTo>
                    <a:pt x="1495" y="2648"/>
                  </a:lnTo>
                  <a:lnTo>
                    <a:pt x="1490" y="2683"/>
                  </a:lnTo>
                  <a:lnTo>
                    <a:pt x="1478" y="2715"/>
                  </a:lnTo>
                  <a:lnTo>
                    <a:pt x="1463" y="2746"/>
                  </a:lnTo>
                  <a:lnTo>
                    <a:pt x="1441" y="2773"/>
                  </a:lnTo>
                  <a:lnTo>
                    <a:pt x="1415" y="2796"/>
                  </a:lnTo>
                  <a:lnTo>
                    <a:pt x="1385" y="2814"/>
                  </a:lnTo>
                  <a:lnTo>
                    <a:pt x="1353" y="2827"/>
                  </a:lnTo>
                  <a:lnTo>
                    <a:pt x="1317" y="2836"/>
                  </a:lnTo>
                  <a:lnTo>
                    <a:pt x="1293" y="2837"/>
                  </a:lnTo>
                  <a:lnTo>
                    <a:pt x="1260" y="2835"/>
                  </a:lnTo>
                  <a:lnTo>
                    <a:pt x="1229" y="2826"/>
                  </a:lnTo>
                  <a:lnTo>
                    <a:pt x="1199" y="2813"/>
                  </a:lnTo>
                  <a:lnTo>
                    <a:pt x="1172" y="2796"/>
                  </a:lnTo>
                  <a:lnTo>
                    <a:pt x="1148" y="2775"/>
                  </a:lnTo>
                  <a:lnTo>
                    <a:pt x="1128" y="2750"/>
                  </a:lnTo>
                  <a:lnTo>
                    <a:pt x="1111" y="2723"/>
                  </a:lnTo>
                  <a:lnTo>
                    <a:pt x="1101" y="2692"/>
                  </a:lnTo>
                  <a:lnTo>
                    <a:pt x="1093" y="2658"/>
                  </a:lnTo>
                  <a:lnTo>
                    <a:pt x="978" y="1661"/>
                  </a:lnTo>
                  <a:lnTo>
                    <a:pt x="436" y="1661"/>
                  </a:lnTo>
                  <a:lnTo>
                    <a:pt x="404" y="1664"/>
                  </a:lnTo>
                  <a:lnTo>
                    <a:pt x="362" y="1661"/>
                  </a:lnTo>
                  <a:lnTo>
                    <a:pt x="320" y="1655"/>
                  </a:lnTo>
                  <a:lnTo>
                    <a:pt x="280" y="1646"/>
                  </a:lnTo>
                  <a:lnTo>
                    <a:pt x="239" y="1633"/>
                  </a:lnTo>
                  <a:lnTo>
                    <a:pt x="200" y="1616"/>
                  </a:lnTo>
                  <a:lnTo>
                    <a:pt x="163" y="1596"/>
                  </a:lnTo>
                  <a:lnTo>
                    <a:pt x="130" y="1572"/>
                  </a:lnTo>
                  <a:lnTo>
                    <a:pt x="98" y="1544"/>
                  </a:lnTo>
                  <a:lnTo>
                    <a:pt x="70" y="1515"/>
                  </a:lnTo>
                  <a:lnTo>
                    <a:pt x="47" y="1481"/>
                  </a:lnTo>
                  <a:lnTo>
                    <a:pt x="28" y="1445"/>
                  </a:lnTo>
                  <a:lnTo>
                    <a:pt x="13" y="1407"/>
                  </a:lnTo>
                  <a:lnTo>
                    <a:pt x="4" y="1366"/>
                  </a:lnTo>
                  <a:lnTo>
                    <a:pt x="0" y="1322"/>
                  </a:lnTo>
                  <a:lnTo>
                    <a:pt x="0" y="351"/>
                  </a:lnTo>
                  <a:lnTo>
                    <a:pt x="4" y="307"/>
                  </a:lnTo>
                  <a:lnTo>
                    <a:pt x="13" y="265"/>
                  </a:lnTo>
                  <a:lnTo>
                    <a:pt x="28" y="227"/>
                  </a:lnTo>
                  <a:lnTo>
                    <a:pt x="47" y="191"/>
                  </a:lnTo>
                  <a:lnTo>
                    <a:pt x="70" y="158"/>
                  </a:lnTo>
                  <a:lnTo>
                    <a:pt x="98" y="128"/>
                  </a:lnTo>
                  <a:lnTo>
                    <a:pt x="128" y="100"/>
                  </a:lnTo>
                  <a:lnTo>
                    <a:pt x="161" y="77"/>
                  </a:lnTo>
                  <a:lnTo>
                    <a:pt x="195" y="55"/>
                  </a:lnTo>
                  <a:lnTo>
                    <a:pt x="232" y="37"/>
                  </a:lnTo>
                  <a:lnTo>
                    <a:pt x="269" y="23"/>
                  </a:lnTo>
                  <a:lnTo>
                    <a:pt x="306" y="12"/>
                  </a:lnTo>
                  <a:lnTo>
                    <a:pt x="307" y="12"/>
                  </a:lnTo>
                  <a:lnTo>
                    <a:pt x="310" y="12"/>
                  </a:lnTo>
                  <a:lnTo>
                    <a:pt x="319" y="10"/>
                  </a:lnTo>
                  <a:lnTo>
                    <a:pt x="331" y="9"/>
                  </a:lnTo>
                  <a:lnTo>
                    <a:pt x="348" y="5"/>
                  </a:lnTo>
                  <a:lnTo>
                    <a:pt x="367" y="4"/>
                  </a:lnTo>
                  <a:lnTo>
                    <a:pt x="387" y="2"/>
                  </a:lnTo>
                  <a:lnTo>
                    <a:pt x="4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40"/>
            <p:cNvSpPr>
              <a:spLocks/>
            </p:cNvSpPr>
            <p:nvPr/>
          </p:nvSpPr>
          <p:spPr bwMode="auto">
            <a:xfrm>
              <a:off x="3002" y="2404"/>
              <a:ext cx="271" cy="532"/>
            </a:xfrm>
            <a:custGeom>
              <a:avLst/>
              <a:gdLst>
                <a:gd name="T0" fmla="*/ 205 w 1355"/>
                <a:gd name="T1" fmla="*/ 4 h 2661"/>
                <a:gd name="T2" fmla="*/ 267 w 1355"/>
                <a:gd name="T3" fmla="*/ 30 h 2661"/>
                <a:gd name="T4" fmla="*/ 312 w 1355"/>
                <a:gd name="T5" fmla="*/ 77 h 2661"/>
                <a:gd name="T6" fmla="*/ 338 w 1355"/>
                <a:gd name="T7" fmla="*/ 137 h 2661"/>
                <a:gd name="T8" fmla="*/ 342 w 1355"/>
                <a:gd name="T9" fmla="*/ 1527 h 2661"/>
                <a:gd name="T10" fmla="*/ 1219 w 1355"/>
                <a:gd name="T11" fmla="*/ 1530 h 2661"/>
                <a:gd name="T12" fmla="*/ 1280 w 1355"/>
                <a:gd name="T13" fmla="*/ 1555 h 2661"/>
                <a:gd name="T14" fmla="*/ 1327 w 1355"/>
                <a:gd name="T15" fmla="*/ 1602 h 2661"/>
                <a:gd name="T16" fmla="*/ 1352 w 1355"/>
                <a:gd name="T17" fmla="*/ 1662 h 2661"/>
                <a:gd name="T18" fmla="*/ 1353 w 1355"/>
                <a:gd name="T19" fmla="*/ 1729 h 2661"/>
                <a:gd name="T20" fmla="*/ 1331 w 1355"/>
                <a:gd name="T21" fmla="*/ 1785 h 2661"/>
                <a:gd name="T22" fmla="*/ 1291 w 1355"/>
                <a:gd name="T23" fmla="*/ 1830 h 2661"/>
                <a:gd name="T24" fmla="*/ 1287 w 1355"/>
                <a:gd name="T25" fmla="*/ 1891 h 2661"/>
                <a:gd name="T26" fmla="*/ 1312 w 1355"/>
                <a:gd name="T27" fmla="*/ 1989 h 2661"/>
                <a:gd name="T28" fmla="*/ 1316 w 1355"/>
                <a:gd name="T29" fmla="*/ 2518 h 2661"/>
                <a:gd name="T30" fmla="*/ 1304 w 1355"/>
                <a:gd name="T31" fmla="*/ 2573 h 2661"/>
                <a:gd name="T32" fmla="*/ 1274 w 1355"/>
                <a:gd name="T33" fmla="*/ 2619 h 2661"/>
                <a:gd name="T34" fmla="*/ 1229 w 1355"/>
                <a:gd name="T35" fmla="*/ 2649 h 2661"/>
                <a:gd name="T36" fmla="*/ 1173 w 1355"/>
                <a:gd name="T37" fmla="*/ 2661 h 2661"/>
                <a:gd name="T38" fmla="*/ 1117 w 1355"/>
                <a:gd name="T39" fmla="*/ 2649 h 2661"/>
                <a:gd name="T40" fmla="*/ 1072 w 1355"/>
                <a:gd name="T41" fmla="*/ 2619 h 2661"/>
                <a:gd name="T42" fmla="*/ 1041 w 1355"/>
                <a:gd name="T43" fmla="*/ 2573 h 2661"/>
                <a:gd name="T44" fmla="*/ 1030 w 1355"/>
                <a:gd name="T45" fmla="*/ 2518 h 2661"/>
                <a:gd name="T46" fmla="*/ 1027 w 1355"/>
                <a:gd name="T47" fmla="*/ 2013 h 2661"/>
                <a:gd name="T48" fmla="*/ 1004 w 1355"/>
                <a:gd name="T49" fmla="*/ 1967 h 2661"/>
                <a:gd name="T50" fmla="*/ 965 w 1355"/>
                <a:gd name="T51" fmla="*/ 1935 h 2661"/>
                <a:gd name="T52" fmla="*/ 913 w 1355"/>
                <a:gd name="T53" fmla="*/ 1923 h 2661"/>
                <a:gd name="T54" fmla="*/ 408 w 1355"/>
                <a:gd name="T55" fmla="*/ 1926 h 2661"/>
                <a:gd name="T56" fmla="*/ 362 w 1355"/>
                <a:gd name="T57" fmla="*/ 1948 h 2661"/>
                <a:gd name="T58" fmla="*/ 331 w 1355"/>
                <a:gd name="T59" fmla="*/ 1989 h 2661"/>
                <a:gd name="T60" fmla="*/ 319 w 1355"/>
                <a:gd name="T61" fmla="*/ 2040 h 2661"/>
                <a:gd name="T62" fmla="*/ 316 w 1355"/>
                <a:gd name="T63" fmla="*/ 2546 h 2661"/>
                <a:gd name="T64" fmla="*/ 294 w 1355"/>
                <a:gd name="T65" fmla="*/ 2598 h 2661"/>
                <a:gd name="T66" fmla="*/ 256 w 1355"/>
                <a:gd name="T67" fmla="*/ 2636 h 2661"/>
                <a:gd name="T68" fmla="*/ 205 w 1355"/>
                <a:gd name="T69" fmla="*/ 2657 h 2661"/>
                <a:gd name="T70" fmla="*/ 146 w 1355"/>
                <a:gd name="T71" fmla="*/ 2657 h 2661"/>
                <a:gd name="T72" fmla="*/ 95 w 1355"/>
                <a:gd name="T73" fmla="*/ 2636 h 2661"/>
                <a:gd name="T74" fmla="*/ 57 w 1355"/>
                <a:gd name="T75" fmla="*/ 2598 h 2661"/>
                <a:gd name="T76" fmla="*/ 36 w 1355"/>
                <a:gd name="T77" fmla="*/ 2546 h 2661"/>
                <a:gd name="T78" fmla="*/ 32 w 1355"/>
                <a:gd name="T79" fmla="*/ 2040 h 2661"/>
                <a:gd name="T80" fmla="*/ 46 w 1355"/>
                <a:gd name="T81" fmla="*/ 1938 h 2661"/>
                <a:gd name="T82" fmla="*/ 83 w 1355"/>
                <a:gd name="T83" fmla="*/ 1843 h 2661"/>
                <a:gd name="T84" fmla="*/ 39 w 1355"/>
                <a:gd name="T85" fmla="*/ 1806 h 2661"/>
                <a:gd name="T86" fmla="*/ 11 w 1355"/>
                <a:gd name="T87" fmla="*/ 1756 h 2661"/>
                <a:gd name="T88" fmla="*/ 0 w 1355"/>
                <a:gd name="T89" fmla="*/ 1697 h 2661"/>
                <a:gd name="T90" fmla="*/ 4 w 1355"/>
                <a:gd name="T91" fmla="*/ 137 h 2661"/>
                <a:gd name="T92" fmla="*/ 29 w 1355"/>
                <a:gd name="T93" fmla="*/ 77 h 2661"/>
                <a:gd name="T94" fmla="*/ 75 w 1355"/>
                <a:gd name="T95" fmla="*/ 30 h 2661"/>
                <a:gd name="T96" fmla="*/ 136 w 1355"/>
                <a:gd name="T97" fmla="*/ 4 h 2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55" h="2661">
                  <a:moveTo>
                    <a:pt x="170" y="0"/>
                  </a:moveTo>
                  <a:lnTo>
                    <a:pt x="205" y="4"/>
                  </a:lnTo>
                  <a:lnTo>
                    <a:pt x="237" y="15"/>
                  </a:lnTo>
                  <a:lnTo>
                    <a:pt x="267" y="30"/>
                  </a:lnTo>
                  <a:lnTo>
                    <a:pt x="292" y="50"/>
                  </a:lnTo>
                  <a:lnTo>
                    <a:pt x="312" y="77"/>
                  </a:lnTo>
                  <a:lnTo>
                    <a:pt x="328" y="105"/>
                  </a:lnTo>
                  <a:lnTo>
                    <a:pt x="338" y="137"/>
                  </a:lnTo>
                  <a:lnTo>
                    <a:pt x="342" y="172"/>
                  </a:lnTo>
                  <a:lnTo>
                    <a:pt x="342" y="1527"/>
                  </a:lnTo>
                  <a:lnTo>
                    <a:pt x="1185" y="1527"/>
                  </a:lnTo>
                  <a:lnTo>
                    <a:pt x="1219" y="1530"/>
                  </a:lnTo>
                  <a:lnTo>
                    <a:pt x="1252" y="1540"/>
                  </a:lnTo>
                  <a:lnTo>
                    <a:pt x="1280" y="1555"/>
                  </a:lnTo>
                  <a:lnTo>
                    <a:pt x="1305" y="1577"/>
                  </a:lnTo>
                  <a:lnTo>
                    <a:pt x="1327" y="1602"/>
                  </a:lnTo>
                  <a:lnTo>
                    <a:pt x="1342" y="1630"/>
                  </a:lnTo>
                  <a:lnTo>
                    <a:pt x="1352" y="1662"/>
                  </a:lnTo>
                  <a:lnTo>
                    <a:pt x="1355" y="1697"/>
                  </a:lnTo>
                  <a:lnTo>
                    <a:pt x="1353" y="1729"/>
                  </a:lnTo>
                  <a:lnTo>
                    <a:pt x="1345" y="1759"/>
                  </a:lnTo>
                  <a:lnTo>
                    <a:pt x="1331" y="1785"/>
                  </a:lnTo>
                  <a:lnTo>
                    <a:pt x="1314" y="1810"/>
                  </a:lnTo>
                  <a:lnTo>
                    <a:pt x="1291" y="1830"/>
                  </a:lnTo>
                  <a:lnTo>
                    <a:pt x="1266" y="1847"/>
                  </a:lnTo>
                  <a:lnTo>
                    <a:pt x="1287" y="1891"/>
                  </a:lnTo>
                  <a:lnTo>
                    <a:pt x="1303" y="1939"/>
                  </a:lnTo>
                  <a:lnTo>
                    <a:pt x="1312" y="1989"/>
                  </a:lnTo>
                  <a:lnTo>
                    <a:pt x="1316" y="2040"/>
                  </a:lnTo>
                  <a:lnTo>
                    <a:pt x="1316" y="2518"/>
                  </a:lnTo>
                  <a:lnTo>
                    <a:pt x="1312" y="2546"/>
                  </a:lnTo>
                  <a:lnTo>
                    <a:pt x="1304" y="2573"/>
                  </a:lnTo>
                  <a:lnTo>
                    <a:pt x="1291" y="2598"/>
                  </a:lnTo>
                  <a:lnTo>
                    <a:pt x="1274" y="2619"/>
                  </a:lnTo>
                  <a:lnTo>
                    <a:pt x="1253" y="2636"/>
                  </a:lnTo>
                  <a:lnTo>
                    <a:pt x="1229" y="2649"/>
                  </a:lnTo>
                  <a:lnTo>
                    <a:pt x="1202" y="2657"/>
                  </a:lnTo>
                  <a:lnTo>
                    <a:pt x="1173" y="2661"/>
                  </a:lnTo>
                  <a:lnTo>
                    <a:pt x="1144" y="2657"/>
                  </a:lnTo>
                  <a:lnTo>
                    <a:pt x="1117" y="2649"/>
                  </a:lnTo>
                  <a:lnTo>
                    <a:pt x="1093" y="2636"/>
                  </a:lnTo>
                  <a:lnTo>
                    <a:pt x="1072" y="2619"/>
                  </a:lnTo>
                  <a:lnTo>
                    <a:pt x="1054" y="2598"/>
                  </a:lnTo>
                  <a:lnTo>
                    <a:pt x="1041" y="2573"/>
                  </a:lnTo>
                  <a:lnTo>
                    <a:pt x="1033" y="2546"/>
                  </a:lnTo>
                  <a:lnTo>
                    <a:pt x="1030" y="2518"/>
                  </a:lnTo>
                  <a:lnTo>
                    <a:pt x="1030" y="2040"/>
                  </a:lnTo>
                  <a:lnTo>
                    <a:pt x="1027" y="2013"/>
                  </a:lnTo>
                  <a:lnTo>
                    <a:pt x="1018" y="1989"/>
                  </a:lnTo>
                  <a:lnTo>
                    <a:pt x="1004" y="1967"/>
                  </a:lnTo>
                  <a:lnTo>
                    <a:pt x="986" y="1948"/>
                  </a:lnTo>
                  <a:lnTo>
                    <a:pt x="965" y="1935"/>
                  </a:lnTo>
                  <a:lnTo>
                    <a:pt x="940" y="1926"/>
                  </a:lnTo>
                  <a:lnTo>
                    <a:pt x="913" y="1923"/>
                  </a:lnTo>
                  <a:lnTo>
                    <a:pt x="436" y="1923"/>
                  </a:lnTo>
                  <a:lnTo>
                    <a:pt x="408" y="1926"/>
                  </a:lnTo>
                  <a:lnTo>
                    <a:pt x="385" y="1935"/>
                  </a:lnTo>
                  <a:lnTo>
                    <a:pt x="362" y="1948"/>
                  </a:lnTo>
                  <a:lnTo>
                    <a:pt x="344" y="1967"/>
                  </a:lnTo>
                  <a:lnTo>
                    <a:pt x="331" y="1989"/>
                  </a:lnTo>
                  <a:lnTo>
                    <a:pt x="322" y="2013"/>
                  </a:lnTo>
                  <a:lnTo>
                    <a:pt x="319" y="2040"/>
                  </a:lnTo>
                  <a:lnTo>
                    <a:pt x="319" y="2518"/>
                  </a:lnTo>
                  <a:lnTo>
                    <a:pt x="316" y="2546"/>
                  </a:lnTo>
                  <a:lnTo>
                    <a:pt x="307" y="2573"/>
                  </a:lnTo>
                  <a:lnTo>
                    <a:pt x="294" y="2598"/>
                  </a:lnTo>
                  <a:lnTo>
                    <a:pt x="276" y="2619"/>
                  </a:lnTo>
                  <a:lnTo>
                    <a:pt x="256" y="2636"/>
                  </a:lnTo>
                  <a:lnTo>
                    <a:pt x="231" y="2649"/>
                  </a:lnTo>
                  <a:lnTo>
                    <a:pt x="205" y="2657"/>
                  </a:lnTo>
                  <a:lnTo>
                    <a:pt x="175" y="2661"/>
                  </a:lnTo>
                  <a:lnTo>
                    <a:pt x="146" y="2657"/>
                  </a:lnTo>
                  <a:lnTo>
                    <a:pt x="120" y="2649"/>
                  </a:lnTo>
                  <a:lnTo>
                    <a:pt x="95" y="2636"/>
                  </a:lnTo>
                  <a:lnTo>
                    <a:pt x="75" y="2619"/>
                  </a:lnTo>
                  <a:lnTo>
                    <a:pt x="57" y="2598"/>
                  </a:lnTo>
                  <a:lnTo>
                    <a:pt x="44" y="2573"/>
                  </a:lnTo>
                  <a:lnTo>
                    <a:pt x="36" y="2546"/>
                  </a:lnTo>
                  <a:lnTo>
                    <a:pt x="32" y="2518"/>
                  </a:lnTo>
                  <a:lnTo>
                    <a:pt x="32" y="2040"/>
                  </a:lnTo>
                  <a:lnTo>
                    <a:pt x="36" y="1988"/>
                  </a:lnTo>
                  <a:lnTo>
                    <a:pt x="46" y="1938"/>
                  </a:lnTo>
                  <a:lnTo>
                    <a:pt x="62" y="1889"/>
                  </a:lnTo>
                  <a:lnTo>
                    <a:pt x="83" y="1843"/>
                  </a:lnTo>
                  <a:lnTo>
                    <a:pt x="61" y="1827"/>
                  </a:lnTo>
                  <a:lnTo>
                    <a:pt x="39" y="1806"/>
                  </a:lnTo>
                  <a:lnTo>
                    <a:pt x="23" y="1783"/>
                  </a:lnTo>
                  <a:lnTo>
                    <a:pt x="11" y="1756"/>
                  </a:lnTo>
                  <a:lnTo>
                    <a:pt x="2" y="1728"/>
                  </a:lnTo>
                  <a:lnTo>
                    <a:pt x="0" y="1697"/>
                  </a:lnTo>
                  <a:lnTo>
                    <a:pt x="0" y="172"/>
                  </a:lnTo>
                  <a:lnTo>
                    <a:pt x="4" y="137"/>
                  </a:lnTo>
                  <a:lnTo>
                    <a:pt x="13" y="105"/>
                  </a:lnTo>
                  <a:lnTo>
                    <a:pt x="29" y="77"/>
                  </a:lnTo>
                  <a:lnTo>
                    <a:pt x="50" y="50"/>
                  </a:lnTo>
                  <a:lnTo>
                    <a:pt x="75" y="30"/>
                  </a:lnTo>
                  <a:lnTo>
                    <a:pt x="105" y="15"/>
                  </a:lnTo>
                  <a:lnTo>
                    <a:pt x="136" y="4"/>
                  </a:lnTo>
                  <a:lnTo>
                    <a:pt x="1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41"/>
            <p:cNvSpPr>
              <a:spLocks/>
            </p:cNvSpPr>
            <p:nvPr/>
          </p:nvSpPr>
          <p:spPr bwMode="auto">
            <a:xfrm>
              <a:off x="3341" y="2561"/>
              <a:ext cx="445" cy="357"/>
            </a:xfrm>
            <a:custGeom>
              <a:avLst/>
              <a:gdLst>
                <a:gd name="T0" fmla="*/ 163 w 2225"/>
                <a:gd name="T1" fmla="*/ 0 h 1781"/>
                <a:gd name="T2" fmla="*/ 2062 w 2225"/>
                <a:gd name="T3" fmla="*/ 0 h 1781"/>
                <a:gd name="T4" fmla="*/ 2094 w 2225"/>
                <a:gd name="T5" fmla="*/ 3 h 1781"/>
                <a:gd name="T6" fmla="*/ 2125 w 2225"/>
                <a:gd name="T7" fmla="*/ 13 h 1781"/>
                <a:gd name="T8" fmla="*/ 2153 w 2225"/>
                <a:gd name="T9" fmla="*/ 28 h 1781"/>
                <a:gd name="T10" fmla="*/ 2177 w 2225"/>
                <a:gd name="T11" fmla="*/ 47 h 1781"/>
                <a:gd name="T12" fmla="*/ 2197 w 2225"/>
                <a:gd name="T13" fmla="*/ 72 h 1781"/>
                <a:gd name="T14" fmla="*/ 2212 w 2225"/>
                <a:gd name="T15" fmla="*/ 100 h 1781"/>
                <a:gd name="T16" fmla="*/ 2221 w 2225"/>
                <a:gd name="T17" fmla="*/ 131 h 1781"/>
                <a:gd name="T18" fmla="*/ 2225 w 2225"/>
                <a:gd name="T19" fmla="*/ 163 h 1781"/>
                <a:gd name="T20" fmla="*/ 2221 w 2225"/>
                <a:gd name="T21" fmla="*/ 196 h 1781"/>
                <a:gd name="T22" fmla="*/ 2212 w 2225"/>
                <a:gd name="T23" fmla="*/ 227 h 1781"/>
                <a:gd name="T24" fmla="*/ 2197 w 2225"/>
                <a:gd name="T25" fmla="*/ 255 h 1781"/>
                <a:gd name="T26" fmla="*/ 2177 w 2225"/>
                <a:gd name="T27" fmla="*/ 280 h 1781"/>
                <a:gd name="T28" fmla="*/ 2153 w 2225"/>
                <a:gd name="T29" fmla="*/ 299 h 1781"/>
                <a:gd name="T30" fmla="*/ 2125 w 2225"/>
                <a:gd name="T31" fmla="*/ 314 h 1781"/>
                <a:gd name="T32" fmla="*/ 2094 w 2225"/>
                <a:gd name="T33" fmla="*/ 324 h 1781"/>
                <a:gd name="T34" fmla="*/ 2062 w 2225"/>
                <a:gd name="T35" fmla="*/ 327 h 1781"/>
                <a:gd name="T36" fmla="*/ 1836 w 2225"/>
                <a:gd name="T37" fmla="*/ 327 h 1781"/>
                <a:gd name="T38" fmla="*/ 1836 w 2225"/>
                <a:gd name="T39" fmla="*/ 1781 h 1781"/>
                <a:gd name="T40" fmla="*/ 388 w 2225"/>
                <a:gd name="T41" fmla="*/ 1781 h 1781"/>
                <a:gd name="T42" fmla="*/ 388 w 2225"/>
                <a:gd name="T43" fmla="*/ 327 h 1781"/>
                <a:gd name="T44" fmla="*/ 163 w 2225"/>
                <a:gd name="T45" fmla="*/ 327 h 1781"/>
                <a:gd name="T46" fmla="*/ 131 w 2225"/>
                <a:gd name="T47" fmla="*/ 324 h 1781"/>
                <a:gd name="T48" fmla="*/ 100 w 2225"/>
                <a:gd name="T49" fmla="*/ 314 h 1781"/>
                <a:gd name="T50" fmla="*/ 73 w 2225"/>
                <a:gd name="T51" fmla="*/ 299 h 1781"/>
                <a:gd name="T52" fmla="*/ 48 w 2225"/>
                <a:gd name="T53" fmla="*/ 280 h 1781"/>
                <a:gd name="T54" fmla="*/ 27 w 2225"/>
                <a:gd name="T55" fmla="*/ 255 h 1781"/>
                <a:gd name="T56" fmla="*/ 13 w 2225"/>
                <a:gd name="T57" fmla="*/ 227 h 1781"/>
                <a:gd name="T58" fmla="*/ 4 w 2225"/>
                <a:gd name="T59" fmla="*/ 196 h 1781"/>
                <a:gd name="T60" fmla="*/ 0 w 2225"/>
                <a:gd name="T61" fmla="*/ 163 h 1781"/>
                <a:gd name="T62" fmla="*/ 4 w 2225"/>
                <a:gd name="T63" fmla="*/ 131 h 1781"/>
                <a:gd name="T64" fmla="*/ 13 w 2225"/>
                <a:gd name="T65" fmla="*/ 100 h 1781"/>
                <a:gd name="T66" fmla="*/ 27 w 2225"/>
                <a:gd name="T67" fmla="*/ 72 h 1781"/>
                <a:gd name="T68" fmla="*/ 48 w 2225"/>
                <a:gd name="T69" fmla="*/ 47 h 1781"/>
                <a:gd name="T70" fmla="*/ 73 w 2225"/>
                <a:gd name="T71" fmla="*/ 28 h 1781"/>
                <a:gd name="T72" fmla="*/ 100 w 2225"/>
                <a:gd name="T73" fmla="*/ 13 h 1781"/>
                <a:gd name="T74" fmla="*/ 131 w 2225"/>
                <a:gd name="T75" fmla="*/ 3 h 1781"/>
                <a:gd name="T76" fmla="*/ 163 w 2225"/>
                <a:gd name="T77" fmla="*/ 0 h 1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225" h="1781">
                  <a:moveTo>
                    <a:pt x="163" y="0"/>
                  </a:moveTo>
                  <a:lnTo>
                    <a:pt x="2062" y="0"/>
                  </a:lnTo>
                  <a:lnTo>
                    <a:pt x="2094" y="3"/>
                  </a:lnTo>
                  <a:lnTo>
                    <a:pt x="2125" y="13"/>
                  </a:lnTo>
                  <a:lnTo>
                    <a:pt x="2153" y="28"/>
                  </a:lnTo>
                  <a:lnTo>
                    <a:pt x="2177" y="47"/>
                  </a:lnTo>
                  <a:lnTo>
                    <a:pt x="2197" y="72"/>
                  </a:lnTo>
                  <a:lnTo>
                    <a:pt x="2212" y="100"/>
                  </a:lnTo>
                  <a:lnTo>
                    <a:pt x="2221" y="131"/>
                  </a:lnTo>
                  <a:lnTo>
                    <a:pt x="2225" y="163"/>
                  </a:lnTo>
                  <a:lnTo>
                    <a:pt x="2221" y="196"/>
                  </a:lnTo>
                  <a:lnTo>
                    <a:pt x="2212" y="227"/>
                  </a:lnTo>
                  <a:lnTo>
                    <a:pt x="2197" y="255"/>
                  </a:lnTo>
                  <a:lnTo>
                    <a:pt x="2177" y="280"/>
                  </a:lnTo>
                  <a:lnTo>
                    <a:pt x="2153" y="299"/>
                  </a:lnTo>
                  <a:lnTo>
                    <a:pt x="2125" y="314"/>
                  </a:lnTo>
                  <a:lnTo>
                    <a:pt x="2094" y="324"/>
                  </a:lnTo>
                  <a:lnTo>
                    <a:pt x="2062" y="327"/>
                  </a:lnTo>
                  <a:lnTo>
                    <a:pt x="1836" y="327"/>
                  </a:lnTo>
                  <a:lnTo>
                    <a:pt x="1836" y="1781"/>
                  </a:lnTo>
                  <a:lnTo>
                    <a:pt x="388" y="1781"/>
                  </a:lnTo>
                  <a:lnTo>
                    <a:pt x="388" y="327"/>
                  </a:lnTo>
                  <a:lnTo>
                    <a:pt x="163" y="327"/>
                  </a:lnTo>
                  <a:lnTo>
                    <a:pt x="131" y="324"/>
                  </a:lnTo>
                  <a:lnTo>
                    <a:pt x="100" y="314"/>
                  </a:lnTo>
                  <a:lnTo>
                    <a:pt x="73" y="299"/>
                  </a:lnTo>
                  <a:lnTo>
                    <a:pt x="48" y="280"/>
                  </a:lnTo>
                  <a:lnTo>
                    <a:pt x="27" y="255"/>
                  </a:lnTo>
                  <a:lnTo>
                    <a:pt x="13" y="227"/>
                  </a:lnTo>
                  <a:lnTo>
                    <a:pt x="4" y="196"/>
                  </a:lnTo>
                  <a:lnTo>
                    <a:pt x="0" y="163"/>
                  </a:lnTo>
                  <a:lnTo>
                    <a:pt x="4" y="131"/>
                  </a:lnTo>
                  <a:lnTo>
                    <a:pt x="13" y="100"/>
                  </a:lnTo>
                  <a:lnTo>
                    <a:pt x="27" y="72"/>
                  </a:lnTo>
                  <a:lnTo>
                    <a:pt x="48" y="47"/>
                  </a:lnTo>
                  <a:lnTo>
                    <a:pt x="73" y="28"/>
                  </a:lnTo>
                  <a:lnTo>
                    <a:pt x="100" y="13"/>
                  </a:lnTo>
                  <a:lnTo>
                    <a:pt x="131" y="3"/>
                  </a:lnTo>
                  <a:lnTo>
                    <a:pt x="1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42"/>
            <p:cNvSpPr>
              <a:spLocks noEditPoints="1"/>
            </p:cNvSpPr>
            <p:nvPr/>
          </p:nvSpPr>
          <p:spPr bwMode="auto">
            <a:xfrm>
              <a:off x="3456" y="2309"/>
              <a:ext cx="306" cy="242"/>
            </a:xfrm>
            <a:custGeom>
              <a:avLst/>
              <a:gdLst>
                <a:gd name="T0" fmla="*/ 824 w 1530"/>
                <a:gd name="T1" fmla="*/ 449 h 1209"/>
                <a:gd name="T2" fmla="*/ 900 w 1530"/>
                <a:gd name="T3" fmla="*/ 456 h 1209"/>
                <a:gd name="T4" fmla="*/ 888 w 1530"/>
                <a:gd name="T5" fmla="*/ 411 h 1209"/>
                <a:gd name="T6" fmla="*/ 856 w 1530"/>
                <a:gd name="T7" fmla="*/ 375 h 1209"/>
                <a:gd name="T8" fmla="*/ 1126 w 1530"/>
                <a:gd name="T9" fmla="*/ 297 h 1209"/>
                <a:gd name="T10" fmla="*/ 1079 w 1530"/>
                <a:gd name="T11" fmla="*/ 315 h 1209"/>
                <a:gd name="T12" fmla="*/ 1042 w 1530"/>
                <a:gd name="T13" fmla="*/ 350 h 1209"/>
                <a:gd name="T14" fmla="*/ 1020 w 1530"/>
                <a:gd name="T15" fmla="*/ 398 h 1209"/>
                <a:gd name="T16" fmla="*/ 1020 w 1530"/>
                <a:gd name="T17" fmla="*/ 449 h 1209"/>
                <a:gd name="T18" fmla="*/ 1038 w 1530"/>
                <a:gd name="T19" fmla="*/ 497 h 1209"/>
                <a:gd name="T20" fmla="*/ 1073 w 1530"/>
                <a:gd name="T21" fmla="*/ 534 h 1209"/>
                <a:gd name="T22" fmla="*/ 1124 w 1530"/>
                <a:gd name="T23" fmla="*/ 555 h 1209"/>
                <a:gd name="T24" fmla="*/ 1179 w 1530"/>
                <a:gd name="T25" fmla="*/ 554 h 1209"/>
                <a:gd name="T26" fmla="*/ 1228 w 1530"/>
                <a:gd name="T27" fmla="*/ 531 h 1209"/>
                <a:gd name="T28" fmla="*/ 1280 w 1530"/>
                <a:gd name="T29" fmla="*/ 411 h 1209"/>
                <a:gd name="T30" fmla="*/ 1263 w 1530"/>
                <a:gd name="T31" fmla="*/ 360 h 1209"/>
                <a:gd name="T32" fmla="*/ 1226 w 1530"/>
                <a:gd name="T33" fmla="*/ 319 h 1209"/>
                <a:gd name="T34" fmla="*/ 1177 w 1530"/>
                <a:gd name="T35" fmla="*/ 298 h 1209"/>
                <a:gd name="T36" fmla="*/ 946 w 1530"/>
                <a:gd name="T37" fmla="*/ 170 h 1209"/>
                <a:gd name="T38" fmla="*/ 938 w 1530"/>
                <a:gd name="T39" fmla="*/ 247 h 1209"/>
                <a:gd name="T40" fmla="*/ 985 w 1530"/>
                <a:gd name="T41" fmla="*/ 235 h 1209"/>
                <a:gd name="T42" fmla="*/ 1019 w 1530"/>
                <a:gd name="T43" fmla="*/ 203 h 1209"/>
                <a:gd name="T44" fmla="*/ 1461 w 1530"/>
                <a:gd name="T45" fmla="*/ 0 h 1209"/>
                <a:gd name="T46" fmla="*/ 1498 w 1530"/>
                <a:gd name="T47" fmla="*/ 12 h 1209"/>
                <a:gd name="T48" fmla="*/ 1522 w 1530"/>
                <a:gd name="T49" fmla="*/ 38 h 1209"/>
                <a:gd name="T50" fmla="*/ 1530 w 1530"/>
                <a:gd name="T51" fmla="*/ 74 h 1209"/>
                <a:gd name="T52" fmla="*/ 1195 w 1530"/>
                <a:gd name="T53" fmla="*/ 1159 h 1209"/>
                <a:gd name="T54" fmla="*/ 1176 w 1530"/>
                <a:gd name="T55" fmla="*/ 1189 h 1209"/>
                <a:gd name="T56" fmla="*/ 1145 w 1530"/>
                <a:gd name="T57" fmla="*/ 1207 h 1209"/>
                <a:gd name="T58" fmla="*/ 71 w 1530"/>
                <a:gd name="T59" fmla="*/ 1209 h 1209"/>
                <a:gd name="T60" fmla="*/ 28 w 1530"/>
                <a:gd name="T61" fmla="*/ 1195 h 1209"/>
                <a:gd name="T62" fmla="*/ 3 w 1530"/>
                <a:gd name="T63" fmla="*/ 1160 h 1209"/>
                <a:gd name="T64" fmla="*/ 3 w 1530"/>
                <a:gd name="T65" fmla="*/ 1115 h 1209"/>
                <a:gd name="T66" fmla="*/ 28 w 1530"/>
                <a:gd name="T67" fmla="*/ 1081 h 1209"/>
                <a:gd name="T68" fmla="*/ 71 w 1530"/>
                <a:gd name="T69" fmla="*/ 1067 h 1209"/>
                <a:gd name="T70" fmla="*/ 1205 w 1530"/>
                <a:gd name="T71" fmla="*/ 650 h 1209"/>
                <a:gd name="T72" fmla="*/ 930 w 1530"/>
                <a:gd name="T73" fmla="*/ 130 h 1209"/>
                <a:gd name="T74" fmla="*/ 1392 w 1530"/>
                <a:gd name="T75" fmla="*/ 50 h 1209"/>
                <a:gd name="T76" fmla="*/ 1411 w 1530"/>
                <a:gd name="T77" fmla="*/ 19 h 1209"/>
                <a:gd name="T78" fmla="*/ 1443 w 1530"/>
                <a:gd name="T79" fmla="*/ 2 h 1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30" h="1209">
                  <a:moveTo>
                    <a:pt x="856" y="375"/>
                  </a:moveTo>
                  <a:lnTo>
                    <a:pt x="824" y="449"/>
                  </a:lnTo>
                  <a:lnTo>
                    <a:pt x="896" y="481"/>
                  </a:lnTo>
                  <a:lnTo>
                    <a:pt x="900" y="456"/>
                  </a:lnTo>
                  <a:lnTo>
                    <a:pt x="896" y="434"/>
                  </a:lnTo>
                  <a:lnTo>
                    <a:pt x="888" y="411"/>
                  </a:lnTo>
                  <a:lnTo>
                    <a:pt x="875" y="392"/>
                  </a:lnTo>
                  <a:lnTo>
                    <a:pt x="856" y="375"/>
                  </a:lnTo>
                  <a:close/>
                  <a:moveTo>
                    <a:pt x="1151" y="294"/>
                  </a:moveTo>
                  <a:lnTo>
                    <a:pt x="1126" y="297"/>
                  </a:lnTo>
                  <a:lnTo>
                    <a:pt x="1101" y="304"/>
                  </a:lnTo>
                  <a:lnTo>
                    <a:pt x="1079" y="315"/>
                  </a:lnTo>
                  <a:lnTo>
                    <a:pt x="1060" y="330"/>
                  </a:lnTo>
                  <a:lnTo>
                    <a:pt x="1042" y="350"/>
                  </a:lnTo>
                  <a:lnTo>
                    <a:pt x="1029" y="373"/>
                  </a:lnTo>
                  <a:lnTo>
                    <a:pt x="1020" y="398"/>
                  </a:lnTo>
                  <a:lnTo>
                    <a:pt x="1018" y="424"/>
                  </a:lnTo>
                  <a:lnTo>
                    <a:pt x="1020" y="449"/>
                  </a:lnTo>
                  <a:lnTo>
                    <a:pt x="1026" y="474"/>
                  </a:lnTo>
                  <a:lnTo>
                    <a:pt x="1038" y="497"/>
                  </a:lnTo>
                  <a:lnTo>
                    <a:pt x="1054" y="516"/>
                  </a:lnTo>
                  <a:lnTo>
                    <a:pt x="1073" y="534"/>
                  </a:lnTo>
                  <a:lnTo>
                    <a:pt x="1097" y="547"/>
                  </a:lnTo>
                  <a:lnTo>
                    <a:pt x="1124" y="555"/>
                  </a:lnTo>
                  <a:lnTo>
                    <a:pt x="1151" y="558"/>
                  </a:lnTo>
                  <a:lnTo>
                    <a:pt x="1179" y="554"/>
                  </a:lnTo>
                  <a:lnTo>
                    <a:pt x="1204" y="546"/>
                  </a:lnTo>
                  <a:lnTo>
                    <a:pt x="1228" y="531"/>
                  </a:lnTo>
                  <a:lnTo>
                    <a:pt x="1248" y="512"/>
                  </a:lnTo>
                  <a:lnTo>
                    <a:pt x="1280" y="411"/>
                  </a:lnTo>
                  <a:lnTo>
                    <a:pt x="1274" y="385"/>
                  </a:lnTo>
                  <a:lnTo>
                    <a:pt x="1263" y="360"/>
                  </a:lnTo>
                  <a:lnTo>
                    <a:pt x="1247" y="338"/>
                  </a:lnTo>
                  <a:lnTo>
                    <a:pt x="1226" y="319"/>
                  </a:lnTo>
                  <a:lnTo>
                    <a:pt x="1203" y="305"/>
                  </a:lnTo>
                  <a:lnTo>
                    <a:pt x="1177" y="298"/>
                  </a:lnTo>
                  <a:lnTo>
                    <a:pt x="1151" y="294"/>
                  </a:lnTo>
                  <a:close/>
                  <a:moveTo>
                    <a:pt x="946" y="170"/>
                  </a:moveTo>
                  <a:lnTo>
                    <a:pt x="914" y="243"/>
                  </a:lnTo>
                  <a:lnTo>
                    <a:pt x="938" y="247"/>
                  </a:lnTo>
                  <a:lnTo>
                    <a:pt x="962" y="243"/>
                  </a:lnTo>
                  <a:lnTo>
                    <a:pt x="985" y="235"/>
                  </a:lnTo>
                  <a:lnTo>
                    <a:pt x="1004" y="222"/>
                  </a:lnTo>
                  <a:lnTo>
                    <a:pt x="1019" y="203"/>
                  </a:lnTo>
                  <a:lnTo>
                    <a:pt x="946" y="170"/>
                  </a:lnTo>
                  <a:close/>
                  <a:moveTo>
                    <a:pt x="1461" y="0"/>
                  </a:moveTo>
                  <a:lnTo>
                    <a:pt x="1480" y="4"/>
                  </a:lnTo>
                  <a:lnTo>
                    <a:pt x="1498" y="12"/>
                  </a:lnTo>
                  <a:lnTo>
                    <a:pt x="1512" y="24"/>
                  </a:lnTo>
                  <a:lnTo>
                    <a:pt x="1522" y="38"/>
                  </a:lnTo>
                  <a:lnTo>
                    <a:pt x="1529" y="55"/>
                  </a:lnTo>
                  <a:lnTo>
                    <a:pt x="1530" y="74"/>
                  </a:lnTo>
                  <a:lnTo>
                    <a:pt x="1528" y="93"/>
                  </a:lnTo>
                  <a:lnTo>
                    <a:pt x="1195" y="1159"/>
                  </a:lnTo>
                  <a:lnTo>
                    <a:pt x="1188" y="1176"/>
                  </a:lnTo>
                  <a:lnTo>
                    <a:pt x="1176" y="1189"/>
                  </a:lnTo>
                  <a:lnTo>
                    <a:pt x="1162" y="1200"/>
                  </a:lnTo>
                  <a:lnTo>
                    <a:pt x="1145" y="1207"/>
                  </a:lnTo>
                  <a:lnTo>
                    <a:pt x="1127" y="1209"/>
                  </a:lnTo>
                  <a:lnTo>
                    <a:pt x="71" y="1209"/>
                  </a:lnTo>
                  <a:lnTo>
                    <a:pt x="49" y="1206"/>
                  </a:lnTo>
                  <a:lnTo>
                    <a:pt x="28" y="1195"/>
                  </a:lnTo>
                  <a:lnTo>
                    <a:pt x="13" y="1181"/>
                  </a:lnTo>
                  <a:lnTo>
                    <a:pt x="3" y="1160"/>
                  </a:lnTo>
                  <a:lnTo>
                    <a:pt x="0" y="1138"/>
                  </a:lnTo>
                  <a:lnTo>
                    <a:pt x="3" y="1115"/>
                  </a:lnTo>
                  <a:lnTo>
                    <a:pt x="13" y="1096"/>
                  </a:lnTo>
                  <a:lnTo>
                    <a:pt x="28" y="1081"/>
                  </a:lnTo>
                  <a:lnTo>
                    <a:pt x="49" y="1071"/>
                  </a:lnTo>
                  <a:lnTo>
                    <a:pt x="71" y="1067"/>
                  </a:lnTo>
                  <a:lnTo>
                    <a:pt x="1075" y="1067"/>
                  </a:lnTo>
                  <a:lnTo>
                    <a:pt x="1205" y="650"/>
                  </a:lnTo>
                  <a:lnTo>
                    <a:pt x="783" y="465"/>
                  </a:lnTo>
                  <a:lnTo>
                    <a:pt x="930" y="130"/>
                  </a:lnTo>
                  <a:lnTo>
                    <a:pt x="1314" y="298"/>
                  </a:lnTo>
                  <a:lnTo>
                    <a:pt x="1392" y="50"/>
                  </a:lnTo>
                  <a:lnTo>
                    <a:pt x="1399" y="33"/>
                  </a:lnTo>
                  <a:lnTo>
                    <a:pt x="1411" y="19"/>
                  </a:lnTo>
                  <a:lnTo>
                    <a:pt x="1426" y="8"/>
                  </a:lnTo>
                  <a:lnTo>
                    <a:pt x="1443" y="2"/>
                  </a:lnTo>
                  <a:lnTo>
                    <a:pt x="14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43"/>
            <p:cNvSpPr>
              <a:spLocks noEditPoints="1"/>
            </p:cNvSpPr>
            <p:nvPr/>
          </p:nvSpPr>
          <p:spPr bwMode="auto">
            <a:xfrm>
              <a:off x="3670" y="2375"/>
              <a:ext cx="32" cy="38"/>
            </a:xfrm>
            <a:custGeom>
              <a:avLst/>
              <a:gdLst>
                <a:gd name="T0" fmla="*/ 71 w 159"/>
                <a:gd name="T1" fmla="*/ 143 h 192"/>
                <a:gd name="T2" fmla="*/ 79 w 159"/>
                <a:gd name="T3" fmla="*/ 143 h 192"/>
                <a:gd name="T4" fmla="*/ 85 w 159"/>
                <a:gd name="T5" fmla="*/ 141 h 192"/>
                <a:gd name="T6" fmla="*/ 87 w 159"/>
                <a:gd name="T7" fmla="*/ 138 h 192"/>
                <a:gd name="T8" fmla="*/ 90 w 159"/>
                <a:gd name="T9" fmla="*/ 136 h 192"/>
                <a:gd name="T10" fmla="*/ 90 w 159"/>
                <a:gd name="T11" fmla="*/ 129 h 192"/>
                <a:gd name="T12" fmla="*/ 87 w 159"/>
                <a:gd name="T13" fmla="*/ 123 h 192"/>
                <a:gd name="T14" fmla="*/ 82 w 159"/>
                <a:gd name="T15" fmla="*/ 116 h 192"/>
                <a:gd name="T16" fmla="*/ 82 w 159"/>
                <a:gd name="T17" fmla="*/ 44 h 192"/>
                <a:gd name="T18" fmla="*/ 77 w 159"/>
                <a:gd name="T19" fmla="*/ 46 h 192"/>
                <a:gd name="T20" fmla="*/ 73 w 159"/>
                <a:gd name="T21" fmla="*/ 51 h 192"/>
                <a:gd name="T22" fmla="*/ 72 w 159"/>
                <a:gd name="T23" fmla="*/ 57 h 192"/>
                <a:gd name="T24" fmla="*/ 74 w 159"/>
                <a:gd name="T25" fmla="*/ 63 h 192"/>
                <a:gd name="T26" fmla="*/ 79 w 159"/>
                <a:gd name="T27" fmla="*/ 70 h 192"/>
                <a:gd name="T28" fmla="*/ 86 w 159"/>
                <a:gd name="T29" fmla="*/ 44 h 192"/>
                <a:gd name="T30" fmla="*/ 129 w 159"/>
                <a:gd name="T31" fmla="*/ 10 h 192"/>
                <a:gd name="T32" fmla="*/ 140 w 159"/>
                <a:gd name="T33" fmla="*/ 38 h 192"/>
                <a:gd name="T34" fmla="*/ 159 w 159"/>
                <a:gd name="T35" fmla="*/ 55 h 192"/>
                <a:gd name="T36" fmla="*/ 136 w 159"/>
                <a:gd name="T37" fmla="*/ 73 h 192"/>
                <a:gd name="T38" fmla="*/ 110 w 159"/>
                <a:gd name="T39" fmla="*/ 52 h 192"/>
                <a:gd name="T40" fmla="*/ 100 w 159"/>
                <a:gd name="T41" fmla="*/ 91 h 192"/>
                <a:gd name="T42" fmla="*/ 117 w 159"/>
                <a:gd name="T43" fmla="*/ 112 h 192"/>
                <a:gd name="T44" fmla="*/ 123 w 159"/>
                <a:gd name="T45" fmla="*/ 133 h 192"/>
                <a:gd name="T46" fmla="*/ 115 w 159"/>
                <a:gd name="T47" fmla="*/ 157 h 192"/>
                <a:gd name="T48" fmla="*/ 96 w 159"/>
                <a:gd name="T49" fmla="*/ 169 h 192"/>
                <a:gd name="T50" fmla="*/ 59 w 159"/>
                <a:gd name="T51" fmla="*/ 168 h 192"/>
                <a:gd name="T52" fmla="*/ 29 w 159"/>
                <a:gd name="T53" fmla="*/ 182 h 192"/>
                <a:gd name="T54" fmla="*/ 17 w 159"/>
                <a:gd name="T55" fmla="*/ 148 h 192"/>
                <a:gd name="T56" fmla="*/ 0 w 159"/>
                <a:gd name="T57" fmla="*/ 132 h 192"/>
                <a:gd name="T58" fmla="*/ 16 w 159"/>
                <a:gd name="T59" fmla="*/ 107 h 192"/>
                <a:gd name="T60" fmla="*/ 32 w 159"/>
                <a:gd name="T61" fmla="*/ 124 h 192"/>
                <a:gd name="T62" fmla="*/ 50 w 159"/>
                <a:gd name="T63" fmla="*/ 136 h 192"/>
                <a:gd name="T64" fmla="*/ 60 w 159"/>
                <a:gd name="T65" fmla="*/ 94 h 192"/>
                <a:gd name="T66" fmla="*/ 41 w 159"/>
                <a:gd name="T67" fmla="*/ 67 h 192"/>
                <a:gd name="T68" fmla="*/ 43 w 159"/>
                <a:gd name="T69" fmla="*/ 38 h 192"/>
                <a:gd name="T70" fmla="*/ 56 w 159"/>
                <a:gd name="T71" fmla="*/ 21 h 192"/>
                <a:gd name="T72" fmla="*/ 82 w 159"/>
                <a:gd name="T73" fmla="*/ 15 h 192"/>
                <a:gd name="T74" fmla="*/ 110 w 159"/>
                <a:gd name="T75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9" h="192">
                  <a:moveTo>
                    <a:pt x="82" y="116"/>
                  </a:moveTo>
                  <a:lnTo>
                    <a:pt x="71" y="143"/>
                  </a:lnTo>
                  <a:lnTo>
                    <a:pt x="75" y="143"/>
                  </a:lnTo>
                  <a:lnTo>
                    <a:pt x="79" y="143"/>
                  </a:lnTo>
                  <a:lnTo>
                    <a:pt x="82" y="142"/>
                  </a:lnTo>
                  <a:lnTo>
                    <a:pt x="85" y="141"/>
                  </a:lnTo>
                  <a:lnTo>
                    <a:pt x="86" y="139"/>
                  </a:lnTo>
                  <a:lnTo>
                    <a:pt x="87" y="138"/>
                  </a:lnTo>
                  <a:lnTo>
                    <a:pt x="88" y="137"/>
                  </a:lnTo>
                  <a:lnTo>
                    <a:pt x="90" y="136"/>
                  </a:lnTo>
                  <a:lnTo>
                    <a:pt x="90" y="132"/>
                  </a:lnTo>
                  <a:lnTo>
                    <a:pt x="90" y="129"/>
                  </a:lnTo>
                  <a:lnTo>
                    <a:pt x="90" y="126"/>
                  </a:lnTo>
                  <a:lnTo>
                    <a:pt x="87" y="123"/>
                  </a:lnTo>
                  <a:lnTo>
                    <a:pt x="85" y="119"/>
                  </a:lnTo>
                  <a:lnTo>
                    <a:pt x="82" y="116"/>
                  </a:lnTo>
                  <a:close/>
                  <a:moveTo>
                    <a:pt x="86" y="44"/>
                  </a:moveTo>
                  <a:lnTo>
                    <a:pt x="82" y="44"/>
                  </a:lnTo>
                  <a:lnTo>
                    <a:pt x="80" y="44"/>
                  </a:lnTo>
                  <a:lnTo>
                    <a:pt x="77" y="46"/>
                  </a:lnTo>
                  <a:lnTo>
                    <a:pt x="74" y="48"/>
                  </a:lnTo>
                  <a:lnTo>
                    <a:pt x="73" y="51"/>
                  </a:lnTo>
                  <a:lnTo>
                    <a:pt x="72" y="54"/>
                  </a:lnTo>
                  <a:lnTo>
                    <a:pt x="72" y="57"/>
                  </a:lnTo>
                  <a:lnTo>
                    <a:pt x="72" y="61"/>
                  </a:lnTo>
                  <a:lnTo>
                    <a:pt x="74" y="63"/>
                  </a:lnTo>
                  <a:lnTo>
                    <a:pt x="75" y="67"/>
                  </a:lnTo>
                  <a:lnTo>
                    <a:pt x="79" y="70"/>
                  </a:lnTo>
                  <a:lnTo>
                    <a:pt x="90" y="44"/>
                  </a:lnTo>
                  <a:lnTo>
                    <a:pt x="86" y="44"/>
                  </a:lnTo>
                  <a:close/>
                  <a:moveTo>
                    <a:pt x="110" y="0"/>
                  </a:moveTo>
                  <a:lnTo>
                    <a:pt x="129" y="10"/>
                  </a:lnTo>
                  <a:lnTo>
                    <a:pt x="121" y="26"/>
                  </a:lnTo>
                  <a:lnTo>
                    <a:pt x="140" y="38"/>
                  </a:lnTo>
                  <a:lnTo>
                    <a:pt x="156" y="52"/>
                  </a:lnTo>
                  <a:lnTo>
                    <a:pt x="159" y="55"/>
                  </a:lnTo>
                  <a:lnTo>
                    <a:pt x="138" y="75"/>
                  </a:lnTo>
                  <a:lnTo>
                    <a:pt x="136" y="73"/>
                  </a:lnTo>
                  <a:lnTo>
                    <a:pt x="123" y="61"/>
                  </a:lnTo>
                  <a:lnTo>
                    <a:pt x="110" y="52"/>
                  </a:lnTo>
                  <a:lnTo>
                    <a:pt x="96" y="86"/>
                  </a:lnTo>
                  <a:lnTo>
                    <a:pt x="100" y="91"/>
                  </a:lnTo>
                  <a:lnTo>
                    <a:pt x="110" y="102"/>
                  </a:lnTo>
                  <a:lnTo>
                    <a:pt x="117" y="112"/>
                  </a:lnTo>
                  <a:lnTo>
                    <a:pt x="122" y="120"/>
                  </a:lnTo>
                  <a:lnTo>
                    <a:pt x="123" y="133"/>
                  </a:lnTo>
                  <a:lnTo>
                    <a:pt x="119" y="148"/>
                  </a:lnTo>
                  <a:lnTo>
                    <a:pt x="115" y="157"/>
                  </a:lnTo>
                  <a:lnTo>
                    <a:pt x="106" y="164"/>
                  </a:lnTo>
                  <a:lnTo>
                    <a:pt x="96" y="169"/>
                  </a:lnTo>
                  <a:lnTo>
                    <a:pt x="79" y="172"/>
                  </a:lnTo>
                  <a:lnTo>
                    <a:pt x="59" y="168"/>
                  </a:lnTo>
                  <a:lnTo>
                    <a:pt x="49" y="192"/>
                  </a:lnTo>
                  <a:lnTo>
                    <a:pt x="29" y="182"/>
                  </a:lnTo>
                  <a:lnTo>
                    <a:pt x="40" y="161"/>
                  </a:lnTo>
                  <a:lnTo>
                    <a:pt x="17" y="148"/>
                  </a:lnTo>
                  <a:lnTo>
                    <a:pt x="2" y="133"/>
                  </a:lnTo>
                  <a:lnTo>
                    <a:pt x="0" y="132"/>
                  </a:lnTo>
                  <a:lnTo>
                    <a:pt x="12" y="104"/>
                  </a:lnTo>
                  <a:lnTo>
                    <a:pt x="16" y="107"/>
                  </a:lnTo>
                  <a:lnTo>
                    <a:pt x="23" y="116"/>
                  </a:lnTo>
                  <a:lnTo>
                    <a:pt x="32" y="124"/>
                  </a:lnTo>
                  <a:lnTo>
                    <a:pt x="42" y="130"/>
                  </a:lnTo>
                  <a:lnTo>
                    <a:pt x="50" y="136"/>
                  </a:lnTo>
                  <a:lnTo>
                    <a:pt x="66" y="100"/>
                  </a:lnTo>
                  <a:lnTo>
                    <a:pt x="60" y="94"/>
                  </a:lnTo>
                  <a:lnTo>
                    <a:pt x="48" y="80"/>
                  </a:lnTo>
                  <a:lnTo>
                    <a:pt x="41" y="67"/>
                  </a:lnTo>
                  <a:lnTo>
                    <a:pt x="38" y="52"/>
                  </a:lnTo>
                  <a:lnTo>
                    <a:pt x="43" y="38"/>
                  </a:lnTo>
                  <a:lnTo>
                    <a:pt x="48" y="29"/>
                  </a:lnTo>
                  <a:lnTo>
                    <a:pt x="56" y="21"/>
                  </a:lnTo>
                  <a:lnTo>
                    <a:pt x="67" y="17"/>
                  </a:lnTo>
                  <a:lnTo>
                    <a:pt x="82" y="15"/>
                  </a:lnTo>
                  <a:lnTo>
                    <a:pt x="102" y="19"/>
                  </a:lnTo>
                  <a:lnTo>
                    <a:pt x="1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44"/>
            <p:cNvSpPr>
              <a:spLocks noEditPoints="1"/>
            </p:cNvSpPr>
            <p:nvPr/>
          </p:nvSpPr>
          <p:spPr bwMode="auto">
            <a:xfrm>
              <a:off x="3560" y="2250"/>
              <a:ext cx="164" cy="87"/>
            </a:xfrm>
            <a:custGeom>
              <a:avLst/>
              <a:gdLst>
                <a:gd name="T0" fmla="*/ 663 w 820"/>
                <a:gd name="T1" fmla="*/ 331 h 432"/>
                <a:gd name="T2" fmla="*/ 613 w 820"/>
                <a:gd name="T3" fmla="*/ 350 h 432"/>
                <a:gd name="T4" fmla="*/ 576 w 820"/>
                <a:gd name="T5" fmla="*/ 386 h 432"/>
                <a:gd name="T6" fmla="*/ 692 w 820"/>
                <a:gd name="T7" fmla="*/ 330 h 432"/>
                <a:gd name="T8" fmla="*/ 44 w 820"/>
                <a:gd name="T9" fmla="*/ 299 h 432"/>
                <a:gd name="T10" fmla="*/ 131 w 820"/>
                <a:gd name="T11" fmla="*/ 295 h 432"/>
                <a:gd name="T12" fmla="*/ 120 w 820"/>
                <a:gd name="T13" fmla="*/ 262 h 432"/>
                <a:gd name="T14" fmla="*/ 94 w 820"/>
                <a:gd name="T15" fmla="*/ 237 h 432"/>
                <a:gd name="T16" fmla="*/ 691 w 820"/>
                <a:gd name="T17" fmla="*/ 119 h 432"/>
                <a:gd name="T18" fmla="*/ 692 w 820"/>
                <a:gd name="T19" fmla="*/ 155 h 432"/>
                <a:gd name="T20" fmla="*/ 711 w 820"/>
                <a:gd name="T21" fmla="*/ 183 h 432"/>
                <a:gd name="T22" fmla="*/ 745 w 820"/>
                <a:gd name="T23" fmla="*/ 202 h 432"/>
                <a:gd name="T24" fmla="*/ 691 w 820"/>
                <a:gd name="T25" fmla="*/ 119 h 432"/>
                <a:gd name="T26" fmla="*/ 401 w 820"/>
                <a:gd name="T27" fmla="*/ 101 h 432"/>
                <a:gd name="T28" fmla="*/ 345 w 820"/>
                <a:gd name="T29" fmla="*/ 118 h 432"/>
                <a:gd name="T30" fmla="*/ 300 w 820"/>
                <a:gd name="T31" fmla="*/ 150 h 432"/>
                <a:gd name="T32" fmla="*/ 269 w 820"/>
                <a:gd name="T33" fmla="*/ 193 h 432"/>
                <a:gd name="T34" fmla="*/ 262 w 820"/>
                <a:gd name="T35" fmla="*/ 239 h 432"/>
                <a:gd name="T36" fmla="*/ 276 w 820"/>
                <a:gd name="T37" fmla="*/ 281 h 432"/>
                <a:gd name="T38" fmla="*/ 310 w 820"/>
                <a:gd name="T39" fmla="*/ 313 h 432"/>
                <a:gd name="T40" fmla="*/ 361 w 820"/>
                <a:gd name="T41" fmla="*/ 331 h 432"/>
                <a:gd name="T42" fmla="*/ 419 w 820"/>
                <a:gd name="T43" fmla="*/ 331 h 432"/>
                <a:gd name="T44" fmla="*/ 475 w 820"/>
                <a:gd name="T45" fmla="*/ 313 h 432"/>
                <a:gd name="T46" fmla="*/ 520 w 820"/>
                <a:gd name="T47" fmla="*/ 282 h 432"/>
                <a:gd name="T48" fmla="*/ 550 w 820"/>
                <a:gd name="T49" fmla="*/ 238 h 432"/>
                <a:gd name="T50" fmla="*/ 558 w 820"/>
                <a:gd name="T51" fmla="*/ 192 h 432"/>
                <a:gd name="T52" fmla="*/ 544 w 820"/>
                <a:gd name="T53" fmla="*/ 151 h 432"/>
                <a:gd name="T54" fmla="*/ 511 w 820"/>
                <a:gd name="T55" fmla="*/ 119 h 432"/>
                <a:gd name="T56" fmla="*/ 460 w 820"/>
                <a:gd name="T57" fmla="*/ 101 h 432"/>
                <a:gd name="T58" fmla="*/ 158 w 820"/>
                <a:gd name="T59" fmla="*/ 32 h 432"/>
                <a:gd name="T60" fmla="*/ 156 w 820"/>
                <a:gd name="T61" fmla="*/ 101 h 432"/>
                <a:gd name="T62" fmla="*/ 207 w 820"/>
                <a:gd name="T63" fmla="*/ 82 h 432"/>
                <a:gd name="T64" fmla="*/ 244 w 820"/>
                <a:gd name="T65" fmla="*/ 46 h 432"/>
                <a:gd name="T66" fmla="*/ 137 w 820"/>
                <a:gd name="T67" fmla="*/ 0 h 432"/>
                <a:gd name="T68" fmla="*/ 682 w 820"/>
                <a:gd name="T69" fmla="*/ 432 h 432"/>
                <a:gd name="T70" fmla="*/ 137 w 820"/>
                <a:gd name="T71" fmla="*/ 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20" h="432">
                  <a:moveTo>
                    <a:pt x="692" y="330"/>
                  </a:moveTo>
                  <a:lnTo>
                    <a:pt x="663" y="331"/>
                  </a:lnTo>
                  <a:lnTo>
                    <a:pt x="637" y="338"/>
                  </a:lnTo>
                  <a:lnTo>
                    <a:pt x="613" y="350"/>
                  </a:lnTo>
                  <a:lnTo>
                    <a:pt x="592" y="365"/>
                  </a:lnTo>
                  <a:lnTo>
                    <a:pt x="576" y="386"/>
                  </a:lnTo>
                  <a:lnTo>
                    <a:pt x="661" y="399"/>
                  </a:lnTo>
                  <a:lnTo>
                    <a:pt x="692" y="330"/>
                  </a:lnTo>
                  <a:close/>
                  <a:moveTo>
                    <a:pt x="75" y="230"/>
                  </a:moveTo>
                  <a:lnTo>
                    <a:pt x="44" y="299"/>
                  </a:lnTo>
                  <a:lnTo>
                    <a:pt x="130" y="313"/>
                  </a:lnTo>
                  <a:lnTo>
                    <a:pt x="131" y="295"/>
                  </a:lnTo>
                  <a:lnTo>
                    <a:pt x="129" y="277"/>
                  </a:lnTo>
                  <a:lnTo>
                    <a:pt x="120" y="262"/>
                  </a:lnTo>
                  <a:lnTo>
                    <a:pt x="109" y="249"/>
                  </a:lnTo>
                  <a:lnTo>
                    <a:pt x="94" y="237"/>
                  </a:lnTo>
                  <a:lnTo>
                    <a:pt x="75" y="230"/>
                  </a:lnTo>
                  <a:close/>
                  <a:moveTo>
                    <a:pt x="691" y="119"/>
                  </a:moveTo>
                  <a:lnTo>
                    <a:pt x="689" y="137"/>
                  </a:lnTo>
                  <a:lnTo>
                    <a:pt x="692" y="155"/>
                  </a:lnTo>
                  <a:lnTo>
                    <a:pt x="699" y="170"/>
                  </a:lnTo>
                  <a:lnTo>
                    <a:pt x="711" y="183"/>
                  </a:lnTo>
                  <a:lnTo>
                    <a:pt x="726" y="194"/>
                  </a:lnTo>
                  <a:lnTo>
                    <a:pt x="745" y="202"/>
                  </a:lnTo>
                  <a:lnTo>
                    <a:pt x="776" y="133"/>
                  </a:lnTo>
                  <a:lnTo>
                    <a:pt x="691" y="119"/>
                  </a:lnTo>
                  <a:close/>
                  <a:moveTo>
                    <a:pt x="430" y="99"/>
                  </a:moveTo>
                  <a:lnTo>
                    <a:pt x="401" y="101"/>
                  </a:lnTo>
                  <a:lnTo>
                    <a:pt x="373" y="107"/>
                  </a:lnTo>
                  <a:lnTo>
                    <a:pt x="345" y="118"/>
                  </a:lnTo>
                  <a:lnTo>
                    <a:pt x="321" y="132"/>
                  </a:lnTo>
                  <a:lnTo>
                    <a:pt x="300" y="150"/>
                  </a:lnTo>
                  <a:lnTo>
                    <a:pt x="282" y="170"/>
                  </a:lnTo>
                  <a:lnTo>
                    <a:pt x="269" y="193"/>
                  </a:lnTo>
                  <a:lnTo>
                    <a:pt x="263" y="217"/>
                  </a:lnTo>
                  <a:lnTo>
                    <a:pt x="262" y="239"/>
                  </a:lnTo>
                  <a:lnTo>
                    <a:pt x="265" y="262"/>
                  </a:lnTo>
                  <a:lnTo>
                    <a:pt x="276" y="281"/>
                  </a:lnTo>
                  <a:lnTo>
                    <a:pt x="291" y="299"/>
                  </a:lnTo>
                  <a:lnTo>
                    <a:pt x="310" y="313"/>
                  </a:lnTo>
                  <a:lnTo>
                    <a:pt x="333" y="324"/>
                  </a:lnTo>
                  <a:lnTo>
                    <a:pt x="361" y="331"/>
                  </a:lnTo>
                  <a:lnTo>
                    <a:pt x="391" y="333"/>
                  </a:lnTo>
                  <a:lnTo>
                    <a:pt x="419" y="331"/>
                  </a:lnTo>
                  <a:lnTo>
                    <a:pt x="448" y="324"/>
                  </a:lnTo>
                  <a:lnTo>
                    <a:pt x="475" y="313"/>
                  </a:lnTo>
                  <a:lnTo>
                    <a:pt x="499" y="299"/>
                  </a:lnTo>
                  <a:lnTo>
                    <a:pt x="520" y="282"/>
                  </a:lnTo>
                  <a:lnTo>
                    <a:pt x="538" y="262"/>
                  </a:lnTo>
                  <a:lnTo>
                    <a:pt x="550" y="238"/>
                  </a:lnTo>
                  <a:lnTo>
                    <a:pt x="557" y="215"/>
                  </a:lnTo>
                  <a:lnTo>
                    <a:pt x="558" y="192"/>
                  </a:lnTo>
                  <a:lnTo>
                    <a:pt x="554" y="170"/>
                  </a:lnTo>
                  <a:lnTo>
                    <a:pt x="544" y="151"/>
                  </a:lnTo>
                  <a:lnTo>
                    <a:pt x="530" y="133"/>
                  </a:lnTo>
                  <a:lnTo>
                    <a:pt x="511" y="119"/>
                  </a:lnTo>
                  <a:lnTo>
                    <a:pt x="487" y="108"/>
                  </a:lnTo>
                  <a:lnTo>
                    <a:pt x="460" y="101"/>
                  </a:lnTo>
                  <a:lnTo>
                    <a:pt x="430" y="99"/>
                  </a:lnTo>
                  <a:close/>
                  <a:moveTo>
                    <a:pt x="158" y="32"/>
                  </a:moveTo>
                  <a:lnTo>
                    <a:pt x="129" y="102"/>
                  </a:lnTo>
                  <a:lnTo>
                    <a:pt x="156" y="101"/>
                  </a:lnTo>
                  <a:lnTo>
                    <a:pt x="183" y="94"/>
                  </a:lnTo>
                  <a:lnTo>
                    <a:pt x="207" y="82"/>
                  </a:lnTo>
                  <a:lnTo>
                    <a:pt x="229" y="65"/>
                  </a:lnTo>
                  <a:lnTo>
                    <a:pt x="244" y="46"/>
                  </a:lnTo>
                  <a:lnTo>
                    <a:pt x="158" y="32"/>
                  </a:lnTo>
                  <a:close/>
                  <a:moveTo>
                    <a:pt x="137" y="0"/>
                  </a:moveTo>
                  <a:lnTo>
                    <a:pt x="820" y="111"/>
                  </a:lnTo>
                  <a:lnTo>
                    <a:pt x="682" y="432"/>
                  </a:lnTo>
                  <a:lnTo>
                    <a:pt x="0" y="321"/>
                  </a:lnTo>
                  <a:lnTo>
                    <a:pt x="1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45"/>
            <p:cNvSpPr>
              <a:spLocks noEditPoints="1"/>
            </p:cNvSpPr>
            <p:nvPr/>
          </p:nvSpPr>
          <p:spPr bwMode="auto">
            <a:xfrm>
              <a:off x="3624" y="2276"/>
              <a:ext cx="35" cy="35"/>
            </a:xfrm>
            <a:custGeom>
              <a:avLst/>
              <a:gdLst>
                <a:gd name="T0" fmla="*/ 80 w 171"/>
                <a:gd name="T1" fmla="*/ 131 h 178"/>
                <a:gd name="T2" fmla="*/ 96 w 171"/>
                <a:gd name="T3" fmla="*/ 128 h 178"/>
                <a:gd name="T4" fmla="*/ 101 w 171"/>
                <a:gd name="T5" fmla="*/ 122 h 178"/>
                <a:gd name="T6" fmla="*/ 101 w 171"/>
                <a:gd name="T7" fmla="*/ 116 h 178"/>
                <a:gd name="T8" fmla="*/ 98 w 171"/>
                <a:gd name="T9" fmla="*/ 111 h 178"/>
                <a:gd name="T10" fmla="*/ 90 w 171"/>
                <a:gd name="T11" fmla="*/ 105 h 178"/>
                <a:gd name="T12" fmla="*/ 88 w 171"/>
                <a:gd name="T13" fmla="*/ 42 h 178"/>
                <a:gd name="T14" fmla="*/ 80 w 171"/>
                <a:gd name="T15" fmla="*/ 45 h 178"/>
                <a:gd name="T16" fmla="*/ 75 w 171"/>
                <a:gd name="T17" fmla="*/ 50 h 178"/>
                <a:gd name="T18" fmla="*/ 74 w 171"/>
                <a:gd name="T19" fmla="*/ 56 h 178"/>
                <a:gd name="T20" fmla="*/ 77 w 171"/>
                <a:gd name="T21" fmla="*/ 62 h 178"/>
                <a:gd name="T22" fmla="*/ 83 w 171"/>
                <a:gd name="T23" fmla="*/ 67 h 178"/>
                <a:gd name="T24" fmla="*/ 112 w 171"/>
                <a:gd name="T25" fmla="*/ 0 h 178"/>
                <a:gd name="T26" fmla="*/ 127 w 171"/>
                <a:gd name="T27" fmla="*/ 20 h 178"/>
                <a:gd name="T28" fmla="*/ 169 w 171"/>
                <a:gd name="T29" fmla="*/ 36 h 178"/>
                <a:gd name="T30" fmla="*/ 151 w 171"/>
                <a:gd name="T31" fmla="*/ 59 h 178"/>
                <a:gd name="T32" fmla="*/ 133 w 171"/>
                <a:gd name="T33" fmla="*/ 50 h 178"/>
                <a:gd name="T34" fmla="*/ 103 w 171"/>
                <a:gd name="T35" fmla="*/ 78 h 178"/>
                <a:gd name="T36" fmla="*/ 126 w 171"/>
                <a:gd name="T37" fmla="*/ 92 h 178"/>
                <a:gd name="T38" fmla="*/ 139 w 171"/>
                <a:gd name="T39" fmla="*/ 113 h 178"/>
                <a:gd name="T40" fmla="*/ 131 w 171"/>
                <a:gd name="T41" fmla="*/ 135 h 178"/>
                <a:gd name="T42" fmla="*/ 112 w 171"/>
                <a:gd name="T43" fmla="*/ 149 h 178"/>
                <a:gd name="T44" fmla="*/ 69 w 171"/>
                <a:gd name="T45" fmla="*/ 155 h 178"/>
                <a:gd name="T46" fmla="*/ 37 w 171"/>
                <a:gd name="T47" fmla="*/ 174 h 178"/>
                <a:gd name="T48" fmla="*/ 21 w 171"/>
                <a:gd name="T49" fmla="*/ 146 h 178"/>
                <a:gd name="T50" fmla="*/ 0 w 171"/>
                <a:gd name="T51" fmla="*/ 136 h 178"/>
                <a:gd name="T52" fmla="*/ 15 w 171"/>
                <a:gd name="T53" fmla="*/ 111 h 178"/>
                <a:gd name="T54" fmla="*/ 37 w 171"/>
                <a:gd name="T55" fmla="*/ 123 h 178"/>
                <a:gd name="T56" fmla="*/ 57 w 171"/>
                <a:gd name="T57" fmla="*/ 129 h 178"/>
                <a:gd name="T58" fmla="*/ 64 w 171"/>
                <a:gd name="T59" fmla="*/ 91 h 178"/>
                <a:gd name="T60" fmla="*/ 40 w 171"/>
                <a:gd name="T61" fmla="*/ 70 h 178"/>
                <a:gd name="T62" fmla="*/ 40 w 171"/>
                <a:gd name="T63" fmla="*/ 45 h 178"/>
                <a:gd name="T64" fmla="*/ 53 w 171"/>
                <a:gd name="T65" fmla="*/ 29 h 178"/>
                <a:gd name="T66" fmla="*/ 83 w 171"/>
                <a:gd name="T67" fmla="*/ 18 h 178"/>
                <a:gd name="T68" fmla="*/ 112 w 171"/>
                <a:gd name="T69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1" h="178">
                  <a:moveTo>
                    <a:pt x="90" y="105"/>
                  </a:moveTo>
                  <a:lnTo>
                    <a:pt x="80" y="131"/>
                  </a:lnTo>
                  <a:lnTo>
                    <a:pt x="90" y="130"/>
                  </a:lnTo>
                  <a:lnTo>
                    <a:pt x="96" y="128"/>
                  </a:lnTo>
                  <a:lnTo>
                    <a:pt x="99" y="124"/>
                  </a:lnTo>
                  <a:lnTo>
                    <a:pt x="101" y="122"/>
                  </a:lnTo>
                  <a:lnTo>
                    <a:pt x="101" y="118"/>
                  </a:lnTo>
                  <a:lnTo>
                    <a:pt x="101" y="116"/>
                  </a:lnTo>
                  <a:lnTo>
                    <a:pt x="100" y="113"/>
                  </a:lnTo>
                  <a:lnTo>
                    <a:pt x="98" y="111"/>
                  </a:lnTo>
                  <a:lnTo>
                    <a:pt x="95" y="109"/>
                  </a:lnTo>
                  <a:lnTo>
                    <a:pt x="90" y="105"/>
                  </a:lnTo>
                  <a:close/>
                  <a:moveTo>
                    <a:pt x="94" y="42"/>
                  </a:moveTo>
                  <a:lnTo>
                    <a:pt x="88" y="42"/>
                  </a:lnTo>
                  <a:lnTo>
                    <a:pt x="82" y="44"/>
                  </a:lnTo>
                  <a:lnTo>
                    <a:pt x="80" y="45"/>
                  </a:lnTo>
                  <a:lnTo>
                    <a:pt x="77" y="48"/>
                  </a:lnTo>
                  <a:lnTo>
                    <a:pt x="75" y="50"/>
                  </a:lnTo>
                  <a:lnTo>
                    <a:pt x="74" y="54"/>
                  </a:lnTo>
                  <a:lnTo>
                    <a:pt x="74" y="56"/>
                  </a:lnTo>
                  <a:lnTo>
                    <a:pt x="75" y="60"/>
                  </a:lnTo>
                  <a:lnTo>
                    <a:pt x="77" y="62"/>
                  </a:lnTo>
                  <a:lnTo>
                    <a:pt x="80" y="65"/>
                  </a:lnTo>
                  <a:lnTo>
                    <a:pt x="83" y="67"/>
                  </a:lnTo>
                  <a:lnTo>
                    <a:pt x="94" y="42"/>
                  </a:lnTo>
                  <a:close/>
                  <a:moveTo>
                    <a:pt x="112" y="0"/>
                  </a:moveTo>
                  <a:lnTo>
                    <a:pt x="134" y="4"/>
                  </a:lnTo>
                  <a:lnTo>
                    <a:pt x="127" y="20"/>
                  </a:lnTo>
                  <a:lnTo>
                    <a:pt x="150" y="26"/>
                  </a:lnTo>
                  <a:lnTo>
                    <a:pt x="169" y="36"/>
                  </a:lnTo>
                  <a:lnTo>
                    <a:pt x="171" y="37"/>
                  </a:lnTo>
                  <a:lnTo>
                    <a:pt x="151" y="59"/>
                  </a:lnTo>
                  <a:lnTo>
                    <a:pt x="149" y="57"/>
                  </a:lnTo>
                  <a:lnTo>
                    <a:pt x="133" y="50"/>
                  </a:lnTo>
                  <a:lnTo>
                    <a:pt x="117" y="44"/>
                  </a:lnTo>
                  <a:lnTo>
                    <a:pt x="103" y="78"/>
                  </a:lnTo>
                  <a:lnTo>
                    <a:pt x="109" y="80"/>
                  </a:lnTo>
                  <a:lnTo>
                    <a:pt x="126" y="92"/>
                  </a:lnTo>
                  <a:lnTo>
                    <a:pt x="136" y="103"/>
                  </a:lnTo>
                  <a:lnTo>
                    <a:pt x="139" y="113"/>
                  </a:lnTo>
                  <a:lnTo>
                    <a:pt x="137" y="125"/>
                  </a:lnTo>
                  <a:lnTo>
                    <a:pt x="131" y="135"/>
                  </a:lnTo>
                  <a:lnTo>
                    <a:pt x="123" y="143"/>
                  </a:lnTo>
                  <a:lnTo>
                    <a:pt x="112" y="149"/>
                  </a:lnTo>
                  <a:lnTo>
                    <a:pt x="93" y="155"/>
                  </a:lnTo>
                  <a:lnTo>
                    <a:pt x="69" y="155"/>
                  </a:lnTo>
                  <a:lnTo>
                    <a:pt x="59" y="178"/>
                  </a:lnTo>
                  <a:lnTo>
                    <a:pt x="37" y="174"/>
                  </a:lnTo>
                  <a:lnTo>
                    <a:pt x="46" y="153"/>
                  </a:lnTo>
                  <a:lnTo>
                    <a:pt x="21" y="146"/>
                  </a:lnTo>
                  <a:lnTo>
                    <a:pt x="1" y="137"/>
                  </a:lnTo>
                  <a:lnTo>
                    <a:pt x="0" y="136"/>
                  </a:lnTo>
                  <a:lnTo>
                    <a:pt x="12" y="109"/>
                  </a:lnTo>
                  <a:lnTo>
                    <a:pt x="15" y="111"/>
                  </a:lnTo>
                  <a:lnTo>
                    <a:pt x="25" y="117"/>
                  </a:lnTo>
                  <a:lnTo>
                    <a:pt x="37" y="123"/>
                  </a:lnTo>
                  <a:lnTo>
                    <a:pt x="46" y="126"/>
                  </a:lnTo>
                  <a:lnTo>
                    <a:pt x="57" y="129"/>
                  </a:lnTo>
                  <a:lnTo>
                    <a:pt x="71" y="96"/>
                  </a:lnTo>
                  <a:lnTo>
                    <a:pt x="64" y="91"/>
                  </a:lnTo>
                  <a:lnTo>
                    <a:pt x="49" y="81"/>
                  </a:lnTo>
                  <a:lnTo>
                    <a:pt x="40" y="70"/>
                  </a:lnTo>
                  <a:lnTo>
                    <a:pt x="37" y="59"/>
                  </a:lnTo>
                  <a:lnTo>
                    <a:pt x="40" y="45"/>
                  </a:lnTo>
                  <a:lnTo>
                    <a:pt x="45" y="36"/>
                  </a:lnTo>
                  <a:lnTo>
                    <a:pt x="53" y="29"/>
                  </a:lnTo>
                  <a:lnTo>
                    <a:pt x="65" y="23"/>
                  </a:lnTo>
                  <a:lnTo>
                    <a:pt x="83" y="18"/>
                  </a:lnTo>
                  <a:lnTo>
                    <a:pt x="105" y="17"/>
                  </a:lnTo>
                  <a:lnTo>
                    <a:pt x="1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46"/>
            <p:cNvSpPr>
              <a:spLocks noEditPoints="1"/>
            </p:cNvSpPr>
            <p:nvPr/>
          </p:nvSpPr>
          <p:spPr bwMode="auto">
            <a:xfrm>
              <a:off x="3449" y="2286"/>
              <a:ext cx="146" cy="168"/>
            </a:xfrm>
            <a:custGeom>
              <a:avLst/>
              <a:gdLst>
                <a:gd name="T0" fmla="*/ 534 w 730"/>
                <a:gd name="T1" fmla="*/ 696 h 840"/>
                <a:gd name="T2" fmla="*/ 501 w 730"/>
                <a:gd name="T3" fmla="*/ 711 h 840"/>
                <a:gd name="T4" fmla="*/ 559 w 730"/>
                <a:gd name="T5" fmla="*/ 787 h 840"/>
                <a:gd name="T6" fmla="*/ 573 w 730"/>
                <a:gd name="T7" fmla="*/ 700 h 840"/>
                <a:gd name="T8" fmla="*/ 617 w 730"/>
                <a:gd name="T9" fmla="*/ 433 h 840"/>
                <a:gd name="T10" fmla="*/ 616 w 730"/>
                <a:gd name="T11" fmla="*/ 490 h 840"/>
                <a:gd name="T12" fmla="*/ 637 w 730"/>
                <a:gd name="T13" fmla="*/ 546 h 840"/>
                <a:gd name="T14" fmla="*/ 689 w 730"/>
                <a:gd name="T15" fmla="*/ 493 h 840"/>
                <a:gd name="T16" fmla="*/ 77 w 730"/>
                <a:gd name="T17" fmla="*/ 271 h 840"/>
                <a:gd name="T18" fmla="*/ 113 w 730"/>
                <a:gd name="T19" fmla="*/ 409 h 840"/>
                <a:gd name="T20" fmla="*/ 115 w 730"/>
                <a:gd name="T21" fmla="*/ 352 h 840"/>
                <a:gd name="T22" fmla="*/ 94 w 730"/>
                <a:gd name="T23" fmla="*/ 296 h 840"/>
                <a:gd name="T24" fmla="*/ 333 w 730"/>
                <a:gd name="T25" fmla="*/ 259 h 840"/>
                <a:gd name="T26" fmla="*/ 292 w 730"/>
                <a:gd name="T27" fmla="*/ 271 h 840"/>
                <a:gd name="T28" fmla="*/ 260 w 730"/>
                <a:gd name="T29" fmla="*/ 299 h 840"/>
                <a:gd name="T30" fmla="*/ 239 w 730"/>
                <a:gd name="T31" fmla="*/ 348 h 840"/>
                <a:gd name="T32" fmla="*/ 236 w 730"/>
                <a:gd name="T33" fmla="*/ 409 h 840"/>
                <a:gd name="T34" fmla="*/ 253 w 730"/>
                <a:gd name="T35" fmla="*/ 470 h 840"/>
                <a:gd name="T36" fmla="*/ 286 w 730"/>
                <a:gd name="T37" fmla="*/ 524 h 840"/>
                <a:gd name="T38" fmla="*/ 331 w 730"/>
                <a:gd name="T39" fmla="*/ 564 h 840"/>
                <a:gd name="T40" fmla="*/ 377 w 730"/>
                <a:gd name="T41" fmla="*/ 580 h 840"/>
                <a:gd name="T42" fmla="*/ 420 w 730"/>
                <a:gd name="T43" fmla="*/ 579 h 840"/>
                <a:gd name="T44" fmla="*/ 456 w 730"/>
                <a:gd name="T45" fmla="*/ 559 h 840"/>
                <a:gd name="T46" fmla="*/ 483 w 730"/>
                <a:gd name="T47" fmla="*/ 521 h 840"/>
                <a:gd name="T48" fmla="*/ 496 w 730"/>
                <a:gd name="T49" fmla="*/ 464 h 840"/>
                <a:gd name="T50" fmla="*/ 489 w 730"/>
                <a:gd name="T51" fmla="*/ 402 h 840"/>
                <a:gd name="T52" fmla="*/ 464 w 730"/>
                <a:gd name="T53" fmla="*/ 342 h 840"/>
                <a:gd name="T54" fmla="*/ 422 w 730"/>
                <a:gd name="T55" fmla="*/ 293 h 840"/>
                <a:gd name="T56" fmla="*/ 377 w 730"/>
                <a:gd name="T57" fmla="*/ 267 h 840"/>
                <a:gd name="T58" fmla="*/ 333 w 730"/>
                <a:gd name="T59" fmla="*/ 259 h 840"/>
                <a:gd name="T60" fmla="*/ 138 w 730"/>
                <a:gd name="T61" fmla="*/ 131 h 840"/>
                <a:gd name="T62" fmla="*/ 178 w 730"/>
                <a:gd name="T63" fmla="*/ 146 h 840"/>
                <a:gd name="T64" fmla="*/ 215 w 730"/>
                <a:gd name="T65" fmla="*/ 140 h 840"/>
                <a:gd name="T66" fmla="*/ 243 w 730"/>
                <a:gd name="T67" fmla="*/ 115 h 840"/>
                <a:gd name="T68" fmla="*/ 158 w 730"/>
                <a:gd name="T69" fmla="*/ 0 h 840"/>
                <a:gd name="T70" fmla="*/ 573 w 730"/>
                <a:gd name="T71" fmla="*/ 840 h 840"/>
                <a:gd name="T72" fmla="*/ 158 w 730"/>
                <a:gd name="T73" fmla="*/ 0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0" h="840">
                  <a:moveTo>
                    <a:pt x="553" y="696"/>
                  </a:moveTo>
                  <a:lnTo>
                    <a:pt x="534" y="696"/>
                  </a:lnTo>
                  <a:lnTo>
                    <a:pt x="516" y="701"/>
                  </a:lnTo>
                  <a:lnTo>
                    <a:pt x="501" y="711"/>
                  </a:lnTo>
                  <a:lnTo>
                    <a:pt x="487" y="726"/>
                  </a:lnTo>
                  <a:lnTo>
                    <a:pt x="559" y="787"/>
                  </a:lnTo>
                  <a:lnTo>
                    <a:pt x="593" y="710"/>
                  </a:lnTo>
                  <a:lnTo>
                    <a:pt x="573" y="700"/>
                  </a:lnTo>
                  <a:lnTo>
                    <a:pt x="553" y="696"/>
                  </a:lnTo>
                  <a:close/>
                  <a:moveTo>
                    <a:pt x="617" y="433"/>
                  </a:moveTo>
                  <a:lnTo>
                    <a:pt x="614" y="460"/>
                  </a:lnTo>
                  <a:lnTo>
                    <a:pt x="616" y="490"/>
                  </a:lnTo>
                  <a:lnTo>
                    <a:pt x="624" y="518"/>
                  </a:lnTo>
                  <a:lnTo>
                    <a:pt x="637" y="546"/>
                  </a:lnTo>
                  <a:lnTo>
                    <a:pt x="655" y="570"/>
                  </a:lnTo>
                  <a:lnTo>
                    <a:pt x="689" y="493"/>
                  </a:lnTo>
                  <a:lnTo>
                    <a:pt x="617" y="433"/>
                  </a:lnTo>
                  <a:close/>
                  <a:moveTo>
                    <a:pt x="77" y="271"/>
                  </a:moveTo>
                  <a:lnTo>
                    <a:pt x="42" y="348"/>
                  </a:lnTo>
                  <a:lnTo>
                    <a:pt x="113" y="409"/>
                  </a:lnTo>
                  <a:lnTo>
                    <a:pt x="117" y="380"/>
                  </a:lnTo>
                  <a:lnTo>
                    <a:pt x="115" y="352"/>
                  </a:lnTo>
                  <a:lnTo>
                    <a:pt x="108" y="323"/>
                  </a:lnTo>
                  <a:lnTo>
                    <a:pt x="94" y="296"/>
                  </a:lnTo>
                  <a:lnTo>
                    <a:pt x="77" y="271"/>
                  </a:lnTo>
                  <a:close/>
                  <a:moveTo>
                    <a:pt x="333" y="259"/>
                  </a:moveTo>
                  <a:lnTo>
                    <a:pt x="311" y="262"/>
                  </a:lnTo>
                  <a:lnTo>
                    <a:pt x="292" y="271"/>
                  </a:lnTo>
                  <a:lnTo>
                    <a:pt x="274" y="283"/>
                  </a:lnTo>
                  <a:lnTo>
                    <a:pt x="260" y="299"/>
                  </a:lnTo>
                  <a:lnTo>
                    <a:pt x="248" y="321"/>
                  </a:lnTo>
                  <a:lnTo>
                    <a:pt x="239" y="348"/>
                  </a:lnTo>
                  <a:lnTo>
                    <a:pt x="235" y="378"/>
                  </a:lnTo>
                  <a:lnTo>
                    <a:pt x="236" y="409"/>
                  </a:lnTo>
                  <a:lnTo>
                    <a:pt x="242" y="440"/>
                  </a:lnTo>
                  <a:lnTo>
                    <a:pt x="253" y="470"/>
                  </a:lnTo>
                  <a:lnTo>
                    <a:pt x="268" y="498"/>
                  </a:lnTo>
                  <a:lnTo>
                    <a:pt x="286" y="524"/>
                  </a:lnTo>
                  <a:lnTo>
                    <a:pt x="309" y="547"/>
                  </a:lnTo>
                  <a:lnTo>
                    <a:pt x="331" y="564"/>
                  </a:lnTo>
                  <a:lnTo>
                    <a:pt x="354" y="574"/>
                  </a:lnTo>
                  <a:lnTo>
                    <a:pt x="377" y="580"/>
                  </a:lnTo>
                  <a:lnTo>
                    <a:pt x="398" y="582"/>
                  </a:lnTo>
                  <a:lnTo>
                    <a:pt x="420" y="579"/>
                  </a:lnTo>
                  <a:lnTo>
                    <a:pt x="439" y="571"/>
                  </a:lnTo>
                  <a:lnTo>
                    <a:pt x="456" y="559"/>
                  </a:lnTo>
                  <a:lnTo>
                    <a:pt x="471" y="541"/>
                  </a:lnTo>
                  <a:lnTo>
                    <a:pt x="483" y="521"/>
                  </a:lnTo>
                  <a:lnTo>
                    <a:pt x="492" y="492"/>
                  </a:lnTo>
                  <a:lnTo>
                    <a:pt x="496" y="464"/>
                  </a:lnTo>
                  <a:lnTo>
                    <a:pt x="495" y="433"/>
                  </a:lnTo>
                  <a:lnTo>
                    <a:pt x="489" y="402"/>
                  </a:lnTo>
                  <a:lnTo>
                    <a:pt x="478" y="371"/>
                  </a:lnTo>
                  <a:lnTo>
                    <a:pt x="464" y="342"/>
                  </a:lnTo>
                  <a:lnTo>
                    <a:pt x="445" y="316"/>
                  </a:lnTo>
                  <a:lnTo>
                    <a:pt x="422" y="293"/>
                  </a:lnTo>
                  <a:lnTo>
                    <a:pt x="399" y="278"/>
                  </a:lnTo>
                  <a:lnTo>
                    <a:pt x="377" y="267"/>
                  </a:lnTo>
                  <a:lnTo>
                    <a:pt x="355" y="260"/>
                  </a:lnTo>
                  <a:lnTo>
                    <a:pt x="333" y="259"/>
                  </a:lnTo>
                  <a:close/>
                  <a:moveTo>
                    <a:pt x="172" y="54"/>
                  </a:moveTo>
                  <a:lnTo>
                    <a:pt x="138" y="131"/>
                  </a:lnTo>
                  <a:lnTo>
                    <a:pt x="158" y="141"/>
                  </a:lnTo>
                  <a:lnTo>
                    <a:pt x="178" y="146"/>
                  </a:lnTo>
                  <a:lnTo>
                    <a:pt x="197" y="146"/>
                  </a:lnTo>
                  <a:lnTo>
                    <a:pt x="215" y="140"/>
                  </a:lnTo>
                  <a:lnTo>
                    <a:pt x="230" y="130"/>
                  </a:lnTo>
                  <a:lnTo>
                    <a:pt x="243" y="115"/>
                  </a:lnTo>
                  <a:lnTo>
                    <a:pt x="172" y="54"/>
                  </a:lnTo>
                  <a:close/>
                  <a:moveTo>
                    <a:pt x="158" y="0"/>
                  </a:moveTo>
                  <a:lnTo>
                    <a:pt x="730" y="486"/>
                  </a:lnTo>
                  <a:lnTo>
                    <a:pt x="573" y="840"/>
                  </a:lnTo>
                  <a:lnTo>
                    <a:pt x="0" y="354"/>
                  </a:lnTo>
                  <a:lnTo>
                    <a:pt x="1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47"/>
            <p:cNvSpPr>
              <a:spLocks noEditPoints="1"/>
            </p:cNvSpPr>
            <p:nvPr/>
          </p:nvSpPr>
          <p:spPr bwMode="auto">
            <a:xfrm>
              <a:off x="3506" y="2349"/>
              <a:ext cx="32" cy="41"/>
            </a:xfrm>
            <a:custGeom>
              <a:avLst/>
              <a:gdLst>
                <a:gd name="T0" fmla="*/ 69 w 159"/>
                <a:gd name="T1" fmla="*/ 157 h 208"/>
                <a:gd name="T2" fmla="*/ 81 w 159"/>
                <a:gd name="T3" fmla="*/ 161 h 208"/>
                <a:gd name="T4" fmla="*/ 87 w 159"/>
                <a:gd name="T5" fmla="*/ 156 h 208"/>
                <a:gd name="T6" fmla="*/ 89 w 159"/>
                <a:gd name="T7" fmla="*/ 151 h 208"/>
                <a:gd name="T8" fmla="*/ 88 w 159"/>
                <a:gd name="T9" fmla="*/ 143 h 208"/>
                <a:gd name="T10" fmla="*/ 85 w 159"/>
                <a:gd name="T11" fmla="*/ 135 h 208"/>
                <a:gd name="T12" fmla="*/ 81 w 159"/>
                <a:gd name="T13" fmla="*/ 44 h 208"/>
                <a:gd name="T14" fmla="*/ 76 w 159"/>
                <a:gd name="T15" fmla="*/ 46 h 208"/>
                <a:gd name="T16" fmla="*/ 73 w 159"/>
                <a:gd name="T17" fmla="*/ 55 h 208"/>
                <a:gd name="T18" fmla="*/ 75 w 159"/>
                <a:gd name="T19" fmla="*/ 64 h 208"/>
                <a:gd name="T20" fmla="*/ 80 w 159"/>
                <a:gd name="T21" fmla="*/ 74 h 208"/>
                <a:gd name="T22" fmla="*/ 88 w 159"/>
                <a:gd name="T23" fmla="*/ 45 h 208"/>
                <a:gd name="T24" fmla="*/ 81 w 159"/>
                <a:gd name="T25" fmla="*/ 44 h 208"/>
                <a:gd name="T26" fmla="*/ 131 w 159"/>
                <a:gd name="T27" fmla="*/ 17 h 208"/>
                <a:gd name="T28" fmla="*/ 142 w 159"/>
                <a:gd name="T29" fmla="*/ 55 h 208"/>
                <a:gd name="T30" fmla="*/ 159 w 159"/>
                <a:gd name="T31" fmla="*/ 80 h 208"/>
                <a:gd name="T32" fmla="*/ 136 w 159"/>
                <a:gd name="T33" fmla="*/ 94 h 208"/>
                <a:gd name="T34" fmla="*/ 111 w 159"/>
                <a:gd name="T35" fmla="*/ 62 h 208"/>
                <a:gd name="T36" fmla="*/ 100 w 159"/>
                <a:gd name="T37" fmla="*/ 105 h 208"/>
                <a:gd name="T38" fmla="*/ 117 w 159"/>
                <a:gd name="T39" fmla="*/ 135 h 208"/>
                <a:gd name="T40" fmla="*/ 122 w 159"/>
                <a:gd name="T41" fmla="*/ 163 h 208"/>
                <a:gd name="T42" fmla="*/ 112 w 159"/>
                <a:gd name="T43" fmla="*/ 188 h 208"/>
                <a:gd name="T44" fmla="*/ 93 w 159"/>
                <a:gd name="T45" fmla="*/ 197 h 208"/>
                <a:gd name="T46" fmla="*/ 70 w 159"/>
                <a:gd name="T47" fmla="*/ 192 h 208"/>
                <a:gd name="T48" fmla="*/ 47 w 159"/>
                <a:gd name="T49" fmla="*/ 208 h 208"/>
                <a:gd name="T50" fmla="*/ 38 w 159"/>
                <a:gd name="T51" fmla="*/ 169 h 208"/>
                <a:gd name="T52" fmla="*/ 1 w 159"/>
                <a:gd name="T53" fmla="*/ 125 h 208"/>
                <a:gd name="T54" fmla="*/ 13 w 159"/>
                <a:gd name="T55" fmla="*/ 94 h 208"/>
                <a:gd name="T56" fmla="*/ 32 w 159"/>
                <a:gd name="T57" fmla="*/ 124 h 208"/>
                <a:gd name="T58" fmla="*/ 49 w 159"/>
                <a:gd name="T59" fmla="*/ 142 h 208"/>
                <a:gd name="T60" fmla="*/ 60 w 159"/>
                <a:gd name="T61" fmla="*/ 96 h 208"/>
                <a:gd name="T62" fmla="*/ 42 w 159"/>
                <a:gd name="T63" fmla="*/ 57 h 208"/>
                <a:gd name="T64" fmla="*/ 45 w 159"/>
                <a:gd name="T65" fmla="*/ 24 h 208"/>
                <a:gd name="T66" fmla="*/ 59 w 159"/>
                <a:gd name="T67" fmla="*/ 9 h 208"/>
                <a:gd name="T68" fmla="*/ 86 w 159"/>
                <a:gd name="T69" fmla="*/ 9 h 208"/>
                <a:gd name="T70" fmla="*/ 112 w 159"/>
                <a:gd name="T71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9" h="208">
                  <a:moveTo>
                    <a:pt x="81" y="129"/>
                  </a:moveTo>
                  <a:lnTo>
                    <a:pt x="69" y="157"/>
                  </a:lnTo>
                  <a:lnTo>
                    <a:pt x="76" y="160"/>
                  </a:lnTo>
                  <a:lnTo>
                    <a:pt x="81" y="161"/>
                  </a:lnTo>
                  <a:lnTo>
                    <a:pt x="85" y="158"/>
                  </a:lnTo>
                  <a:lnTo>
                    <a:pt x="87" y="156"/>
                  </a:lnTo>
                  <a:lnTo>
                    <a:pt x="88" y="155"/>
                  </a:lnTo>
                  <a:lnTo>
                    <a:pt x="89" y="151"/>
                  </a:lnTo>
                  <a:lnTo>
                    <a:pt x="89" y="146"/>
                  </a:lnTo>
                  <a:lnTo>
                    <a:pt x="88" y="143"/>
                  </a:lnTo>
                  <a:lnTo>
                    <a:pt x="87" y="139"/>
                  </a:lnTo>
                  <a:lnTo>
                    <a:pt x="85" y="135"/>
                  </a:lnTo>
                  <a:lnTo>
                    <a:pt x="81" y="129"/>
                  </a:lnTo>
                  <a:close/>
                  <a:moveTo>
                    <a:pt x="81" y="44"/>
                  </a:moveTo>
                  <a:lnTo>
                    <a:pt x="79" y="44"/>
                  </a:lnTo>
                  <a:lnTo>
                    <a:pt x="76" y="46"/>
                  </a:lnTo>
                  <a:lnTo>
                    <a:pt x="75" y="49"/>
                  </a:lnTo>
                  <a:lnTo>
                    <a:pt x="73" y="55"/>
                  </a:lnTo>
                  <a:lnTo>
                    <a:pt x="74" y="60"/>
                  </a:lnTo>
                  <a:lnTo>
                    <a:pt x="75" y="64"/>
                  </a:lnTo>
                  <a:lnTo>
                    <a:pt x="76" y="68"/>
                  </a:lnTo>
                  <a:lnTo>
                    <a:pt x="80" y="74"/>
                  </a:lnTo>
                  <a:lnTo>
                    <a:pt x="92" y="46"/>
                  </a:lnTo>
                  <a:lnTo>
                    <a:pt x="88" y="45"/>
                  </a:lnTo>
                  <a:lnTo>
                    <a:pt x="85" y="44"/>
                  </a:lnTo>
                  <a:lnTo>
                    <a:pt x="81" y="44"/>
                  </a:lnTo>
                  <a:close/>
                  <a:moveTo>
                    <a:pt x="112" y="0"/>
                  </a:moveTo>
                  <a:lnTo>
                    <a:pt x="131" y="17"/>
                  </a:lnTo>
                  <a:lnTo>
                    <a:pt x="123" y="35"/>
                  </a:lnTo>
                  <a:lnTo>
                    <a:pt x="142" y="55"/>
                  </a:lnTo>
                  <a:lnTo>
                    <a:pt x="157" y="76"/>
                  </a:lnTo>
                  <a:lnTo>
                    <a:pt x="159" y="80"/>
                  </a:lnTo>
                  <a:lnTo>
                    <a:pt x="138" y="98"/>
                  </a:lnTo>
                  <a:lnTo>
                    <a:pt x="136" y="94"/>
                  </a:lnTo>
                  <a:lnTo>
                    <a:pt x="124" y="76"/>
                  </a:lnTo>
                  <a:lnTo>
                    <a:pt x="111" y="62"/>
                  </a:lnTo>
                  <a:lnTo>
                    <a:pt x="95" y="98"/>
                  </a:lnTo>
                  <a:lnTo>
                    <a:pt x="100" y="105"/>
                  </a:lnTo>
                  <a:lnTo>
                    <a:pt x="110" y="121"/>
                  </a:lnTo>
                  <a:lnTo>
                    <a:pt x="117" y="135"/>
                  </a:lnTo>
                  <a:lnTo>
                    <a:pt x="120" y="146"/>
                  </a:lnTo>
                  <a:lnTo>
                    <a:pt x="122" y="163"/>
                  </a:lnTo>
                  <a:lnTo>
                    <a:pt x="118" y="177"/>
                  </a:lnTo>
                  <a:lnTo>
                    <a:pt x="112" y="188"/>
                  </a:lnTo>
                  <a:lnTo>
                    <a:pt x="104" y="194"/>
                  </a:lnTo>
                  <a:lnTo>
                    <a:pt x="93" y="197"/>
                  </a:lnTo>
                  <a:lnTo>
                    <a:pt x="82" y="195"/>
                  </a:lnTo>
                  <a:lnTo>
                    <a:pt x="70" y="192"/>
                  </a:lnTo>
                  <a:lnTo>
                    <a:pt x="57" y="183"/>
                  </a:lnTo>
                  <a:lnTo>
                    <a:pt x="47" y="208"/>
                  </a:lnTo>
                  <a:lnTo>
                    <a:pt x="28" y="192"/>
                  </a:lnTo>
                  <a:lnTo>
                    <a:pt x="38" y="169"/>
                  </a:lnTo>
                  <a:lnTo>
                    <a:pt x="17" y="148"/>
                  </a:lnTo>
                  <a:lnTo>
                    <a:pt x="1" y="125"/>
                  </a:lnTo>
                  <a:lnTo>
                    <a:pt x="0" y="124"/>
                  </a:lnTo>
                  <a:lnTo>
                    <a:pt x="13" y="94"/>
                  </a:lnTo>
                  <a:lnTo>
                    <a:pt x="16" y="99"/>
                  </a:lnTo>
                  <a:lnTo>
                    <a:pt x="32" y="124"/>
                  </a:lnTo>
                  <a:lnTo>
                    <a:pt x="42" y="133"/>
                  </a:lnTo>
                  <a:lnTo>
                    <a:pt x="49" y="142"/>
                  </a:lnTo>
                  <a:lnTo>
                    <a:pt x="66" y="105"/>
                  </a:lnTo>
                  <a:lnTo>
                    <a:pt x="60" y="96"/>
                  </a:lnTo>
                  <a:lnTo>
                    <a:pt x="48" y="76"/>
                  </a:lnTo>
                  <a:lnTo>
                    <a:pt x="42" y="57"/>
                  </a:lnTo>
                  <a:lnTo>
                    <a:pt x="41" y="40"/>
                  </a:lnTo>
                  <a:lnTo>
                    <a:pt x="45" y="24"/>
                  </a:lnTo>
                  <a:lnTo>
                    <a:pt x="51" y="14"/>
                  </a:lnTo>
                  <a:lnTo>
                    <a:pt x="59" y="9"/>
                  </a:lnTo>
                  <a:lnTo>
                    <a:pt x="69" y="7"/>
                  </a:lnTo>
                  <a:lnTo>
                    <a:pt x="86" y="9"/>
                  </a:lnTo>
                  <a:lnTo>
                    <a:pt x="104" y="19"/>
                  </a:lnTo>
                  <a:lnTo>
                    <a:pt x="1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0" name="Group 156"/>
          <p:cNvGrpSpPr>
            <a:grpSpLocks noChangeAspect="1"/>
          </p:cNvGrpSpPr>
          <p:nvPr/>
        </p:nvGrpSpPr>
        <p:grpSpPr bwMode="auto">
          <a:xfrm>
            <a:off x="6892061" y="3308727"/>
            <a:ext cx="451064" cy="452223"/>
            <a:chOff x="4164" y="2091"/>
            <a:chExt cx="3115" cy="3123"/>
          </a:xfrm>
          <a:solidFill>
            <a:schemeClr val="accent4"/>
          </a:solidFill>
        </p:grpSpPr>
        <p:sp>
          <p:nvSpPr>
            <p:cNvPr id="61" name="Freeform 158"/>
            <p:cNvSpPr>
              <a:spLocks/>
            </p:cNvSpPr>
            <p:nvPr/>
          </p:nvSpPr>
          <p:spPr bwMode="auto">
            <a:xfrm>
              <a:off x="5395" y="3715"/>
              <a:ext cx="1880" cy="1499"/>
            </a:xfrm>
            <a:custGeom>
              <a:avLst/>
              <a:gdLst>
                <a:gd name="T0" fmla="*/ 1347 w 3761"/>
                <a:gd name="T1" fmla="*/ 120 h 2999"/>
                <a:gd name="T2" fmla="*/ 1353 w 3761"/>
                <a:gd name="T3" fmla="*/ 401 h 2999"/>
                <a:gd name="T4" fmla="*/ 1514 w 3761"/>
                <a:gd name="T5" fmla="*/ 644 h 2999"/>
                <a:gd name="T6" fmla="*/ 1796 w 3761"/>
                <a:gd name="T7" fmla="*/ 772 h 2999"/>
                <a:gd name="T8" fmla="*/ 2064 w 3761"/>
                <a:gd name="T9" fmla="*/ 753 h 2999"/>
                <a:gd name="T10" fmla="*/ 2318 w 3761"/>
                <a:gd name="T11" fmla="*/ 593 h 2999"/>
                <a:gd name="T12" fmla="*/ 2442 w 3761"/>
                <a:gd name="T13" fmla="*/ 325 h 2999"/>
                <a:gd name="T14" fmla="*/ 2415 w 3761"/>
                <a:gd name="T15" fmla="*/ 59 h 2999"/>
                <a:gd name="T16" fmla="*/ 2828 w 3761"/>
                <a:gd name="T17" fmla="*/ 21 h 2999"/>
                <a:gd name="T18" fmla="*/ 2968 w 3761"/>
                <a:gd name="T19" fmla="*/ 161 h 2999"/>
                <a:gd name="T20" fmla="*/ 2993 w 3761"/>
                <a:gd name="T21" fmla="*/ 791 h 2999"/>
                <a:gd name="T22" fmla="*/ 3060 w 3761"/>
                <a:gd name="T23" fmla="*/ 913 h 2999"/>
                <a:gd name="T24" fmla="*/ 3176 w 3761"/>
                <a:gd name="T25" fmla="*/ 935 h 2999"/>
                <a:gd name="T26" fmla="*/ 3311 w 3761"/>
                <a:gd name="T27" fmla="*/ 854 h 2999"/>
                <a:gd name="T28" fmla="*/ 3493 w 3761"/>
                <a:gd name="T29" fmla="*/ 802 h 2999"/>
                <a:gd name="T30" fmla="*/ 3658 w 3761"/>
                <a:gd name="T31" fmla="*/ 871 h 2999"/>
                <a:gd name="T32" fmla="*/ 3755 w 3761"/>
                <a:gd name="T33" fmla="*/ 1051 h 2999"/>
                <a:gd name="T34" fmla="*/ 3719 w 3761"/>
                <a:gd name="T35" fmla="*/ 1280 h 2999"/>
                <a:gd name="T36" fmla="*/ 3580 w 3761"/>
                <a:gd name="T37" fmla="*/ 1405 h 2999"/>
                <a:gd name="T38" fmla="*/ 3402 w 3761"/>
                <a:gd name="T39" fmla="*/ 1413 h 2999"/>
                <a:gd name="T40" fmla="*/ 3240 w 3761"/>
                <a:gd name="T41" fmla="*/ 1318 h 2999"/>
                <a:gd name="T42" fmla="*/ 3117 w 3761"/>
                <a:gd name="T43" fmla="*/ 1291 h 2999"/>
                <a:gd name="T44" fmla="*/ 3020 w 3761"/>
                <a:gd name="T45" fmla="*/ 1361 h 2999"/>
                <a:gd name="T46" fmla="*/ 2991 w 3761"/>
                <a:gd name="T47" fmla="*/ 1959 h 2999"/>
                <a:gd name="T48" fmla="*/ 2915 w 3761"/>
                <a:gd name="T49" fmla="*/ 2141 h 2999"/>
                <a:gd name="T50" fmla="*/ 2733 w 3761"/>
                <a:gd name="T51" fmla="*/ 2217 h 2999"/>
                <a:gd name="T52" fmla="*/ 2134 w 3761"/>
                <a:gd name="T53" fmla="*/ 2246 h 2999"/>
                <a:gd name="T54" fmla="*/ 2062 w 3761"/>
                <a:gd name="T55" fmla="*/ 2345 h 2999"/>
                <a:gd name="T56" fmla="*/ 2090 w 3761"/>
                <a:gd name="T57" fmla="*/ 2472 h 2999"/>
                <a:gd name="T58" fmla="*/ 2185 w 3761"/>
                <a:gd name="T59" fmla="*/ 2634 h 2999"/>
                <a:gd name="T60" fmla="*/ 2176 w 3761"/>
                <a:gd name="T61" fmla="*/ 2816 h 2999"/>
                <a:gd name="T62" fmla="*/ 2050 w 3761"/>
                <a:gd name="T63" fmla="*/ 2955 h 2999"/>
                <a:gd name="T64" fmla="*/ 1822 w 3761"/>
                <a:gd name="T65" fmla="*/ 2991 h 2999"/>
                <a:gd name="T66" fmla="*/ 1642 w 3761"/>
                <a:gd name="T67" fmla="*/ 2894 h 2999"/>
                <a:gd name="T68" fmla="*/ 1573 w 3761"/>
                <a:gd name="T69" fmla="*/ 2727 h 2999"/>
                <a:gd name="T70" fmla="*/ 1625 w 3761"/>
                <a:gd name="T71" fmla="*/ 2544 h 2999"/>
                <a:gd name="T72" fmla="*/ 1706 w 3761"/>
                <a:gd name="T73" fmla="*/ 2407 h 2999"/>
                <a:gd name="T74" fmla="*/ 1684 w 3761"/>
                <a:gd name="T75" fmla="*/ 2290 h 2999"/>
                <a:gd name="T76" fmla="*/ 1562 w 3761"/>
                <a:gd name="T77" fmla="*/ 2221 h 2999"/>
                <a:gd name="T78" fmla="*/ 933 w 3761"/>
                <a:gd name="T79" fmla="*/ 2198 h 2999"/>
                <a:gd name="T80" fmla="*/ 796 w 3761"/>
                <a:gd name="T81" fmla="*/ 2059 h 2999"/>
                <a:gd name="T82" fmla="*/ 771 w 3761"/>
                <a:gd name="T83" fmla="*/ 1437 h 2999"/>
                <a:gd name="T84" fmla="*/ 703 w 3761"/>
                <a:gd name="T85" fmla="*/ 1314 h 2999"/>
                <a:gd name="T86" fmla="*/ 585 w 3761"/>
                <a:gd name="T87" fmla="*/ 1293 h 2999"/>
                <a:gd name="T88" fmla="*/ 450 w 3761"/>
                <a:gd name="T89" fmla="*/ 1375 h 2999"/>
                <a:gd name="T90" fmla="*/ 268 w 3761"/>
                <a:gd name="T91" fmla="*/ 1424 h 2999"/>
                <a:gd name="T92" fmla="*/ 102 w 3761"/>
                <a:gd name="T93" fmla="*/ 1358 h 2999"/>
                <a:gd name="T94" fmla="*/ 5 w 3761"/>
                <a:gd name="T95" fmla="*/ 1177 h 2999"/>
                <a:gd name="T96" fmla="*/ 41 w 3761"/>
                <a:gd name="T97" fmla="*/ 947 h 2999"/>
                <a:gd name="T98" fmla="*/ 180 w 3761"/>
                <a:gd name="T99" fmla="*/ 823 h 2999"/>
                <a:gd name="T100" fmla="*/ 361 w 3761"/>
                <a:gd name="T101" fmla="*/ 814 h 2999"/>
                <a:gd name="T102" fmla="*/ 522 w 3761"/>
                <a:gd name="T103" fmla="*/ 909 h 2999"/>
                <a:gd name="T104" fmla="*/ 648 w 3761"/>
                <a:gd name="T105" fmla="*/ 935 h 2999"/>
                <a:gd name="T106" fmla="*/ 746 w 3761"/>
                <a:gd name="T107" fmla="*/ 865 h 2999"/>
                <a:gd name="T108" fmla="*/ 775 w 3761"/>
                <a:gd name="T109" fmla="*/ 258 h 2999"/>
                <a:gd name="T110" fmla="*/ 851 w 3761"/>
                <a:gd name="T111" fmla="*/ 76 h 2999"/>
                <a:gd name="T112" fmla="*/ 1033 w 3761"/>
                <a:gd name="T113" fmla="*/ 0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61" h="2999">
                  <a:moveTo>
                    <a:pt x="1033" y="0"/>
                  </a:moveTo>
                  <a:lnTo>
                    <a:pt x="1391" y="0"/>
                  </a:lnTo>
                  <a:lnTo>
                    <a:pt x="1366" y="59"/>
                  </a:lnTo>
                  <a:lnTo>
                    <a:pt x="1347" y="120"/>
                  </a:lnTo>
                  <a:lnTo>
                    <a:pt x="1336" y="182"/>
                  </a:lnTo>
                  <a:lnTo>
                    <a:pt x="1332" y="247"/>
                  </a:lnTo>
                  <a:lnTo>
                    <a:pt x="1338" y="325"/>
                  </a:lnTo>
                  <a:lnTo>
                    <a:pt x="1353" y="401"/>
                  </a:lnTo>
                  <a:lnTo>
                    <a:pt x="1379" y="469"/>
                  </a:lnTo>
                  <a:lnTo>
                    <a:pt x="1416" y="534"/>
                  </a:lnTo>
                  <a:lnTo>
                    <a:pt x="1461" y="593"/>
                  </a:lnTo>
                  <a:lnTo>
                    <a:pt x="1514" y="644"/>
                  </a:lnTo>
                  <a:lnTo>
                    <a:pt x="1575" y="688"/>
                  </a:lnTo>
                  <a:lnTo>
                    <a:pt x="1642" y="724"/>
                  </a:lnTo>
                  <a:lnTo>
                    <a:pt x="1716" y="753"/>
                  </a:lnTo>
                  <a:lnTo>
                    <a:pt x="1796" y="772"/>
                  </a:lnTo>
                  <a:lnTo>
                    <a:pt x="1879" y="779"/>
                  </a:lnTo>
                  <a:lnTo>
                    <a:pt x="1900" y="779"/>
                  </a:lnTo>
                  <a:lnTo>
                    <a:pt x="1984" y="772"/>
                  </a:lnTo>
                  <a:lnTo>
                    <a:pt x="2064" y="753"/>
                  </a:lnTo>
                  <a:lnTo>
                    <a:pt x="2138" y="724"/>
                  </a:lnTo>
                  <a:lnTo>
                    <a:pt x="2204" y="688"/>
                  </a:lnTo>
                  <a:lnTo>
                    <a:pt x="2265" y="644"/>
                  </a:lnTo>
                  <a:lnTo>
                    <a:pt x="2318" y="593"/>
                  </a:lnTo>
                  <a:lnTo>
                    <a:pt x="2364" y="534"/>
                  </a:lnTo>
                  <a:lnTo>
                    <a:pt x="2400" y="469"/>
                  </a:lnTo>
                  <a:lnTo>
                    <a:pt x="2427" y="401"/>
                  </a:lnTo>
                  <a:lnTo>
                    <a:pt x="2442" y="325"/>
                  </a:lnTo>
                  <a:lnTo>
                    <a:pt x="2448" y="247"/>
                  </a:lnTo>
                  <a:lnTo>
                    <a:pt x="2444" y="184"/>
                  </a:lnTo>
                  <a:lnTo>
                    <a:pt x="2432" y="121"/>
                  </a:lnTo>
                  <a:lnTo>
                    <a:pt x="2415" y="59"/>
                  </a:lnTo>
                  <a:lnTo>
                    <a:pt x="2389" y="0"/>
                  </a:lnTo>
                  <a:lnTo>
                    <a:pt x="2725" y="0"/>
                  </a:lnTo>
                  <a:lnTo>
                    <a:pt x="2778" y="5"/>
                  </a:lnTo>
                  <a:lnTo>
                    <a:pt x="2828" y="21"/>
                  </a:lnTo>
                  <a:lnTo>
                    <a:pt x="2873" y="45"/>
                  </a:lnTo>
                  <a:lnTo>
                    <a:pt x="2911" y="78"/>
                  </a:lnTo>
                  <a:lnTo>
                    <a:pt x="2944" y="116"/>
                  </a:lnTo>
                  <a:lnTo>
                    <a:pt x="2968" y="161"/>
                  </a:lnTo>
                  <a:lnTo>
                    <a:pt x="2984" y="211"/>
                  </a:lnTo>
                  <a:lnTo>
                    <a:pt x="2989" y="264"/>
                  </a:lnTo>
                  <a:lnTo>
                    <a:pt x="2989" y="743"/>
                  </a:lnTo>
                  <a:lnTo>
                    <a:pt x="2993" y="791"/>
                  </a:lnTo>
                  <a:lnTo>
                    <a:pt x="3003" y="831"/>
                  </a:lnTo>
                  <a:lnTo>
                    <a:pt x="3016" y="865"/>
                  </a:lnTo>
                  <a:lnTo>
                    <a:pt x="3037" y="892"/>
                  </a:lnTo>
                  <a:lnTo>
                    <a:pt x="3060" y="913"/>
                  </a:lnTo>
                  <a:lnTo>
                    <a:pt x="3086" y="928"/>
                  </a:lnTo>
                  <a:lnTo>
                    <a:pt x="3115" y="937"/>
                  </a:lnTo>
                  <a:lnTo>
                    <a:pt x="3145" y="939"/>
                  </a:lnTo>
                  <a:lnTo>
                    <a:pt x="3176" y="935"/>
                  </a:lnTo>
                  <a:lnTo>
                    <a:pt x="3208" y="924"/>
                  </a:lnTo>
                  <a:lnTo>
                    <a:pt x="3238" y="909"/>
                  </a:lnTo>
                  <a:lnTo>
                    <a:pt x="3269" y="886"/>
                  </a:lnTo>
                  <a:lnTo>
                    <a:pt x="3311" y="854"/>
                  </a:lnTo>
                  <a:lnTo>
                    <a:pt x="3354" y="829"/>
                  </a:lnTo>
                  <a:lnTo>
                    <a:pt x="3402" y="814"/>
                  </a:lnTo>
                  <a:lnTo>
                    <a:pt x="3447" y="804"/>
                  </a:lnTo>
                  <a:lnTo>
                    <a:pt x="3493" y="802"/>
                  </a:lnTo>
                  <a:lnTo>
                    <a:pt x="3539" y="808"/>
                  </a:lnTo>
                  <a:lnTo>
                    <a:pt x="3582" y="823"/>
                  </a:lnTo>
                  <a:lnTo>
                    <a:pt x="3622" y="842"/>
                  </a:lnTo>
                  <a:lnTo>
                    <a:pt x="3658" y="871"/>
                  </a:lnTo>
                  <a:lnTo>
                    <a:pt x="3691" y="905"/>
                  </a:lnTo>
                  <a:lnTo>
                    <a:pt x="3719" y="947"/>
                  </a:lnTo>
                  <a:lnTo>
                    <a:pt x="3740" y="996"/>
                  </a:lnTo>
                  <a:lnTo>
                    <a:pt x="3755" y="1051"/>
                  </a:lnTo>
                  <a:lnTo>
                    <a:pt x="3761" y="1114"/>
                  </a:lnTo>
                  <a:lnTo>
                    <a:pt x="3755" y="1177"/>
                  </a:lnTo>
                  <a:lnTo>
                    <a:pt x="3740" y="1232"/>
                  </a:lnTo>
                  <a:lnTo>
                    <a:pt x="3719" y="1280"/>
                  </a:lnTo>
                  <a:lnTo>
                    <a:pt x="3691" y="1321"/>
                  </a:lnTo>
                  <a:lnTo>
                    <a:pt x="3658" y="1356"/>
                  </a:lnTo>
                  <a:lnTo>
                    <a:pt x="3622" y="1384"/>
                  </a:lnTo>
                  <a:lnTo>
                    <a:pt x="3580" y="1405"/>
                  </a:lnTo>
                  <a:lnTo>
                    <a:pt x="3539" y="1418"/>
                  </a:lnTo>
                  <a:lnTo>
                    <a:pt x="3493" y="1424"/>
                  </a:lnTo>
                  <a:lnTo>
                    <a:pt x="3447" y="1422"/>
                  </a:lnTo>
                  <a:lnTo>
                    <a:pt x="3402" y="1413"/>
                  </a:lnTo>
                  <a:lnTo>
                    <a:pt x="3356" y="1398"/>
                  </a:lnTo>
                  <a:lnTo>
                    <a:pt x="3312" y="1373"/>
                  </a:lnTo>
                  <a:lnTo>
                    <a:pt x="3271" y="1340"/>
                  </a:lnTo>
                  <a:lnTo>
                    <a:pt x="3240" y="1318"/>
                  </a:lnTo>
                  <a:lnTo>
                    <a:pt x="3210" y="1302"/>
                  </a:lnTo>
                  <a:lnTo>
                    <a:pt x="3177" y="1293"/>
                  </a:lnTo>
                  <a:lnTo>
                    <a:pt x="3147" y="1289"/>
                  </a:lnTo>
                  <a:lnTo>
                    <a:pt x="3117" y="1291"/>
                  </a:lnTo>
                  <a:lnTo>
                    <a:pt x="3088" y="1299"/>
                  </a:lnTo>
                  <a:lnTo>
                    <a:pt x="3062" y="1314"/>
                  </a:lnTo>
                  <a:lnTo>
                    <a:pt x="3039" y="1335"/>
                  </a:lnTo>
                  <a:lnTo>
                    <a:pt x="3020" y="1361"/>
                  </a:lnTo>
                  <a:lnTo>
                    <a:pt x="3005" y="1396"/>
                  </a:lnTo>
                  <a:lnTo>
                    <a:pt x="2995" y="1436"/>
                  </a:lnTo>
                  <a:lnTo>
                    <a:pt x="2991" y="1483"/>
                  </a:lnTo>
                  <a:lnTo>
                    <a:pt x="2991" y="1959"/>
                  </a:lnTo>
                  <a:lnTo>
                    <a:pt x="2987" y="2010"/>
                  </a:lnTo>
                  <a:lnTo>
                    <a:pt x="2972" y="2059"/>
                  </a:lnTo>
                  <a:lnTo>
                    <a:pt x="2947" y="2103"/>
                  </a:lnTo>
                  <a:lnTo>
                    <a:pt x="2915" y="2141"/>
                  </a:lnTo>
                  <a:lnTo>
                    <a:pt x="2877" y="2173"/>
                  </a:lnTo>
                  <a:lnTo>
                    <a:pt x="2833" y="2196"/>
                  </a:lnTo>
                  <a:lnTo>
                    <a:pt x="2786" y="2212"/>
                  </a:lnTo>
                  <a:lnTo>
                    <a:pt x="2733" y="2217"/>
                  </a:lnTo>
                  <a:lnTo>
                    <a:pt x="2254" y="2217"/>
                  </a:lnTo>
                  <a:lnTo>
                    <a:pt x="2208" y="2221"/>
                  </a:lnTo>
                  <a:lnTo>
                    <a:pt x="2168" y="2231"/>
                  </a:lnTo>
                  <a:lnTo>
                    <a:pt x="2134" y="2246"/>
                  </a:lnTo>
                  <a:lnTo>
                    <a:pt x="2105" y="2265"/>
                  </a:lnTo>
                  <a:lnTo>
                    <a:pt x="2085" y="2290"/>
                  </a:lnTo>
                  <a:lnTo>
                    <a:pt x="2069" y="2316"/>
                  </a:lnTo>
                  <a:lnTo>
                    <a:pt x="2062" y="2345"/>
                  </a:lnTo>
                  <a:lnTo>
                    <a:pt x="2060" y="2377"/>
                  </a:lnTo>
                  <a:lnTo>
                    <a:pt x="2064" y="2407"/>
                  </a:lnTo>
                  <a:lnTo>
                    <a:pt x="2073" y="2440"/>
                  </a:lnTo>
                  <a:lnTo>
                    <a:pt x="2090" y="2472"/>
                  </a:lnTo>
                  <a:lnTo>
                    <a:pt x="2113" y="2501"/>
                  </a:lnTo>
                  <a:lnTo>
                    <a:pt x="2145" y="2544"/>
                  </a:lnTo>
                  <a:lnTo>
                    <a:pt x="2168" y="2588"/>
                  </a:lnTo>
                  <a:lnTo>
                    <a:pt x="2185" y="2634"/>
                  </a:lnTo>
                  <a:lnTo>
                    <a:pt x="2195" y="2681"/>
                  </a:lnTo>
                  <a:lnTo>
                    <a:pt x="2195" y="2727"/>
                  </a:lnTo>
                  <a:lnTo>
                    <a:pt x="2189" y="2773"/>
                  </a:lnTo>
                  <a:lnTo>
                    <a:pt x="2176" y="2816"/>
                  </a:lnTo>
                  <a:lnTo>
                    <a:pt x="2155" y="2856"/>
                  </a:lnTo>
                  <a:lnTo>
                    <a:pt x="2128" y="2894"/>
                  </a:lnTo>
                  <a:lnTo>
                    <a:pt x="2092" y="2927"/>
                  </a:lnTo>
                  <a:lnTo>
                    <a:pt x="2050" y="2955"/>
                  </a:lnTo>
                  <a:lnTo>
                    <a:pt x="2003" y="2976"/>
                  </a:lnTo>
                  <a:lnTo>
                    <a:pt x="1948" y="2991"/>
                  </a:lnTo>
                  <a:lnTo>
                    <a:pt x="1885" y="2999"/>
                  </a:lnTo>
                  <a:lnTo>
                    <a:pt x="1822" y="2991"/>
                  </a:lnTo>
                  <a:lnTo>
                    <a:pt x="1767" y="2976"/>
                  </a:lnTo>
                  <a:lnTo>
                    <a:pt x="1718" y="2955"/>
                  </a:lnTo>
                  <a:lnTo>
                    <a:pt x="1676" y="2927"/>
                  </a:lnTo>
                  <a:lnTo>
                    <a:pt x="1642" y="2894"/>
                  </a:lnTo>
                  <a:lnTo>
                    <a:pt x="1613" y="2856"/>
                  </a:lnTo>
                  <a:lnTo>
                    <a:pt x="1592" y="2816"/>
                  </a:lnTo>
                  <a:lnTo>
                    <a:pt x="1579" y="2773"/>
                  </a:lnTo>
                  <a:lnTo>
                    <a:pt x="1573" y="2727"/>
                  </a:lnTo>
                  <a:lnTo>
                    <a:pt x="1575" y="2681"/>
                  </a:lnTo>
                  <a:lnTo>
                    <a:pt x="1585" y="2634"/>
                  </a:lnTo>
                  <a:lnTo>
                    <a:pt x="1600" y="2588"/>
                  </a:lnTo>
                  <a:lnTo>
                    <a:pt x="1625" y="2544"/>
                  </a:lnTo>
                  <a:lnTo>
                    <a:pt x="1657" y="2501"/>
                  </a:lnTo>
                  <a:lnTo>
                    <a:pt x="1680" y="2472"/>
                  </a:lnTo>
                  <a:lnTo>
                    <a:pt x="1695" y="2440"/>
                  </a:lnTo>
                  <a:lnTo>
                    <a:pt x="1706" y="2407"/>
                  </a:lnTo>
                  <a:lnTo>
                    <a:pt x="1710" y="2377"/>
                  </a:lnTo>
                  <a:lnTo>
                    <a:pt x="1706" y="2347"/>
                  </a:lnTo>
                  <a:lnTo>
                    <a:pt x="1699" y="2316"/>
                  </a:lnTo>
                  <a:lnTo>
                    <a:pt x="1684" y="2290"/>
                  </a:lnTo>
                  <a:lnTo>
                    <a:pt x="1663" y="2267"/>
                  </a:lnTo>
                  <a:lnTo>
                    <a:pt x="1636" y="2246"/>
                  </a:lnTo>
                  <a:lnTo>
                    <a:pt x="1602" y="2231"/>
                  </a:lnTo>
                  <a:lnTo>
                    <a:pt x="1562" y="2221"/>
                  </a:lnTo>
                  <a:lnTo>
                    <a:pt x="1514" y="2217"/>
                  </a:lnTo>
                  <a:lnTo>
                    <a:pt x="1033" y="2217"/>
                  </a:lnTo>
                  <a:lnTo>
                    <a:pt x="980" y="2213"/>
                  </a:lnTo>
                  <a:lnTo>
                    <a:pt x="933" y="2198"/>
                  </a:lnTo>
                  <a:lnTo>
                    <a:pt x="889" y="2173"/>
                  </a:lnTo>
                  <a:lnTo>
                    <a:pt x="851" y="2141"/>
                  </a:lnTo>
                  <a:lnTo>
                    <a:pt x="819" y="2103"/>
                  </a:lnTo>
                  <a:lnTo>
                    <a:pt x="796" y="2059"/>
                  </a:lnTo>
                  <a:lnTo>
                    <a:pt x="781" y="2012"/>
                  </a:lnTo>
                  <a:lnTo>
                    <a:pt x="775" y="1959"/>
                  </a:lnTo>
                  <a:lnTo>
                    <a:pt x="775" y="1485"/>
                  </a:lnTo>
                  <a:lnTo>
                    <a:pt x="771" y="1437"/>
                  </a:lnTo>
                  <a:lnTo>
                    <a:pt x="762" y="1398"/>
                  </a:lnTo>
                  <a:lnTo>
                    <a:pt x="746" y="1363"/>
                  </a:lnTo>
                  <a:lnTo>
                    <a:pt x="727" y="1337"/>
                  </a:lnTo>
                  <a:lnTo>
                    <a:pt x="703" y="1314"/>
                  </a:lnTo>
                  <a:lnTo>
                    <a:pt x="676" y="1301"/>
                  </a:lnTo>
                  <a:lnTo>
                    <a:pt x="648" y="1291"/>
                  </a:lnTo>
                  <a:lnTo>
                    <a:pt x="617" y="1289"/>
                  </a:lnTo>
                  <a:lnTo>
                    <a:pt x="585" y="1293"/>
                  </a:lnTo>
                  <a:lnTo>
                    <a:pt x="553" y="1302"/>
                  </a:lnTo>
                  <a:lnTo>
                    <a:pt x="522" y="1320"/>
                  </a:lnTo>
                  <a:lnTo>
                    <a:pt x="492" y="1342"/>
                  </a:lnTo>
                  <a:lnTo>
                    <a:pt x="450" y="1375"/>
                  </a:lnTo>
                  <a:lnTo>
                    <a:pt x="406" y="1398"/>
                  </a:lnTo>
                  <a:lnTo>
                    <a:pt x="361" y="1415"/>
                  </a:lnTo>
                  <a:lnTo>
                    <a:pt x="313" y="1424"/>
                  </a:lnTo>
                  <a:lnTo>
                    <a:pt x="268" y="1424"/>
                  </a:lnTo>
                  <a:lnTo>
                    <a:pt x="222" y="1418"/>
                  </a:lnTo>
                  <a:lnTo>
                    <a:pt x="180" y="1405"/>
                  </a:lnTo>
                  <a:lnTo>
                    <a:pt x="138" y="1384"/>
                  </a:lnTo>
                  <a:lnTo>
                    <a:pt x="102" y="1358"/>
                  </a:lnTo>
                  <a:lnTo>
                    <a:pt x="70" y="1323"/>
                  </a:lnTo>
                  <a:lnTo>
                    <a:pt x="41" y="1280"/>
                  </a:lnTo>
                  <a:lnTo>
                    <a:pt x="20" y="1232"/>
                  </a:lnTo>
                  <a:lnTo>
                    <a:pt x="5" y="1177"/>
                  </a:lnTo>
                  <a:lnTo>
                    <a:pt x="0" y="1114"/>
                  </a:lnTo>
                  <a:lnTo>
                    <a:pt x="5" y="1051"/>
                  </a:lnTo>
                  <a:lnTo>
                    <a:pt x="20" y="996"/>
                  </a:lnTo>
                  <a:lnTo>
                    <a:pt x="41" y="947"/>
                  </a:lnTo>
                  <a:lnTo>
                    <a:pt x="70" y="905"/>
                  </a:lnTo>
                  <a:lnTo>
                    <a:pt x="102" y="871"/>
                  </a:lnTo>
                  <a:lnTo>
                    <a:pt x="138" y="842"/>
                  </a:lnTo>
                  <a:lnTo>
                    <a:pt x="180" y="823"/>
                  </a:lnTo>
                  <a:lnTo>
                    <a:pt x="222" y="808"/>
                  </a:lnTo>
                  <a:lnTo>
                    <a:pt x="268" y="802"/>
                  </a:lnTo>
                  <a:lnTo>
                    <a:pt x="315" y="804"/>
                  </a:lnTo>
                  <a:lnTo>
                    <a:pt x="361" y="814"/>
                  </a:lnTo>
                  <a:lnTo>
                    <a:pt x="406" y="829"/>
                  </a:lnTo>
                  <a:lnTo>
                    <a:pt x="452" y="854"/>
                  </a:lnTo>
                  <a:lnTo>
                    <a:pt x="494" y="886"/>
                  </a:lnTo>
                  <a:lnTo>
                    <a:pt x="522" y="909"/>
                  </a:lnTo>
                  <a:lnTo>
                    <a:pt x="555" y="924"/>
                  </a:lnTo>
                  <a:lnTo>
                    <a:pt x="587" y="935"/>
                  </a:lnTo>
                  <a:lnTo>
                    <a:pt x="617" y="939"/>
                  </a:lnTo>
                  <a:lnTo>
                    <a:pt x="648" y="935"/>
                  </a:lnTo>
                  <a:lnTo>
                    <a:pt x="678" y="928"/>
                  </a:lnTo>
                  <a:lnTo>
                    <a:pt x="705" y="913"/>
                  </a:lnTo>
                  <a:lnTo>
                    <a:pt x="727" y="892"/>
                  </a:lnTo>
                  <a:lnTo>
                    <a:pt x="746" y="865"/>
                  </a:lnTo>
                  <a:lnTo>
                    <a:pt x="762" y="831"/>
                  </a:lnTo>
                  <a:lnTo>
                    <a:pt x="771" y="791"/>
                  </a:lnTo>
                  <a:lnTo>
                    <a:pt x="775" y="743"/>
                  </a:lnTo>
                  <a:lnTo>
                    <a:pt x="775" y="258"/>
                  </a:lnTo>
                  <a:lnTo>
                    <a:pt x="781" y="207"/>
                  </a:lnTo>
                  <a:lnTo>
                    <a:pt x="796" y="158"/>
                  </a:lnTo>
                  <a:lnTo>
                    <a:pt x="819" y="114"/>
                  </a:lnTo>
                  <a:lnTo>
                    <a:pt x="851" y="76"/>
                  </a:lnTo>
                  <a:lnTo>
                    <a:pt x="889" y="43"/>
                  </a:lnTo>
                  <a:lnTo>
                    <a:pt x="933" y="21"/>
                  </a:lnTo>
                  <a:lnTo>
                    <a:pt x="982" y="5"/>
                  </a:lnTo>
                  <a:lnTo>
                    <a:pt x="10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159"/>
            <p:cNvSpPr>
              <a:spLocks/>
            </p:cNvSpPr>
            <p:nvPr/>
          </p:nvSpPr>
          <p:spPr bwMode="auto">
            <a:xfrm>
              <a:off x="5780" y="2094"/>
              <a:ext cx="1499" cy="1882"/>
            </a:xfrm>
            <a:custGeom>
              <a:avLst/>
              <a:gdLst>
                <a:gd name="T0" fmla="*/ 1281 w 3000"/>
                <a:gd name="T1" fmla="*/ 44 h 3766"/>
                <a:gd name="T2" fmla="*/ 1407 w 3000"/>
                <a:gd name="T3" fmla="*/ 181 h 3766"/>
                <a:gd name="T4" fmla="*/ 1414 w 3000"/>
                <a:gd name="T5" fmla="*/ 363 h 3766"/>
                <a:gd name="T6" fmla="*/ 1319 w 3000"/>
                <a:gd name="T7" fmla="*/ 525 h 3766"/>
                <a:gd name="T8" fmla="*/ 1293 w 3000"/>
                <a:gd name="T9" fmla="*/ 649 h 3766"/>
                <a:gd name="T10" fmla="*/ 1363 w 3000"/>
                <a:gd name="T11" fmla="*/ 746 h 3766"/>
                <a:gd name="T12" fmla="*/ 1960 w 3000"/>
                <a:gd name="T13" fmla="*/ 774 h 3766"/>
                <a:gd name="T14" fmla="*/ 2142 w 3000"/>
                <a:gd name="T15" fmla="*/ 850 h 3766"/>
                <a:gd name="T16" fmla="*/ 2218 w 3000"/>
                <a:gd name="T17" fmla="*/ 1033 h 3766"/>
                <a:gd name="T18" fmla="*/ 2247 w 3000"/>
                <a:gd name="T19" fmla="*/ 1630 h 3766"/>
                <a:gd name="T20" fmla="*/ 2346 w 3000"/>
                <a:gd name="T21" fmla="*/ 1702 h 3766"/>
                <a:gd name="T22" fmla="*/ 2473 w 3000"/>
                <a:gd name="T23" fmla="*/ 1674 h 3766"/>
                <a:gd name="T24" fmla="*/ 2635 w 3000"/>
                <a:gd name="T25" fmla="*/ 1579 h 3766"/>
                <a:gd name="T26" fmla="*/ 2817 w 3000"/>
                <a:gd name="T27" fmla="*/ 1586 h 3766"/>
                <a:gd name="T28" fmla="*/ 2956 w 3000"/>
                <a:gd name="T29" fmla="*/ 1712 h 3766"/>
                <a:gd name="T30" fmla="*/ 2992 w 3000"/>
                <a:gd name="T31" fmla="*/ 1940 h 3766"/>
                <a:gd name="T32" fmla="*/ 2895 w 3000"/>
                <a:gd name="T33" fmla="*/ 2123 h 3766"/>
                <a:gd name="T34" fmla="*/ 2728 w 3000"/>
                <a:gd name="T35" fmla="*/ 2189 h 3766"/>
                <a:gd name="T36" fmla="*/ 2543 w 3000"/>
                <a:gd name="T37" fmla="*/ 2138 h 3766"/>
                <a:gd name="T38" fmla="*/ 2408 w 3000"/>
                <a:gd name="T39" fmla="*/ 2058 h 3766"/>
                <a:gd name="T40" fmla="*/ 2291 w 3000"/>
                <a:gd name="T41" fmla="*/ 2079 h 3766"/>
                <a:gd name="T42" fmla="*/ 2222 w 3000"/>
                <a:gd name="T43" fmla="*/ 2202 h 3766"/>
                <a:gd name="T44" fmla="*/ 2199 w 3000"/>
                <a:gd name="T45" fmla="*/ 2832 h 3766"/>
                <a:gd name="T46" fmla="*/ 2061 w 3000"/>
                <a:gd name="T47" fmla="*/ 2969 h 3766"/>
                <a:gd name="T48" fmla="*/ 1439 w 3000"/>
                <a:gd name="T49" fmla="*/ 2992 h 3766"/>
                <a:gd name="T50" fmla="*/ 1316 w 3000"/>
                <a:gd name="T51" fmla="*/ 3060 h 3766"/>
                <a:gd name="T52" fmla="*/ 1295 w 3000"/>
                <a:gd name="T53" fmla="*/ 3180 h 3766"/>
                <a:gd name="T54" fmla="*/ 1376 w 3000"/>
                <a:gd name="T55" fmla="*/ 3315 h 3766"/>
                <a:gd name="T56" fmla="*/ 1426 w 3000"/>
                <a:gd name="T57" fmla="*/ 3498 h 3766"/>
                <a:gd name="T58" fmla="*/ 1359 w 3000"/>
                <a:gd name="T59" fmla="*/ 3663 h 3766"/>
                <a:gd name="T60" fmla="*/ 1179 w 3000"/>
                <a:gd name="T61" fmla="*/ 3758 h 3766"/>
                <a:gd name="T62" fmla="*/ 949 w 3000"/>
                <a:gd name="T63" fmla="*/ 3722 h 3766"/>
                <a:gd name="T64" fmla="*/ 823 w 3000"/>
                <a:gd name="T65" fmla="*/ 3585 h 3766"/>
                <a:gd name="T66" fmla="*/ 816 w 3000"/>
                <a:gd name="T67" fmla="*/ 3404 h 3766"/>
                <a:gd name="T68" fmla="*/ 911 w 3000"/>
                <a:gd name="T69" fmla="*/ 3241 h 3766"/>
                <a:gd name="T70" fmla="*/ 937 w 3000"/>
                <a:gd name="T71" fmla="*/ 3115 h 3766"/>
                <a:gd name="T72" fmla="*/ 867 w 3000"/>
                <a:gd name="T73" fmla="*/ 3016 h 3766"/>
                <a:gd name="T74" fmla="*/ 261 w 3000"/>
                <a:gd name="T75" fmla="*/ 2990 h 3766"/>
                <a:gd name="T76" fmla="*/ 78 w 3000"/>
                <a:gd name="T77" fmla="*/ 2914 h 3766"/>
                <a:gd name="T78" fmla="*/ 2 w 3000"/>
                <a:gd name="T79" fmla="*/ 2731 h 3766"/>
                <a:gd name="T80" fmla="*/ 185 w 3000"/>
                <a:gd name="T81" fmla="*/ 2429 h 3766"/>
                <a:gd name="T82" fmla="*/ 472 w 3000"/>
                <a:gd name="T83" fmla="*/ 2383 h 3766"/>
                <a:gd name="T84" fmla="*/ 690 w 3000"/>
                <a:gd name="T85" fmla="*/ 2189 h 3766"/>
                <a:gd name="T86" fmla="*/ 781 w 3000"/>
                <a:gd name="T87" fmla="*/ 1883 h 3766"/>
                <a:gd name="T88" fmla="*/ 726 w 3000"/>
                <a:gd name="T89" fmla="*/ 1626 h 3766"/>
                <a:gd name="T90" fmla="*/ 536 w 3000"/>
                <a:gd name="T91" fmla="*/ 1400 h 3766"/>
                <a:gd name="T92" fmla="*/ 247 w 3000"/>
                <a:gd name="T93" fmla="*/ 1314 h 3766"/>
                <a:gd name="T94" fmla="*/ 0 w 3000"/>
                <a:gd name="T95" fmla="*/ 1373 h 3766"/>
                <a:gd name="T96" fmla="*/ 46 w 3000"/>
                <a:gd name="T97" fmla="*/ 890 h 3766"/>
                <a:gd name="T98" fmla="*/ 211 w 3000"/>
                <a:gd name="T99" fmla="*/ 778 h 3766"/>
                <a:gd name="T100" fmla="*/ 831 w 3000"/>
                <a:gd name="T101" fmla="*/ 761 h 3766"/>
                <a:gd name="T102" fmla="*/ 930 w 3000"/>
                <a:gd name="T103" fmla="*/ 677 h 3766"/>
                <a:gd name="T104" fmla="*/ 926 w 3000"/>
                <a:gd name="T105" fmla="*/ 555 h 3766"/>
                <a:gd name="T106" fmla="*/ 831 w 3000"/>
                <a:gd name="T107" fmla="*/ 407 h 3766"/>
                <a:gd name="T108" fmla="*/ 810 w 3000"/>
                <a:gd name="T109" fmla="*/ 225 h 3766"/>
                <a:gd name="T110" fmla="*/ 907 w 3000"/>
                <a:gd name="T111" fmla="*/ 70 h 3766"/>
                <a:gd name="T112" fmla="*/ 1114 w 3000"/>
                <a:gd name="T113" fmla="*/ 0 h 3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000" h="3766">
                  <a:moveTo>
                    <a:pt x="1114" y="0"/>
                  </a:moveTo>
                  <a:lnTo>
                    <a:pt x="1177" y="8"/>
                  </a:lnTo>
                  <a:lnTo>
                    <a:pt x="1232" y="23"/>
                  </a:lnTo>
                  <a:lnTo>
                    <a:pt x="1281" y="44"/>
                  </a:lnTo>
                  <a:lnTo>
                    <a:pt x="1323" y="70"/>
                  </a:lnTo>
                  <a:lnTo>
                    <a:pt x="1357" y="105"/>
                  </a:lnTo>
                  <a:lnTo>
                    <a:pt x="1386" y="141"/>
                  </a:lnTo>
                  <a:lnTo>
                    <a:pt x="1407" y="181"/>
                  </a:lnTo>
                  <a:lnTo>
                    <a:pt x="1420" y="225"/>
                  </a:lnTo>
                  <a:lnTo>
                    <a:pt x="1426" y="270"/>
                  </a:lnTo>
                  <a:lnTo>
                    <a:pt x="1424" y="316"/>
                  </a:lnTo>
                  <a:lnTo>
                    <a:pt x="1414" y="363"/>
                  </a:lnTo>
                  <a:lnTo>
                    <a:pt x="1399" y="409"/>
                  </a:lnTo>
                  <a:lnTo>
                    <a:pt x="1374" y="453"/>
                  </a:lnTo>
                  <a:lnTo>
                    <a:pt x="1342" y="495"/>
                  </a:lnTo>
                  <a:lnTo>
                    <a:pt x="1319" y="525"/>
                  </a:lnTo>
                  <a:lnTo>
                    <a:pt x="1304" y="555"/>
                  </a:lnTo>
                  <a:lnTo>
                    <a:pt x="1295" y="588"/>
                  </a:lnTo>
                  <a:lnTo>
                    <a:pt x="1289" y="618"/>
                  </a:lnTo>
                  <a:lnTo>
                    <a:pt x="1293" y="649"/>
                  </a:lnTo>
                  <a:lnTo>
                    <a:pt x="1300" y="677"/>
                  </a:lnTo>
                  <a:lnTo>
                    <a:pt x="1316" y="704"/>
                  </a:lnTo>
                  <a:lnTo>
                    <a:pt x="1336" y="727"/>
                  </a:lnTo>
                  <a:lnTo>
                    <a:pt x="1363" y="746"/>
                  </a:lnTo>
                  <a:lnTo>
                    <a:pt x="1397" y="761"/>
                  </a:lnTo>
                  <a:lnTo>
                    <a:pt x="1437" y="770"/>
                  </a:lnTo>
                  <a:lnTo>
                    <a:pt x="1485" y="774"/>
                  </a:lnTo>
                  <a:lnTo>
                    <a:pt x="1960" y="774"/>
                  </a:lnTo>
                  <a:lnTo>
                    <a:pt x="2011" y="778"/>
                  </a:lnTo>
                  <a:lnTo>
                    <a:pt x="2061" y="793"/>
                  </a:lnTo>
                  <a:lnTo>
                    <a:pt x="2104" y="818"/>
                  </a:lnTo>
                  <a:lnTo>
                    <a:pt x="2142" y="850"/>
                  </a:lnTo>
                  <a:lnTo>
                    <a:pt x="2175" y="888"/>
                  </a:lnTo>
                  <a:lnTo>
                    <a:pt x="2198" y="932"/>
                  </a:lnTo>
                  <a:lnTo>
                    <a:pt x="2213" y="980"/>
                  </a:lnTo>
                  <a:lnTo>
                    <a:pt x="2218" y="1033"/>
                  </a:lnTo>
                  <a:lnTo>
                    <a:pt x="2218" y="1508"/>
                  </a:lnTo>
                  <a:lnTo>
                    <a:pt x="2220" y="1556"/>
                  </a:lnTo>
                  <a:lnTo>
                    <a:pt x="2232" y="1596"/>
                  </a:lnTo>
                  <a:lnTo>
                    <a:pt x="2247" y="1630"/>
                  </a:lnTo>
                  <a:lnTo>
                    <a:pt x="2266" y="1657"/>
                  </a:lnTo>
                  <a:lnTo>
                    <a:pt x="2291" y="1678"/>
                  </a:lnTo>
                  <a:lnTo>
                    <a:pt x="2317" y="1693"/>
                  </a:lnTo>
                  <a:lnTo>
                    <a:pt x="2346" y="1702"/>
                  </a:lnTo>
                  <a:lnTo>
                    <a:pt x="2378" y="1704"/>
                  </a:lnTo>
                  <a:lnTo>
                    <a:pt x="2408" y="1700"/>
                  </a:lnTo>
                  <a:lnTo>
                    <a:pt x="2441" y="1689"/>
                  </a:lnTo>
                  <a:lnTo>
                    <a:pt x="2473" y="1674"/>
                  </a:lnTo>
                  <a:lnTo>
                    <a:pt x="2502" y="1651"/>
                  </a:lnTo>
                  <a:lnTo>
                    <a:pt x="2543" y="1619"/>
                  </a:lnTo>
                  <a:lnTo>
                    <a:pt x="2589" y="1594"/>
                  </a:lnTo>
                  <a:lnTo>
                    <a:pt x="2635" y="1579"/>
                  </a:lnTo>
                  <a:lnTo>
                    <a:pt x="2682" y="1569"/>
                  </a:lnTo>
                  <a:lnTo>
                    <a:pt x="2728" y="1567"/>
                  </a:lnTo>
                  <a:lnTo>
                    <a:pt x="2773" y="1573"/>
                  </a:lnTo>
                  <a:lnTo>
                    <a:pt x="2817" y="1586"/>
                  </a:lnTo>
                  <a:lnTo>
                    <a:pt x="2857" y="1607"/>
                  </a:lnTo>
                  <a:lnTo>
                    <a:pt x="2895" y="1636"/>
                  </a:lnTo>
                  <a:lnTo>
                    <a:pt x="2927" y="1670"/>
                  </a:lnTo>
                  <a:lnTo>
                    <a:pt x="2956" y="1712"/>
                  </a:lnTo>
                  <a:lnTo>
                    <a:pt x="2977" y="1761"/>
                  </a:lnTo>
                  <a:lnTo>
                    <a:pt x="2992" y="1816"/>
                  </a:lnTo>
                  <a:lnTo>
                    <a:pt x="3000" y="1879"/>
                  </a:lnTo>
                  <a:lnTo>
                    <a:pt x="2992" y="1940"/>
                  </a:lnTo>
                  <a:lnTo>
                    <a:pt x="2977" y="1997"/>
                  </a:lnTo>
                  <a:lnTo>
                    <a:pt x="2956" y="2045"/>
                  </a:lnTo>
                  <a:lnTo>
                    <a:pt x="2927" y="2086"/>
                  </a:lnTo>
                  <a:lnTo>
                    <a:pt x="2895" y="2123"/>
                  </a:lnTo>
                  <a:lnTo>
                    <a:pt x="2857" y="2149"/>
                  </a:lnTo>
                  <a:lnTo>
                    <a:pt x="2817" y="2170"/>
                  </a:lnTo>
                  <a:lnTo>
                    <a:pt x="2773" y="2183"/>
                  </a:lnTo>
                  <a:lnTo>
                    <a:pt x="2728" y="2189"/>
                  </a:lnTo>
                  <a:lnTo>
                    <a:pt x="2682" y="2189"/>
                  </a:lnTo>
                  <a:lnTo>
                    <a:pt x="2635" y="2180"/>
                  </a:lnTo>
                  <a:lnTo>
                    <a:pt x="2589" y="2162"/>
                  </a:lnTo>
                  <a:lnTo>
                    <a:pt x="2543" y="2138"/>
                  </a:lnTo>
                  <a:lnTo>
                    <a:pt x="2502" y="2107"/>
                  </a:lnTo>
                  <a:lnTo>
                    <a:pt x="2473" y="2085"/>
                  </a:lnTo>
                  <a:lnTo>
                    <a:pt x="2441" y="2067"/>
                  </a:lnTo>
                  <a:lnTo>
                    <a:pt x="2408" y="2058"/>
                  </a:lnTo>
                  <a:lnTo>
                    <a:pt x="2378" y="2054"/>
                  </a:lnTo>
                  <a:lnTo>
                    <a:pt x="2346" y="2056"/>
                  </a:lnTo>
                  <a:lnTo>
                    <a:pt x="2317" y="2065"/>
                  </a:lnTo>
                  <a:lnTo>
                    <a:pt x="2291" y="2079"/>
                  </a:lnTo>
                  <a:lnTo>
                    <a:pt x="2266" y="2100"/>
                  </a:lnTo>
                  <a:lnTo>
                    <a:pt x="2247" y="2128"/>
                  </a:lnTo>
                  <a:lnTo>
                    <a:pt x="2232" y="2162"/>
                  </a:lnTo>
                  <a:lnTo>
                    <a:pt x="2222" y="2202"/>
                  </a:lnTo>
                  <a:lnTo>
                    <a:pt x="2218" y="2248"/>
                  </a:lnTo>
                  <a:lnTo>
                    <a:pt x="2218" y="2731"/>
                  </a:lnTo>
                  <a:lnTo>
                    <a:pt x="2215" y="2782"/>
                  </a:lnTo>
                  <a:lnTo>
                    <a:pt x="2199" y="2832"/>
                  </a:lnTo>
                  <a:lnTo>
                    <a:pt x="2175" y="2876"/>
                  </a:lnTo>
                  <a:lnTo>
                    <a:pt x="2142" y="2914"/>
                  </a:lnTo>
                  <a:lnTo>
                    <a:pt x="2104" y="2944"/>
                  </a:lnTo>
                  <a:lnTo>
                    <a:pt x="2061" y="2969"/>
                  </a:lnTo>
                  <a:lnTo>
                    <a:pt x="2013" y="2984"/>
                  </a:lnTo>
                  <a:lnTo>
                    <a:pt x="1960" y="2990"/>
                  </a:lnTo>
                  <a:lnTo>
                    <a:pt x="1485" y="2990"/>
                  </a:lnTo>
                  <a:lnTo>
                    <a:pt x="1439" y="2992"/>
                  </a:lnTo>
                  <a:lnTo>
                    <a:pt x="1399" y="3001"/>
                  </a:lnTo>
                  <a:lnTo>
                    <a:pt x="1365" y="3016"/>
                  </a:lnTo>
                  <a:lnTo>
                    <a:pt x="1336" y="3037"/>
                  </a:lnTo>
                  <a:lnTo>
                    <a:pt x="1316" y="3060"/>
                  </a:lnTo>
                  <a:lnTo>
                    <a:pt x="1300" y="3087"/>
                  </a:lnTo>
                  <a:lnTo>
                    <a:pt x="1293" y="3117"/>
                  </a:lnTo>
                  <a:lnTo>
                    <a:pt x="1291" y="3148"/>
                  </a:lnTo>
                  <a:lnTo>
                    <a:pt x="1295" y="3180"/>
                  </a:lnTo>
                  <a:lnTo>
                    <a:pt x="1304" y="3210"/>
                  </a:lnTo>
                  <a:lnTo>
                    <a:pt x="1321" y="3243"/>
                  </a:lnTo>
                  <a:lnTo>
                    <a:pt x="1344" y="3271"/>
                  </a:lnTo>
                  <a:lnTo>
                    <a:pt x="1376" y="3315"/>
                  </a:lnTo>
                  <a:lnTo>
                    <a:pt x="1399" y="3359"/>
                  </a:lnTo>
                  <a:lnTo>
                    <a:pt x="1416" y="3404"/>
                  </a:lnTo>
                  <a:lnTo>
                    <a:pt x="1426" y="3450"/>
                  </a:lnTo>
                  <a:lnTo>
                    <a:pt x="1426" y="3498"/>
                  </a:lnTo>
                  <a:lnTo>
                    <a:pt x="1420" y="3541"/>
                  </a:lnTo>
                  <a:lnTo>
                    <a:pt x="1407" y="3585"/>
                  </a:lnTo>
                  <a:lnTo>
                    <a:pt x="1386" y="3625"/>
                  </a:lnTo>
                  <a:lnTo>
                    <a:pt x="1359" y="3663"/>
                  </a:lnTo>
                  <a:lnTo>
                    <a:pt x="1323" y="3695"/>
                  </a:lnTo>
                  <a:lnTo>
                    <a:pt x="1281" y="3722"/>
                  </a:lnTo>
                  <a:lnTo>
                    <a:pt x="1234" y="3745"/>
                  </a:lnTo>
                  <a:lnTo>
                    <a:pt x="1179" y="3758"/>
                  </a:lnTo>
                  <a:lnTo>
                    <a:pt x="1116" y="3766"/>
                  </a:lnTo>
                  <a:lnTo>
                    <a:pt x="1053" y="3758"/>
                  </a:lnTo>
                  <a:lnTo>
                    <a:pt x="998" y="3745"/>
                  </a:lnTo>
                  <a:lnTo>
                    <a:pt x="949" y="3722"/>
                  </a:lnTo>
                  <a:lnTo>
                    <a:pt x="907" y="3695"/>
                  </a:lnTo>
                  <a:lnTo>
                    <a:pt x="873" y="3663"/>
                  </a:lnTo>
                  <a:lnTo>
                    <a:pt x="844" y="3625"/>
                  </a:lnTo>
                  <a:lnTo>
                    <a:pt x="823" y="3585"/>
                  </a:lnTo>
                  <a:lnTo>
                    <a:pt x="810" y="3541"/>
                  </a:lnTo>
                  <a:lnTo>
                    <a:pt x="804" y="3496"/>
                  </a:lnTo>
                  <a:lnTo>
                    <a:pt x="806" y="3450"/>
                  </a:lnTo>
                  <a:lnTo>
                    <a:pt x="816" y="3404"/>
                  </a:lnTo>
                  <a:lnTo>
                    <a:pt x="831" y="3357"/>
                  </a:lnTo>
                  <a:lnTo>
                    <a:pt x="856" y="3313"/>
                  </a:lnTo>
                  <a:lnTo>
                    <a:pt x="888" y="3271"/>
                  </a:lnTo>
                  <a:lnTo>
                    <a:pt x="911" y="3241"/>
                  </a:lnTo>
                  <a:lnTo>
                    <a:pt x="926" y="3210"/>
                  </a:lnTo>
                  <a:lnTo>
                    <a:pt x="937" y="3178"/>
                  </a:lnTo>
                  <a:lnTo>
                    <a:pt x="941" y="3146"/>
                  </a:lnTo>
                  <a:lnTo>
                    <a:pt x="937" y="3115"/>
                  </a:lnTo>
                  <a:lnTo>
                    <a:pt x="930" y="3087"/>
                  </a:lnTo>
                  <a:lnTo>
                    <a:pt x="915" y="3060"/>
                  </a:lnTo>
                  <a:lnTo>
                    <a:pt x="894" y="3037"/>
                  </a:lnTo>
                  <a:lnTo>
                    <a:pt x="867" y="3016"/>
                  </a:lnTo>
                  <a:lnTo>
                    <a:pt x="833" y="3001"/>
                  </a:lnTo>
                  <a:lnTo>
                    <a:pt x="793" y="2992"/>
                  </a:lnTo>
                  <a:lnTo>
                    <a:pt x="745" y="2990"/>
                  </a:lnTo>
                  <a:lnTo>
                    <a:pt x="261" y="2990"/>
                  </a:lnTo>
                  <a:lnTo>
                    <a:pt x="207" y="2984"/>
                  </a:lnTo>
                  <a:lnTo>
                    <a:pt x="160" y="2969"/>
                  </a:lnTo>
                  <a:lnTo>
                    <a:pt x="116" y="2944"/>
                  </a:lnTo>
                  <a:lnTo>
                    <a:pt x="78" y="2914"/>
                  </a:lnTo>
                  <a:lnTo>
                    <a:pt x="46" y="2876"/>
                  </a:lnTo>
                  <a:lnTo>
                    <a:pt x="23" y="2830"/>
                  </a:lnTo>
                  <a:lnTo>
                    <a:pt x="8" y="2782"/>
                  </a:lnTo>
                  <a:lnTo>
                    <a:pt x="2" y="2731"/>
                  </a:lnTo>
                  <a:lnTo>
                    <a:pt x="2" y="2374"/>
                  </a:lnTo>
                  <a:lnTo>
                    <a:pt x="61" y="2398"/>
                  </a:lnTo>
                  <a:lnTo>
                    <a:pt x="122" y="2417"/>
                  </a:lnTo>
                  <a:lnTo>
                    <a:pt x="185" y="2429"/>
                  </a:lnTo>
                  <a:lnTo>
                    <a:pt x="249" y="2433"/>
                  </a:lnTo>
                  <a:lnTo>
                    <a:pt x="327" y="2427"/>
                  </a:lnTo>
                  <a:lnTo>
                    <a:pt x="403" y="2410"/>
                  </a:lnTo>
                  <a:lnTo>
                    <a:pt x="472" y="2383"/>
                  </a:lnTo>
                  <a:lnTo>
                    <a:pt x="536" y="2347"/>
                  </a:lnTo>
                  <a:lnTo>
                    <a:pt x="595" y="2303"/>
                  </a:lnTo>
                  <a:lnTo>
                    <a:pt x="647" y="2250"/>
                  </a:lnTo>
                  <a:lnTo>
                    <a:pt x="690" y="2189"/>
                  </a:lnTo>
                  <a:lnTo>
                    <a:pt x="726" y="2121"/>
                  </a:lnTo>
                  <a:lnTo>
                    <a:pt x="755" y="2048"/>
                  </a:lnTo>
                  <a:lnTo>
                    <a:pt x="774" y="1968"/>
                  </a:lnTo>
                  <a:lnTo>
                    <a:pt x="781" y="1883"/>
                  </a:lnTo>
                  <a:lnTo>
                    <a:pt x="781" y="1864"/>
                  </a:lnTo>
                  <a:lnTo>
                    <a:pt x="774" y="1778"/>
                  </a:lnTo>
                  <a:lnTo>
                    <a:pt x="755" y="1700"/>
                  </a:lnTo>
                  <a:lnTo>
                    <a:pt x="726" y="1626"/>
                  </a:lnTo>
                  <a:lnTo>
                    <a:pt x="690" y="1558"/>
                  </a:lnTo>
                  <a:lnTo>
                    <a:pt x="647" y="1497"/>
                  </a:lnTo>
                  <a:lnTo>
                    <a:pt x="595" y="1444"/>
                  </a:lnTo>
                  <a:lnTo>
                    <a:pt x="536" y="1400"/>
                  </a:lnTo>
                  <a:lnTo>
                    <a:pt x="472" y="1364"/>
                  </a:lnTo>
                  <a:lnTo>
                    <a:pt x="401" y="1337"/>
                  </a:lnTo>
                  <a:lnTo>
                    <a:pt x="327" y="1320"/>
                  </a:lnTo>
                  <a:lnTo>
                    <a:pt x="247" y="1314"/>
                  </a:lnTo>
                  <a:lnTo>
                    <a:pt x="185" y="1318"/>
                  </a:lnTo>
                  <a:lnTo>
                    <a:pt x="122" y="1329"/>
                  </a:lnTo>
                  <a:lnTo>
                    <a:pt x="61" y="1349"/>
                  </a:lnTo>
                  <a:lnTo>
                    <a:pt x="0" y="1373"/>
                  </a:lnTo>
                  <a:lnTo>
                    <a:pt x="0" y="1037"/>
                  </a:lnTo>
                  <a:lnTo>
                    <a:pt x="6" y="983"/>
                  </a:lnTo>
                  <a:lnTo>
                    <a:pt x="21" y="934"/>
                  </a:lnTo>
                  <a:lnTo>
                    <a:pt x="46" y="890"/>
                  </a:lnTo>
                  <a:lnTo>
                    <a:pt x="78" y="850"/>
                  </a:lnTo>
                  <a:lnTo>
                    <a:pt x="118" y="818"/>
                  </a:lnTo>
                  <a:lnTo>
                    <a:pt x="162" y="795"/>
                  </a:lnTo>
                  <a:lnTo>
                    <a:pt x="211" y="778"/>
                  </a:lnTo>
                  <a:lnTo>
                    <a:pt x="264" y="774"/>
                  </a:lnTo>
                  <a:lnTo>
                    <a:pt x="745" y="774"/>
                  </a:lnTo>
                  <a:lnTo>
                    <a:pt x="791" y="770"/>
                  </a:lnTo>
                  <a:lnTo>
                    <a:pt x="831" y="761"/>
                  </a:lnTo>
                  <a:lnTo>
                    <a:pt x="865" y="746"/>
                  </a:lnTo>
                  <a:lnTo>
                    <a:pt x="894" y="727"/>
                  </a:lnTo>
                  <a:lnTo>
                    <a:pt x="915" y="704"/>
                  </a:lnTo>
                  <a:lnTo>
                    <a:pt x="930" y="677"/>
                  </a:lnTo>
                  <a:lnTo>
                    <a:pt x="937" y="649"/>
                  </a:lnTo>
                  <a:lnTo>
                    <a:pt x="939" y="618"/>
                  </a:lnTo>
                  <a:lnTo>
                    <a:pt x="935" y="586"/>
                  </a:lnTo>
                  <a:lnTo>
                    <a:pt x="926" y="555"/>
                  </a:lnTo>
                  <a:lnTo>
                    <a:pt x="909" y="523"/>
                  </a:lnTo>
                  <a:lnTo>
                    <a:pt x="886" y="495"/>
                  </a:lnTo>
                  <a:lnTo>
                    <a:pt x="854" y="451"/>
                  </a:lnTo>
                  <a:lnTo>
                    <a:pt x="831" y="407"/>
                  </a:lnTo>
                  <a:lnTo>
                    <a:pt x="814" y="361"/>
                  </a:lnTo>
                  <a:lnTo>
                    <a:pt x="804" y="316"/>
                  </a:lnTo>
                  <a:lnTo>
                    <a:pt x="804" y="268"/>
                  </a:lnTo>
                  <a:lnTo>
                    <a:pt x="810" y="225"/>
                  </a:lnTo>
                  <a:lnTo>
                    <a:pt x="823" y="181"/>
                  </a:lnTo>
                  <a:lnTo>
                    <a:pt x="844" y="141"/>
                  </a:lnTo>
                  <a:lnTo>
                    <a:pt x="871" y="103"/>
                  </a:lnTo>
                  <a:lnTo>
                    <a:pt x="907" y="70"/>
                  </a:lnTo>
                  <a:lnTo>
                    <a:pt x="949" y="44"/>
                  </a:lnTo>
                  <a:lnTo>
                    <a:pt x="996" y="23"/>
                  </a:lnTo>
                  <a:lnTo>
                    <a:pt x="1051" y="8"/>
                  </a:lnTo>
                  <a:lnTo>
                    <a:pt x="11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160"/>
            <p:cNvSpPr>
              <a:spLocks/>
            </p:cNvSpPr>
            <p:nvPr/>
          </p:nvSpPr>
          <p:spPr bwMode="auto">
            <a:xfrm>
              <a:off x="4164" y="3325"/>
              <a:ext cx="1499" cy="1882"/>
            </a:xfrm>
            <a:custGeom>
              <a:avLst/>
              <a:gdLst>
                <a:gd name="T0" fmla="*/ 2051 w 2998"/>
                <a:gd name="T1" fmla="*/ 42 h 3764"/>
                <a:gd name="T2" fmla="*/ 2175 w 2998"/>
                <a:gd name="T3" fmla="*/ 181 h 3764"/>
                <a:gd name="T4" fmla="*/ 2184 w 2998"/>
                <a:gd name="T5" fmla="*/ 361 h 3764"/>
                <a:gd name="T6" fmla="*/ 2089 w 2998"/>
                <a:gd name="T7" fmla="*/ 523 h 3764"/>
                <a:gd name="T8" fmla="*/ 2062 w 2998"/>
                <a:gd name="T9" fmla="*/ 648 h 3764"/>
                <a:gd name="T10" fmla="*/ 2133 w 2998"/>
                <a:gd name="T11" fmla="*/ 747 h 3764"/>
                <a:gd name="T12" fmla="*/ 2739 w 2998"/>
                <a:gd name="T13" fmla="*/ 776 h 3764"/>
                <a:gd name="T14" fmla="*/ 2921 w 2998"/>
                <a:gd name="T15" fmla="*/ 852 h 3764"/>
                <a:gd name="T16" fmla="*/ 2998 w 2998"/>
                <a:gd name="T17" fmla="*/ 1035 h 3764"/>
                <a:gd name="T18" fmla="*/ 2815 w 2998"/>
                <a:gd name="T19" fmla="*/ 1337 h 3764"/>
                <a:gd name="T20" fmla="*/ 2528 w 2998"/>
                <a:gd name="T21" fmla="*/ 1381 h 3764"/>
                <a:gd name="T22" fmla="*/ 2309 w 2998"/>
                <a:gd name="T23" fmla="*/ 1577 h 3764"/>
                <a:gd name="T24" fmla="*/ 2218 w 2998"/>
                <a:gd name="T25" fmla="*/ 1881 h 3764"/>
                <a:gd name="T26" fmla="*/ 2273 w 2998"/>
                <a:gd name="T27" fmla="*/ 2140 h 3764"/>
                <a:gd name="T28" fmla="*/ 2463 w 2998"/>
                <a:gd name="T29" fmla="*/ 2366 h 3764"/>
                <a:gd name="T30" fmla="*/ 2750 w 2998"/>
                <a:gd name="T31" fmla="*/ 2450 h 3764"/>
                <a:gd name="T32" fmla="*/ 2998 w 2998"/>
                <a:gd name="T33" fmla="*/ 2391 h 3764"/>
                <a:gd name="T34" fmla="*/ 2952 w 2998"/>
                <a:gd name="T35" fmla="*/ 2876 h 3764"/>
                <a:gd name="T36" fmla="*/ 2787 w 2998"/>
                <a:gd name="T37" fmla="*/ 2986 h 3764"/>
                <a:gd name="T38" fmla="*/ 2167 w 2998"/>
                <a:gd name="T39" fmla="*/ 3005 h 3764"/>
                <a:gd name="T40" fmla="*/ 2070 w 2998"/>
                <a:gd name="T41" fmla="*/ 3089 h 3764"/>
                <a:gd name="T42" fmla="*/ 2074 w 2998"/>
                <a:gd name="T43" fmla="*/ 3210 h 3764"/>
                <a:gd name="T44" fmla="*/ 2169 w 2998"/>
                <a:gd name="T45" fmla="*/ 3357 h 3764"/>
                <a:gd name="T46" fmla="*/ 2190 w 2998"/>
                <a:gd name="T47" fmla="*/ 3541 h 3764"/>
                <a:gd name="T48" fmla="*/ 2093 w 2998"/>
                <a:gd name="T49" fmla="*/ 3693 h 3764"/>
                <a:gd name="T50" fmla="*/ 1884 w 2998"/>
                <a:gd name="T51" fmla="*/ 3764 h 3764"/>
                <a:gd name="T52" fmla="*/ 1677 w 2998"/>
                <a:gd name="T53" fmla="*/ 3693 h 3764"/>
                <a:gd name="T54" fmla="*/ 1580 w 2998"/>
                <a:gd name="T55" fmla="*/ 3541 h 3764"/>
                <a:gd name="T56" fmla="*/ 1600 w 2998"/>
                <a:gd name="T57" fmla="*/ 3357 h 3764"/>
                <a:gd name="T58" fmla="*/ 1694 w 2998"/>
                <a:gd name="T59" fmla="*/ 3208 h 3764"/>
                <a:gd name="T60" fmla="*/ 1697 w 2998"/>
                <a:gd name="T61" fmla="*/ 3087 h 3764"/>
                <a:gd name="T62" fmla="*/ 1600 w 2998"/>
                <a:gd name="T63" fmla="*/ 3005 h 3764"/>
                <a:gd name="T64" fmla="*/ 987 w 2998"/>
                <a:gd name="T65" fmla="*/ 2986 h 3764"/>
                <a:gd name="T66" fmla="*/ 825 w 2998"/>
                <a:gd name="T67" fmla="*/ 2877 h 3764"/>
                <a:gd name="T68" fmla="*/ 781 w 2998"/>
                <a:gd name="T69" fmla="*/ 2254 h 3764"/>
                <a:gd name="T70" fmla="*/ 732 w 2998"/>
                <a:gd name="T71" fmla="*/ 2105 h 3764"/>
                <a:gd name="T72" fmla="*/ 622 w 2998"/>
                <a:gd name="T73" fmla="*/ 2058 h 3764"/>
                <a:gd name="T74" fmla="*/ 496 w 2998"/>
                <a:gd name="T75" fmla="*/ 2111 h 3764"/>
                <a:gd name="T76" fmla="*/ 329 w 2998"/>
                <a:gd name="T77" fmla="*/ 2193 h 3764"/>
                <a:gd name="T78" fmla="*/ 162 w 2998"/>
                <a:gd name="T79" fmla="*/ 2168 h 3764"/>
                <a:gd name="T80" fmla="*/ 38 w 2998"/>
                <a:gd name="T81" fmla="*/ 2043 h 3764"/>
                <a:gd name="T82" fmla="*/ 8 w 2998"/>
                <a:gd name="T83" fmla="*/ 1824 h 3764"/>
                <a:gd name="T84" fmla="*/ 105 w 2998"/>
                <a:gd name="T85" fmla="*/ 1643 h 3764"/>
                <a:gd name="T86" fmla="*/ 272 w 2998"/>
                <a:gd name="T87" fmla="*/ 1575 h 3764"/>
                <a:gd name="T88" fmla="*/ 454 w 2998"/>
                <a:gd name="T89" fmla="*/ 1626 h 3764"/>
                <a:gd name="T90" fmla="*/ 591 w 2998"/>
                <a:gd name="T91" fmla="*/ 1708 h 3764"/>
                <a:gd name="T92" fmla="*/ 709 w 2998"/>
                <a:gd name="T93" fmla="*/ 1685 h 3764"/>
                <a:gd name="T94" fmla="*/ 777 w 2998"/>
                <a:gd name="T95" fmla="*/ 1563 h 3764"/>
                <a:gd name="T96" fmla="*/ 800 w 2998"/>
                <a:gd name="T97" fmla="*/ 934 h 3764"/>
                <a:gd name="T98" fmla="*/ 939 w 2998"/>
                <a:gd name="T99" fmla="*/ 797 h 3764"/>
                <a:gd name="T100" fmla="*/ 1561 w 2998"/>
                <a:gd name="T101" fmla="*/ 772 h 3764"/>
                <a:gd name="T102" fmla="*/ 1684 w 2998"/>
                <a:gd name="T103" fmla="*/ 704 h 3764"/>
                <a:gd name="T104" fmla="*/ 1705 w 2998"/>
                <a:gd name="T105" fmla="*/ 586 h 3764"/>
                <a:gd name="T106" fmla="*/ 1623 w 2998"/>
                <a:gd name="T107" fmla="*/ 451 h 3764"/>
                <a:gd name="T108" fmla="*/ 1574 w 2998"/>
                <a:gd name="T109" fmla="*/ 268 h 3764"/>
                <a:gd name="T110" fmla="*/ 1640 w 2998"/>
                <a:gd name="T111" fmla="*/ 103 h 3764"/>
                <a:gd name="T112" fmla="*/ 1821 w 2998"/>
                <a:gd name="T113" fmla="*/ 6 h 3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998" h="3764">
                  <a:moveTo>
                    <a:pt x="1884" y="0"/>
                  </a:moveTo>
                  <a:lnTo>
                    <a:pt x="1946" y="6"/>
                  </a:lnTo>
                  <a:lnTo>
                    <a:pt x="2002" y="21"/>
                  </a:lnTo>
                  <a:lnTo>
                    <a:pt x="2051" y="42"/>
                  </a:lnTo>
                  <a:lnTo>
                    <a:pt x="2093" y="70"/>
                  </a:lnTo>
                  <a:lnTo>
                    <a:pt x="2127" y="103"/>
                  </a:lnTo>
                  <a:lnTo>
                    <a:pt x="2155" y="139"/>
                  </a:lnTo>
                  <a:lnTo>
                    <a:pt x="2175" y="181"/>
                  </a:lnTo>
                  <a:lnTo>
                    <a:pt x="2190" y="222"/>
                  </a:lnTo>
                  <a:lnTo>
                    <a:pt x="2195" y="268"/>
                  </a:lnTo>
                  <a:lnTo>
                    <a:pt x="2194" y="316"/>
                  </a:lnTo>
                  <a:lnTo>
                    <a:pt x="2184" y="361"/>
                  </a:lnTo>
                  <a:lnTo>
                    <a:pt x="2169" y="407"/>
                  </a:lnTo>
                  <a:lnTo>
                    <a:pt x="2144" y="453"/>
                  </a:lnTo>
                  <a:lnTo>
                    <a:pt x="2112" y="494"/>
                  </a:lnTo>
                  <a:lnTo>
                    <a:pt x="2089" y="523"/>
                  </a:lnTo>
                  <a:lnTo>
                    <a:pt x="2074" y="555"/>
                  </a:lnTo>
                  <a:lnTo>
                    <a:pt x="2062" y="588"/>
                  </a:lnTo>
                  <a:lnTo>
                    <a:pt x="2059" y="618"/>
                  </a:lnTo>
                  <a:lnTo>
                    <a:pt x="2062" y="648"/>
                  </a:lnTo>
                  <a:lnTo>
                    <a:pt x="2070" y="679"/>
                  </a:lnTo>
                  <a:lnTo>
                    <a:pt x="2085" y="706"/>
                  </a:lnTo>
                  <a:lnTo>
                    <a:pt x="2106" y="728"/>
                  </a:lnTo>
                  <a:lnTo>
                    <a:pt x="2133" y="747"/>
                  </a:lnTo>
                  <a:lnTo>
                    <a:pt x="2167" y="763"/>
                  </a:lnTo>
                  <a:lnTo>
                    <a:pt x="2207" y="772"/>
                  </a:lnTo>
                  <a:lnTo>
                    <a:pt x="2254" y="776"/>
                  </a:lnTo>
                  <a:lnTo>
                    <a:pt x="2739" y="776"/>
                  </a:lnTo>
                  <a:lnTo>
                    <a:pt x="2790" y="782"/>
                  </a:lnTo>
                  <a:lnTo>
                    <a:pt x="2840" y="797"/>
                  </a:lnTo>
                  <a:lnTo>
                    <a:pt x="2883" y="820"/>
                  </a:lnTo>
                  <a:lnTo>
                    <a:pt x="2921" y="852"/>
                  </a:lnTo>
                  <a:lnTo>
                    <a:pt x="2954" y="890"/>
                  </a:lnTo>
                  <a:lnTo>
                    <a:pt x="2977" y="934"/>
                  </a:lnTo>
                  <a:lnTo>
                    <a:pt x="2992" y="983"/>
                  </a:lnTo>
                  <a:lnTo>
                    <a:pt x="2998" y="1035"/>
                  </a:lnTo>
                  <a:lnTo>
                    <a:pt x="2998" y="1392"/>
                  </a:lnTo>
                  <a:lnTo>
                    <a:pt x="2939" y="1367"/>
                  </a:lnTo>
                  <a:lnTo>
                    <a:pt x="2878" y="1348"/>
                  </a:lnTo>
                  <a:lnTo>
                    <a:pt x="2815" y="1337"/>
                  </a:lnTo>
                  <a:lnTo>
                    <a:pt x="2750" y="1333"/>
                  </a:lnTo>
                  <a:lnTo>
                    <a:pt x="2672" y="1339"/>
                  </a:lnTo>
                  <a:lnTo>
                    <a:pt x="2596" y="1356"/>
                  </a:lnTo>
                  <a:lnTo>
                    <a:pt x="2528" y="1381"/>
                  </a:lnTo>
                  <a:lnTo>
                    <a:pt x="2463" y="1417"/>
                  </a:lnTo>
                  <a:lnTo>
                    <a:pt x="2404" y="1462"/>
                  </a:lnTo>
                  <a:lnTo>
                    <a:pt x="2353" y="1516"/>
                  </a:lnTo>
                  <a:lnTo>
                    <a:pt x="2309" y="1577"/>
                  </a:lnTo>
                  <a:lnTo>
                    <a:pt x="2273" y="1643"/>
                  </a:lnTo>
                  <a:lnTo>
                    <a:pt x="2245" y="1717"/>
                  </a:lnTo>
                  <a:lnTo>
                    <a:pt x="2226" y="1797"/>
                  </a:lnTo>
                  <a:lnTo>
                    <a:pt x="2218" y="1881"/>
                  </a:lnTo>
                  <a:lnTo>
                    <a:pt x="2218" y="1902"/>
                  </a:lnTo>
                  <a:lnTo>
                    <a:pt x="2226" y="1985"/>
                  </a:lnTo>
                  <a:lnTo>
                    <a:pt x="2245" y="2065"/>
                  </a:lnTo>
                  <a:lnTo>
                    <a:pt x="2273" y="2140"/>
                  </a:lnTo>
                  <a:lnTo>
                    <a:pt x="2309" y="2206"/>
                  </a:lnTo>
                  <a:lnTo>
                    <a:pt x="2353" y="2267"/>
                  </a:lnTo>
                  <a:lnTo>
                    <a:pt x="2404" y="2320"/>
                  </a:lnTo>
                  <a:lnTo>
                    <a:pt x="2463" y="2366"/>
                  </a:lnTo>
                  <a:lnTo>
                    <a:pt x="2528" y="2402"/>
                  </a:lnTo>
                  <a:lnTo>
                    <a:pt x="2596" y="2429"/>
                  </a:lnTo>
                  <a:lnTo>
                    <a:pt x="2672" y="2444"/>
                  </a:lnTo>
                  <a:lnTo>
                    <a:pt x="2750" y="2450"/>
                  </a:lnTo>
                  <a:lnTo>
                    <a:pt x="2813" y="2446"/>
                  </a:lnTo>
                  <a:lnTo>
                    <a:pt x="2876" y="2434"/>
                  </a:lnTo>
                  <a:lnTo>
                    <a:pt x="2939" y="2417"/>
                  </a:lnTo>
                  <a:lnTo>
                    <a:pt x="2998" y="2391"/>
                  </a:lnTo>
                  <a:lnTo>
                    <a:pt x="2998" y="2727"/>
                  </a:lnTo>
                  <a:lnTo>
                    <a:pt x="2992" y="2780"/>
                  </a:lnTo>
                  <a:lnTo>
                    <a:pt x="2977" y="2830"/>
                  </a:lnTo>
                  <a:lnTo>
                    <a:pt x="2952" y="2876"/>
                  </a:lnTo>
                  <a:lnTo>
                    <a:pt x="2920" y="2914"/>
                  </a:lnTo>
                  <a:lnTo>
                    <a:pt x="2882" y="2946"/>
                  </a:lnTo>
                  <a:lnTo>
                    <a:pt x="2836" y="2971"/>
                  </a:lnTo>
                  <a:lnTo>
                    <a:pt x="2787" y="2986"/>
                  </a:lnTo>
                  <a:lnTo>
                    <a:pt x="2733" y="2992"/>
                  </a:lnTo>
                  <a:lnTo>
                    <a:pt x="2254" y="2992"/>
                  </a:lnTo>
                  <a:lnTo>
                    <a:pt x="2207" y="2995"/>
                  </a:lnTo>
                  <a:lnTo>
                    <a:pt x="2167" y="3005"/>
                  </a:lnTo>
                  <a:lnTo>
                    <a:pt x="2133" y="3018"/>
                  </a:lnTo>
                  <a:lnTo>
                    <a:pt x="2106" y="3039"/>
                  </a:lnTo>
                  <a:lnTo>
                    <a:pt x="2085" y="3062"/>
                  </a:lnTo>
                  <a:lnTo>
                    <a:pt x="2070" y="3089"/>
                  </a:lnTo>
                  <a:lnTo>
                    <a:pt x="2060" y="3117"/>
                  </a:lnTo>
                  <a:lnTo>
                    <a:pt x="2059" y="3147"/>
                  </a:lnTo>
                  <a:lnTo>
                    <a:pt x="2062" y="3178"/>
                  </a:lnTo>
                  <a:lnTo>
                    <a:pt x="2074" y="3210"/>
                  </a:lnTo>
                  <a:lnTo>
                    <a:pt x="2089" y="3241"/>
                  </a:lnTo>
                  <a:lnTo>
                    <a:pt x="2112" y="3271"/>
                  </a:lnTo>
                  <a:lnTo>
                    <a:pt x="2144" y="3313"/>
                  </a:lnTo>
                  <a:lnTo>
                    <a:pt x="2169" y="3357"/>
                  </a:lnTo>
                  <a:lnTo>
                    <a:pt x="2184" y="3404"/>
                  </a:lnTo>
                  <a:lnTo>
                    <a:pt x="2194" y="3450"/>
                  </a:lnTo>
                  <a:lnTo>
                    <a:pt x="2195" y="3496"/>
                  </a:lnTo>
                  <a:lnTo>
                    <a:pt x="2190" y="3541"/>
                  </a:lnTo>
                  <a:lnTo>
                    <a:pt x="2175" y="3585"/>
                  </a:lnTo>
                  <a:lnTo>
                    <a:pt x="2155" y="3625"/>
                  </a:lnTo>
                  <a:lnTo>
                    <a:pt x="2127" y="3661"/>
                  </a:lnTo>
                  <a:lnTo>
                    <a:pt x="2093" y="3693"/>
                  </a:lnTo>
                  <a:lnTo>
                    <a:pt x="2051" y="3722"/>
                  </a:lnTo>
                  <a:lnTo>
                    <a:pt x="2002" y="3743"/>
                  </a:lnTo>
                  <a:lnTo>
                    <a:pt x="1946" y="3758"/>
                  </a:lnTo>
                  <a:lnTo>
                    <a:pt x="1884" y="3764"/>
                  </a:lnTo>
                  <a:lnTo>
                    <a:pt x="1821" y="3758"/>
                  </a:lnTo>
                  <a:lnTo>
                    <a:pt x="1766" y="3743"/>
                  </a:lnTo>
                  <a:lnTo>
                    <a:pt x="1718" y="3722"/>
                  </a:lnTo>
                  <a:lnTo>
                    <a:pt x="1677" y="3693"/>
                  </a:lnTo>
                  <a:lnTo>
                    <a:pt x="1640" y="3661"/>
                  </a:lnTo>
                  <a:lnTo>
                    <a:pt x="1614" y="3625"/>
                  </a:lnTo>
                  <a:lnTo>
                    <a:pt x="1593" y="3583"/>
                  </a:lnTo>
                  <a:lnTo>
                    <a:pt x="1580" y="3541"/>
                  </a:lnTo>
                  <a:lnTo>
                    <a:pt x="1574" y="3496"/>
                  </a:lnTo>
                  <a:lnTo>
                    <a:pt x="1574" y="3448"/>
                  </a:lnTo>
                  <a:lnTo>
                    <a:pt x="1583" y="3402"/>
                  </a:lnTo>
                  <a:lnTo>
                    <a:pt x="1600" y="3357"/>
                  </a:lnTo>
                  <a:lnTo>
                    <a:pt x="1623" y="3311"/>
                  </a:lnTo>
                  <a:lnTo>
                    <a:pt x="1656" y="3269"/>
                  </a:lnTo>
                  <a:lnTo>
                    <a:pt x="1678" y="3241"/>
                  </a:lnTo>
                  <a:lnTo>
                    <a:pt x="1694" y="3208"/>
                  </a:lnTo>
                  <a:lnTo>
                    <a:pt x="1705" y="3178"/>
                  </a:lnTo>
                  <a:lnTo>
                    <a:pt x="1709" y="3146"/>
                  </a:lnTo>
                  <a:lnTo>
                    <a:pt x="1707" y="3115"/>
                  </a:lnTo>
                  <a:lnTo>
                    <a:pt x="1697" y="3087"/>
                  </a:lnTo>
                  <a:lnTo>
                    <a:pt x="1682" y="3062"/>
                  </a:lnTo>
                  <a:lnTo>
                    <a:pt x="1661" y="3037"/>
                  </a:lnTo>
                  <a:lnTo>
                    <a:pt x="1635" y="3018"/>
                  </a:lnTo>
                  <a:lnTo>
                    <a:pt x="1600" y="3005"/>
                  </a:lnTo>
                  <a:lnTo>
                    <a:pt x="1561" y="2995"/>
                  </a:lnTo>
                  <a:lnTo>
                    <a:pt x="1513" y="2992"/>
                  </a:lnTo>
                  <a:lnTo>
                    <a:pt x="1040" y="2992"/>
                  </a:lnTo>
                  <a:lnTo>
                    <a:pt x="987" y="2986"/>
                  </a:lnTo>
                  <a:lnTo>
                    <a:pt x="939" y="2971"/>
                  </a:lnTo>
                  <a:lnTo>
                    <a:pt x="893" y="2948"/>
                  </a:lnTo>
                  <a:lnTo>
                    <a:pt x="855" y="2915"/>
                  </a:lnTo>
                  <a:lnTo>
                    <a:pt x="825" y="2877"/>
                  </a:lnTo>
                  <a:lnTo>
                    <a:pt x="800" y="2834"/>
                  </a:lnTo>
                  <a:lnTo>
                    <a:pt x="785" y="2784"/>
                  </a:lnTo>
                  <a:lnTo>
                    <a:pt x="781" y="2733"/>
                  </a:lnTo>
                  <a:lnTo>
                    <a:pt x="781" y="2254"/>
                  </a:lnTo>
                  <a:lnTo>
                    <a:pt x="777" y="2208"/>
                  </a:lnTo>
                  <a:lnTo>
                    <a:pt x="768" y="2166"/>
                  </a:lnTo>
                  <a:lnTo>
                    <a:pt x="753" y="2134"/>
                  </a:lnTo>
                  <a:lnTo>
                    <a:pt x="732" y="2105"/>
                  </a:lnTo>
                  <a:lnTo>
                    <a:pt x="709" y="2084"/>
                  </a:lnTo>
                  <a:lnTo>
                    <a:pt x="682" y="2069"/>
                  </a:lnTo>
                  <a:lnTo>
                    <a:pt x="652" y="2062"/>
                  </a:lnTo>
                  <a:lnTo>
                    <a:pt x="622" y="2058"/>
                  </a:lnTo>
                  <a:lnTo>
                    <a:pt x="589" y="2063"/>
                  </a:lnTo>
                  <a:lnTo>
                    <a:pt x="557" y="2073"/>
                  </a:lnTo>
                  <a:lnTo>
                    <a:pt x="527" y="2090"/>
                  </a:lnTo>
                  <a:lnTo>
                    <a:pt x="496" y="2111"/>
                  </a:lnTo>
                  <a:lnTo>
                    <a:pt x="456" y="2141"/>
                  </a:lnTo>
                  <a:lnTo>
                    <a:pt x="416" y="2166"/>
                  </a:lnTo>
                  <a:lnTo>
                    <a:pt x="373" y="2181"/>
                  </a:lnTo>
                  <a:lnTo>
                    <a:pt x="329" y="2193"/>
                  </a:lnTo>
                  <a:lnTo>
                    <a:pt x="287" y="2195"/>
                  </a:lnTo>
                  <a:lnTo>
                    <a:pt x="243" y="2193"/>
                  </a:lnTo>
                  <a:lnTo>
                    <a:pt x="202" y="2183"/>
                  </a:lnTo>
                  <a:lnTo>
                    <a:pt x="162" y="2168"/>
                  </a:lnTo>
                  <a:lnTo>
                    <a:pt x="126" y="2145"/>
                  </a:lnTo>
                  <a:lnTo>
                    <a:pt x="93" y="2117"/>
                  </a:lnTo>
                  <a:lnTo>
                    <a:pt x="63" y="2082"/>
                  </a:lnTo>
                  <a:lnTo>
                    <a:pt x="38" y="2043"/>
                  </a:lnTo>
                  <a:lnTo>
                    <a:pt x="19" y="1997"/>
                  </a:lnTo>
                  <a:lnTo>
                    <a:pt x="8" y="1944"/>
                  </a:lnTo>
                  <a:lnTo>
                    <a:pt x="0" y="1887"/>
                  </a:lnTo>
                  <a:lnTo>
                    <a:pt x="8" y="1824"/>
                  </a:lnTo>
                  <a:lnTo>
                    <a:pt x="23" y="1769"/>
                  </a:lnTo>
                  <a:lnTo>
                    <a:pt x="44" y="1719"/>
                  </a:lnTo>
                  <a:lnTo>
                    <a:pt x="72" y="1677"/>
                  </a:lnTo>
                  <a:lnTo>
                    <a:pt x="105" y="1643"/>
                  </a:lnTo>
                  <a:lnTo>
                    <a:pt x="143" y="1615"/>
                  </a:lnTo>
                  <a:lnTo>
                    <a:pt x="183" y="1594"/>
                  </a:lnTo>
                  <a:lnTo>
                    <a:pt x="226" y="1580"/>
                  </a:lnTo>
                  <a:lnTo>
                    <a:pt x="272" y="1575"/>
                  </a:lnTo>
                  <a:lnTo>
                    <a:pt x="318" y="1577"/>
                  </a:lnTo>
                  <a:lnTo>
                    <a:pt x="365" y="1586"/>
                  </a:lnTo>
                  <a:lnTo>
                    <a:pt x="411" y="1601"/>
                  </a:lnTo>
                  <a:lnTo>
                    <a:pt x="454" y="1626"/>
                  </a:lnTo>
                  <a:lnTo>
                    <a:pt x="498" y="1658"/>
                  </a:lnTo>
                  <a:lnTo>
                    <a:pt x="527" y="1681"/>
                  </a:lnTo>
                  <a:lnTo>
                    <a:pt x="559" y="1696"/>
                  </a:lnTo>
                  <a:lnTo>
                    <a:pt x="591" y="1708"/>
                  </a:lnTo>
                  <a:lnTo>
                    <a:pt x="622" y="1712"/>
                  </a:lnTo>
                  <a:lnTo>
                    <a:pt x="652" y="1708"/>
                  </a:lnTo>
                  <a:lnTo>
                    <a:pt x="682" y="1700"/>
                  </a:lnTo>
                  <a:lnTo>
                    <a:pt x="709" y="1685"/>
                  </a:lnTo>
                  <a:lnTo>
                    <a:pt x="732" y="1664"/>
                  </a:lnTo>
                  <a:lnTo>
                    <a:pt x="753" y="1637"/>
                  </a:lnTo>
                  <a:lnTo>
                    <a:pt x="768" y="1603"/>
                  </a:lnTo>
                  <a:lnTo>
                    <a:pt x="777" y="1563"/>
                  </a:lnTo>
                  <a:lnTo>
                    <a:pt x="781" y="1516"/>
                  </a:lnTo>
                  <a:lnTo>
                    <a:pt x="781" y="1035"/>
                  </a:lnTo>
                  <a:lnTo>
                    <a:pt x="785" y="983"/>
                  </a:lnTo>
                  <a:lnTo>
                    <a:pt x="800" y="934"/>
                  </a:lnTo>
                  <a:lnTo>
                    <a:pt x="825" y="890"/>
                  </a:lnTo>
                  <a:lnTo>
                    <a:pt x="857" y="852"/>
                  </a:lnTo>
                  <a:lnTo>
                    <a:pt x="895" y="820"/>
                  </a:lnTo>
                  <a:lnTo>
                    <a:pt x="939" y="797"/>
                  </a:lnTo>
                  <a:lnTo>
                    <a:pt x="987" y="782"/>
                  </a:lnTo>
                  <a:lnTo>
                    <a:pt x="1040" y="776"/>
                  </a:lnTo>
                  <a:lnTo>
                    <a:pt x="1513" y="776"/>
                  </a:lnTo>
                  <a:lnTo>
                    <a:pt x="1561" y="772"/>
                  </a:lnTo>
                  <a:lnTo>
                    <a:pt x="1600" y="763"/>
                  </a:lnTo>
                  <a:lnTo>
                    <a:pt x="1635" y="747"/>
                  </a:lnTo>
                  <a:lnTo>
                    <a:pt x="1663" y="728"/>
                  </a:lnTo>
                  <a:lnTo>
                    <a:pt x="1684" y="704"/>
                  </a:lnTo>
                  <a:lnTo>
                    <a:pt x="1697" y="677"/>
                  </a:lnTo>
                  <a:lnTo>
                    <a:pt x="1707" y="648"/>
                  </a:lnTo>
                  <a:lnTo>
                    <a:pt x="1709" y="618"/>
                  </a:lnTo>
                  <a:lnTo>
                    <a:pt x="1705" y="586"/>
                  </a:lnTo>
                  <a:lnTo>
                    <a:pt x="1696" y="553"/>
                  </a:lnTo>
                  <a:lnTo>
                    <a:pt x="1678" y="523"/>
                  </a:lnTo>
                  <a:lnTo>
                    <a:pt x="1656" y="493"/>
                  </a:lnTo>
                  <a:lnTo>
                    <a:pt x="1623" y="451"/>
                  </a:lnTo>
                  <a:lnTo>
                    <a:pt x="1600" y="407"/>
                  </a:lnTo>
                  <a:lnTo>
                    <a:pt x="1583" y="361"/>
                  </a:lnTo>
                  <a:lnTo>
                    <a:pt x="1574" y="314"/>
                  </a:lnTo>
                  <a:lnTo>
                    <a:pt x="1574" y="268"/>
                  </a:lnTo>
                  <a:lnTo>
                    <a:pt x="1580" y="222"/>
                  </a:lnTo>
                  <a:lnTo>
                    <a:pt x="1593" y="181"/>
                  </a:lnTo>
                  <a:lnTo>
                    <a:pt x="1614" y="139"/>
                  </a:lnTo>
                  <a:lnTo>
                    <a:pt x="1640" y="103"/>
                  </a:lnTo>
                  <a:lnTo>
                    <a:pt x="1677" y="70"/>
                  </a:lnTo>
                  <a:lnTo>
                    <a:pt x="1718" y="42"/>
                  </a:lnTo>
                  <a:lnTo>
                    <a:pt x="1766" y="21"/>
                  </a:lnTo>
                  <a:lnTo>
                    <a:pt x="1821" y="6"/>
                  </a:lnTo>
                  <a:lnTo>
                    <a:pt x="18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161"/>
            <p:cNvSpPr>
              <a:spLocks/>
            </p:cNvSpPr>
            <p:nvPr/>
          </p:nvSpPr>
          <p:spPr bwMode="auto">
            <a:xfrm>
              <a:off x="4168" y="2091"/>
              <a:ext cx="1881" cy="1498"/>
            </a:xfrm>
            <a:custGeom>
              <a:avLst/>
              <a:gdLst>
                <a:gd name="T0" fmla="*/ 2043 w 3761"/>
                <a:gd name="T1" fmla="*/ 44 h 2998"/>
                <a:gd name="T2" fmla="*/ 2167 w 3761"/>
                <a:gd name="T3" fmla="*/ 183 h 2998"/>
                <a:gd name="T4" fmla="*/ 2176 w 3761"/>
                <a:gd name="T5" fmla="*/ 364 h 2998"/>
                <a:gd name="T6" fmla="*/ 2081 w 3761"/>
                <a:gd name="T7" fmla="*/ 527 h 2998"/>
                <a:gd name="T8" fmla="*/ 2054 w 3761"/>
                <a:gd name="T9" fmla="*/ 653 h 2998"/>
                <a:gd name="T10" fmla="*/ 2125 w 3761"/>
                <a:gd name="T11" fmla="*/ 752 h 2998"/>
                <a:gd name="T12" fmla="*/ 2727 w 3761"/>
                <a:gd name="T13" fmla="*/ 780 h 2998"/>
                <a:gd name="T14" fmla="*/ 2910 w 3761"/>
                <a:gd name="T15" fmla="*/ 856 h 2998"/>
                <a:gd name="T16" fmla="*/ 2986 w 3761"/>
                <a:gd name="T17" fmla="*/ 1039 h 2998"/>
                <a:gd name="T18" fmla="*/ 3014 w 3761"/>
                <a:gd name="T19" fmla="*/ 1634 h 2998"/>
                <a:gd name="T20" fmla="*/ 3113 w 3761"/>
                <a:gd name="T21" fmla="*/ 1706 h 2998"/>
                <a:gd name="T22" fmla="*/ 3238 w 3761"/>
                <a:gd name="T23" fmla="*/ 1678 h 2998"/>
                <a:gd name="T24" fmla="*/ 3400 w 3761"/>
                <a:gd name="T25" fmla="*/ 1583 h 2998"/>
                <a:gd name="T26" fmla="*/ 3581 w 3761"/>
                <a:gd name="T27" fmla="*/ 1592 h 2998"/>
                <a:gd name="T28" fmla="*/ 3719 w 3761"/>
                <a:gd name="T29" fmla="*/ 1716 h 2998"/>
                <a:gd name="T30" fmla="*/ 3755 w 3761"/>
                <a:gd name="T31" fmla="*/ 1946 h 2998"/>
                <a:gd name="T32" fmla="*/ 3659 w 3761"/>
                <a:gd name="T33" fmla="*/ 2127 h 2998"/>
                <a:gd name="T34" fmla="*/ 3493 w 3761"/>
                <a:gd name="T35" fmla="*/ 2195 h 2998"/>
                <a:gd name="T36" fmla="*/ 3309 w 3761"/>
                <a:gd name="T37" fmla="*/ 2144 h 2998"/>
                <a:gd name="T38" fmla="*/ 3174 w 3761"/>
                <a:gd name="T39" fmla="*/ 2062 h 2998"/>
                <a:gd name="T40" fmla="*/ 3056 w 3761"/>
                <a:gd name="T41" fmla="*/ 2085 h 2998"/>
                <a:gd name="T42" fmla="*/ 2990 w 3761"/>
                <a:gd name="T43" fmla="*/ 2207 h 2998"/>
                <a:gd name="T44" fmla="*/ 2965 w 3761"/>
                <a:gd name="T45" fmla="*/ 2840 h 2998"/>
                <a:gd name="T46" fmla="*/ 2828 w 3761"/>
                <a:gd name="T47" fmla="*/ 2977 h 2998"/>
                <a:gd name="T48" fmla="*/ 2395 w 3761"/>
                <a:gd name="T49" fmla="*/ 2939 h 2998"/>
                <a:gd name="T50" fmla="*/ 2423 w 3761"/>
                <a:gd name="T51" fmla="*/ 2672 h 2998"/>
                <a:gd name="T52" fmla="*/ 2300 w 3761"/>
                <a:gd name="T53" fmla="*/ 2404 h 2998"/>
                <a:gd name="T54" fmla="*/ 2045 w 3761"/>
                <a:gd name="T55" fmla="*/ 2245 h 2998"/>
                <a:gd name="T56" fmla="*/ 1777 w 3761"/>
                <a:gd name="T57" fmla="*/ 2226 h 2998"/>
                <a:gd name="T58" fmla="*/ 1496 w 3761"/>
                <a:gd name="T59" fmla="*/ 2353 h 2998"/>
                <a:gd name="T60" fmla="*/ 1334 w 3761"/>
                <a:gd name="T61" fmla="*/ 2596 h 2998"/>
                <a:gd name="T62" fmla="*/ 1328 w 3761"/>
                <a:gd name="T63" fmla="*/ 2876 h 2998"/>
                <a:gd name="T64" fmla="*/ 982 w 3761"/>
                <a:gd name="T65" fmla="*/ 2992 h 2998"/>
                <a:gd name="T66" fmla="*/ 817 w 3761"/>
                <a:gd name="T67" fmla="*/ 2882 h 2998"/>
                <a:gd name="T68" fmla="*/ 771 w 3761"/>
                <a:gd name="T69" fmla="*/ 2254 h 2998"/>
                <a:gd name="T70" fmla="*/ 724 w 3761"/>
                <a:gd name="T71" fmla="*/ 2106 h 2998"/>
                <a:gd name="T72" fmla="*/ 616 w 3761"/>
                <a:gd name="T73" fmla="*/ 2058 h 2998"/>
                <a:gd name="T74" fmla="*/ 492 w 3761"/>
                <a:gd name="T75" fmla="*/ 2111 h 2998"/>
                <a:gd name="T76" fmla="*/ 313 w 3761"/>
                <a:gd name="T77" fmla="*/ 2193 h 2998"/>
                <a:gd name="T78" fmla="*/ 138 w 3761"/>
                <a:gd name="T79" fmla="*/ 2155 h 2998"/>
                <a:gd name="T80" fmla="*/ 21 w 3761"/>
                <a:gd name="T81" fmla="*/ 2003 h 2998"/>
                <a:gd name="T82" fmla="*/ 21 w 3761"/>
                <a:gd name="T83" fmla="*/ 1767 h 2998"/>
                <a:gd name="T84" fmla="*/ 138 w 3761"/>
                <a:gd name="T85" fmla="*/ 1615 h 2998"/>
                <a:gd name="T86" fmla="*/ 313 w 3761"/>
                <a:gd name="T87" fmla="*/ 1577 h 2998"/>
                <a:gd name="T88" fmla="*/ 494 w 3761"/>
                <a:gd name="T89" fmla="*/ 1659 h 2998"/>
                <a:gd name="T90" fmla="*/ 617 w 3761"/>
                <a:gd name="T91" fmla="*/ 1710 h 2998"/>
                <a:gd name="T92" fmla="*/ 724 w 3761"/>
                <a:gd name="T93" fmla="*/ 1665 h 2998"/>
                <a:gd name="T94" fmla="*/ 771 w 3761"/>
                <a:gd name="T95" fmla="*/ 1516 h 2998"/>
                <a:gd name="T96" fmla="*/ 815 w 3761"/>
                <a:gd name="T97" fmla="*/ 896 h 2998"/>
                <a:gd name="T98" fmla="*/ 979 w 3761"/>
                <a:gd name="T99" fmla="*/ 788 h 2998"/>
                <a:gd name="T100" fmla="*/ 1592 w 3761"/>
                <a:gd name="T101" fmla="*/ 769 h 2998"/>
                <a:gd name="T102" fmla="*/ 1689 w 3761"/>
                <a:gd name="T103" fmla="*/ 683 h 2998"/>
                <a:gd name="T104" fmla="*/ 1688 w 3761"/>
                <a:gd name="T105" fmla="*/ 558 h 2998"/>
                <a:gd name="T106" fmla="*/ 1592 w 3761"/>
                <a:gd name="T107" fmla="*/ 411 h 2998"/>
                <a:gd name="T108" fmla="*/ 1572 w 3761"/>
                <a:gd name="T109" fmla="*/ 227 h 2998"/>
                <a:gd name="T110" fmla="*/ 1669 w 3761"/>
                <a:gd name="T111" fmla="*/ 71 h 2998"/>
                <a:gd name="T112" fmla="*/ 1876 w 3761"/>
                <a:gd name="T113" fmla="*/ 0 h 2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61" h="2998">
                  <a:moveTo>
                    <a:pt x="1876" y="0"/>
                  </a:moveTo>
                  <a:lnTo>
                    <a:pt x="1938" y="8"/>
                  </a:lnTo>
                  <a:lnTo>
                    <a:pt x="1994" y="21"/>
                  </a:lnTo>
                  <a:lnTo>
                    <a:pt x="2043" y="44"/>
                  </a:lnTo>
                  <a:lnTo>
                    <a:pt x="2085" y="71"/>
                  </a:lnTo>
                  <a:lnTo>
                    <a:pt x="2119" y="105"/>
                  </a:lnTo>
                  <a:lnTo>
                    <a:pt x="2147" y="141"/>
                  </a:lnTo>
                  <a:lnTo>
                    <a:pt x="2167" y="183"/>
                  </a:lnTo>
                  <a:lnTo>
                    <a:pt x="2182" y="227"/>
                  </a:lnTo>
                  <a:lnTo>
                    <a:pt x="2187" y="270"/>
                  </a:lnTo>
                  <a:lnTo>
                    <a:pt x="2186" y="318"/>
                  </a:lnTo>
                  <a:lnTo>
                    <a:pt x="2176" y="364"/>
                  </a:lnTo>
                  <a:lnTo>
                    <a:pt x="2161" y="411"/>
                  </a:lnTo>
                  <a:lnTo>
                    <a:pt x="2136" y="455"/>
                  </a:lnTo>
                  <a:lnTo>
                    <a:pt x="2104" y="497"/>
                  </a:lnTo>
                  <a:lnTo>
                    <a:pt x="2081" y="527"/>
                  </a:lnTo>
                  <a:lnTo>
                    <a:pt x="2066" y="558"/>
                  </a:lnTo>
                  <a:lnTo>
                    <a:pt x="2054" y="590"/>
                  </a:lnTo>
                  <a:lnTo>
                    <a:pt x="2051" y="622"/>
                  </a:lnTo>
                  <a:lnTo>
                    <a:pt x="2054" y="653"/>
                  </a:lnTo>
                  <a:lnTo>
                    <a:pt x="2062" y="683"/>
                  </a:lnTo>
                  <a:lnTo>
                    <a:pt x="2077" y="710"/>
                  </a:lnTo>
                  <a:lnTo>
                    <a:pt x="2098" y="733"/>
                  </a:lnTo>
                  <a:lnTo>
                    <a:pt x="2125" y="752"/>
                  </a:lnTo>
                  <a:lnTo>
                    <a:pt x="2159" y="767"/>
                  </a:lnTo>
                  <a:lnTo>
                    <a:pt x="2199" y="776"/>
                  </a:lnTo>
                  <a:lnTo>
                    <a:pt x="2246" y="780"/>
                  </a:lnTo>
                  <a:lnTo>
                    <a:pt x="2727" y="780"/>
                  </a:lnTo>
                  <a:lnTo>
                    <a:pt x="2779" y="786"/>
                  </a:lnTo>
                  <a:lnTo>
                    <a:pt x="2828" y="801"/>
                  </a:lnTo>
                  <a:lnTo>
                    <a:pt x="2872" y="826"/>
                  </a:lnTo>
                  <a:lnTo>
                    <a:pt x="2910" y="856"/>
                  </a:lnTo>
                  <a:lnTo>
                    <a:pt x="2942" y="894"/>
                  </a:lnTo>
                  <a:lnTo>
                    <a:pt x="2965" y="938"/>
                  </a:lnTo>
                  <a:lnTo>
                    <a:pt x="2980" y="987"/>
                  </a:lnTo>
                  <a:lnTo>
                    <a:pt x="2986" y="1039"/>
                  </a:lnTo>
                  <a:lnTo>
                    <a:pt x="2986" y="1512"/>
                  </a:lnTo>
                  <a:lnTo>
                    <a:pt x="2990" y="1560"/>
                  </a:lnTo>
                  <a:lnTo>
                    <a:pt x="2999" y="1600"/>
                  </a:lnTo>
                  <a:lnTo>
                    <a:pt x="3014" y="1634"/>
                  </a:lnTo>
                  <a:lnTo>
                    <a:pt x="3033" y="1661"/>
                  </a:lnTo>
                  <a:lnTo>
                    <a:pt x="3058" y="1684"/>
                  </a:lnTo>
                  <a:lnTo>
                    <a:pt x="3085" y="1697"/>
                  </a:lnTo>
                  <a:lnTo>
                    <a:pt x="3113" y="1706"/>
                  </a:lnTo>
                  <a:lnTo>
                    <a:pt x="3143" y="1708"/>
                  </a:lnTo>
                  <a:lnTo>
                    <a:pt x="3176" y="1704"/>
                  </a:lnTo>
                  <a:lnTo>
                    <a:pt x="3208" y="1695"/>
                  </a:lnTo>
                  <a:lnTo>
                    <a:pt x="3238" y="1678"/>
                  </a:lnTo>
                  <a:lnTo>
                    <a:pt x="3269" y="1655"/>
                  </a:lnTo>
                  <a:lnTo>
                    <a:pt x="3311" y="1623"/>
                  </a:lnTo>
                  <a:lnTo>
                    <a:pt x="3354" y="1600"/>
                  </a:lnTo>
                  <a:lnTo>
                    <a:pt x="3400" y="1583"/>
                  </a:lnTo>
                  <a:lnTo>
                    <a:pt x="3448" y="1573"/>
                  </a:lnTo>
                  <a:lnTo>
                    <a:pt x="3493" y="1571"/>
                  </a:lnTo>
                  <a:lnTo>
                    <a:pt x="3539" y="1579"/>
                  </a:lnTo>
                  <a:lnTo>
                    <a:pt x="3581" y="1592"/>
                  </a:lnTo>
                  <a:lnTo>
                    <a:pt x="3622" y="1613"/>
                  </a:lnTo>
                  <a:lnTo>
                    <a:pt x="3659" y="1640"/>
                  </a:lnTo>
                  <a:lnTo>
                    <a:pt x="3691" y="1674"/>
                  </a:lnTo>
                  <a:lnTo>
                    <a:pt x="3719" y="1716"/>
                  </a:lnTo>
                  <a:lnTo>
                    <a:pt x="3740" y="1765"/>
                  </a:lnTo>
                  <a:lnTo>
                    <a:pt x="3755" y="1820"/>
                  </a:lnTo>
                  <a:lnTo>
                    <a:pt x="3761" y="1883"/>
                  </a:lnTo>
                  <a:lnTo>
                    <a:pt x="3755" y="1946"/>
                  </a:lnTo>
                  <a:lnTo>
                    <a:pt x="3740" y="2001"/>
                  </a:lnTo>
                  <a:lnTo>
                    <a:pt x="3719" y="2051"/>
                  </a:lnTo>
                  <a:lnTo>
                    <a:pt x="3691" y="2092"/>
                  </a:lnTo>
                  <a:lnTo>
                    <a:pt x="3659" y="2127"/>
                  </a:lnTo>
                  <a:lnTo>
                    <a:pt x="3622" y="2155"/>
                  </a:lnTo>
                  <a:lnTo>
                    <a:pt x="3581" y="2174"/>
                  </a:lnTo>
                  <a:lnTo>
                    <a:pt x="3537" y="2188"/>
                  </a:lnTo>
                  <a:lnTo>
                    <a:pt x="3493" y="2195"/>
                  </a:lnTo>
                  <a:lnTo>
                    <a:pt x="3446" y="2193"/>
                  </a:lnTo>
                  <a:lnTo>
                    <a:pt x="3400" y="2184"/>
                  </a:lnTo>
                  <a:lnTo>
                    <a:pt x="3354" y="2168"/>
                  </a:lnTo>
                  <a:lnTo>
                    <a:pt x="3309" y="2144"/>
                  </a:lnTo>
                  <a:lnTo>
                    <a:pt x="3267" y="2111"/>
                  </a:lnTo>
                  <a:lnTo>
                    <a:pt x="3238" y="2089"/>
                  </a:lnTo>
                  <a:lnTo>
                    <a:pt x="3206" y="2073"/>
                  </a:lnTo>
                  <a:lnTo>
                    <a:pt x="3174" y="2062"/>
                  </a:lnTo>
                  <a:lnTo>
                    <a:pt x="3143" y="2058"/>
                  </a:lnTo>
                  <a:lnTo>
                    <a:pt x="3111" y="2062"/>
                  </a:lnTo>
                  <a:lnTo>
                    <a:pt x="3083" y="2070"/>
                  </a:lnTo>
                  <a:lnTo>
                    <a:pt x="3056" y="2085"/>
                  </a:lnTo>
                  <a:lnTo>
                    <a:pt x="3033" y="2106"/>
                  </a:lnTo>
                  <a:lnTo>
                    <a:pt x="3014" y="2132"/>
                  </a:lnTo>
                  <a:lnTo>
                    <a:pt x="2999" y="2167"/>
                  </a:lnTo>
                  <a:lnTo>
                    <a:pt x="2990" y="2207"/>
                  </a:lnTo>
                  <a:lnTo>
                    <a:pt x="2986" y="2254"/>
                  </a:lnTo>
                  <a:lnTo>
                    <a:pt x="2986" y="2739"/>
                  </a:lnTo>
                  <a:lnTo>
                    <a:pt x="2980" y="2790"/>
                  </a:lnTo>
                  <a:lnTo>
                    <a:pt x="2965" y="2840"/>
                  </a:lnTo>
                  <a:lnTo>
                    <a:pt x="2942" y="2884"/>
                  </a:lnTo>
                  <a:lnTo>
                    <a:pt x="2910" y="2922"/>
                  </a:lnTo>
                  <a:lnTo>
                    <a:pt x="2872" y="2954"/>
                  </a:lnTo>
                  <a:lnTo>
                    <a:pt x="2828" y="2977"/>
                  </a:lnTo>
                  <a:lnTo>
                    <a:pt x="2779" y="2992"/>
                  </a:lnTo>
                  <a:lnTo>
                    <a:pt x="2727" y="2998"/>
                  </a:lnTo>
                  <a:lnTo>
                    <a:pt x="2370" y="2998"/>
                  </a:lnTo>
                  <a:lnTo>
                    <a:pt x="2395" y="2939"/>
                  </a:lnTo>
                  <a:lnTo>
                    <a:pt x="2414" y="2878"/>
                  </a:lnTo>
                  <a:lnTo>
                    <a:pt x="2425" y="2815"/>
                  </a:lnTo>
                  <a:lnTo>
                    <a:pt x="2429" y="2750"/>
                  </a:lnTo>
                  <a:lnTo>
                    <a:pt x="2423" y="2672"/>
                  </a:lnTo>
                  <a:lnTo>
                    <a:pt x="2406" y="2596"/>
                  </a:lnTo>
                  <a:lnTo>
                    <a:pt x="2379" y="2528"/>
                  </a:lnTo>
                  <a:lnTo>
                    <a:pt x="2345" y="2463"/>
                  </a:lnTo>
                  <a:lnTo>
                    <a:pt x="2300" y="2404"/>
                  </a:lnTo>
                  <a:lnTo>
                    <a:pt x="2246" y="2353"/>
                  </a:lnTo>
                  <a:lnTo>
                    <a:pt x="2186" y="2309"/>
                  </a:lnTo>
                  <a:lnTo>
                    <a:pt x="2119" y="2273"/>
                  </a:lnTo>
                  <a:lnTo>
                    <a:pt x="2045" y="2245"/>
                  </a:lnTo>
                  <a:lnTo>
                    <a:pt x="1965" y="2226"/>
                  </a:lnTo>
                  <a:lnTo>
                    <a:pt x="1881" y="2218"/>
                  </a:lnTo>
                  <a:lnTo>
                    <a:pt x="1860" y="2218"/>
                  </a:lnTo>
                  <a:lnTo>
                    <a:pt x="1777" y="2226"/>
                  </a:lnTo>
                  <a:lnTo>
                    <a:pt x="1697" y="2245"/>
                  </a:lnTo>
                  <a:lnTo>
                    <a:pt x="1623" y="2273"/>
                  </a:lnTo>
                  <a:lnTo>
                    <a:pt x="1556" y="2309"/>
                  </a:lnTo>
                  <a:lnTo>
                    <a:pt x="1496" y="2353"/>
                  </a:lnTo>
                  <a:lnTo>
                    <a:pt x="1442" y="2404"/>
                  </a:lnTo>
                  <a:lnTo>
                    <a:pt x="1397" y="2463"/>
                  </a:lnTo>
                  <a:lnTo>
                    <a:pt x="1361" y="2528"/>
                  </a:lnTo>
                  <a:lnTo>
                    <a:pt x="1334" y="2596"/>
                  </a:lnTo>
                  <a:lnTo>
                    <a:pt x="1319" y="2672"/>
                  </a:lnTo>
                  <a:lnTo>
                    <a:pt x="1313" y="2750"/>
                  </a:lnTo>
                  <a:lnTo>
                    <a:pt x="1317" y="2813"/>
                  </a:lnTo>
                  <a:lnTo>
                    <a:pt x="1328" y="2876"/>
                  </a:lnTo>
                  <a:lnTo>
                    <a:pt x="1345" y="2939"/>
                  </a:lnTo>
                  <a:lnTo>
                    <a:pt x="1372" y="2998"/>
                  </a:lnTo>
                  <a:lnTo>
                    <a:pt x="1036" y="2998"/>
                  </a:lnTo>
                  <a:lnTo>
                    <a:pt x="982" y="2992"/>
                  </a:lnTo>
                  <a:lnTo>
                    <a:pt x="933" y="2977"/>
                  </a:lnTo>
                  <a:lnTo>
                    <a:pt x="887" y="2952"/>
                  </a:lnTo>
                  <a:lnTo>
                    <a:pt x="849" y="2920"/>
                  </a:lnTo>
                  <a:lnTo>
                    <a:pt x="817" y="2882"/>
                  </a:lnTo>
                  <a:lnTo>
                    <a:pt x="792" y="2836"/>
                  </a:lnTo>
                  <a:lnTo>
                    <a:pt x="777" y="2787"/>
                  </a:lnTo>
                  <a:lnTo>
                    <a:pt x="771" y="2733"/>
                  </a:lnTo>
                  <a:lnTo>
                    <a:pt x="771" y="2254"/>
                  </a:lnTo>
                  <a:lnTo>
                    <a:pt x="768" y="2207"/>
                  </a:lnTo>
                  <a:lnTo>
                    <a:pt x="758" y="2167"/>
                  </a:lnTo>
                  <a:lnTo>
                    <a:pt x="743" y="2132"/>
                  </a:lnTo>
                  <a:lnTo>
                    <a:pt x="724" y="2106"/>
                  </a:lnTo>
                  <a:lnTo>
                    <a:pt x="701" y="2085"/>
                  </a:lnTo>
                  <a:lnTo>
                    <a:pt x="674" y="2070"/>
                  </a:lnTo>
                  <a:lnTo>
                    <a:pt x="646" y="2060"/>
                  </a:lnTo>
                  <a:lnTo>
                    <a:pt x="616" y="2058"/>
                  </a:lnTo>
                  <a:lnTo>
                    <a:pt x="585" y="2062"/>
                  </a:lnTo>
                  <a:lnTo>
                    <a:pt x="553" y="2071"/>
                  </a:lnTo>
                  <a:lnTo>
                    <a:pt x="522" y="2089"/>
                  </a:lnTo>
                  <a:lnTo>
                    <a:pt x="492" y="2111"/>
                  </a:lnTo>
                  <a:lnTo>
                    <a:pt x="450" y="2144"/>
                  </a:lnTo>
                  <a:lnTo>
                    <a:pt x="405" y="2168"/>
                  </a:lnTo>
                  <a:lnTo>
                    <a:pt x="359" y="2184"/>
                  </a:lnTo>
                  <a:lnTo>
                    <a:pt x="313" y="2193"/>
                  </a:lnTo>
                  <a:lnTo>
                    <a:pt x="268" y="2195"/>
                  </a:lnTo>
                  <a:lnTo>
                    <a:pt x="222" y="2189"/>
                  </a:lnTo>
                  <a:lnTo>
                    <a:pt x="178" y="2176"/>
                  </a:lnTo>
                  <a:lnTo>
                    <a:pt x="138" y="2155"/>
                  </a:lnTo>
                  <a:lnTo>
                    <a:pt x="102" y="2127"/>
                  </a:lnTo>
                  <a:lnTo>
                    <a:pt x="70" y="2092"/>
                  </a:lnTo>
                  <a:lnTo>
                    <a:pt x="42" y="2051"/>
                  </a:lnTo>
                  <a:lnTo>
                    <a:pt x="21" y="2003"/>
                  </a:lnTo>
                  <a:lnTo>
                    <a:pt x="5" y="1948"/>
                  </a:lnTo>
                  <a:lnTo>
                    <a:pt x="0" y="1885"/>
                  </a:lnTo>
                  <a:lnTo>
                    <a:pt x="5" y="1824"/>
                  </a:lnTo>
                  <a:lnTo>
                    <a:pt x="21" y="1767"/>
                  </a:lnTo>
                  <a:lnTo>
                    <a:pt x="42" y="1720"/>
                  </a:lnTo>
                  <a:lnTo>
                    <a:pt x="70" y="1678"/>
                  </a:lnTo>
                  <a:lnTo>
                    <a:pt x="102" y="1644"/>
                  </a:lnTo>
                  <a:lnTo>
                    <a:pt x="138" y="1615"/>
                  </a:lnTo>
                  <a:lnTo>
                    <a:pt x="180" y="1594"/>
                  </a:lnTo>
                  <a:lnTo>
                    <a:pt x="222" y="1581"/>
                  </a:lnTo>
                  <a:lnTo>
                    <a:pt x="268" y="1575"/>
                  </a:lnTo>
                  <a:lnTo>
                    <a:pt x="313" y="1577"/>
                  </a:lnTo>
                  <a:lnTo>
                    <a:pt x="361" y="1585"/>
                  </a:lnTo>
                  <a:lnTo>
                    <a:pt x="406" y="1602"/>
                  </a:lnTo>
                  <a:lnTo>
                    <a:pt x="452" y="1626"/>
                  </a:lnTo>
                  <a:lnTo>
                    <a:pt x="494" y="1659"/>
                  </a:lnTo>
                  <a:lnTo>
                    <a:pt x="522" y="1680"/>
                  </a:lnTo>
                  <a:lnTo>
                    <a:pt x="555" y="1697"/>
                  </a:lnTo>
                  <a:lnTo>
                    <a:pt x="585" y="1706"/>
                  </a:lnTo>
                  <a:lnTo>
                    <a:pt x="617" y="1710"/>
                  </a:lnTo>
                  <a:lnTo>
                    <a:pt x="648" y="1708"/>
                  </a:lnTo>
                  <a:lnTo>
                    <a:pt x="676" y="1701"/>
                  </a:lnTo>
                  <a:lnTo>
                    <a:pt x="701" y="1685"/>
                  </a:lnTo>
                  <a:lnTo>
                    <a:pt x="724" y="1665"/>
                  </a:lnTo>
                  <a:lnTo>
                    <a:pt x="745" y="1636"/>
                  </a:lnTo>
                  <a:lnTo>
                    <a:pt x="758" y="1604"/>
                  </a:lnTo>
                  <a:lnTo>
                    <a:pt x="768" y="1562"/>
                  </a:lnTo>
                  <a:lnTo>
                    <a:pt x="771" y="1516"/>
                  </a:lnTo>
                  <a:lnTo>
                    <a:pt x="771" y="1041"/>
                  </a:lnTo>
                  <a:lnTo>
                    <a:pt x="777" y="987"/>
                  </a:lnTo>
                  <a:lnTo>
                    <a:pt x="792" y="940"/>
                  </a:lnTo>
                  <a:lnTo>
                    <a:pt x="815" y="896"/>
                  </a:lnTo>
                  <a:lnTo>
                    <a:pt x="847" y="858"/>
                  </a:lnTo>
                  <a:lnTo>
                    <a:pt x="885" y="826"/>
                  </a:lnTo>
                  <a:lnTo>
                    <a:pt x="929" y="803"/>
                  </a:lnTo>
                  <a:lnTo>
                    <a:pt x="979" y="788"/>
                  </a:lnTo>
                  <a:lnTo>
                    <a:pt x="1030" y="782"/>
                  </a:lnTo>
                  <a:lnTo>
                    <a:pt x="1505" y="782"/>
                  </a:lnTo>
                  <a:lnTo>
                    <a:pt x="1553" y="778"/>
                  </a:lnTo>
                  <a:lnTo>
                    <a:pt x="1592" y="769"/>
                  </a:lnTo>
                  <a:lnTo>
                    <a:pt x="1627" y="754"/>
                  </a:lnTo>
                  <a:lnTo>
                    <a:pt x="1655" y="735"/>
                  </a:lnTo>
                  <a:lnTo>
                    <a:pt x="1676" y="710"/>
                  </a:lnTo>
                  <a:lnTo>
                    <a:pt x="1689" y="683"/>
                  </a:lnTo>
                  <a:lnTo>
                    <a:pt x="1699" y="653"/>
                  </a:lnTo>
                  <a:lnTo>
                    <a:pt x="1701" y="622"/>
                  </a:lnTo>
                  <a:lnTo>
                    <a:pt x="1697" y="590"/>
                  </a:lnTo>
                  <a:lnTo>
                    <a:pt x="1688" y="558"/>
                  </a:lnTo>
                  <a:lnTo>
                    <a:pt x="1670" y="527"/>
                  </a:lnTo>
                  <a:lnTo>
                    <a:pt x="1648" y="497"/>
                  </a:lnTo>
                  <a:lnTo>
                    <a:pt x="1615" y="455"/>
                  </a:lnTo>
                  <a:lnTo>
                    <a:pt x="1592" y="411"/>
                  </a:lnTo>
                  <a:lnTo>
                    <a:pt x="1575" y="364"/>
                  </a:lnTo>
                  <a:lnTo>
                    <a:pt x="1566" y="318"/>
                  </a:lnTo>
                  <a:lnTo>
                    <a:pt x="1566" y="270"/>
                  </a:lnTo>
                  <a:lnTo>
                    <a:pt x="1572" y="227"/>
                  </a:lnTo>
                  <a:lnTo>
                    <a:pt x="1585" y="183"/>
                  </a:lnTo>
                  <a:lnTo>
                    <a:pt x="1606" y="141"/>
                  </a:lnTo>
                  <a:lnTo>
                    <a:pt x="1632" y="105"/>
                  </a:lnTo>
                  <a:lnTo>
                    <a:pt x="1669" y="71"/>
                  </a:lnTo>
                  <a:lnTo>
                    <a:pt x="1710" y="44"/>
                  </a:lnTo>
                  <a:lnTo>
                    <a:pt x="1758" y="21"/>
                  </a:lnTo>
                  <a:lnTo>
                    <a:pt x="1813" y="8"/>
                  </a:lnTo>
                  <a:lnTo>
                    <a:pt x="18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51" name="Oval 50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3" name="Group 52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54" name="Right Triangle 53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Right Triangle 54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6" name="Group 55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57" name="Right Triangle 56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Right Triangle 57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9" name="TextBox 58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63" name="Group 62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64" name="Chevron 63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9" name="Chevron 68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0" name="Chevron 69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1" name="Chevron 70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2" name="Chevron 71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3" name="Chevron 72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4" name="Chevron 73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5" name="Chevron 74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6" name="Chevron 75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7" name="Chevron 76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78" name="Group 77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79" name="Chevron 78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0" name="Chevron 79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1" name="Chevron 80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2" name="Chevron 81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3" name="Chevron 82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4" name="Chevron 83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5" name="Chevron 84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6" name="Chevron 85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7" name="Chevron 86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8" name="Chevron 87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92" name="TextBox 91"/>
          <p:cNvSpPr txBox="1"/>
          <p:nvPr/>
        </p:nvSpPr>
        <p:spPr>
          <a:xfrm>
            <a:off x="6892060" y="2169010"/>
            <a:ext cx="43279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THREE</a:t>
            </a:r>
            <a:r>
              <a:rPr lang="en-US" sz="40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40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POINT</a:t>
            </a:r>
          </a:p>
        </p:txBody>
      </p:sp>
      <p:sp>
        <p:nvSpPr>
          <p:cNvPr id="67" name="Rectangle: Rounded Corners 7">
            <a:extLst>
              <a:ext uri="{FF2B5EF4-FFF2-40B4-BE49-F238E27FC236}">
                <a16:creationId xmlns:a16="http://schemas.microsoft.com/office/drawing/2014/main" id="{F776F7D1-D670-49F8-8F07-E4419538D41E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68" name="Rectangle: Rounded Corners 8">
            <a:extLst>
              <a:ext uri="{FF2B5EF4-FFF2-40B4-BE49-F238E27FC236}">
                <a16:creationId xmlns:a16="http://schemas.microsoft.com/office/drawing/2014/main" id="{0D5BB67C-C061-4789-9812-3668155A4F82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93" name="Rectangle: Rounded Corners 8">
            <a:extLst>
              <a:ext uri="{FF2B5EF4-FFF2-40B4-BE49-F238E27FC236}">
                <a16:creationId xmlns:a16="http://schemas.microsoft.com/office/drawing/2014/main" id="{AF4993B4-29C9-418F-BF8B-B80336B0422C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82180F1-84E9-4EED-9230-86AC4BAF318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9A1BCA4-444D-4B40-A186-AD4756ABB79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321009084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ight Triangle 22"/>
          <p:cNvSpPr/>
          <p:nvPr/>
        </p:nvSpPr>
        <p:spPr>
          <a:xfrm>
            <a:off x="-1" y="725713"/>
            <a:ext cx="6732273" cy="6132287"/>
          </a:xfrm>
          <a:custGeom>
            <a:avLst/>
            <a:gdLst>
              <a:gd name="connsiteX0" fmla="*/ 0 w 7126514"/>
              <a:gd name="connsiteY0" fmla="*/ 5972629 h 5972629"/>
              <a:gd name="connsiteX1" fmla="*/ 0 w 7126514"/>
              <a:gd name="connsiteY1" fmla="*/ 0 h 5972629"/>
              <a:gd name="connsiteX2" fmla="*/ 7126514 w 7126514"/>
              <a:gd name="connsiteY2" fmla="*/ 5972629 h 5972629"/>
              <a:gd name="connsiteX3" fmla="*/ 0 w 7126514"/>
              <a:gd name="connsiteY3" fmla="*/ 5972629 h 5972629"/>
              <a:gd name="connsiteX0" fmla="*/ 0 w 7126514"/>
              <a:gd name="connsiteY0" fmla="*/ 5972629 h 5972629"/>
              <a:gd name="connsiteX1" fmla="*/ 0 w 7126514"/>
              <a:gd name="connsiteY1" fmla="*/ 0 h 5972629"/>
              <a:gd name="connsiteX2" fmla="*/ 3091543 w 7126514"/>
              <a:gd name="connsiteY2" fmla="*/ 3178629 h 5972629"/>
              <a:gd name="connsiteX3" fmla="*/ 7126514 w 7126514"/>
              <a:gd name="connsiteY3" fmla="*/ 5972629 h 5972629"/>
              <a:gd name="connsiteX4" fmla="*/ 0 w 7126514"/>
              <a:gd name="connsiteY4" fmla="*/ 5972629 h 5972629"/>
              <a:gd name="connsiteX0" fmla="*/ 0 w 7126514"/>
              <a:gd name="connsiteY0" fmla="*/ 5972629 h 5972629"/>
              <a:gd name="connsiteX1" fmla="*/ 0 w 7126514"/>
              <a:gd name="connsiteY1" fmla="*/ 0 h 5972629"/>
              <a:gd name="connsiteX2" fmla="*/ 3091543 w 7126514"/>
              <a:gd name="connsiteY2" fmla="*/ 3178629 h 5972629"/>
              <a:gd name="connsiteX3" fmla="*/ 7126514 w 7126514"/>
              <a:gd name="connsiteY3" fmla="*/ 5972629 h 5972629"/>
              <a:gd name="connsiteX4" fmla="*/ 0 w 7126514"/>
              <a:gd name="connsiteY4" fmla="*/ 5972629 h 5972629"/>
              <a:gd name="connsiteX0" fmla="*/ 0 w 7126514"/>
              <a:gd name="connsiteY0" fmla="*/ 5972629 h 5972629"/>
              <a:gd name="connsiteX1" fmla="*/ 0 w 7126514"/>
              <a:gd name="connsiteY1" fmla="*/ 0 h 5972629"/>
              <a:gd name="connsiteX2" fmla="*/ 3091543 w 7126514"/>
              <a:gd name="connsiteY2" fmla="*/ 3178629 h 5972629"/>
              <a:gd name="connsiteX3" fmla="*/ 7126514 w 7126514"/>
              <a:gd name="connsiteY3" fmla="*/ 5972629 h 5972629"/>
              <a:gd name="connsiteX4" fmla="*/ 0 w 7126514"/>
              <a:gd name="connsiteY4" fmla="*/ 5972629 h 5972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26514" h="5972629">
                <a:moveTo>
                  <a:pt x="0" y="5972629"/>
                </a:moveTo>
                <a:lnTo>
                  <a:pt x="0" y="0"/>
                </a:lnTo>
                <a:cubicBezTo>
                  <a:pt x="1136952" y="953105"/>
                  <a:pt x="289459" y="2427765"/>
                  <a:pt x="3091543" y="3178629"/>
                </a:cubicBezTo>
                <a:cubicBezTo>
                  <a:pt x="6304365" y="4039557"/>
                  <a:pt x="5781524" y="5041296"/>
                  <a:pt x="7126514" y="5972629"/>
                </a:cubicBezTo>
                <a:lnTo>
                  <a:pt x="0" y="5972629"/>
                </a:lnTo>
                <a:close/>
              </a:path>
            </a:pathLst>
          </a:cu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0" name="Picture 49">
            <a:extLst>
              <a:ext uri="{FF2B5EF4-FFF2-40B4-BE49-F238E27FC236}">
                <a16:creationId xmlns:a16="http://schemas.microsoft.com/office/drawing/2014/main" id="{332267E2-9AE8-41A2-AAF1-1EC668CB4F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1488" y="593191"/>
            <a:ext cx="5467228" cy="5467226"/>
          </a:xfrm>
          <a:prstGeom prst="rect">
            <a:avLst/>
          </a:prstGeom>
        </p:spPr>
      </p:pic>
      <p:sp>
        <p:nvSpPr>
          <p:cNvPr id="54" name="TextBox 53">
            <a:extLst>
              <a:ext uri="{FF2B5EF4-FFF2-40B4-BE49-F238E27FC236}">
                <a16:creationId xmlns:a16="http://schemas.microsoft.com/office/drawing/2014/main" id="{77F4D9A8-B015-48F1-B079-ACF2CD5516B5}"/>
              </a:ext>
            </a:extLst>
          </p:cNvPr>
          <p:cNvSpPr txBox="1"/>
          <p:nvPr/>
        </p:nvSpPr>
        <p:spPr>
          <a:xfrm>
            <a:off x="6567185" y="3566120"/>
            <a:ext cx="42260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Lorem Ipsum Dolor Sit </a:t>
            </a:r>
            <a:r>
              <a:rPr lang="en-US" sz="1200" dirty="0" err="1">
                <a:latin typeface="Poppins" panose="00000500000000000000" pitchFamily="2" charset="0"/>
                <a:cs typeface="Poppins" panose="00000500000000000000" pitchFamily="2" charset="0"/>
              </a:rPr>
              <a:t>Amet</a:t>
            </a:r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, Cons </a:t>
            </a:r>
            <a:r>
              <a:rPr lang="en-US" sz="1200" dirty="0" err="1">
                <a:latin typeface="Poppins" panose="00000500000000000000" pitchFamily="2" charset="0"/>
                <a:cs typeface="Poppins" panose="00000500000000000000" pitchFamily="2" charset="0"/>
              </a:rPr>
              <a:t>Ectetur</a:t>
            </a:r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latin typeface="Poppins" panose="00000500000000000000" pitchFamily="2" charset="0"/>
                <a:cs typeface="Poppins" panose="00000500000000000000" pitchFamily="2" charset="0"/>
              </a:rPr>
              <a:t>Adipis</a:t>
            </a:r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latin typeface="Poppins" panose="00000500000000000000" pitchFamily="2" charset="0"/>
                <a:cs typeface="Poppins" panose="00000500000000000000" pitchFamily="2" charset="0"/>
              </a:rPr>
              <a:t>Cing</a:t>
            </a:r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latin typeface="Poppins" panose="00000500000000000000" pitchFamily="2" charset="0"/>
                <a:cs typeface="Poppins" panose="00000500000000000000" pitchFamily="2" charset="0"/>
              </a:rPr>
              <a:t>Elit</a:t>
            </a:r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, Sed Do </a:t>
            </a:r>
            <a:r>
              <a:rPr lang="en-US" sz="1200" dirty="0" err="1">
                <a:latin typeface="Poppins" panose="00000500000000000000" pitchFamily="2" charset="0"/>
                <a:cs typeface="Poppins" panose="00000500000000000000" pitchFamily="2" charset="0"/>
              </a:rPr>
              <a:t>Eiusmod</a:t>
            </a:r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latin typeface="Poppins" panose="00000500000000000000" pitchFamily="2" charset="0"/>
                <a:cs typeface="Poppins" panose="00000500000000000000" pitchFamily="2" charset="0"/>
              </a:rPr>
              <a:t>Tempor</a:t>
            </a:r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latin typeface="Poppins" panose="00000500000000000000" pitchFamily="2" charset="0"/>
                <a:cs typeface="Poppins" panose="00000500000000000000" pitchFamily="2" charset="0"/>
              </a:rPr>
              <a:t>Incidi</a:t>
            </a:r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latin typeface="Poppins" panose="00000500000000000000" pitchFamily="2" charset="0"/>
                <a:cs typeface="Poppins" panose="00000500000000000000" pitchFamily="2" charset="0"/>
              </a:rPr>
              <a:t>Dunt</a:t>
            </a:r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latin typeface="Poppins" panose="00000500000000000000" pitchFamily="2" charset="0"/>
                <a:cs typeface="Poppins" panose="00000500000000000000" pitchFamily="2" charset="0"/>
              </a:rPr>
              <a:t>Ectetur</a:t>
            </a:r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latin typeface="Poppins" panose="00000500000000000000" pitchFamily="2" charset="0"/>
                <a:cs typeface="Poppins" panose="00000500000000000000" pitchFamily="2" charset="0"/>
              </a:rPr>
              <a:t>Adipis</a:t>
            </a:r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latin typeface="Poppins" panose="00000500000000000000" pitchFamily="2" charset="0"/>
                <a:cs typeface="Poppins" panose="00000500000000000000" pitchFamily="2" charset="0"/>
              </a:rPr>
              <a:t>Cing</a:t>
            </a:r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latin typeface="Poppins" panose="00000500000000000000" pitchFamily="2" charset="0"/>
                <a:cs typeface="Poppins" panose="00000500000000000000" pitchFamily="2" charset="0"/>
              </a:rPr>
              <a:t>Elit</a:t>
            </a:r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, </a:t>
            </a:r>
            <a:r>
              <a:rPr lang="en-US" sz="1200" dirty="0" err="1">
                <a:latin typeface="Poppins" panose="00000500000000000000" pitchFamily="2" charset="0"/>
                <a:cs typeface="Poppins" panose="00000500000000000000" pitchFamily="2" charset="0"/>
              </a:rPr>
              <a:t>Sed</a:t>
            </a:r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 Do </a:t>
            </a:r>
            <a:r>
              <a:rPr lang="en-US" sz="1200" dirty="0" err="1">
                <a:latin typeface="Poppins" panose="00000500000000000000" pitchFamily="2" charset="0"/>
                <a:cs typeface="Poppins" panose="00000500000000000000" pitchFamily="2" charset="0"/>
              </a:rPr>
              <a:t>Eiusmod</a:t>
            </a:r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latin typeface="Poppins" panose="00000500000000000000" pitchFamily="2" charset="0"/>
                <a:cs typeface="Poppins" panose="00000500000000000000" pitchFamily="2" charset="0"/>
              </a:rPr>
              <a:t>Tempor</a:t>
            </a:r>
            <a:endParaRPr lang="en-US" sz="12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19" name="Oval 18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" name="Group 22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24" name="Right Triangle 23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ight Triangle 24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6" name="Group 25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27" name="Right Triangle 26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ight Triangle 27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30" name="Group 29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31" name="Chevron 30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2" name="Chevron 31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3" name="Chevron 32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4" name="Chevron 33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5" name="Chevron 34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6" name="Chevron 35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7" name="Chevron 36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8" name="Chevron 37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9" name="Chevron 38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0" name="Chevron 39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42" name="Chevron 41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3" name="Chevron 42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4" name="Chevron 43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5" name="Chevron 44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6" name="Chevron 45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7" name="Chevron 46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3" name="Chevron 52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7" name="Chevron 56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8" name="Chevron 57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9" name="Chevron 58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63" name="TextBox 62"/>
          <p:cNvSpPr txBox="1"/>
          <p:nvPr/>
        </p:nvSpPr>
        <p:spPr>
          <a:xfrm>
            <a:off x="6567185" y="2440525"/>
            <a:ext cx="44385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MOCK </a:t>
            </a:r>
            <a:r>
              <a:rPr lang="en-US" sz="3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UP HERE</a:t>
            </a:r>
          </a:p>
        </p:txBody>
      </p:sp>
      <p:sp>
        <p:nvSpPr>
          <p:cNvPr id="49" name="Rectangle: Rounded Corners 7">
            <a:extLst>
              <a:ext uri="{FF2B5EF4-FFF2-40B4-BE49-F238E27FC236}">
                <a16:creationId xmlns:a16="http://schemas.microsoft.com/office/drawing/2014/main" id="{A3760D8C-BAB0-4C94-B781-6FD8A3972350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51" name="Rectangle: Rounded Corners 8">
            <a:extLst>
              <a:ext uri="{FF2B5EF4-FFF2-40B4-BE49-F238E27FC236}">
                <a16:creationId xmlns:a16="http://schemas.microsoft.com/office/drawing/2014/main" id="{E047295B-4DFB-44D4-88B9-47D0BFA0C41F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2" name="Rectangle: Rounded Corners 8">
            <a:extLst>
              <a:ext uri="{FF2B5EF4-FFF2-40B4-BE49-F238E27FC236}">
                <a16:creationId xmlns:a16="http://schemas.microsoft.com/office/drawing/2014/main" id="{2C78D5BA-0F41-40F2-9E7B-A99C41645F0F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ACC5B78-13C3-48FE-A396-8E9E0E3D265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076607568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val 25"/>
          <p:cNvSpPr/>
          <p:nvPr/>
        </p:nvSpPr>
        <p:spPr>
          <a:xfrm>
            <a:off x="1465944" y="1914474"/>
            <a:ext cx="2601995" cy="260199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45720"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27" name="Oval 26"/>
          <p:cNvSpPr/>
          <p:nvPr/>
        </p:nvSpPr>
        <p:spPr>
          <a:xfrm>
            <a:off x="1599229" y="1874124"/>
            <a:ext cx="744129" cy="744129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rgbClr val="FFFFFF"/>
                </a:solidFill>
                <a:latin typeface="Poppins Light" panose="00000400000000000000" pitchFamily="2" charset="0"/>
              </a:rPr>
              <a:t>S</a:t>
            </a:r>
          </a:p>
        </p:txBody>
      </p:sp>
      <p:sp>
        <p:nvSpPr>
          <p:cNvPr id="29" name="Oval 28"/>
          <p:cNvSpPr/>
          <p:nvPr/>
        </p:nvSpPr>
        <p:spPr>
          <a:xfrm>
            <a:off x="3801431" y="1914474"/>
            <a:ext cx="2601995" cy="260199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45720"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30" name="Oval 29"/>
          <p:cNvSpPr/>
          <p:nvPr/>
        </p:nvSpPr>
        <p:spPr>
          <a:xfrm>
            <a:off x="3934716" y="1874124"/>
            <a:ext cx="744129" cy="744129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rgbClr val="FFFFFF"/>
                </a:solidFill>
                <a:latin typeface="Poppins Light" panose="00000400000000000000" pitchFamily="2" charset="0"/>
              </a:rPr>
              <a:t>W</a:t>
            </a:r>
          </a:p>
        </p:txBody>
      </p:sp>
      <p:sp>
        <p:nvSpPr>
          <p:cNvPr id="32" name="Oval 31"/>
          <p:cNvSpPr/>
          <p:nvPr/>
        </p:nvSpPr>
        <p:spPr>
          <a:xfrm>
            <a:off x="6136920" y="1914474"/>
            <a:ext cx="2601995" cy="260199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45720"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33" name="Oval 32"/>
          <p:cNvSpPr/>
          <p:nvPr/>
        </p:nvSpPr>
        <p:spPr>
          <a:xfrm>
            <a:off x="6270204" y="1874124"/>
            <a:ext cx="744129" cy="744129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rgbClr val="FFFFFF"/>
                </a:solidFill>
                <a:latin typeface="Poppins Light" panose="00000400000000000000" pitchFamily="2" charset="0"/>
              </a:rPr>
              <a:t>O</a:t>
            </a:r>
          </a:p>
        </p:txBody>
      </p:sp>
      <p:sp>
        <p:nvSpPr>
          <p:cNvPr id="35" name="Oval 34"/>
          <p:cNvSpPr/>
          <p:nvPr/>
        </p:nvSpPr>
        <p:spPr>
          <a:xfrm>
            <a:off x="8472407" y="1914474"/>
            <a:ext cx="2601995" cy="260199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45720"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36" name="Oval 35"/>
          <p:cNvSpPr/>
          <p:nvPr/>
        </p:nvSpPr>
        <p:spPr>
          <a:xfrm>
            <a:off x="8605692" y="1874124"/>
            <a:ext cx="744129" cy="744129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rgbClr val="FFFFFF"/>
                </a:solidFill>
                <a:latin typeface="Poppins Light" panose="00000400000000000000" pitchFamily="2" charset="0"/>
              </a:rPr>
              <a:t>T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AE62C9D-A6A0-47A6-AB9B-ED4219083227}"/>
              </a:ext>
            </a:extLst>
          </p:cNvPr>
          <p:cNvSpPr txBox="1"/>
          <p:nvPr/>
        </p:nvSpPr>
        <p:spPr>
          <a:xfrm>
            <a:off x="1971292" y="4997775"/>
            <a:ext cx="3892479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conse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dolor sit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conse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ctetur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Poppins Light" panose="00000400000000000000" pitchFamily="2" charset="0"/>
              <a:cs typeface="Aharoni" panose="02010803020104030203" pitchFamily="2" charset="-79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E9FE1C6-749E-4597-9778-CC7CB64C23C6}"/>
              </a:ext>
            </a:extLst>
          </p:cNvPr>
          <p:cNvSpPr txBox="1"/>
          <p:nvPr/>
        </p:nvSpPr>
        <p:spPr>
          <a:xfrm>
            <a:off x="6642268" y="4997774"/>
            <a:ext cx="3892479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conse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dolor sit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conse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ctetur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Poppins Light" panose="00000400000000000000" pitchFamily="2" charset="0"/>
              <a:cs typeface="Aharoni" panose="02010803020104030203" pitchFamily="2" charset="-79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AE62C9D-A6A0-47A6-AB9B-ED4219083227}"/>
              </a:ext>
            </a:extLst>
          </p:cNvPr>
          <p:cNvSpPr txBox="1"/>
          <p:nvPr/>
        </p:nvSpPr>
        <p:spPr>
          <a:xfrm>
            <a:off x="1854184" y="2658603"/>
            <a:ext cx="182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“Lorem sit </a:t>
            </a:r>
            <a:r>
              <a:rPr lang="en-US" sz="1200" b="1" i="1" dirty="0" err="1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amet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, </a:t>
            </a:r>
          </a:p>
          <a:p>
            <a:pPr algn="ctr">
              <a:lnSpc>
                <a:spcPct val="150000"/>
              </a:lnSpc>
            </a:pPr>
            <a:r>
              <a:rPr lang="en-US" sz="1200" b="1" i="1" dirty="0" err="1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conse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200" b="1" i="1" dirty="0" err="1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ctetur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dolor sit </a:t>
            </a:r>
            <a:r>
              <a:rPr lang="en-US" sz="1200" b="1" i="1" dirty="0" err="1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amet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 </a:t>
            </a:r>
            <a:r>
              <a:rPr lang="en-US" sz="1200" b="1" i="1" dirty="0" err="1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ctetur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dolor sit</a:t>
            </a:r>
            <a:r>
              <a:rPr lang="id-ID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ipsum dolor sit”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AE62C9D-A6A0-47A6-AB9B-ED4219083227}"/>
              </a:ext>
            </a:extLst>
          </p:cNvPr>
          <p:cNvSpPr txBox="1"/>
          <p:nvPr/>
        </p:nvSpPr>
        <p:spPr>
          <a:xfrm>
            <a:off x="4189671" y="2658603"/>
            <a:ext cx="182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“Lorem sit </a:t>
            </a:r>
            <a:r>
              <a:rPr lang="en-US" sz="1200" b="1" i="1" dirty="0" err="1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amet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, </a:t>
            </a:r>
          </a:p>
          <a:p>
            <a:pPr algn="ctr">
              <a:lnSpc>
                <a:spcPct val="150000"/>
              </a:lnSpc>
            </a:pPr>
            <a:r>
              <a:rPr lang="en-US" sz="1200" b="1" i="1" dirty="0" err="1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conse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200" b="1" i="1" dirty="0" err="1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ctetur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dolor sit </a:t>
            </a:r>
            <a:r>
              <a:rPr lang="en-US" sz="1200" b="1" i="1" dirty="0" err="1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amet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 </a:t>
            </a:r>
            <a:r>
              <a:rPr lang="en-US" sz="1200" b="1" i="1" dirty="0" err="1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ctetur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dolor sit</a:t>
            </a:r>
            <a:r>
              <a:rPr lang="id-ID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ipsum dolor sit”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AE62C9D-A6A0-47A6-AB9B-ED4219083227}"/>
              </a:ext>
            </a:extLst>
          </p:cNvPr>
          <p:cNvSpPr txBox="1"/>
          <p:nvPr/>
        </p:nvSpPr>
        <p:spPr>
          <a:xfrm>
            <a:off x="6525158" y="2658603"/>
            <a:ext cx="182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“Lorem sit </a:t>
            </a:r>
            <a:r>
              <a:rPr lang="en-US" sz="1200" b="1" i="1" dirty="0" err="1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amet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, </a:t>
            </a:r>
          </a:p>
          <a:p>
            <a:pPr algn="ctr">
              <a:lnSpc>
                <a:spcPct val="150000"/>
              </a:lnSpc>
            </a:pPr>
            <a:r>
              <a:rPr lang="en-US" sz="1200" b="1" i="1" dirty="0" err="1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conse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200" b="1" i="1" dirty="0" err="1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ctetur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dolor sit </a:t>
            </a:r>
            <a:r>
              <a:rPr lang="en-US" sz="1200" b="1" i="1" dirty="0" err="1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amet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 </a:t>
            </a:r>
            <a:r>
              <a:rPr lang="en-US" sz="1200" b="1" i="1" dirty="0" err="1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ctetur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dolor sit</a:t>
            </a:r>
            <a:r>
              <a:rPr lang="id-ID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ipsum dolor sit”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AE62C9D-A6A0-47A6-AB9B-ED4219083227}"/>
              </a:ext>
            </a:extLst>
          </p:cNvPr>
          <p:cNvSpPr txBox="1"/>
          <p:nvPr/>
        </p:nvSpPr>
        <p:spPr>
          <a:xfrm>
            <a:off x="8860645" y="2658603"/>
            <a:ext cx="182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“Lorem sit </a:t>
            </a:r>
            <a:r>
              <a:rPr lang="en-US" sz="1200" b="1" i="1" dirty="0" err="1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amet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, </a:t>
            </a:r>
          </a:p>
          <a:p>
            <a:pPr algn="ctr">
              <a:lnSpc>
                <a:spcPct val="150000"/>
              </a:lnSpc>
            </a:pPr>
            <a:r>
              <a:rPr lang="en-US" sz="1200" b="1" i="1" dirty="0" err="1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conse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200" b="1" i="1" dirty="0" err="1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ctetur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dolor sit </a:t>
            </a:r>
            <a:r>
              <a:rPr lang="en-US" sz="1200" b="1" i="1" dirty="0" err="1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amet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 </a:t>
            </a:r>
            <a:r>
              <a:rPr lang="en-US" sz="1200" b="1" i="1" dirty="0" err="1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ctetur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dolor sit</a:t>
            </a:r>
            <a:r>
              <a:rPr lang="id-ID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200" b="1" i="1" dirty="0">
                <a:solidFill>
                  <a:schemeClr val="bg1"/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ipsum dolor sit”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17" name="Oval 16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" name="Group 18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20" name="Right Triangle 19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ight Triangle 20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" name="Group 21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23" name="Right Triangle 22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ight Triangle 23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28" name="Group 27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31" name="Chevron 30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7" name="Chevron 36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9" name="Chevron 38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0" name="Chevron 39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1" name="Chevron 40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2" name="Chevron 41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3" name="Chevron 42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4" name="Chevron 43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5" name="Chevron 44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6" name="Chevron 45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48" name="Chevron 47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9" name="Chevron 48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0" name="Chevron 49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1" name="Chevron 50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2" name="Chevron 51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3" name="Chevron 52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4" name="Chevron 53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5" name="Chevron 54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6" name="Chevron 55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7" name="Chevron 56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61" name="TextBox 60"/>
          <p:cNvSpPr txBox="1"/>
          <p:nvPr/>
        </p:nvSpPr>
        <p:spPr>
          <a:xfrm>
            <a:off x="2795125" y="855728"/>
            <a:ext cx="6945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ALL OF THE</a:t>
            </a:r>
            <a:r>
              <a:rPr lang="en-US" sz="36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3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INFO GRAPHIC</a:t>
            </a:r>
          </a:p>
        </p:txBody>
      </p:sp>
      <p:sp>
        <p:nvSpPr>
          <p:cNvPr id="62" name="Rectangle: Rounded Corners 7">
            <a:extLst>
              <a:ext uri="{FF2B5EF4-FFF2-40B4-BE49-F238E27FC236}">
                <a16:creationId xmlns:a16="http://schemas.microsoft.com/office/drawing/2014/main" id="{BD5B4A9A-6E3B-48AE-9B08-A15ADA0D5B83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63" name="Rectangle: Rounded Corners 8">
            <a:extLst>
              <a:ext uri="{FF2B5EF4-FFF2-40B4-BE49-F238E27FC236}">
                <a16:creationId xmlns:a16="http://schemas.microsoft.com/office/drawing/2014/main" id="{1BAA00CF-DF39-4000-A546-7C732293A89D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4" name="Rectangle: Rounded Corners 8">
            <a:extLst>
              <a:ext uri="{FF2B5EF4-FFF2-40B4-BE49-F238E27FC236}">
                <a16:creationId xmlns:a16="http://schemas.microsoft.com/office/drawing/2014/main" id="{E2EE2542-E160-4ED1-A43F-45AAC5595179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764743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 rot="20252303">
            <a:off x="131475" y="91660"/>
            <a:ext cx="280886" cy="280882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 rot="20252303">
            <a:off x="566249" y="-217578"/>
            <a:ext cx="532479" cy="53247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121339" y="1671688"/>
            <a:ext cx="3670234" cy="17120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07079" y="1671688"/>
            <a:ext cx="84494" cy="171209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7096661" y="3623879"/>
            <a:ext cx="3670234" cy="17120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18" name="Right Triangle 17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ight Triangle 18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Group 23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25" name="Right Triangle 24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ight Triangle 25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951063" y="3930441"/>
            <a:ext cx="35596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ALL OF</a:t>
            </a:r>
            <a:r>
              <a:rPr lang="en-US" sz="28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28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SITUATION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3521998" y="2459407"/>
            <a:ext cx="27844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</a:t>
            </a:r>
            <a:endParaRPr lang="id-ID" sz="12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521998" y="2150514"/>
            <a:ext cx="2278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Poppins SemiBold" panose="00000700000000000000" pitchFamily="2" charset="0"/>
                <a:cs typeface="Poppins SemiBold" panose="00000700000000000000" pitchFamily="2" charset="0"/>
              </a:rPr>
              <a:t>THE FIRST SITUATIONS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7446520" y="4393223"/>
            <a:ext cx="27844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</a:t>
            </a:r>
            <a:endParaRPr lang="id-ID" sz="12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7446520" y="4084330"/>
            <a:ext cx="2278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Poppins SemiBold" panose="00000700000000000000" pitchFamily="2" charset="0"/>
                <a:cs typeface="Poppins SemiBold" panose="00000700000000000000" pitchFamily="2" charset="0"/>
              </a:rPr>
              <a:t>THE SECOND SITUATIONS</a:t>
            </a:r>
          </a:p>
        </p:txBody>
      </p:sp>
      <p:grpSp>
        <p:nvGrpSpPr>
          <p:cNvPr id="49" name="Group 48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50" name="Chevron 49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1" name="Chevron 50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2" name="Chevron 51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3" name="Chevron 52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4" name="Chevron 53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5" name="Chevron 54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6" name="Chevron 55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7" name="Chevron 56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8" name="Chevron 57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9" name="Chevron 58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61" name="Chevron 60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5" name="Chevron 64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6" name="Chevron 65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7" name="Chevron 66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8" name="Chevron 67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9" name="Chevron 68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0" name="Chevron 69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71" name="Rectangle 70"/>
          <p:cNvSpPr/>
          <p:nvPr/>
        </p:nvSpPr>
        <p:spPr>
          <a:xfrm>
            <a:off x="10689632" y="3623879"/>
            <a:ext cx="84494" cy="171209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7280682" y="1894787"/>
            <a:ext cx="32253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A wonderful serenity are has taken possession of my entire soul, like these sweet mornings of spring</a:t>
            </a:r>
            <a:endParaRPr lang="id-ID" sz="12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65917BDA-47E5-4FE0-98E1-ED0E55ECB690}"/>
              </a:ext>
            </a:extLst>
          </p:cNvPr>
          <p:cNvSpPr txBox="1"/>
          <p:nvPr/>
        </p:nvSpPr>
        <p:spPr>
          <a:xfrm>
            <a:off x="7387439" y="2764509"/>
            <a:ext cx="247934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dirty="0">
                <a:latin typeface="Poppins SemiBold" panose="00000700000000000000" pitchFamily="2" charset="0"/>
                <a:ea typeface="PT Sans" panose="020B0503020203020204" pitchFamily="34" charset="0"/>
                <a:cs typeface="Poppins SemiBold" panose="00000700000000000000" pitchFamily="2" charset="0"/>
              </a:rPr>
              <a:t>Meat Description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951062" y="4659053"/>
            <a:ext cx="370998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A wonderful serenity are has taken possession of my entire soul, like these</a:t>
            </a:r>
            <a:endParaRPr lang="id-ID" sz="12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74" name="Rectangle: Rounded Corners 7">
            <a:extLst>
              <a:ext uri="{FF2B5EF4-FFF2-40B4-BE49-F238E27FC236}">
                <a16:creationId xmlns:a16="http://schemas.microsoft.com/office/drawing/2014/main" id="{785151D7-E710-4786-8D96-2673636C8FD0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75" name="Rectangle: Rounded Corners 8">
            <a:extLst>
              <a:ext uri="{FF2B5EF4-FFF2-40B4-BE49-F238E27FC236}">
                <a16:creationId xmlns:a16="http://schemas.microsoft.com/office/drawing/2014/main" id="{87AE4A58-AFF5-43E2-BF2D-2288F1AF39FE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6" name="Rectangle: Rounded Corners 8">
            <a:extLst>
              <a:ext uri="{FF2B5EF4-FFF2-40B4-BE49-F238E27FC236}">
                <a16:creationId xmlns:a16="http://schemas.microsoft.com/office/drawing/2014/main" id="{5FD4F3DC-B693-4B36-B661-E76B1C4DBA99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6976137-334D-4F08-84EC-DEED3F741EC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C70EBF4-D6A0-4C2D-97FF-D900DDF53E3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602780786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2CDC3722-D2E3-4C0E-B01A-FBF80654DB33}"/>
              </a:ext>
            </a:extLst>
          </p:cNvPr>
          <p:cNvSpPr/>
          <p:nvPr/>
        </p:nvSpPr>
        <p:spPr>
          <a:xfrm>
            <a:off x="8266448" y="4140302"/>
            <a:ext cx="1110081" cy="1110081"/>
          </a:xfrm>
          <a:custGeom>
            <a:avLst/>
            <a:gdLst>
              <a:gd name="connsiteX0" fmla="*/ 0 w 1196046"/>
              <a:gd name="connsiteY0" fmla="*/ 598023 h 1196046"/>
              <a:gd name="connsiteX1" fmla="*/ 598023 w 1196046"/>
              <a:gd name="connsiteY1" fmla="*/ 0 h 1196046"/>
              <a:gd name="connsiteX2" fmla="*/ 1196046 w 1196046"/>
              <a:gd name="connsiteY2" fmla="*/ 598023 h 1196046"/>
              <a:gd name="connsiteX3" fmla="*/ 598023 w 1196046"/>
              <a:gd name="connsiteY3" fmla="*/ 1196046 h 1196046"/>
              <a:gd name="connsiteX4" fmla="*/ 0 w 1196046"/>
              <a:gd name="connsiteY4" fmla="*/ 598023 h 1196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6046" h="1196046">
                <a:moveTo>
                  <a:pt x="0" y="598023"/>
                </a:moveTo>
                <a:cubicBezTo>
                  <a:pt x="0" y="267744"/>
                  <a:pt x="267744" y="0"/>
                  <a:pt x="598023" y="0"/>
                </a:cubicBezTo>
                <a:cubicBezTo>
                  <a:pt x="928302" y="0"/>
                  <a:pt x="1196046" y="267744"/>
                  <a:pt x="1196046" y="598023"/>
                </a:cubicBezTo>
                <a:cubicBezTo>
                  <a:pt x="1196046" y="928302"/>
                  <a:pt x="928302" y="1196046"/>
                  <a:pt x="598023" y="1196046"/>
                </a:cubicBezTo>
                <a:cubicBezTo>
                  <a:pt x="267744" y="1196046"/>
                  <a:pt x="0" y="928302"/>
                  <a:pt x="0" y="59802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98017" tIns="198017" rIns="198017" bIns="198017" numCol="1" spcCol="1270" anchor="ctr" anchorCtr="0">
            <a:noAutofit/>
          </a:bodyPr>
          <a:lstStyle/>
          <a:p>
            <a:pPr marL="0" lvl="0" indent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id-ID" sz="1400" b="1" kern="1200" dirty="0"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OPTION</a:t>
            </a:r>
            <a:endParaRPr lang="en-US" sz="1400" b="1" kern="1200" dirty="0">
              <a:latin typeface="Poppins Light" panose="00000400000000000000" pitchFamily="2" charset="0"/>
              <a:ea typeface="Open Sans" panose="020B0606030504020204" pitchFamily="34" charset="0"/>
              <a:cs typeface="Poppins Light" panose="00000400000000000000" pitchFamily="2" charset="0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62E91F97-B010-48A3-A748-0984C124B302}"/>
              </a:ext>
            </a:extLst>
          </p:cNvPr>
          <p:cNvSpPr/>
          <p:nvPr/>
        </p:nvSpPr>
        <p:spPr>
          <a:xfrm rot="10800000">
            <a:off x="7882164" y="4551831"/>
            <a:ext cx="235351" cy="377427"/>
          </a:xfrm>
          <a:custGeom>
            <a:avLst/>
            <a:gdLst>
              <a:gd name="connsiteX0" fmla="*/ 0 w 253577"/>
              <a:gd name="connsiteY0" fmla="*/ 81331 h 406655"/>
              <a:gd name="connsiteX1" fmla="*/ 126789 w 253577"/>
              <a:gd name="connsiteY1" fmla="*/ 81331 h 406655"/>
              <a:gd name="connsiteX2" fmla="*/ 126789 w 253577"/>
              <a:gd name="connsiteY2" fmla="*/ 0 h 406655"/>
              <a:gd name="connsiteX3" fmla="*/ 253577 w 253577"/>
              <a:gd name="connsiteY3" fmla="*/ 203328 h 406655"/>
              <a:gd name="connsiteX4" fmla="*/ 126789 w 253577"/>
              <a:gd name="connsiteY4" fmla="*/ 406655 h 406655"/>
              <a:gd name="connsiteX5" fmla="*/ 126789 w 253577"/>
              <a:gd name="connsiteY5" fmla="*/ 325324 h 406655"/>
              <a:gd name="connsiteX6" fmla="*/ 0 w 253577"/>
              <a:gd name="connsiteY6" fmla="*/ 325324 h 406655"/>
              <a:gd name="connsiteX7" fmla="*/ 0 w 253577"/>
              <a:gd name="connsiteY7" fmla="*/ 81331 h 4066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3577" h="406655">
                <a:moveTo>
                  <a:pt x="0" y="81331"/>
                </a:moveTo>
                <a:lnTo>
                  <a:pt x="126789" y="81331"/>
                </a:lnTo>
                <a:lnTo>
                  <a:pt x="126789" y="0"/>
                </a:lnTo>
                <a:lnTo>
                  <a:pt x="253577" y="203328"/>
                </a:lnTo>
                <a:lnTo>
                  <a:pt x="126789" y="406655"/>
                </a:lnTo>
                <a:lnTo>
                  <a:pt x="126789" y="325324"/>
                </a:lnTo>
                <a:lnTo>
                  <a:pt x="0" y="325324"/>
                </a:lnTo>
                <a:lnTo>
                  <a:pt x="0" y="8133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81331" rIns="76073" bIns="81331" numCol="1" spcCol="1270" anchor="ctr" anchorCtr="0">
            <a:noAutofit/>
          </a:bodyPr>
          <a:lstStyle/>
          <a:p>
            <a:pPr marL="0" lvl="0" indent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500" kern="1200" dirty="0">
              <a:latin typeface="Poppins Light" panose="00000400000000000000" pitchFamily="2" charset="0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88AA0F8D-CD01-4C18-B2EA-C21AF38C57F6}"/>
              </a:ext>
            </a:extLst>
          </p:cNvPr>
          <p:cNvSpPr/>
          <p:nvPr/>
        </p:nvSpPr>
        <p:spPr>
          <a:xfrm rot="16200000">
            <a:off x="8703812" y="3711389"/>
            <a:ext cx="235351" cy="377427"/>
          </a:xfrm>
          <a:custGeom>
            <a:avLst/>
            <a:gdLst>
              <a:gd name="connsiteX0" fmla="*/ 0 w 253577"/>
              <a:gd name="connsiteY0" fmla="*/ 81331 h 406655"/>
              <a:gd name="connsiteX1" fmla="*/ 126789 w 253577"/>
              <a:gd name="connsiteY1" fmla="*/ 81331 h 406655"/>
              <a:gd name="connsiteX2" fmla="*/ 126789 w 253577"/>
              <a:gd name="connsiteY2" fmla="*/ 0 h 406655"/>
              <a:gd name="connsiteX3" fmla="*/ 253577 w 253577"/>
              <a:gd name="connsiteY3" fmla="*/ 203328 h 406655"/>
              <a:gd name="connsiteX4" fmla="*/ 126789 w 253577"/>
              <a:gd name="connsiteY4" fmla="*/ 406655 h 406655"/>
              <a:gd name="connsiteX5" fmla="*/ 126789 w 253577"/>
              <a:gd name="connsiteY5" fmla="*/ 325324 h 406655"/>
              <a:gd name="connsiteX6" fmla="*/ 0 w 253577"/>
              <a:gd name="connsiteY6" fmla="*/ 325324 h 406655"/>
              <a:gd name="connsiteX7" fmla="*/ 0 w 253577"/>
              <a:gd name="connsiteY7" fmla="*/ 81331 h 4066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3577" h="406655">
                <a:moveTo>
                  <a:pt x="0" y="81331"/>
                </a:moveTo>
                <a:lnTo>
                  <a:pt x="126789" y="81331"/>
                </a:lnTo>
                <a:lnTo>
                  <a:pt x="126789" y="0"/>
                </a:lnTo>
                <a:lnTo>
                  <a:pt x="253577" y="203328"/>
                </a:lnTo>
                <a:lnTo>
                  <a:pt x="126789" y="406655"/>
                </a:lnTo>
                <a:lnTo>
                  <a:pt x="126789" y="325324"/>
                </a:lnTo>
                <a:lnTo>
                  <a:pt x="0" y="325324"/>
                </a:lnTo>
                <a:lnTo>
                  <a:pt x="0" y="8133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81329" rIns="76072" bIns="81332" numCol="1" spcCol="1270" anchor="ctr" anchorCtr="0">
            <a:noAutofit/>
          </a:bodyPr>
          <a:lstStyle/>
          <a:p>
            <a:pPr marL="0" lvl="0" indent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500" kern="1200" dirty="0">
              <a:latin typeface="Poppins Light" panose="00000400000000000000" pitchFamily="2" charset="0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5820B356-618A-454A-B95A-C7FB363382FF}"/>
              </a:ext>
            </a:extLst>
          </p:cNvPr>
          <p:cNvSpPr/>
          <p:nvPr/>
        </p:nvSpPr>
        <p:spPr>
          <a:xfrm rot="10800000">
            <a:off x="9422983" y="4551831"/>
            <a:ext cx="235352" cy="377427"/>
          </a:xfrm>
          <a:custGeom>
            <a:avLst/>
            <a:gdLst>
              <a:gd name="connsiteX0" fmla="*/ 0 w 253577"/>
              <a:gd name="connsiteY0" fmla="*/ 81331 h 406655"/>
              <a:gd name="connsiteX1" fmla="*/ 126789 w 253577"/>
              <a:gd name="connsiteY1" fmla="*/ 81331 h 406655"/>
              <a:gd name="connsiteX2" fmla="*/ 126789 w 253577"/>
              <a:gd name="connsiteY2" fmla="*/ 0 h 406655"/>
              <a:gd name="connsiteX3" fmla="*/ 253577 w 253577"/>
              <a:gd name="connsiteY3" fmla="*/ 203328 h 406655"/>
              <a:gd name="connsiteX4" fmla="*/ 126789 w 253577"/>
              <a:gd name="connsiteY4" fmla="*/ 406655 h 406655"/>
              <a:gd name="connsiteX5" fmla="*/ 126789 w 253577"/>
              <a:gd name="connsiteY5" fmla="*/ 325324 h 406655"/>
              <a:gd name="connsiteX6" fmla="*/ 0 w 253577"/>
              <a:gd name="connsiteY6" fmla="*/ 325324 h 406655"/>
              <a:gd name="connsiteX7" fmla="*/ 0 w 253577"/>
              <a:gd name="connsiteY7" fmla="*/ 81331 h 4066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3577" h="406655">
                <a:moveTo>
                  <a:pt x="253576" y="325324"/>
                </a:moveTo>
                <a:lnTo>
                  <a:pt x="126788" y="325324"/>
                </a:lnTo>
                <a:lnTo>
                  <a:pt x="126788" y="406655"/>
                </a:lnTo>
                <a:lnTo>
                  <a:pt x="1" y="203327"/>
                </a:lnTo>
                <a:lnTo>
                  <a:pt x="126788" y="0"/>
                </a:lnTo>
                <a:lnTo>
                  <a:pt x="126788" y="81331"/>
                </a:lnTo>
                <a:lnTo>
                  <a:pt x="253576" y="81331"/>
                </a:lnTo>
                <a:lnTo>
                  <a:pt x="253576" y="32532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073" tIns="81331" rIns="1" bIns="81331" numCol="1" spcCol="1270" anchor="ctr" anchorCtr="0">
            <a:noAutofit/>
          </a:bodyPr>
          <a:lstStyle/>
          <a:p>
            <a:pPr marL="0" lvl="0" indent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500" kern="1200" dirty="0">
              <a:latin typeface="Poppins Light" panose="00000400000000000000" pitchFamily="2" charset="0"/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83DF9141-BB0C-404B-9160-76E03714D09D}"/>
              </a:ext>
            </a:extLst>
          </p:cNvPr>
          <p:cNvSpPr/>
          <p:nvPr/>
        </p:nvSpPr>
        <p:spPr>
          <a:xfrm rot="10800000">
            <a:off x="9940317" y="3988454"/>
            <a:ext cx="1504182" cy="150418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6408215A-6A77-4D4E-B5B0-4328C9E9A219}"/>
              </a:ext>
            </a:extLst>
          </p:cNvPr>
          <p:cNvSpPr/>
          <p:nvPr/>
        </p:nvSpPr>
        <p:spPr>
          <a:xfrm rot="10800000">
            <a:off x="7999840" y="1979545"/>
            <a:ext cx="1504182" cy="150418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2FC139D7-2D14-4FBF-9E91-C2264504C2CD}"/>
              </a:ext>
            </a:extLst>
          </p:cNvPr>
          <p:cNvSpPr/>
          <p:nvPr/>
        </p:nvSpPr>
        <p:spPr>
          <a:xfrm rot="10800000">
            <a:off x="6096000" y="3988454"/>
            <a:ext cx="1504182" cy="150418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1C9DE1A-1DEF-4714-B301-1A80BF062582}"/>
              </a:ext>
            </a:extLst>
          </p:cNvPr>
          <p:cNvSpPr txBox="1"/>
          <p:nvPr/>
        </p:nvSpPr>
        <p:spPr>
          <a:xfrm>
            <a:off x="1455224" y="2564360"/>
            <a:ext cx="4102360" cy="1080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Lorem Ipsum Dolor Sit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Amet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, Cons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Ectetur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Adipis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Cing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Elit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, Sed Do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Eiusmod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Tempor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Incidi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Dunt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Ectetur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Adipis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Cing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Elit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, Sed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Dunt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Ectetur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Adipis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Cing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Elit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,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Dunt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Ectetur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Adipis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Cing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Elit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,</a:t>
            </a: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Ipsum Dolor Sit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Amet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, Cons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Ectetur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Adipis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Poppins Light" panose="00000400000000000000" pitchFamily="2" charset="0"/>
              <a:cs typeface="Aharoni" panose="02010803020104030203" pitchFamily="2" charset="-79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DBB1854-0623-41FD-AA31-7E55E769E201}"/>
              </a:ext>
            </a:extLst>
          </p:cNvPr>
          <p:cNvSpPr txBox="1"/>
          <p:nvPr/>
        </p:nvSpPr>
        <p:spPr>
          <a:xfrm>
            <a:off x="1455224" y="4295659"/>
            <a:ext cx="4102360" cy="1080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Lorem Ipsum Dolor Sit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Amet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, Cons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Ectetur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Adipis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Cing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Elit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, Sed Do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Eiusmod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Tempor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Incidi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Dunt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Ectetur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Adipis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Cing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Elit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, Sed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Dunt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Ectetur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Adipis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Cing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Elit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,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Dunt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Ectetur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Adipis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Cing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Elit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,</a:t>
            </a: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Ipsum Dolor Sit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Amet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, Cons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Ectetur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Aharoni" panose="02010803020104030203" pitchFamily="2" charset="-79"/>
              </a:rPr>
              <a:t>Adipis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Poppins Light" panose="00000400000000000000" pitchFamily="2" charset="0"/>
              <a:cs typeface="Aharoni" panose="02010803020104030203" pitchFamily="2" charset="-79"/>
            </a:endParaRPr>
          </a:p>
        </p:txBody>
      </p:sp>
      <p:grpSp>
        <p:nvGrpSpPr>
          <p:cNvPr id="11" name="Group 230">
            <a:extLst>
              <a:ext uri="{FF2B5EF4-FFF2-40B4-BE49-F238E27FC236}">
                <a16:creationId xmlns:a16="http://schemas.microsoft.com/office/drawing/2014/main" id="{8D61D3ED-977C-410D-A723-8BF4985B21A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8593641" y="2519157"/>
            <a:ext cx="316579" cy="367031"/>
            <a:chOff x="1848" y="1059"/>
            <a:chExt cx="3263" cy="3783"/>
          </a:xfrm>
          <a:solidFill>
            <a:schemeClr val="bg1"/>
          </a:solidFill>
        </p:grpSpPr>
        <p:sp>
          <p:nvSpPr>
            <p:cNvPr id="12" name="Freeform 232">
              <a:extLst>
                <a:ext uri="{FF2B5EF4-FFF2-40B4-BE49-F238E27FC236}">
                  <a16:creationId xmlns:a16="http://schemas.microsoft.com/office/drawing/2014/main" id="{88A0CCD1-5BB8-4BBD-A57E-F2E323FCB2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3" y="1137"/>
              <a:ext cx="630" cy="631"/>
            </a:xfrm>
            <a:custGeom>
              <a:avLst/>
              <a:gdLst>
                <a:gd name="T0" fmla="*/ 0 w 630"/>
                <a:gd name="T1" fmla="*/ 0 h 631"/>
                <a:gd name="T2" fmla="*/ 630 w 630"/>
                <a:gd name="T3" fmla="*/ 631 h 631"/>
                <a:gd name="T4" fmla="*/ 0 w 630"/>
                <a:gd name="T5" fmla="*/ 631 h 631"/>
                <a:gd name="T6" fmla="*/ 0 w 630"/>
                <a:gd name="T7" fmla="*/ 0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0" h="631">
                  <a:moveTo>
                    <a:pt x="0" y="0"/>
                  </a:moveTo>
                  <a:lnTo>
                    <a:pt x="630" y="631"/>
                  </a:lnTo>
                  <a:lnTo>
                    <a:pt x="0" y="63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Light" panose="00000400000000000000" pitchFamily="2" charset="0"/>
              </a:endParaRPr>
            </a:p>
          </p:txBody>
        </p:sp>
        <p:sp>
          <p:nvSpPr>
            <p:cNvPr id="13" name="Freeform 233">
              <a:extLst>
                <a:ext uri="{FF2B5EF4-FFF2-40B4-BE49-F238E27FC236}">
                  <a16:creationId xmlns:a16="http://schemas.microsoft.com/office/drawing/2014/main" id="{BF352644-4147-4B31-B679-AC7218A4CD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48" y="1059"/>
              <a:ext cx="3263" cy="3783"/>
            </a:xfrm>
            <a:custGeom>
              <a:avLst/>
              <a:gdLst>
                <a:gd name="T0" fmla="*/ 2266 w 3263"/>
                <a:gd name="T1" fmla="*/ 2656 h 3783"/>
                <a:gd name="T2" fmla="*/ 2266 w 3263"/>
                <a:gd name="T3" fmla="*/ 3379 h 3783"/>
                <a:gd name="T4" fmla="*/ 2846 w 3263"/>
                <a:gd name="T5" fmla="*/ 3379 h 3783"/>
                <a:gd name="T6" fmla="*/ 2846 w 3263"/>
                <a:gd name="T7" fmla="*/ 2656 h 3783"/>
                <a:gd name="T8" fmla="*/ 2266 w 3263"/>
                <a:gd name="T9" fmla="*/ 2656 h 3783"/>
                <a:gd name="T10" fmla="*/ 1341 w 3263"/>
                <a:gd name="T11" fmla="*/ 2184 h 3783"/>
                <a:gd name="T12" fmla="*/ 1341 w 3263"/>
                <a:gd name="T13" fmla="*/ 3379 h 3783"/>
                <a:gd name="T14" fmla="*/ 1922 w 3263"/>
                <a:gd name="T15" fmla="*/ 3379 h 3783"/>
                <a:gd name="T16" fmla="*/ 1922 w 3263"/>
                <a:gd name="T17" fmla="*/ 2184 h 3783"/>
                <a:gd name="T18" fmla="*/ 1341 w 3263"/>
                <a:gd name="T19" fmla="*/ 2184 h 3783"/>
                <a:gd name="T20" fmla="*/ 417 w 3263"/>
                <a:gd name="T21" fmla="*/ 1711 h 3783"/>
                <a:gd name="T22" fmla="*/ 417 w 3263"/>
                <a:gd name="T23" fmla="*/ 3379 h 3783"/>
                <a:gd name="T24" fmla="*/ 998 w 3263"/>
                <a:gd name="T25" fmla="*/ 3379 h 3783"/>
                <a:gd name="T26" fmla="*/ 998 w 3263"/>
                <a:gd name="T27" fmla="*/ 1711 h 3783"/>
                <a:gd name="T28" fmla="*/ 417 w 3263"/>
                <a:gd name="T29" fmla="*/ 1711 h 3783"/>
                <a:gd name="T30" fmla="*/ 0 w 3263"/>
                <a:gd name="T31" fmla="*/ 0 h 3783"/>
                <a:gd name="T32" fmla="*/ 2398 w 3263"/>
                <a:gd name="T33" fmla="*/ 0 h 3783"/>
                <a:gd name="T34" fmla="*/ 2398 w 3263"/>
                <a:gd name="T35" fmla="*/ 867 h 3783"/>
                <a:gd name="T36" fmla="*/ 3263 w 3263"/>
                <a:gd name="T37" fmla="*/ 867 h 3783"/>
                <a:gd name="T38" fmla="*/ 3263 w 3263"/>
                <a:gd name="T39" fmla="*/ 3783 h 3783"/>
                <a:gd name="T40" fmla="*/ 0 w 3263"/>
                <a:gd name="T41" fmla="*/ 3783 h 3783"/>
                <a:gd name="T42" fmla="*/ 0 w 3263"/>
                <a:gd name="T43" fmla="*/ 0 h 3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263" h="3783">
                  <a:moveTo>
                    <a:pt x="2266" y="2656"/>
                  </a:moveTo>
                  <a:lnTo>
                    <a:pt x="2266" y="3379"/>
                  </a:lnTo>
                  <a:lnTo>
                    <a:pt x="2846" y="3379"/>
                  </a:lnTo>
                  <a:lnTo>
                    <a:pt x="2846" y="2656"/>
                  </a:lnTo>
                  <a:lnTo>
                    <a:pt x="2266" y="2656"/>
                  </a:lnTo>
                  <a:close/>
                  <a:moveTo>
                    <a:pt x="1341" y="2184"/>
                  </a:moveTo>
                  <a:lnTo>
                    <a:pt x="1341" y="3379"/>
                  </a:lnTo>
                  <a:lnTo>
                    <a:pt x="1922" y="3379"/>
                  </a:lnTo>
                  <a:lnTo>
                    <a:pt x="1922" y="2184"/>
                  </a:lnTo>
                  <a:lnTo>
                    <a:pt x="1341" y="2184"/>
                  </a:lnTo>
                  <a:close/>
                  <a:moveTo>
                    <a:pt x="417" y="1711"/>
                  </a:moveTo>
                  <a:lnTo>
                    <a:pt x="417" y="3379"/>
                  </a:lnTo>
                  <a:lnTo>
                    <a:pt x="998" y="3379"/>
                  </a:lnTo>
                  <a:lnTo>
                    <a:pt x="998" y="1711"/>
                  </a:lnTo>
                  <a:lnTo>
                    <a:pt x="417" y="1711"/>
                  </a:lnTo>
                  <a:close/>
                  <a:moveTo>
                    <a:pt x="0" y="0"/>
                  </a:moveTo>
                  <a:lnTo>
                    <a:pt x="2398" y="0"/>
                  </a:lnTo>
                  <a:lnTo>
                    <a:pt x="2398" y="867"/>
                  </a:lnTo>
                  <a:lnTo>
                    <a:pt x="3263" y="867"/>
                  </a:lnTo>
                  <a:lnTo>
                    <a:pt x="3263" y="3783"/>
                  </a:lnTo>
                  <a:lnTo>
                    <a:pt x="0" y="378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Light" panose="00000400000000000000" pitchFamily="2" charset="0"/>
              </a:endParaRPr>
            </a:p>
          </p:txBody>
        </p:sp>
      </p:grpSp>
      <p:grpSp>
        <p:nvGrpSpPr>
          <p:cNvPr id="21" name="Group 230">
            <a:extLst>
              <a:ext uri="{FF2B5EF4-FFF2-40B4-BE49-F238E27FC236}">
                <a16:creationId xmlns:a16="http://schemas.microsoft.com/office/drawing/2014/main" id="{8D61D3ED-977C-410D-A723-8BF4985B21A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0534118" y="4578129"/>
            <a:ext cx="316579" cy="367031"/>
            <a:chOff x="1848" y="1059"/>
            <a:chExt cx="3263" cy="3783"/>
          </a:xfrm>
          <a:solidFill>
            <a:schemeClr val="bg1"/>
          </a:solidFill>
        </p:grpSpPr>
        <p:sp>
          <p:nvSpPr>
            <p:cNvPr id="23" name="Freeform 232">
              <a:extLst>
                <a:ext uri="{FF2B5EF4-FFF2-40B4-BE49-F238E27FC236}">
                  <a16:creationId xmlns:a16="http://schemas.microsoft.com/office/drawing/2014/main" id="{88A0CCD1-5BB8-4BBD-A57E-F2E323FCB2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3" y="1137"/>
              <a:ext cx="630" cy="631"/>
            </a:xfrm>
            <a:custGeom>
              <a:avLst/>
              <a:gdLst>
                <a:gd name="T0" fmla="*/ 0 w 630"/>
                <a:gd name="T1" fmla="*/ 0 h 631"/>
                <a:gd name="T2" fmla="*/ 630 w 630"/>
                <a:gd name="T3" fmla="*/ 631 h 631"/>
                <a:gd name="T4" fmla="*/ 0 w 630"/>
                <a:gd name="T5" fmla="*/ 631 h 631"/>
                <a:gd name="T6" fmla="*/ 0 w 630"/>
                <a:gd name="T7" fmla="*/ 0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0" h="631">
                  <a:moveTo>
                    <a:pt x="0" y="0"/>
                  </a:moveTo>
                  <a:lnTo>
                    <a:pt x="630" y="631"/>
                  </a:lnTo>
                  <a:lnTo>
                    <a:pt x="0" y="63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Light" panose="00000400000000000000" pitchFamily="2" charset="0"/>
              </a:endParaRPr>
            </a:p>
          </p:txBody>
        </p:sp>
        <p:sp>
          <p:nvSpPr>
            <p:cNvPr id="24" name="Freeform 233">
              <a:extLst>
                <a:ext uri="{FF2B5EF4-FFF2-40B4-BE49-F238E27FC236}">
                  <a16:creationId xmlns:a16="http://schemas.microsoft.com/office/drawing/2014/main" id="{BF352644-4147-4B31-B679-AC7218A4CD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48" y="1059"/>
              <a:ext cx="3263" cy="3783"/>
            </a:xfrm>
            <a:custGeom>
              <a:avLst/>
              <a:gdLst>
                <a:gd name="T0" fmla="*/ 2266 w 3263"/>
                <a:gd name="T1" fmla="*/ 2656 h 3783"/>
                <a:gd name="T2" fmla="*/ 2266 w 3263"/>
                <a:gd name="T3" fmla="*/ 3379 h 3783"/>
                <a:gd name="T4" fmla="*/ 2846 w 3263"/>
                <a:gd name="T5" fmla="*/ 3379 h 3783"/>
                <a:gd name="T6" fmla="*/ 2846 w 3263"/>
                <a:gd name="T7" fmla="*/ 2656 h 3783"/>
                <a:gd name="T8" fmla="*/ 2266 w 3263"/>
                <a:gd name="T9" fmla="*/ 2656 h 3783"/>
                <a:gd name="T10" fmla="*/ 1341 w 3263"/>
                <a:gd name="T11" fmla="*/ 2184 h 3783"/>
                <a:gd name="T12" fmla="*/ 1341 w 3263"/>
                <a:gd name="T13" fmla="*/ 3379 h 3783"/>
                <a:gd name="T14" fmla="*/ 1922 w 3263"/>
                <a:gd name="T15" fmla="*/ 3379 h 3783"/>
                <a:gd name="T16" fmla="*/ 1922 w 3263"/>
                <a:gd name="T17" fmla="*/ 2184 h 3783"/>
                <a:gd name="T18" fmla="*/ 1341 w 3263"/>
                <a:gd name="T19" fmla="*/ 2184 h 3783"/>
                <a:gd name="T20" fmla="*/ 417 w 3263"/>
                <a:gd name="T21" fmla="*/ 1711 h 3783"/>
                <a:gd name="T22" fmla="*/ 417 w 3263"/>
                <a:gd name="T23" fmla="*/ 3379 h 3783"/>
                <a:gd name="T24" fmla="*/ 998 w 3263"/>
                <a:gd name="T25" fmla="*/ 3379 h 3783"/>
                <a:gd name="T26" fmla="*/ 998 w 3263"/>
                <a:gd name="T27" fmla="*/ 1711 h 3783"/>
                <a:gd name="T28" fmla="*/ 417 w 3263"/>
                <a:gd name="T29" fmla="*/ 1711 h 3783"/>
                <a:gd name="T30" fmla="*/ 0 w 3263"/>
                <a:gd name="T31" fmla="*/ 0 h 3783"/>
                <a:gd name="T32" fmla="*/ 2398 w 3263"/>
                <a:gd name="T33" fmla="*/ 0 h 3783"/>
                <a:gd name="T34" fmla="*/ 2398 w 3263"/>
                <a:gd name="T35" fmla="*/ 867 h 3783"/>
                <a:gd name="T36" fmla="*/ 3263 w 3263"/>
                <a:gd name="T37" fmla="*/ 867 h 3783"/>
                <a:gd name="T38" fmla="*/ 3263 w 3263"/>
                <a:gd name="T39" fmla="*/ 3783 h 3783"/>
                <a:gd name="T40" fmla="*/ 0 w 3263"/>
                <a:gd name="T41" fmla="*/ 3783 h 3783"/>
                <a:gd name="T42" fmla="*/ 0 w 3263"/>
                <a:gd name="T43" fmla="*/ 0 h 3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263" h="3783">
                  <a:moveTo>
                    <a:pt x="2266" y="2656"/>
                  </a:moveTo>
                  <a:lnTo>
                    <a:pt x="2266" y="3379"/>
                  </a:lnTo>
                  <a:lnTo>
                    <a:pt x="2846" y="3379"/>
                  </a:lnTo>
                  <a:lnTo>
                    <a:pt x="2846" y="2656"/>
                  </a:lnTo>
                  <a:lnTo>
                    <a:pt x="2266" y="2656"/>
                  </a:lnTo>
                  <a:close/>
                  <a:moveTo>
                    <a:pt x="1341" y="2184"/>
                  </a:moveTo>
                  <a:lnTo>
                    <a:pt x="1341" y="3379"/>
                  </a:lnTo>
                  <a:lnTo>
                    <a:pt x="1922" y="3379"/>
                  </a:lnTo>
                  <a:lnTo>
                    <a:pt x="1922" y="2184"/>
                  </a:lnTo>
                  <a:lnTo>
                    <a:pt x="1341" y="2184"/>
                  </a:lnTo>
                  <a:close/>
                  <a:moveTo>
                    <a:pt x="417" y="1711"/>
                  </a:moveTo>
                  <a:lnTo>
                    <a:pt x="417" y="3379"/>
                  </a:lnTo>
                  <a:lnTo>
                    <a:pt x="998" y="3379"/>
                  </a:lnTo>
                  <a:lnTo>
                    <a:pt x="998" y="1711"/>
                  </a:lnTo>
                  <a:lnTo>
                    <a:pt x="417" y="1711"/>
                  </a:lnTo>
                  <a:close/>
                  <a:moveTo>
                    <a:pt x="0" y="0"/>
                  </a:moveTo>
                  <a:lnTo>
                    <a:pt x="2398" y="0"/>
                  </a:lnTo>
                  <a:lnTo>
                    <a:pt x="2398" y="867"/>
                  </a:lnTo>
                  <a:lnTo>
                    <a:pt x="3263" y="867"/>
                  </a:lnTo>
                  <a:lnTo>
                    <a:pt x="3263" y="3783"/>
                  </a:lnTo>
                  <a:lnTo>
                    <a:pt x="0" y="378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Light" panose="00000400000000000000" pitchFamily="2" charset="0"/>
              </a:endParaRPr>
            </a:p>
          </p:txBody>
        </p:sp>
      </p:grpSp>
      <p:grpSp>
        <p:nvGrpSpPr>
          <p:cNvPr id="25" name="Group 230">
            <a:extLst>
              <a:ext uri="{FF2B5EF4-FFF2-40B4-BE49-F238E27FC236}">
                <a16:creationId xmlns:a16="http://schemas.microsoft.com/office/drawing/2014/main" id="{8D61D3ED-977C-410D-A723-8BF4985B21A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689800" y="4550782"/>
            <a:ext cx="316579" cy="367031"/>
            <a:chOff x="1848" y="1059"/>
            <a:chExt cx="3263" cy="3783"/>
          </a:xfrm>
          <a:solidFill>
            <a:schemeClr val="bg1"/>
          </a:solidFill>
        </p:grpSpPr>
        <p:sp>
          <p:nvSpPr>
            <p:cNvPr id="26" name="Freeform 232">
              <a:extLst>
                <a:ext uri="{FF2B5EF4-FFF2-40B4-BE49-F238E27FC236}">
                  <a16:creationId xmlns:a16="http://schemas.microsoft.com/office/drawing/2014/main" id="{88A0CCD1-5BB8-4BBD-A57E-F2E323FCB2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3" y="1137"/>
              <a:ext cx="630" cy="631"/>
            </a:xfrm>
            <a:custGeom>
              <a:avLst/>
              <a:gdLst>
                <a:gd name="T0" fmla="*/ 0 w 630"/>
                <a:gd name="T1" fmla="*/ 0 h 631"/>
                <a:gd name="T2" fmla="*/ 630 w 630"/>
                <a:gd name="T3" fmla="*/ 631 h 631"/>
                <a:gd name="T4" fmla="*/ 0 w 630"/>
                <a:gd name="T5" fmla="*/ 631 h 631"/>
                <a:gd name="T6" fmla="*/ 0 w 630"/>
                <a:gd name="T7" fmla="*/ 0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0" h="631">
                  <a:moveTo>
                    <a:pt x="0" y="0"/>
                  </a:moveTo>
                  <a:lnTo>
                    <a:pt x="630" y="631"/>
                  </a:lnTo>
                  <a:lnTo>
                    <a:pt x="0" y="63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Light" panose="00000400000000000000" pitchFamily="2" charset="0"/>
              </a:endParaRPr>
            </a:p>
          </p:txBody>
        </p:sp>
        <p:sp>
          <p:nvSpPr>
            <p:cNvPr id="27" name="Freeform 233">
              <a:extLst>
                <a:ext uri="{FF2B5EF4-FFF2-40B4-BE49-F238E27FC236}">
                  <a16:creationId xmlns:a16="http://schemas.microsoft.com/office/drawing/2014/main" id="{BF352644-4147-4B31-B679-AC7218A4CD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48" y="1059"/>
              <a:ext cx="3263" cy="3783"/>
            </a:xfrm>
            <a:custGeom>
              <a:avLst/>
              <a:gdLst>
                <a:gd name="T0" fmla="*/ 2266 w 3263"/>
                <a:gd name="T1" fmla="*/ 2656 h 3783"/>
                <a:gd name="T2" fmla="*/ 2266 w 3263"/>
                <a:gd name="T3" fmla="*/ 3379 h 3783"/>
                <a:gd name="T4" fmla="*/ 2846 w 3263"/>
                <a:gd name="T5" fmla="*/ 3379 h 3783"/>
                <a:gd name="T6" fmla="*/ 2846 w 3263"/>
                <a:gd name="T7" fmla="*/ 2656 h 3783"/>
                <a:gd name="T8" fmla="*/ 2266 w 3263"/>
                <a:gd name="T9" fmla="*/ 2656 h 3783"/>
                <a:gd name="T10" fmla="*/ 1341 w 3263"/>
                <a:gd name="T11" fmla="*/ 2184 h 3783"/>
                <a:gd name="T12" fmla="*/ 1341 w 3263"/>
                <a:gd name="T13" fmla="*/ 3379 h 3783"/>
                <a:gd name="T14" fmla="*/ 1922 w 3263"/>
                <a:gd name="T15" fmla="*/ 3379 h 3783"/>
                <a:gd name="T16" fmla="*/ 1922 w 3263"/>
                <a:gd name="T17" fmla="*/ 2184 h 3783"/>
                <a:gd name="T18" fmla="*/ 1341 w 3263"/>
                <a:gd name="T19" fmla="*/ 2184 h 3783"/>
                <a:gd name="T20" fmla="*/ 417 w 3263"/>
                <a:gd name="T21" fmla="*/ 1711 h 3783"/>
                <a:gd name="T22" fmla="*/ 417 w 3263"/>
                <a:gd name="T23" fmla="*/ 3379 h 3783"/>
                <a:gd name="T24" fmla="*/ 998 w 3263"/>
                <a:gd name="T25" fmla="*/ 3379 h 3783"/>
                <a:gd name="T26" fmla="*/ 998 w 3263"/>
                <a:gd name="T27" fmla="*/ 1711 h 3783"/>
                <a:gd name="T28" fmla="*/ 417 w 3263"/>
                <a:gd name="T29" fmla="*/ 1711 h 3783"/>
                <a:gd name="T30" fmla="*/ 0 w 3263"/>
                <a:gd name="T31" fmla="*/ 0 h 3783"/>
                <a:gd name="T32" fmla="*/ 2398 w 3263"/>
                <a:gd name="T33" fmla="*/ 0 h 3783"/>
                <a:gd name="T34" fmla="*/ 2398 w 3263"/>
                <a:gd name="T35" fmla="*/ 867 h 3783"/>
                <a:gd name="T36" fmla="*/ 3263 w 3263"/>
                <a:gd name="T37" fmla="*/ 867 h 3783"/>
                <a:gd name="T38" fmla="*/ 3263 w 3263"/>
                <a:gd name="T39" fmla="*/ 3783 h 3783"/>
                <a:gd name="T40" fmla="*/ 0 w 3263"/>
                <a:gd name="T41" fmla="*/ 3783 h 3783"/>
                <a:gd name="T42" fmla="*/ 0 w 3263"/>
                <a:gd name="T43" fmla="*/ 0 h 3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263" h="3783">
                  <a:moveTo>
                    <a:pt x="2266" y="2656"/>
                  </a:moveTo>
                  <a:lnTo>
                    <a:pt x="2266" y="3379"/>
                  </a:lnTo>
                  <a:lnTo>
                    <a:pt x="2846" y="3379"/>
                  </a:lnTo>
                  <a:lnTo>
                    <a:pt x="2846" y="2656"/>
                  </a:lnTo>
                  <a:lnTo>
                    <a:pt x="2266" y="2656"/>
                  </a:lnTo>
                  <a:close/>
                  <a:moveTo>
                    <a:pt x="1341" y="2184"/>
                  </a:moveTo>
                  <a:lnTo>
                    <a:pt x="1341" y="3379"/>
                  </a:lnTo>
                  <a:lnTo>
                    <a:pt x="1922" y="3379"/>
                  </a:lnTo>
                  <a:lnTo>
                    <a:pt x="1922" y="2184"/>
                  </a:lnTo>
                  <a:lnTo>
                    <a:pt x="1341" y="2184"/>
                  </a:lnTo>
                  <a:close/>
                  <a:moveTo>
                    <a:pt x="417" y="1711"/>
                  </a:moveTo>
                  <a:lnTo>
                    <a:pt x="417" y="3379"/>
                  </a:lnTo>
                  <a:lnTo>
                    <a:pt x="998" y="3379"/>
                  </a:lnTo>
                  <a:lnTo>
                    <a:pt x="998" y="1711"/>
                  </a:lnTo>
                  <a:lnTo>
                    <a:pt x="417" y="1711"/>
                  </a:lnTo>
                  <a:close/>
                  <a:moveTo>
                    <a:pt x="0" y="0"/>
                  </a:moveTo>
                  <a:lnTo>
                    <a:pt x="2398" y="0"/>
                  </a:lnTo>
                  <a:lnTo>
                    <a:pt x="2398" y="867"/>
                  </a:lnTo>
                  <a:lnTo>
                    <a:pt x="3263" y="867"/>
                  </a:lnTo>
                  <a:lnTo>
                    <a:pt x="3263" y="3783"/>
                  </a:lnTo>
                  <a:lnTo>
                    <a:pt x="0" y="378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Light" panose="00000400000000000000" pitchFamily="2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29" name="Oval 28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5" name="Group 34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36" name="Right Triangle 35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ight Triangle 36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8" name="Group 37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39" name="Right Triangle 38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ight Triangle 39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42" name="Group 41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43" name="Chevron 42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4" name="Chevron 43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5" name="Chevron 44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6" name="Chevron 45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7" name="Chevron 46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8" name="Chevron 47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9" name="Chevron 48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0" name="Chevron 49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1" name="Chevron 50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2" name="Chevron 51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54" name="Chevron 53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5" name="Chevron 54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6" name="Chevron 55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7" name="Chevron 56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8" name="Chevron 57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9" name="Chevron 58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0" name="Chevron 59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1" name="Chevron 60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67" name="TextBox 66"/>
          <p:cNvSpPr txBox="1"/>
          <p:nvPr/>
        </p:nvSpPr>
        <p:spPr>
          <a:xfrm>
            <a:off x="2795125" y="855728"/>
            <a:ext cx="6945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ALL OF THE</a:t>
            </a:r>
            <a:r>
              <a:rPr lang="en-US" sz="36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3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INFO GRAPHIC</a:t>
            </a:r>
          </a:p>
        </p:txBody>
      </p:sp>
      <p:sp>
        <p:nvSpPr>
          <p:cNvPr id="68" name="Rectangle: Rounded Corners 7">
            <a:extLst>
              <a:ext uri="{FF2B5EF4-FFF2-40B4-BE49-F238E27FC236}">
                <a16:creationId xmlns:a16="http://schemas.microsoft.com/office/drawing/2014/main" id="{1AF9C43C-497C-4FA3-87BE-73B48A2D382B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69" name="Rectangle: Rounded Corners 8">
            <a:extLst>
              <a:ext uri="{FF2B5EF4-FFF2-40B4-BE49-F238E27FC236}">
                <a16:creationId xmlns:a16="http://schemas.microsoft.com/office/drawing/2014/main" id="{99463185-E257-4416-B212-BC76CD4C3C4D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0" name="Rectangle: Rounded Corners 8">
            <a:extLst>
              <a:ext uri="{FF2B5EF4-FFF2-40B4-BE49-F238E27FC236}">
                <a16:creationId xmlns:a16="http://schemas.microsoft.com/office/drawing/2014/main" id="{70FA0072-C34E-42FB-B017-A40EBB5C1037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7795197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AE687EBF-3D52-46F8-8780-DB2113163AE3}"/>
              </a:ext>
            </a:extLst>
          </p:cNvPr>
          <p:cNvSpPr/>
          <p:nvPr/>
        </p:nvSpPr>
        <p:spPr>
          <a:xfrm rot="2700000">
            <a:off x="5054239" y="1944230"/>
            <a:ext cx="2083522" cy="2083522"/>
          </a:xfrm>
          <a:prstGeom prst="roundRect">
            <a:avLst/>
          </a:prstGeom>
          <a:solidFill>
            <a:schemeClr val="accent2"/>
          </a:solidFill>
          <a:ln/>
          <a:effectLst>
            <a:outerShdw blurRad="114300" sx="102000" sy="102000" algn="ctr" rotWithShape="0">
              <a:prstClr val="black">
                <a:alpha val="4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145853" rIns="0" bIns="0" rtlCol="0" anchor="ctr"/>
          <a:lstStyle/>
          <a:p>
            <a:pPr algn="ctr"/>
            <a:endParaRPr lang="id-ID" sz="4000" dirty="0">
              <a:solidFill>
                <a:srgbClr val="FFFFFF"/>
              </a:solidFill>
              <a:latin typeface="Poppins Light" panose="00000400000000000000" pitchFamily="2" charset="0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36FC0F56-CF43-46B1-98F8-577DC0DEF0BC}"/>
              </a:ext>
            </a:extLst>
          </p:cNvPr>
          <p:cNvSpPr/>
          <p:nvPr/>
        </p:nvSpPr>
        <p:spPr>
          <a:xfrm rot="2700000">
            <a:off x="8332826" y="1944230"/>
            <a:ext cx="2083522" cy="2083522"/>
          </a:xfrm>
          <a:prstGeom prst="roundRect">
            <a:avLst/>
          </a:prstGeom>
          <a:solidFill>
            <a:schemeClr val="accent3"/>
          </a:solidFill>
          <a:ln/>
          <a:effectLst>
            <a:outerShdw blurRad="114300" sx="102000" sy="102000" algn="ctr" rotWithShape="0">
              <a:prstClr val="black">
                <a:alpha val="4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145853" rIns="0" bIns="0" rtlCol="0" anchor="ctr"/>
          <a:lstStyle/>
          <a:p>
            <a:pPr algn="ctr"/>
            <a:endParaRPr lang="id-ID" sz="4000" dirty="0">
              <a:solidFill>
                <a:srgbClr val="FFFFFF"/>
              </a:solidFill>
              <a:latin typeface="Poppins Light" panose="00000400000000000000" pitchFamily="2" charset="0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08A8FC0A-8B45-4F46-87B6-727D24BC56E0}"/>
              </a:ext>
            </a:extLst>
          </p:cNvPr>
          <p:cNvSpPr/>
          <p:nvPr/>
        </p:nvSpPr>
        <p:spPr>
          <a:xfrm rot="2700000">
            <a:off x="1775652" y="1944230"/>
            <a:ext cx="2083522" cy="2083522"/>
          </a:xfrm>
          <a:prstGeom prst="roundRect">
            <a:avLst/>
          </a:prstGeom>
          <a:solidFill>
            <a:schemeClr val="accent4"/>
          </a:solidFill>
          <a:ln/>
          <a:effectLst>
            <a:outerShdw blurRad="114300" sx="102000" sy="102000" algn="ctr" rotWithShape="0">
              <a:prstClr val="black">
                <a:alpha val="4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145853" rIns="0" bIns="0" rtlCol="0" anchor="ctr"/>
          <a:lstStyle/>
          <a:p>
            <a:pPr algn="ctr"/>
            <a:endParaRPr lang="id-ID" sz="4000" dirty="0">
              <a:solidFill>
                <a:srgbClr val="FFFFFF"/>
              </a:solidFill>
              <a:latin typeface="Poppins Light" panose="00000400000000000000" pitchFamily="2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876C013-3E0E-4F3D-94C3-A112CC2D2ECF}"/>
              </a:ext>
            </a:extLst>
          </p:cNvPr>
          <p:cNvSpPr txBox="1"/>
          <p:nvPr/>
        </p:nvSpPr>
        <p:spPr>
          <a:xfrm>
            <a:off x="5208793" y="2690032"/>
            <a:ext cx="17744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Poppins Light" panose="00000400000000000000" pitchFamily="2" charset="0"/>
              </a:rPr>
              <a:t>Marketing Analysis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0734B51-883F-4E1B-810B-2249CFFBFE33}"/>
              </a:ext>
            </a:extLst>
          </p:cNvPr>
          <p:cNvSpPr txBox="1"/>
          <p:nvPr/>
        </p:nvSpPr>
        <p:spPr>
          <a:xfrm>
            <a:off x="1976711" y="2690032"/>
            <a:ext cx="16523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b="1" dirty="0">
                <a:solidFill>
                  <a:schemeClr val="bg1"/>
                </a:solidFill>
                <a:latin typeface="Poppins Light" panose="00000400000000000000" pitchFamily="2" charset="0"/>
              </a:rPr>
              <a:t>Business Company</a:t>
            </a:r>
            <a:endParaRPr lang="en-US" b="1" dirty="0">
              <a:solidFill>
                <a:schemeClr val="bg1"/>
              </a:solidFill>
              <a:latin typeface="Poppins Light" panose="00000400000000000000" pitchFamily="2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E429B7B-2C18-4EC7-99A5-95FFD0547112}"/>
              </a:ext>
            </a:extLst>
          </p:cNvPr>
          <p:cNvSpPr txBox="1"/>
          <p:nvPr/>
        </p:nvSpPr>
        <p:spPr>
          <a:xfrm>
            <a:off x="8487378" y="2690032"/>
            <a:ext cx="17744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b="1" dirty="0">
                <a:solidFill>
                  <a:schemeClr val="bg1"/>
                </a:solidFill>
                <a:latin typeface="Poppins Light" panose="00000400000000000000" pitchFamily="2" charset="0"/>
              </a:rPr>
              <a:t>Management</a:t>
            </a:r>
          </a:p>
          <a:p>
            <a:pPr algn="ctr"/>
            <a:r>
              <a:rPr lang="id-ID" b="1" dirty="0">
                <a:solidFill>
                  <a:schemeClr val="bg1"/>
                </a:solidFill>
                <a:latin typeface="Poppins Light" panose="00000400000000000000" pitchFamily="2" charset="0"/>
              </a:rPr>
              <a:t>Projects</a:t>
            </a:r>
            <a:endParaRPr lang="en-US" b="1" dirty="0">
              <a:solidFill>
                <a:schemeClr val="bg1"/>
              </a:solidFill>
              <a:latin typeface="Poppins Light" panose="00000400000000000000" pitchFamily="2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6D3B898-B4F6-4998-9DFF-7A57AB93190E}"/>
              </a:ext>
            </a:extLst>
          </p:cNvPr>
          <p:cNvSpPr/>
          <p:nvPr/>
        </p:nvSpPr>
        <p:spPr>
          <a:xfrm>
            <a:off x="1478071" y="4780127"/>
            <a:ext cx="2420990" cy="1016560"/>
          </a:xfrm>
          <a:prstGeom prst="rect">
            <a:avLst/>
          </a:prstGeom>
          <a:ln>
            <a:noFill/>
          </a:ln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</a:rPr>
              <a:t>Interactively coordinate proactive e-commerce via process centric "outside the box" thinking. Completely pursue scalable charity event to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</a:rPr>
              <a:t>bes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</a:rPr>
              <a:t> success. Collaboratively administrate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</a:rPr>
              <a:t>empowe</a:t>
            </a:r>
            <a:endParaRPr lang="en-US" sz="900" dirty="0">
              <a:solidFill>
                <a:schemeClr val="tx2">
                  <a:lumMod val="50000"/>
                </a:schemeClr>
              </a:solidFill>
              <a:latin typeface="Poppins Light" panose="00000400000000000000" pitchFamily="2" charset="0"/>
              <a:ea typeface="Open Sans" panose="020B0606030504020204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21C44ED-8E77-47C7-8544-11CCA9D1B305}"/>
              </a:ext>
            </a:extLst>
          </p:cNvPr>
          <p:cNvSpPr/>
          <p:nvPr/>
        </p:nvSpPr>
        <p:spPr>
          <a:xfrm>
            <a:off x="4885505" y="4780127"/>
            <a:ext cx="2420990" cy="1016560"/>
          </a:xfrm>
          <a:prstGeom prst="rect">
            <a:avLst/>
          </a:prstGeom>
          <a:ln>
            <a:noFill/>
          </a:ln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</a:rPr>
              <a:t>Interactively coordinate proactive e-commerce via process centric "outside the box" thinking. Completely pursue scalable charity event to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</a:rPr>
              <a:t>bes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</a:rPr>
              <a:t> success. Collaboratively administrate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</a:rPr>
              <a:t>empowe</a:t>
            </a:r>
            <a:endParaRPr lang="en-US" sz="900" dirty="0">
              <a:solidFill>
                <a:schemeClr val="tx2">
                  <a:lumMod val="50000"/>
                </a:schemeClr>
              </a:solidFill>
              <a:latin typeface="Poppins Light" panose="00000400000000000000" pitchFamily="2" charset="0"/>
              <a:ea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1281DE9-F146-4A5D-AC89-92163797B53E}"/>
              </a:ext>
            </a:extLst>
          </p:cNvPr>
          <p:cNvSpPr/>
          <p:nvPr/>
        </p:nvSpPr>
        <p:spPr>
          <a:xfrm>
            <a:off x="8292939" y="4780127"/>
            <a:ext cx="2420990" cy="1016560"/>
          </a:xfrm>
          <a:prstGeom prst="rect">
            <a:avLst/>
          </a:prstGeom>
          <a:ln>
            <a:noFill/>
          </a:ln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</a:rPr>
              <a:t>Interactively coordinate proactive e-commerce via process centric "outside the box" thinking. Completely pursue scalable charity event to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</a:rPr>
              <a:t>bes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</a:rPr>
              <a:t> success. Collaboratively administrate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</a:rPr>
              <a:t>empowe</a:t>
            </a:r>
            <a:endParaRPr lang="en-US" sz="900" dirty="0">
              <a:solidFill>
                <a:schemeClr val="tx2">
                  <a:lumMod val="50000"/>
                </a:schemeClr>
              </a:solidFill>
              <a:latin typeface="Poppins Light" panose="00000400000000000000" pitchFamily="2" charset="0"/>
              <a:ea typeface="Open Sans" panose="020B0606030504020204" pitchFamily="34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12" name="Oval 11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" name="Group 13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15" name="Right Triangle 14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ight Triangle 15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" name="Group 16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18" name="Right Triangle 17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ight Triangle 21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26" name="Group 25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27" name="Chevron 26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29" name="Chevron 28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0" name="Chevron 29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Chevron 30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2" name="Chevron 31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6" name="Chevron 35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7" name="Chevron 36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8" name="Chevron 37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9" name="Chevron 38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0" name="Chevron 39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42" name="Chevron 41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3" name="Chevron 42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4" name="Chevron 43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5" name="Chevron 44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6" name="Chevron 45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7" name="Chevron 46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8" name="Chevron 47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9" name="Chevron 48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0" name="Chevron 49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1" name="Chevron 50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55" name="TextBox 54"/>
          <p:cNvSpPr txBox="1"/>
          <p:nvPr/>
        </p:nvSpPr>
        <p:spPr>
          <a:xfrm>
            <a:off x="2795125" y="855728"/>
            <a:ext cx="6945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ALL OF THE</a:t>
            </a:r>
            <a:r>
              <a:rPr lang="en-US" sz="36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3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INFO GRAPHIC</a:t>
            </a:r>
          </a:p>
        </p:txBody>
      </p:sp>
      <p:sp>
        <p:nvSpPr>
          <p:cNvPr id="56" name="Rectangle: Rounded Corners 7">
            <a:extLst>
              <a:ext uri="{FF2B5EF4-FFF2-40B4-BE49-F238E27FC236}">
                <a16:creationId xmlns:a16="http://schemas.microsoft.com/office/drawing/2014/main" id="{1EC841A6-DB9D-4EC4-AD99-D9C53533550F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57" name="Rectangle: Rounded Corners 8">
            <a:extLst>
              <a:ext uri="{FF2B5EF4-FFF2-40B4-BE49-F238E27FC236}">
                <a16:creationId xmlns:a16="http://schemas.microsoft.com/office/drawing/2014/main" id="{9662F5FB-3BCF-43B2-847B-C9B8047868CC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8" name="Rectangle: Rounded Corners 8">
            <a:extLst>
              <a:ext uri="{FF2B5EF4-FFF2-40B4-BE49-F238E27FC236}">
                <a16:creationId xmlns:a16="http://schemas.microsoft.com/office/drawing/2014/main" id="{78309B14-0D06-4D00-919A-3D2A30F1B186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448757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97E0E329-C4E9-4898-B6EE-0CD0044D77B4}"/>
              </a:ext>
            </a:extLst>
          </p:cNvPr>
          <p:cNvSpPr/>
          <p:nvPr/>
        </p:nvSpPr>
        <p:spPr>
          <a:xfrm flipV="1">
            <a:off x="1352843" y="2491188"/>
            <a:ext cx="2522075" cy="187562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latin typeface="Poppins Light" panose="00000400000000000000" pitchFamily="2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0CEDCB9-C267-49B0-B7C1-AEC9AFD09AE9}"/>
              </a:ext>
            </a:extLst>
          </p:cNvPr>
          <p:cNvSpPr/>
          <p:nvPr/>
        </p:nvSpPr>
        <p:spPr>
          <a:xfrm>
            <a:off x="1502700" y="2727822"/>
            <a:ext cx="2222362" cy="646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70</a:t>
            </a:r>
            <a:r>
              <a:rPr lang="en-US" sz="3600" baseline="300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%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2A0DD15-59EE-4B54-9C0C-0C9F3FB4014F}"/>
              </a:ext>
            </a:extLst>
          </p:cNvPr>
          <p:cNvSpPr/>
          <p:nvPr/>
        </p:nvSpPr>
        <p:spPr>
          <a:xfrm>
            <a:off x="1352844" y="3242950"/>
            <a:ext cx="2522074" cy="3365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 wonderful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599B986-0FCD-4808-895A-6FF15A1D4BDC}"/>
              </a:ext>
            </a:extLst>
          </p:cNvPr>
          <p:cNvSpPr/>
          <p:nvPr/>
        </p:nvSpPr>
        <p:spPr>
          <a:xfrm flipV="1">
            <a:off x="4823448" y="2491188"/>
            <a:ext cx="2522075" cy="187562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latin typeface="Poppins Light" panose="00000400000000000000" pitchFamily="2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EDDAFE1-D4FF-4914-8908-A49E055E9A6C}"/>
              </a:ext>
            </a:extLst>
          </p:cNvPr>
          <p:cNvSpPr/>
          <p:nvPr/>
        </p:nvSpPr>
        <p:spPr>
          <a:xfrm>
            <a:off x="4973305" y="2727822"/>
            <a:ext cx="2222362" cy="646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sz="3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50</a:t>
            </a:r>
            <a:r>
              <a:rPr lang="en-US" sz="3600" baseline="300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%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6E9A36C-9CD6-4E83-8DDA-0FC6E54201E7}"/>
              </a:ext>
            </a:extLst>
          </p:cNvPr>
          <p:cNvSpPr/>
          <p:nvPr/>
        </p:nvSpPr>
        <p:spPr>
          <a:xfrm>
            <a:off x="4823449" y="3242950"/>
            <a:ext cx="2522074" cy="3365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 wonderful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174A573-6C96-418D-A662-819C3A8A5001}"/>
              </a:ext>
            </a:extLst>
          </p:cNvPr>
          <p:cNvSpPr/>
          <p:nvPr/>
        </p:nvSpPr>
        <p:spPr>
          <a:xfrm flipV="1">
            <a:off x="8292525" y="2491188"/>
            <a:ext cx="2522075" cy="187562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latin typeface="Poppins Light" panose="00000400000000000000" pitchFamily="2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CFC3AFF-DAD7-463E-AEBB-405B64A08DE5}"/>
              </a:ext>
            </a:extLst>
          </p:cNvPr>
          <p:cNvSpPr/>
          <p:nvPr/>
        </p:nvSpPr>
        <p:spPr>
          <a:xfrm>
            <a:off x="8254555" y="2812439"/>
            <a:ext cx="2830244" cy="646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sz="3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60</a:t>
            </a:r>
            <a:r>
              <a:rPr lang="en-US" sz="3600" baseline="300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%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DABD510-CD03-4651-A538-493A435D06F9}"/>
              </a:ext>
            </a:extLst>
          </p:cNvPr>
          <p:cNvSpPr/>
          <p:nvPr/>
        </p:nvSpPr>
        <p:spPr>
          <a:xfrm>
            <a:off x="8063709" y="3327567"/>
            <a:ext cx="3211936" cy="3365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 wonderful</a:t>
            </a:r>
          </a:p>
        </p:txBody>
      </p:sp>
      <p:cxnSp>
        <p:nvCxnSpPr>
          <p:cNvPr id="4" name="Connector: Elbow 3">
            <a:extLst>
              <a:ext uri="{FF2B5EF4-FFF2-40B4-BE49-F238E27FC236}">
                <a16:creationId xmlns:a16="http://schemas.microsoft.com/office/drawing/2014/main" id="{F08742FD-3181-4222-88FA-3FD71916670E}"/>
              </a:ext>
            </a:extLst>
          </p:cNvPr>
          <p:cNvCxnSpPr>
            <a:cxnSpLocks/>
          </p:cNvCxnSpPr>
          <p:nvPr/>
        </p:nvCxnSpPr>
        <p:spPr>
          <a:xfrm>
            <a:off x="3874918" y="3166210"/>
            <a:ext cx="944302" cy="525580"/>
          </a:xfrm>
          <a:prstGeom prst="bentConnector3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or: Elbow 38">
            <a:extLst>
              <a:ext uri="{FF2B5EF4-FFF2-40B4-BE49-F238E27FC236}">
                <a16:creationId xmlns:a16="http://schemas.microsoft.com/office/drawing/2014/main" id="{E274F7EB-3CB2-4DA0-AE79-7B3930BCE91A}"/>
              </a:ext>
            </a:extLst>
          </p:cNvPr>
          <p:cNvCxnSpPr>
            <a:cxnSpLocks/>
          </p:cNvCxnSpPr>
          <p:nvPr/>
        </p:nvCxnSpPr>
        <p:spPr>
          <a:xfrm>
            <a:off x="7348223" y="3213110"/>
            <a:ext cx="944302" cy="573078"/>
          </a:xfrm>
          <a:prstGeom prst="bentConnector3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0">
            <a:extLst>
              <a:ext uri="{FF2B5EF4-FFF2-40B4-BE49-F238E27FC236}">
                <a16:creationId xmlns:a16="http://schemas.microsoft.com/office/drawing/2014/main" id="{6D3F9CFF-2CBD-4FE7-B12B-DBFA63C3CE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83196" y="5041834"/>
            <a:ext cx="9627704" cy="733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Lato Light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Lato Light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Lato Light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9pPr>
          </a:lstStyle>
          <a:p>
            <a:pPr algn="ctr">
              <a:lnSpc>
                <a:spcPct val="130000"/>
              </a:lnSpc>
              <a:spcBef>
                <a:spcPct val="0"/>
              </a:spcBef>
              <a:buNone/>
            </a:pPr>
            <a:r>
              <a:rPr lang="pt-BR" altLang="id-ID" sz="1100" dirty="0">
                <a:latin typeface="Poppins Light" panose="00000400000000000000" pitchFamily="2" charset="0"/>
                <a:ea typeface="MS PGothic" panose="020B0600070205080204" pitchFamily="34" charset="-128"/>
                <a:cs typeface="Poppins Light" panose="00000400000000000000" pitchFamily="2" charset="0"/>
              </a:rPr>
              <a:t>Lorem ipsum dolor sit amet, consectetur adipiscing elit. Aliquam tincidunt ante nec sem congue conva ornare ante Lorem</a:t>
            </a:r>
            <a:r>
              <a:rPr lang="id-ID" altLang="id-ID" sz="1100" dirty="0">
                <a:latin typeface="Poppins Light" panose="00000400000000000000" pitchFamily="2" charset="0"/>
                <a:ea typeface="MS PGothic" panose="020B0600070205080204" pitchFamily="34" charset="-128"/>
                <a:cs typeface="Poppins Light" panose="00000400000000000000" pitchFamily="2" charset="0"/>
              </a:rPr>
              <a:t> </a:t>
            </a:r>
            <a:r>
              <a:rPr lang="pt-BR" altLang="id-ID" sz="1100" dirty="0">
                <a:latin typeface="Poppins Light" panose="00000400000000000000" pitchFamily="2" charset="0"/>
                <a:ea typeface="MS PGothic" panose="020B0600070205080204" pitchFamily="34" charset="-128"/>
                <a:cs typeface="Poppins Light" panose="00000400000000000000" pitchFamily="2" charset="0"/>
              </a:rPr>
              <a:t>dolor sit amet, consectetur adipiscing elit. Aliquam tincidunt ante nec sem congue conva ornare nec sem congue conva ornare ante Lorem</a:t>
            </a:r>
            <a:r>
              <a:rPr lang="id-ID" altLang="id-ID" sz="1100" dirty="0">
                <a:latin typeface="Poppins Light" panose="00000400000000000000" pitchFamily="2" charset="0"/>
                <a:ea typeface="MS PGothic" panose="020B0600070205080204" pitchFamily="34" charset="-128"/>
                <a:cs typeface="Poppins Light" panose="00000400000000000000" pitchFamily="2" charset="0"/>
              </a:rPr>
              <a:t> </a:t>
            </a:r>
            <a:r>
              <a:rPr lang="pt-BR" altLang="id-ID" sz="1100" dirty="0">
                <a:latin typeface="Poppins Light" panose="00000400000000000000" pitchFamily="2" charset="0"/>
                <a:ea typeface="MS PGothic" panose="020B0600070205080204" pitchFamily="34" charset="-128"/>
                <a:cs typeface="Poppins Light" panose="00000400000000000000" pitchFamily="2" charset="0"/>
              </a:rPr>
              <a:t>dolor sit amet, consectetur adipiscing elit. Aliquam tincidunt ante nec sem congue conva ornare </a:t>
            </a:r>
            <a:endParaRPr lang="en-US" altLang="id-ID" sz="1100" dirty="0">
              <a:latin typeface="Poppins Light" panose="00000400000000000000" pitchFamily="2" charset="0"/>
              <a:ea typeface="MS PGothic" panose="020B0600070205080204" pitchFamily="34" charset="-128"/>
              <a:cs typeface="Poppins Light" panose="00000400000000000000" pitchFamily="2" charset="0"/>
            </a:endParaRPr>
          </a:p>
        </p:txBody>
      </p:sp>
      <p:sp>
        <p:nvSpPr>
          <p:cNvPr id="41" name="TextBox 30">
            <a:extLst>
              <a:ext uri="{FF2B5EF4-FFF2-40B4-BE49-F238E27FC236}">
                <a16:creationId xmlns:a16="http://schemas.microsoft.com/office/drawing/2014/main" id="{B5C9109D-B38B-4101-BD06-901ACE862F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98635" y="3576567"/>
            <a:ext cx="2230492" cy="513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Lato Light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Lato Light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Lato Light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9pPr>
          </a:lstStyle>
          <a:p>
            <a:pPr algn="ctr">
              <a:lnSpc>
                <a:spcPct val="130000"/>
              </a:lnSpc>
              <a:spcBef>
                <a:spcPct val="0"/>
              </a:spcBef>
              <a:buNone/>
            </a:pPr>
            <a:r>
              <a:rPr lang="pt-BR" altLang="id-ID" sz="1100" dirty="0">
                <a:solidFill>
                  <a:schemeClr val="bg1"/>
                </a:solidFill>
                <a:latin typeface="Poppins Light" panose="00000400000000000000" pitchFamily="2" charset="0"/>
                <a:ea typeface="MS PGothic" panose="020B0600070205080204" pitchFamily="34" charset="-128"/>
                <a:cs typeface="Poppins Light" panose="00000400000000000000" pitchFamily="2" charset="0"/>
              </a:rPr>
              <a:t>Lorem ipsum dolor sit amet, consectetur adipiscing</a:t>
            </a:r>
            <a:endParaRPr lang="en-US" altLang="id-ID" sz="1100" dirty="0">
              <a:solidFill>
                <a:schemeClr val="bg1"/>
              </a:solidFill>
              <a:latin typeface="Poppins Light" panose="00000400000000000000" pitchFamily="2" charset="0"/>
              <a:ea typeface="MS PGothic" panose="020B0600070205080204" pitchFamily="34" charset="-128"/>
              <a:cs typeface="Poppins Light" panose="00000400000000000000" pitchFamily="2" charset="0"/>
            </a:endParaRPr>
          </a:p>
        </p:txBody>
      </p:sp>
      <p:sp>
        <p:nvSpPr>
          <p:cNvPr id="42" name="TextBox 30">
            <a:extLst>
              <a:ext uri="{FF2B5EF4-FFF2-40B4-BE49-F238E27FC236}">
                <a16:creationId xmlns:a16="http://schemas.microsoft.com/office/drawing/2014/main" id="{0903AB77-4D95-457F-ACBA-D7D6A8B194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80754" y="3584361"/>
            <a:ext cx="2230492" cy="513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Lato Light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Lato Light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Lato Light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9pPr>
          </a:lstStyle>
          <a:p>
            <a:pPr algn="ctr">
              <a:lnSpc>
                <a:spcPct val="130000"/>
              </a:lnSpc>
              <a:spcBef>
                <a:spcPct val="0"/>
              </a:spcBef>
              <a:buNone/>
            </a:pPr>
            <a:r>
              <a:rPr lang="pt-BR" altLang="id-ID" sz="1100" dirty="0">
                <a:solidFill>
                  <a:schemeClr val="bg1"/>
                </a:solidFill>
                <a:latin typeface="Poppins Light" panose="00000400000000000000" pitchFamily="2" charset="0"/>
                <a:ea typeface="MS PGothic" panose="020B0600070205080204" pitchFamily="34" charset="-128"/>
                <a:cs typeface="Poppins Light" panose="00000400000000000000" pitchFamily="2" charset="0"/>
              </a:rPr>
              <a:t>Lorem ipsum dolor sit amet, consectetur adipiscing</a:t>
            </a:r>
            <a:endParaRPr lang="en-US" altLang="id-ID" sz="1100" dirty="0">
              <a:solidFill>
                <a:schemeClr val="bg1"/>
              </a:solidFill>
              <a:latin typeface="Poppins Light" panose="00000400000000000000" pitchFamily="2" charset="0"/>
              <a:ea typeface="MS PGothic" panose="020B0600070205080204" pitchFamily="34" charset="-128"/>
              <a:cs typeface="Poppins Light" panose="00000400000000000000" pitchFamily="2" charset="0"/>
            </a:endParaRPr>
          </a:p>
        </p:txBody>
      </p:sp>
      <p:sp>
        <p:nvSpPr>
          <p:cNvPr id="43" name="TextBox 30">
            <a:extLst>
              <a:ext uri="{FF2B5EF4-FFF2-40B4-BE49-F238E27FC236}">
                <a16:creationId xmlns:a16="http://schemas.microsoft.com/office/drawing/2014/main" id="{8B04D106-BFDA-4D0F-A3B7-712561D1E7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62873" y="3592155"/>
            <a:ext cx="2230492" cy="513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Lato Light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Lato Light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Lato Light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9pPr>
          </a:lstStyle>
          <a:p>
            <a:pPr algn="ctr">
              <a:lnSpc>
                <a:spcPct val="130000"/>
              </a:lnSpc>
              <a:spcBef>
                <a:spcPct val="0"/>
              </a:spcBef>
              <a:buNone/>
            </a:pPr>
            <a:r>
              <a:rPr lang="pt-BR" altLang="id-ID" sz="1100" dirty="0">
                <a:solidFill>
                  <a:schemeClr val="bg1"/>
                </a:solidFill>
                <a:latin typeface="Poppins Light" panose="00000400000000000000" pitchFamily="2" charset="0"/>
                <a:ea typeface="MS PGothic" panose="020B0600070205080204" pitchFamily="34" charset="-128"/>
                <a:cs typeface="Poppins Light" panose="00000400000000000000" pitchFamily="2" charset="0"/>
              </a:rPr>
              <a:t>Lorem ipsum dolor sit amet, consectetur adipiscing</a:t>
            </a:r>
            <a:endParaRPr lang="en-US" altLang="id-ID" sz="1100" dirty="0">
              <a:solidFill>
                <a:schemeClr val="bg1"/>
              </a:solidFill>
              <a:latin typeface="Poppins Light" panose="00000400000000000000" pitchFamily="2" charset="0"/>
              <a:ea typeface="MS PGothic" panose="020B0600070205080204" pitchFamily="34" charset="-128"/>
              <a:cs typeface="Poppins Light" panose="00000400000000000000" pitchFamily="2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21" name="Oval 20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6" name="Group 25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29" name="Right Triangle 28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ight Triangle 29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1" name="Group 30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32" name="Right Triangle 31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ight Triangle 32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35" name="Group 34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36" name="Chevron 35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7" name="Chevron 36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8" name="Chevron 37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4" name="Chevron 43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5" name="Chevron 44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6" name="Chevron 45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7" name="Chevron 46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8" name="Chevron 47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9" name="Chevron 48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0" name="Chevron 49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52" name="Chevron 51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3" name="Chevron 52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4" name="Chevron 53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5" name="Chevron 54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6" name="Chevron 55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7" name="Chevron 56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8" name="Chevron 57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9" name="Chevron 58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0" name="Chevron 59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1" name="Chevron 60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65" name="TextBox 64"/>
          <p:cNvSpPr txBox="1"/>
          <p:nvPr/>
        </p:nvSpPr>
        <p:spPr>
          <a:xfrm>
            <a:off x="2795125" y="855728"/>
            <a:ext cx="6945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ALL OF THE</a:t>
            </a:r>
            <a:r>
              <a:rPr lang="en-US" sz="36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3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INFO GRAPHIC</a:t>
            </a:r>
          </a:p>
        </p:txBody>
      </p:sp>
      <p:sp>
        <p:nvSpPr>
          <p:cNvPr id="66" name="Rectangle: Rounded Corners 7">
            <a:extLst>
              <a:ext uri="{FF2B5EF4-FFF2-40B4-BE49-F238E27FC236}">
                <a16:creationId xmlns:a16="http://schemas.microsoft.com/office/drawing/2014/main" id="{9B5C3F19-AEE8-4522-920B-29727C065A56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67" name="Rectangle: Rounded Corners 8">
            <a:extLst>
              <a:ext uri="{FF2B5EF4-FFF2-40B4-BE49-F238E27FC236}">
                <a16:creationId xmlns:a16="http://schemas.microsoft.com/office/drawing/2014/main" id="{E9BC6EF2-6EFD-4A01-B087-BE56E81CD910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8" name="Rectangle: Rounded Corners 8">
            <a:extLst>
              <a:ext uri="{FF2B5EF4-FFF2-40B4-BE49-F238E27FC236}">
                <a16:creationId xmlns:a16="http://schemas.microsoft.com/office/drawing/2014/main" id="{3B98ADFE-F0E7-4A74-A559-AD9948F14859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9181874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28732">
            <a:extLst>
              <a:ext uri="{FF2B5EF4-FFF2-40B4-BE49-F238E27FC236}">
                <a16:creationId xmlns:a16="http://schemas.microsoft.com/office/drawing/2014/main" id="{FC86F5F7-4FE8-4838-8CB5-03522BBA55DE}"/>
              </a:ext>
            </a:extLst>
          </p:cNvPr>
          <p:cNvSpPr/>
          <p:nvPr/>
        </p:nvSpPr>
        <p:spPr>
          <a:xfrm>
            <a:off x="1987853" y="5470810"/>
            <a:ext cx="1269022" cy="13949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094" y="0"/>
                </a:moveTo>
                <a:lnTo>
                  <a:pt x="0" y="3038"/>
                </a:lnTo>
                <a:lnTo>
                  <a:pt x="0" y="21600"/>
                </a:lnTo>
                <a:lnTo>
                  <a:pt x="17886" y="21600"/>
                </a:lnTo>
                <a:lnTo>
                  <a:pt x="21600" y="21596"/>
                </a:lnTo>
                <a:lnTo>
                  <a:pt x="21600" y="0"/>
                </a:lnTo>
                <a:cubicBezTo>
                  <a:pt x="21600" y="0"/>
                  <a:pt x="5094" y="0"/>
                  <a:pt x="509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</a:gradFill>
          <a:ln w="12700" cap="flat">
            <a:noFill/>
            <a:miter lim="400000"/>
          </a:ln>
          <a:effectLst/>
        </p:spPr>
        <p:txBody>
          <a:bodyPr wrap="square" lIns="30434" tIns="30434" rIns="30434" bIns="30434" numCol="1" anchor="ctr">
            <a:noAutofit/>
          </a:bodyPr>
          <a:lstStyle/>
          <a:p>
            <a:pPr defTabSz="36518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396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6" name="Shape 28733">
            <a:extLst>
              <a:ext uri="{FF2B5EF4-FFF2-40B4-BE49-F238E27FC236}">
                <a16:creationId xmlns:a16="http://schemas.microsoft.com/office/drawing/2014/main" id="{287AF713-25F0-43DA-A521-A57A37BB8EC8}"/>
              </a:ext>
            </a:extLst>
          </p:cNvPr>
          <p:cNvSpPr/>
          <p:nvPr/>
        </p:nvSpPr>
        <p:spPr>
          <a:xfrm>
            <a:off x="3039222" y="5470810"/>
            <a:ext cx="218176" cy="13949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3038"/>
                </a:lnTo>
                <a:lnTo>
                  <a:pt x="21600" y="0"/>
                </a:lnTo>
                <a:lnTo>
                  <a:pt x="21600" y="21596"/>
                </a:lnTo>
                <a:lnTo>
                  <a:pt x="0" y="21600"/>
                </a:lnTo>
              </a:path>
            </a:pathLst>
          </a:custGeom>
          <a:solidFill>
            <a:srgbClr val="000000">
              <a:alpha val="44596"/>
            </a:srgbClr>
          </a:solidFill>
          <a:ln w="12700" cap="flat">
            <a:noFill/>
            <a:miter lim="400000"/>
          </a:ln>
          <a:effectLst/>
        </p:spPr>
        <p:txBody>
          <a:bodyPr wrap="square" lIns="30434" tIns="30434" rIns="30434" bIns="30434" numCol="1" anchor="ctr">
            <a:noAutofit/>
          </a:bodyPr>
          <a:lstStyle/>
          <a:p>
            <a:pPr defTabSz="36518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396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7" name="Shape 28734">
            <a:extLst>
              <a:ext uri="{FF2B5EF4-FFF2-40B4-BE49-F238E27FC236}">
                <a16:creationId xmlns:a16="http://schemas.microsoft.com/office/drawing/2014/main" id="{0B82F4C6-347A-4D32-A561-BDC16D08B0D4}"/>
              </a:ext>
            </a:extLst>
          </p:cNvPr>
          <p:cNvSpPr/>
          <p:nvPr/>
        </p:nvSpPr>
        <p:spPr>
          <a:xfrm>
            <a:off x="1987853" y="5470810"/>
            <a:ext cx="1269022" cy="1962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5094" y="0"/>
                </a:lnTo>
                <a:lnTo>
                  <a:pt x="0" y="21600"/>
                </a:lnTo>
                <a:lnTo>
                  <a:pt x="17886" y="21600"/>
                </a:lnTo>
                <a:cubicBezTo>
                  <a:pt x="17886" y="21600"/>
                  <a:pt x="21600" y="0"/>
                  <a:pt x="21600" y="0"/>
                </a:cubicBezTo>
                <a:close/>
              </a:path>
            </a:pathLst>
          </a:custGeom>
          <a:solidFill>
            <a:srgbClr val="000000">
              <a:alpha val="20000"/>
            </a:srgbClr>
          </a:solidFill>
          <a:ln w="12700" cap="flat">
            <a:noFill/>
            <a:miter lim="400000"/>
          </a:ln>
          <a:effectLst/>
        </p:spPr>
        <p:txBody>
          <a:bodyPr wrap="square" lIns="30434" tIns="30434" rIns="30434" bIns="30434" numCol="1" anchor="ctr">
            <a:noAutofit/>
          </a:bodyPr>
          <a:lstStyle/>
          <a:p>
            <a:pPr defTabSz="36518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396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9" name="Shape 28740">
            <a:extLst>
              <a:ext uri="{FF2B5EF4-FFF2-40B4-BE49-F238E27FC236}">
                <a16:creationId xmlns:a16="http://schemas.microsoft.com/office/drawing/2014/main" id="{22836986-1B39-4A6B-8078-D14107A16AEC}"/>
              </a:ext>
            </a:extLst>
          </p:cNvPr>
          <p:cNvSpPr/>
          <p:nvPr/>
        </p:nvSpPr>
        <p:spPr>
          <a:xfrm>
            <a:off x="7265866" y="4410433"/>
            <a:ext cx="1668737" cy="24473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060" y="0"/>
                </a:moveTo>
                <a:lnTo>
                  <a:pt x="0" y="0"/>
                </a:lnTo>
                <a:lnTo>
                  <a:pt x="0" y="21597"/>
                </a:lnTo>
                <a:lnTo>
                  <a:pt x="4039" y="21600"/>
                </a:lnTo>
                <a:lnTo>
                  <a:pt x="21600" y="21600"/>
                </a:lnTo>
                <a:lnTo>
                  <a:pt x="21600" y="2476"/>
                </a:lnTo>
                <a:cubicBezTo>
                  <a:pt x="21600" y="2476"/>
                  <a:pt x="16060" y="0"/>
                  <a:pt x="16060" y="0"/>
                </a:cubicBez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4">
                  <a:lumMod val="75000"/>
                </a:schemeClr>
              </a:gs>
            </a:gsLst>
            <a:lin ang="5400000" scaled="1"/>
          </a:gradFill>
          <a:ln w="12700" cap="flat">
            <a:noFill/>
            <a:miter lim="400000"/>
          </a:ln>
          <a:effectLst/>
        </p:spPr>
        <p:txBody>
          <a:bodyPr wrap="square" lIns="30434" tIns="30434" rIns="30434" bIns="30434" numCol="1" anchor="ctr">
            <a:noAutofit/>
          </a:bodyPr>
          <a:lstStyle/>
          <a:p>
            <a:pPr defTabSz="36518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396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0" name="Shape 28741">
            <a:extLst>
              <a:ext uri="{FF2B5EF4-FFF2-40B4-BE49-F238E27FC236}">
                <a16:creationId xmlns:a16="http://schemas.microsoft.com/office/drawing/2014/main" id="{76258CD6-1264-4E01-BAC5-8CDB1973FA91}"/>
              </a:ext>
            </a:extLst>
          </p:cNvPr>
          <p:cNvSpPr/>
          <p:nvPr/>
        </p:nvSpPr>
        <p:spPr>
          <a:xfrm>
            <a:off x="7265866" y="4410433"/>
            <a:ext cx="312015" cy="24473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21600" y="2476"/>
                </a:lnTo>
                <a:lnTo>
                  <a:pt x="0" y="0"/>
                </a:lnTo>
                <a:lnTo>
                  <a:pt x="0" y="21597"/>
                </a:lnTo>
                <a:lnTo>
                  <a:pt x="21600" y="21600"/>
                </a:lnTo>
              </a:path>
            </a:pathLst>
          </a:custGeom>
          <a:solidFill>
            <a:srgbClr val="000000">
              <a:alpha val="44596"/>
            </a:srgbClr>
          </a:solidFill>
          <a:ln w="12700" cap="flat">
            <a:noFill/>
            <a:miter lim="400000"/>
          </a:ln>
          <a:effectLst/>
        </p:spPr>
        <p:txBody>
          <a:bodyPr wrap="square" lIns="30434" tIns="30434" rIns="30434" bIns="30434" numCol="1" anchor="ctr">
            <a:noAutofit/>
          </a:bodyPr>
          <a:lstStyle/>
          <a:p>
            <a:pPr defTabSz="36518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396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1" name="Shape 28742">
            <a:extLst>
              <a:ext uri="{FF2B5EF4-FFF2-40B4-BE49-F238E27FC236}">
                <a16:creationId xmlns:a16="http://schemas.microsoft.com/office/drawing/2014/main" id="{93F9743C-2749-4F41-BC00-28699002F1F7}"/>
              </a:ext>
            </a:extLst>
          </p:cNvPr>
          <p:cNvSpPr/>
          <p:nvPr/>
        </p:nvSpPr>
        <p:spPr>
          <a:xfrm>
            <a:off x="7265866" y="4410433"/>
            <a:ext cx="1668737" cy="2805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6060" y="0"/>
                </a:lnTo>
                <a:lnTo>
                  <a:pt x="21600" y="21600"/>
                </a:lnTo>
                <a:lnTo>
                  <a:pt x="4039" y="21600"/>
                </a:lnTo>
                <a:cubicBezTo>
                  <a:pt x="4039" y="21600"/>
                  <a:pt x="0" y="0"/>
                  <a:pt x="0" y="0"/>
                </a:cubicBezTo>
                <a:close/>
              </a:path>
            </a:pathLst>
          </a:custGeom>
          <a:solidFill>
            <a:srgbClr val="000000">
              <a:alpha val="20000"/>
            </a:srgbClr>
          </a:solidFill>
          <a:ln w="12700" cap="flat">
            <a:noFill/>
            <a:miter lim="400000"/>
          </a:ln>
          <a:effectLst/>
        </p:spPr>
        <p:txBody>
          <a:bodyPr wrap="square" lIns="30434" tIns="30434" rIns="30434" bIns="30434" numCol="1" anchor="ctr">
            <a:noAutofit/>
          </a:bodyPr>
          <a:lstStyle/>
          <a:p>
            <a:pPr defTabSz="36518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396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6" name="Shape 28744">
            <a:extLst>
              <a:ext uri="{FF2B5EF4-FFF2-40B4-BE49-F238E27FC236}">
                <a16:creationId xmlns:a16="http://schemas.microsoft.com/office/drawing/2014/main" id="{13020D1C-2974-4FC7-A157-C8D7C10CE37A}"/>
              </a:ext>
            </a:extLst>
          </p:cNvPr>
          <p:cNvSpPr/>
          <p:nvPr/>
        </p:nvSpPr>
        <p:spPr>
          <a:xfrm>
            <a:off x="3250907" y="4418823"/>
            <a:ext cx="1668733" cy="24473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540" y="0"/>
                </a:moveTo>
                <a:lnTo>
                  <a:pt x="0" y="2476"/>
                </a:lnTo>
                <a:lnTo>
                  <a:pt x="0" y="21600"/>
                </a:lnTo>
                <a:lnTo>
                  <a:pt x="17561" y="21600"/>
                </a:lnTo>
                <a:lnTo>
                  <a:pt x="21600" y="21597"/>
                </a:lnTo>
                <a:lnTo>
                  <a:pt x="21600" y="0"/>
                </a:lnTo>
                <a:cubicBezTo>
                  <a:pt x="21600" y="0"/>
                  <a:pt x="5540" y="0"/>
                  <a:pt x="5540" y="0"/>
                </a:cubicBez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5400000" scaled="1"/>
          </a:gradFill>
          <a:ln w="12700" cap="flat">
            <a:noFill/>
            <a:miter lim="400000"/>
          </a:ln>
          <a:effectLst/>
        </p:spPr>
        <p:txBody>
          <a:bodyPr wrap="square" lIns="30434" tIns="30434" rIns="30434" bIns="30434" numCol="1" anchor="ctr">
            <a:noAutofit/>
          </a:bodyPr>
          <a:lstStyle/>
          <a:p>
            <a:pPr defTabSz="36518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396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7" name="Shape 28745">
            <a:extLst>
              <a:ext uri="{FF2B5EF4-FFF2-40B4-BE49-F238E27FC236}">
                <a16:creationId xmlns:a16="http://schemas.microsoft.com/office/drawing/2014/main" id="{319B3D93-66FA-476A-9D97-1D06D2B6793E}"/>
              </a:ext>
            </a:extLst>
          </p:cNvPr>
          <p:cNvSpPr/>
          <p:nvPr/>
        </p:nvSpPr>
        <p:spPr>
          <a:xfrm>
            <a:off x="4605691" y="4418823"/>
            <a:ext cx="312015" cy="24473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2476"/>
                </a:lnTo>
                <a:lnTo>
                  <a:pt x="21600" y="0"/>
                </a:lnTo>
                <a:lnTo>
                  <a:pt x="21600" y="21597"/>
                </a:lnTo>
                <a:lnTo>
                  <a:pt x="0" y="21600"/>
                </a:lnTo>
              </a:path>
            </a:pathLst>
          </a:custGeom>
          <a:solidFill>
            <a:srgbClr val="000000">
              <a:alpha val="44596"/>
            </a:srgbClr>
          </a:solidFill>
          <a:ln w="12700" cap="flat">
            <a:noFill/>
            <a:miter lim="400000"/>
          </a:ln>
          <a:effectLst/>
        </p:spPr>
        <p:txBody>
          <a:bodyPr wrap="square" lIns="30434" tIns="30434" rIns="30434" bIns="30434" numCol="1" anchor="ctr">
            <a:noAutofit/>
          </a:bodyPr>
          <a:lstStyle/>
          <a:p>
            <a:pPr defTabSz="36518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396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8" name="Shape 28746">
            <a:extLst>
              <a:ext uri="{FF2B5EF4-FFF2-40B4-BE49-F238E27FC236}">
                <a16:creationId xmlns:a16="http://schemas.microsoft.com/office/drawing/2014/main" id="{C8F122CB-E828-48ED-A23F-EC094EBE23AD}"/>
              </a:ext>
            </a:extLst>
          </p:cNvPr>
          <p:cNvSpPr/>
          <p:nvPr/>
        </p:nvSpPr>
        <p:spPr>
          <a:xfrm>
            <a:off x="3250907" y="4418823"/>
            <a:ext cx="1668733" cy="2805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5540" y="0"/>
                </a:lnTo>
                <a:lnTo>
                  <a:pt x="0" y="21600"/>
                </a:lnTo>
                <a:lnTo>
                  <a:pt x="17561" y="21600"/>
                </a:lnTo>
                <a:cubicBezTo>
                  <a:pt x="17561" y="21600"/>
                  <a:pt x="21600" y="0"/>
                  <a:pt x="21600" y="0"/>
                </a:cubicBezTo>
                <a:close/>
              </a:path>
            </a:pathLst>
          </a:custGeom>
          <a:solidFill>
            <a:srgbClr val="000000">
              <a:alpha val="20000"/>
            </a:srgbClr>
          </a:solidFill>
          <a:ln w="12700" cap="flat">
            <a:noFill/>
            <a:miter lim="400000"/>
          </a:ln>
          <a:effectLst/>
        </p:spPr>
        <p:txBody>
          <a:bodyPr wrap="square" lIns="30434" tIns="30434" rIns="30434" bIns="30434" numCol="1" anchor="ctr">
            <a:noAutofit/>
          </a:bodyPr>
          <a:lstStyle/>
          <a:p>
            <a:pPr defTabSz="36518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396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4" name="Shape 28748">
            <a:extLst>
              <a:ext uri="{FF2B5EF4-FFF2-40B4-BE49-F238E27FC236}">
                <a16:creationId xmlns:a16="http://schemas.microsoft.com/office/drawing/2014/main" id="{110B4EAC-0C58-449A-9A9C-C45003B9C31E}"/>
              </a:ext>
            </a:extLst>
          </p:cNvPr>
          <p:cNvSpPr/>
          <p:nvPr/>
        </p:nvSpPr>
        <p:spPr>
          <a:xfrm>
            <a:off x="4916163" y="3288738"/>
            <a:ext cx="2372108" cy="35692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903" y="0"/>
                </a:moveTo>
                <a:lnTo>
                  <a:pt x="2697" y="0"/>
                </a:lnTo>
                <a:lnTo>
                  <a:pt x="0" y="1876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1876"/>
                </a:lnTo>
                <a:cubicBezTo>
                  <a:pt x="21600" y="1876"/>
                  <a:pt x="18903" y="0"/>
                  <a:pt x="18903" y="0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5400000" scaled="1"/>
          </a:gradFill>
          <a:ln w="12700" cap="flat">
            <a:noFill/>
            <a:miter lim="400000"/>
          </a:ln>
          <a:effectLst/>
        </p:spPr>
        <p:txBody>
          <a:bodyPr wrap="square" lIns="30434" tIns="30434" rIns="30434" bIns="30434" numCol="1" anchor="ctr">
            <a:noAutofit/>
          </a:bodyPr>
          <a:lstStyle/>
          <a:p>
            <a:pPr defTabSz="36518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396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5" name="Shape 28749">
            <a:extLst>
              <a:ext uri="{FF2B5EF4-FFF2-40B4-BE49-F238E27FC236}">
                <a16:creationId xmlns:a16="http://schemas.microsoft.com/office/drawing/2014/main" id="{2F88BED4-1FAF-4A6C-B0C5-5B467A579B6F}"/>
              </a:ext>
            </a:extLst>
          </p:cNvPr>
          <p:cNvSpPr/>
          <p:nvPr/>
        </p:nvSpPr>
        <p:spPr>
          <a:xfrm>
            <a:off x="4916163" y="3288738"/>
            <a:ext cx="2372108" cy="3099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903" y="0"/>
                </a:moveTo>
                <a:lnTo>
                  <a:pt x="2697" y="0"/>
                </a:lnTo>
                <a:lnTo>
                  <a:pt x="0" y="21600"/>
                </a:lnTo>
                <a:lnTo>
                  <a:pt x="21600" y="21600"/>
                </a:lnTo>
                <a:cubicBezTo>
                  <a:pt x="21600" y="21600"/>
                  <a:pt x="18903" y="0"/>
                  <a:pt x="18903" y="0"/>
                </a:cubicBezTo>
                <a:close/>
              </a:path>
            </a:pathLst>
          </a:custGeom>
          <a:solidFill>
            <a:srgbClr val="000000">
              <a:alpha val="20000"/>
            </a:srgbClr>
          </a:solidFill>
          <a:ln w="12700" cap="flat">
            <a:noFill/>
            <a:miter lim="400000"/>
          </a:ln>
          <a:effectLst/>
        </p:spPr>
        <p:txBody>
          <a:bodyPr wrap="square" lIns="30434" tIns="30434" rIns="30434" bIns="30434" numCol="1" anchor="ctr">
            <a:noAutofit/>
          </a:bodyPr>
          <a:lstStyle/>
          <a:p>
            <a:pPr defTabSz="36518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396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2" name="Shape 28732">
            <a:extLst>
              <a:ext uri="{FF2B5EF4-FFF2-40B4-BE49-F238E27FC236}">
                <a16:creationId xmlns:a16="http://schemas.microsoft.com/office/drawing/2014/main" id="{CA3BB53A-3C31-4DEB-B2BB-858AE9A05C99}"/>
              </a:ext>
            </a:extLst>
          </p:cNvPr>
          <p:cNvSpPr/>
          <p:nvPr/>
        </p:nvSpPr>
        <p:spPr>
          <a:xfrm flipH="1">
            <a:off x="8935126" y="5462420"/>
            <a:ext cx="1269022" cy="13949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094" y="0"/>
                </a:moveTo>
                <a:lnTo>
                  <a:pt x="0" y="3038"/>
                </a:lnTo>
                <a:lnTo>
                  <a:pt x="0" y="21600"/>
                </a:lnTo>
                <a:lnTo>
                  <a:pt x="17886" y="21600"/>
                </a:lnTo>
                <a:lnTo>
                  <a:pt x="21600" y="21596"/>
                </a:lnTo>
                <a:lnTo>
                  <a:pt x="21600" y="0"/>
                </a:lnTo>
                <a:cubicBezTo>
                  <a:pt x="21600" y="0"/>
                  <a:pt x="5094" y="0"/>
                  <a:pt x="509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</a:gradFill>
          <a:ln w="12700" cap="flat">
            <a:noFill/>
            <a:miter lim="400000"/>
          </a:ln>
          <a:effectLst/>
        </p:spPr>
        <p:txBody>
          <a:bodyPr wrap="square" lIns="30434" tIns="30434" rIns="30434" bIns="30434" numCol="1" anchor="ctr">
            <a:noAutofit/>
          </a:bodyPr>
          <a:lstStyle/>
          <a:p>
            <a:pPr defTabSz="36518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396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3" name="Shape 28733">
            <a:extLst>
              <a:ext uri="{FF2B5EF4-FFF2-40B4-BE49-F238E27FC236}">
                <a16:creationId xmlns:a16="http://schemas.microsoft.com/office/drawing/2014/main" id="{D6E041A3-FAFF-473E-B315-087C081A849C}"/>
              </a:ext>
            </a:extLst>
          </p:cNvPr>
          <p:cNvSpPr/>
          <p:nvPr/>
        </p:nvSpPr>
        <p:spPr>
          <a:xfrm flipH="1">
            <a:off x="8934602" y="5462420"/>
            <a:ext cx="218176" cy="13949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3038"/>
                </a:lnTo>
                <a:lnTo>
                  <a:pt x="21600" y="0"/>
                </a:lnTo>
                <a:lnTo>
                  <a:pt x="21600" y="21596"/>
                </a:lnTo>
                <a:lnTo>
                  <a:pt x="0" y="21600"/>
                </a:lnTo>
              </a:path>
            </a:pathLst>
          </a:custGeom>
          <a:solidFill>
            <a:srgbClr val="000000">
              <a:alpha val="44596"/>
            </a:srgbClr>
          </a:solidFill>
          <a:ln w="12700" cap="flat">
            <a:noFill/>
            <a:miter lim="400000"/>
          </a:ln>
          <a:effectLst/>
        </p:spPr>
        <p:txBody>
          <a:bodyPr wrap="square" lIns="30434" tIns="30434" rIns="30434" bIns="30434" numCol="1" anchor="ctr">
            <a:noAutofit/>
          </a:bodyPr>
          <a:lstStyle/>
          <a:p>
            <a:pPr defTabSz="36518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396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4" name="Shape 28734">
            <a:extLst>
              <a:ext uri="{FF2B5EF4-FFF2-40B4-BE49-F238E27FC236}">
                <a16:creationId xmlns:a16="http://schemas.microsoft.com/office/drawing/2014/main" id="{C7DFB31B-5A48-440F-83E1-A1DD69697357}"/>
              </a:ext>
            </a:extLst>
          </p:cNvPr>
          <p:cNvSpPr/>
          <p:nvPr/>
        </p:nvSpPr>
        <p:spPr>
          <a:xfrm flipH="1">
            <a:off x="8935126" y="5462420"/>
            <a:ext cx="1269022" cy="1962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5094" y="0"/>
                </a:lnTo>
                <a:lnTo>
                  <a:pt x="0" y="21600"/>
                </a:lnTo>
                <a:lnTo>
                  <a:pt x="17886" y="21600"/>
                </a:lnTo>
                <a:cubicBezTo>
                  <a:pt x="17886" y="21600"/>
                  <a:pt x="21600" y="0"/>
                  <a:pt x="21600" y="0"/>
                </a:cubicBezTo>
                <a:close/>
              </a:path>
            </a:pathLst>
          </a:custGeom>
          <a:solidFill>
            <a:srgbClr val="000000">
              <a:alpha val="20000"/>
            </a:srgbClr>
          </a:solidFill>
          <a:ln w="12700" cap="flat">
            <a:noFill/>
            <a:miter lim="400000"/>
          </a:ln>
          <a:effectLst/>
        </p:spPr>
        <p:txBody>
          <a:bodyPr wrap="square" lIns="30434" tIns="30434" rIns="30434" bIns="30434" numCol="1" anchor="ctr">
            <a:noAutofit/>
          </a:bodyPr>
          <a:lstStyle/>
          <a:p>
            <a:pPr defTabSz="36518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396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2" name="Shape 18570">
            <a:extLst>
              <a:ext uri="{FF2B5EF4-FFF2-40B4-BE49-F238E27FC236}">
                <a16:creationId xmlns:a16="http://schemas.microsoft.com/office/drawing/2014/main" id="{8BD4EE30-D50E-4920-A5A8-213D4ADC6BA1}"/>
              </a:ext>
            </a:extLst>
          </p:cNvPr>
          <p:cNvSpPr/>
          <p:nvPr/>
        </p:nvSpPr>
        <p:spPr>
          <a:xfrm>
            <a:off x="2006030" y="5706996"/>
            <a:ext cx="1033191" cy="7726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914400">
              <a:defRPr sz="3500">
                <a:solidFill>
                  <a:srgbClr val="FFFFFF"/>
                </a:solidFill>
                <a:latin typeface="Roboto Bold"/>
                <a:ea typeface="Roboto Bold"/>
                <a:cs typeface="Roboto Bold"/>
                <a:sym typeface="Roboto Bold"/>
              </a:defRPr>
            </a:lvl1pPr>
          </a:lstStyle>
          <a:p>
            <a:pPr lvl="0" algn="ctr">
              <a:defRPr sz="1800">
                <a:solidFill>
                  <a:srgbClr val="000000"/>
                </a:solidFill>
              </a:defRPr>
            </a:pPr>
            <a:r>
              <a:rPr lang="id-ID" sz="2000" b="1" dirty="0">
                <a:solidFill>
                  <a:schemeClr val="bg1"/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32%</a:t>
            </a:r>
            <a:endParaRPr sz="2000" b="1" dirty="0">
              <a:solidFill>
                <a:schemeClr val="bg1"/>
              </a:solidFill>
              <a:latin typeface="Poppins Light" panose="00000400000000000000" pitchFamily="2" charset="0"/>
              <a:ea typeface="Open Sans" panose="020B0606030504020204" pitchFamily="34" charset="0"/>
              <a:cs typeface="Poppins Light" panose="00000400000000000000" pitchFamily="2" charset="0"/>
            </a:endParaRPr>
          </a:p>
        </p:txBody>
      </p:sp>
      <p:sp>
        <p:nvSpPr>
          <p:cNvPr id="53" name="Shape 18570">
            <a:extLst>
              <a:ext uri="{FF2B5EF4-FFF2-40B4-BE49-F238E27FC236}">
                <a16:creationId xmlns:a16="http://schemas.microsoft.com/office/drawing/2014/main" id="{36E7DADB-0444-4D90-91EE-75B6EC1EA153}"/>
              </a:ext>
            </a:extLst>
          </p:cNvPr>
          <p:cNvSpPr/>
          <p:nvPr/>
        </p:nvSpPr>
        <p:spPr>
          <a:xfrm>
            <a:off x="3418640" y="4709358"/>
            <a:ext cx="1033191" cy="7726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914400">
              <a:defRPr sz="3500">
                <a:solidFill>
                  <a:srgbClr val="FFFFFF"/>
                </a:solidFill>
                <a:latin typeface="Roboto Bold"/>
                <a:ea typeface="Roboto Bold"/>
                <a:cs typeface="Roboto Bold"/>
                <a:sym typeface="Roboto Bold"/>
              </a:defRPr>
            </a:lvl1pPr>
          </a:lstStyle>
          <a:p>
            <a:pPr lvl="0" algn="ctr">
              <a:defRPr sz="1800">
                <a:solidFill>
                  <a:srgbClr val="000000"/>
                </a:solidFill>
              </a:defRPr>
            </a:pPr>
            <a:r>
              <a:rPr lang="id-ID" sz="2000" b="1" dirty="0">
                <a:solidFill>
                  <a:schemeClr val="bg1"/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43%</a:t>
            </a:r>
            <a:endParaRPr sz="2000" b="1" dirty="0">
              <a:solidFill>
                <a:schemeClr val="bg1"/>
              </a:solidFill>
              <a:latin typeface="Poppins Light" panose="00000400000000000000" pitchFamily="2" charset="0"/>
              <a:ea typeface="Open Sans" panose="020B0606030504020204" pitchFamily="34" charset="0"/>
              <a:cs typeface="Poppins Light" panose="00000400000000000000" pitchFamily="2" charset="0"/>
            </a:endParaRPr>
          </a:p>
        </p:txBody>
      </p:sp>
      <p:sp>
        <p:nvSpPr>
          <p:cNvPr id="54" name="Shape 18570">
            <a:extLst>
              <a:ext uri="{FF2B5EF4-FFF2-40B4-BE49-F238E27FC236}">
                <a16:creationId xmlns:a16="http://schemas.microsoft.com/office/drawing/2014/main" id="{7B326E8A-DDF9-48C9-8D2E-DB1F6FA7BF68}"/>
              </a:ext>
            </a:extLst>
          </p:cNvPr>
          <p:cNvSpPr/>
          <p:nvPr/>
        </p:nvSpPr>
        <p:spPr>
          <a:xfrm>
            <a:off x="5574419" y="3726340"/>
            <a:ext cx="1033191" cy="7726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914400">
              <a:defRPr sz="3500">
                <a:solidFill>
                  <a:srgbClr val="FFFFFF"/>
                </a:solidFill>
                <a:latin typeface="Roboto Bold"/>
                <a:ea typeface="Roboto Bold"/>
                <a:cs typeface="Roboto Bold"/>
                <a:sym typeface="Roboto Bold"/>
              </a:defRPr>
            </a:lvl1pPr>
          </a:lstStyle>
          <a:p>
            <a:pPr lvl="0" algn="ctr">
              <a:defRPr sz="1800">
                <a:solidFill>
                  <a:srgbClr val="000000"/>
                </a:solidFill>
              </a:defRPr>
            </a:pPr>
            <a:r>
              <a:rPr lang="id-ID" sz="2000" b="1" dirty="0">
                <a:solidFill>
                  <a:schemeClr val="bg1"/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89%</a:t>
            </a:r>
            <a:endParaRPr sz="2000" b="1" dirty="0">
              <a:solidFill>
                <a:schemeClr val="bg1"/>
              </a:solidFill>
              <a:latin typeface="Poppins Light" panose="00000400000000000000" pitchFamily="2" charset="0"/>
              <a:ea typeface="Open Sans" panose="020B0606030504020204" pitchFamily="34" charset="0"/>
              <a:cs typeface="Poppins Light" panose="00000400000000000000" pitchFamily="2" charset="0"/>
            </a:endParaRPr>
          </a:p>
        </p:txBody>
      </p:sp>
      <p:sp>
        <p:nvSpPr>
          <p:cNvPr id="55" name="Shape 18570">
            <a:extLst>
              <a:ext uri="{FF2B5EF4-FFF2-40B4-BE49-F238E27FC236}">
                <a16:creationId xmlns:a16="http://schemas.microsoft.com/office/drawing/2014/main" id="{604501A0-6C2A-42E3-8C45-6C6284CEB18B}"/>
              </a:ext>
            </a:extLst>
          </p:cNvPr>
          <p:cNvSpPr/>
          <p:nvPr/>
        </p:nvSpPr>
        <p:spPr>
          <a:xfrm>
            <a:off x="7754178" y="4787869"/>
            <a:ext cx="1033191" cy="7726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914400">
              <a:defRPr sz="3500">
                <a:solidFill>
                  <a:srgbClr val="FFFFFF"/>
                </a:solidFill>
                <a:latin typeface="Roboto Bold"/>
                <a:ea typeface="Roboto Bold"/>
                <a:cs typeface="Roboto Bold"/>
                <a:sym typeface="Roboto Bold"/>
              </a:defRPr>
            </a:lvl1pPr>
          </a:lstStyle>
          <a:p>
            <a:pPr lvl="0" algn="ctr">
              <a:defRPr sz="1800">
                <a:solidFill>
                  <a:srgbClr val="000000"/>
                </a:solidFill>
              </a:defRPr>
            </a:pPr>
            <a:r>
              <a:rPr lang="id-ID" sz="2000" b="1" dirty="0">
                <a:solidFill>
                  <a:schemeClr val="bg1"/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40%</a:t>
            </a:r>
            <a:endParaRPr sz="2000" b="1" dirty="0">
              <a:solidFill>
                <a:schemeClr val="bg1"/>
              </a:solidFill>
              <a:latin typeface="Poppins Light" panose="00000400000000000000" pitchFamily="2" charset="0"/>
              <a:ea typeface="Open Sans" panose="020B0606030504020204" pitchFamily="34" charset="0"/>
              <a:cs typeface="Poppins Light" panose="00000400000000000000" pitchFamily="2" charset="0"/>
            </a:endParaRPr>
          </a:p>
        </p:txBody>
      </p:sp>
      <p:sp>
        <p:nvSpPr>
          <p:cNvPr id="56" name="Shape 18570">
            <a:extLst>
              <a:ext uri="{FF2B5EF4-FFF2-40B4-BE49-F238E27FC236}">
                <a16:creationId xmlns:a16="http://schemas.microsoft.com/office/drawing/2014/main" id="{26A9131A-0590-4218-BB0D-F15A6CD91A1F}"/>
              </a:ext>
            </a:extLst>
          </p:cNvPr>
          <p:cNvSpPr/>
          <p:nvPr/>
        </p:nvSpPr>
        <p:spPr>
          <a:xfrm>
            <a:off x="9161867" y="5568916"/>
            <a:ext cx="1033191" cy="7726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914400">
              <a:defRPr sz="3500">
                <a:solidFill>
                  <a:srgbClr val="FFFFFF"/>
                </a:solidFill>
                <a:latin typeface="Roboto Bold"/>
                <a:ea typeface="Roboto Bold"/>
                <a:cs typeface="Roboto Bold"/>
                <a:sym typeface="Roboto Bold"/>
              </a:defRPr>
            </a:lvl1pPr>
          </a:lstStyle>
          <a:p>
            <a:pPr lvl="0" algn="ctr">
              <a:defRPr sz="1800">
                <a:solidFill>
                  <a:srgbClr val="000000"/>
                </a:solidFill>
              </a:defRPr>
            </a:pPr>
            <a:r>
              <a:rPr lang="id-ID" sz="2000" b="1" dirty="0">
                <a:solidFill>
                  <a:schemeClr val="bg1"/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33%</a:t>
            </a:r>
            <a:endParaRPr sz="2000" b="1" dirty="0">
              <a:solidFill>
                <a:schemeClr val="bg1"/>
              </a:solidFill>
              <a:latin typeface="Poppins Light" panose="00000400000000000000" pitchFamily="2" charset="0"/>
              <a:ea typeface="Open Sans" panose="020B0606030504020204" pitchFamily="34" charset="0"/>
              <a:cs typeface="Poppins Light" panose="00000400000000000000" pitchFamily="2" charset="0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9FFFCAED-5D9E-4819-B057-821FF3AA014B}"/>
              </a:ext>
            </a:extLst>
          </p:cNvPr>
          <p:cNvCxnSpPr/>
          <p:nvPr/>
        </p:nvCxnSpPr>
        <p:spPr>
          <a:xfrm>
            <a:off x="6063304" y="4418823"/>
            <a:ext cx="0" cy="2439177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ED980EF5-C30F-4BFC-898B-4D9719ED1229}"/>
              </a:ext>
            </a:extLst>
          </p:cNvPr>
          <p:cNvCxnSpPr>
            <a:cxnSpLocks/>
          </p:cNvCxnSpPr>
          <p:nvPr/>
        </p:nvCxnSpPr>
        <p:spPr>
          <a:xfrm>
            <a:off x="8270773" y="5560526"/>
            <a:ext cx="0" cy="1296854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1C166938-5123-41AF-8D60-B922BED527B2}"/>
              </a:ext>
            </a:extLst>
          </p:cNvPr>
          <p:cNvCxnSpPr>
            <a:cxnSpLocks/>
          </p:cNvCxnSpPr>
          <p:nvPr/>
        </p:nvCxnSpPr>
        <p:spPr>
          <a:xfrm>
            <a:off x="9681985" y="6341573"/>
            <a:ext cx="0" cy="515807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21F28C42-4D17-4569-8F94-1861F266740E}"/>
              </a:ext>
            </a:extLst>
          </p:cNvPr>
          <p:cNvCxnSpPr>
            <a:cxnSpLocks/>
          </p:cNvCxnSpPr>
          <p:nvPr/>
        </p:nvCxnSpPr>
        <p:spPr>
          <a:xfrm>
            <a:off x="3906591" y="5560526"/>
            <a:ext cx="0" cy="1296854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43B936FC-649B-46A8-A399-05DCA9D7451F}"/>
              </a:ext>
            </a:extLst>
          </p:cNvPr>
          <p:cNvCxnSpPr>
            <a:cxnSpLocks/>
          </p:cNvCxnSpPr>
          <p:nvPr/>
        </p:nvCxnSpPr>
        <p:spPr>
          <a:xfrm>
            <a:off x="2522625" y="6341573"/>
            <a:ext cx="0" cy="515807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30">
            <a:extLst>
              <a:ext uri="{FF2B5EF4-FFF2-40B4-BE49-F238E27FC236}">
                <a16:creationId xmlns:a16="http://schemas.microsoft.com/office/drawing/2014/main" id="{4191CF0F-07C2-452A-9C37-FF8EB309FC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77881" y="2562667"/>
            <a:ext cx="3985469" cy="953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Lato Light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Lato Light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Lato Light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9pPr>
          </a:lstStyle>
          <a:p>
            <a:pPr algn="r">
              <a:lnSpc>
                <a:spcPct val="130000"/>
              </a:lnSpc>
              <a:spcBef>
                <a:spcPct val="0"/>
              </a:spcBef>
              <a:buNone/>
            </a:pPr>
            <a:r>
              <a:rPr lang="pt-BR" altLang="id-ID" sz="1100" dirty="0">
                <a:latin typeface="Poppins Light" panose="00000400000000000000" pitchFamily="2" charset="0"/>
                <a:ea typeface="MS PGothic" panose="020B0600070205080204" pitchFamily="34" charset="-128"/>
                <a:cs typeface="Poppins Light" panose="00000400000000000000" pitchFamily="2" charset="0"/>
              </a:rPr>
              <a:t>Lorem ipsum dolor sit amet, consectetur adipiscing elit. Aliquam tincidunt ante nec sem congue conva ornare ante Lorem</a:t>
            </a:r>
            <a:r>
              <a:rPr lang="id-ID" altLang="id-ID" sz="1100" dirty="0">
                <a:latin typeface="Poppins Light" panose="00000400000000000000" pitchFamily="2" charset="0"/>
                <a:ea typeface="MS PGothic" panose="020B0600070205080204" pitchFamily="34" charset="-128"/>
                <a:cs typeface="Poppins Light" panose="00000400000000000000" pitchFamily="2" charset="0"/>
              </a:rPr>
              <a:t> </a:t>
            </a:r>
            <a:r>
              <a:rPr lang="pt-BR" altLang="id-ID" sz="1100" dirty="0">
                <a:latin typeface="Poppins Light" panose="00000400000000000000" pitchFamily="2" charset="0"/>
                <a:ea typeface="MS PGothic" panose="020B0600070205080204" pitchFamily="34" charset="-128"/>
                <a:cs typeface="Poppins Light" panose="00000400000000000000" pitchFamily="2" charset="0"/>
              </a:rPr>
              <a:t>dolor sit amet, consectetur adipiscing elit. Aliquam tincidunt ante nec sem congue conva ornare </a:t>
            </a:r>
            <a:endParaRPr lang="en-US" altLang="id-ID" sz="1100" dirty="0">
              <a:latin typeface="Poppins Light" panose="00000400000000000000" pitchFamily="2" charset="0"/>
              <a:ea typeface="MS PGothic" panose="020B0600070205080204" pitchFamily="34" charset="-128"/>
              <a:cs typeface="Poppins Light" panose="00000400000000000000" pitchFamily="2" charset="0"/>
            </a:endParaRPr>
          </a:p>
        </p:txBody>
      </p:sp>
      <p:sp>
        <p:nvSpPr>
          <p:cNvPr id="63" name="TextBox 30">
            <a:extLst>
              <a:ext uri="{FF2B5EF4-FFF2-40B4-BE49-F238E27FC236}">
                <a16:creationId xmlns:a16="http://schemas.microsoft.com/office/drawing/2014/main" id="{2204E689-1B20-45A8-978D-AB411D8530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9629" y="2562667"/>
            <a:ext cx="3985469" cy="953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Lato Light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Lato Light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Lato Light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pt-BR" altLang="id-ID" sz="1100" dirty="0">
                <a:latin typeface="Poppins Light" panose="00000400000000000000" pitchFamily="2" charset="0"/>
                <a:ea typeface="MS PGothic" panose="020B0600070205080204" pitchFamily="34" charset="-128"/>
                <a:cs typeface="Poppins Light" panose="00000400000000000000" pitchFamily="2" charset="0"/>
              </a:rPr>
              <a:t>Lorem ipsum dolor sit amet, consectetur adipiscing elit. Aliquam tincidunt ante nec sem congue conva ornare ante Lorem</a:t>
            </a:r>
            <a:r>
              <a:rPr lang="id-ID" altLang="id-ID" sz="1100" dirty="0">
                <a:latin typeface="Poppins Light" panose="00000400000000000000" pitchFamily="2" charset="0"/>
                <a:ea typeface="MS PGothic" panose="020B0600070205080204" pitchFamily="34" charset="-128"/>
                <a:cs typeface="Poppins Light" panose="00000400000000000000" pitchFamily="2" charset="0"/>
              </a:rPr>
              <a:t> </a:t>
            </a:r>
            <a:r>
              <a:rPr lang="pt-BR" altLang="id-ID" sz="1100" dirty="0">
                <a:latin typeface="Poppins Light" panose="00000400000000000000" pitchFamily="2" charset="0"/>
                <a:ea typeface="MS PGothic" panose="020B0600070205080204" pitchFamily="34" charset="-128"/>
                <a:cs typeface="Poppins Light" panose="00000400000000000000" pitchFamily="2" charset="0"/>
              </a:rPr>
              <a:t>dolor sit amet, consectetur adipiscing elit. Aliquam tincidunt ante nec sem congue conva ornare </a:t>
            </a:r>
            <a:endParaRPr lang="en-US" altLang="id-ID" sz="1100" dirty="0">
              <a:latin typeface="Poppins Light" panose="00000400000000000000" pitchFamily="2" charset="0"/>
              <a:ea typeface="MS PGothic" panose="020B0600070205080204" pitchFamily="34" charset="-128"/>
              <a:cs typeface="Poppins Light" panose="00000400000000000000" pitchFamily="2" charset="0"/>
            </a:endParaRPr>
          </a:p>
        </p:txBody>
      </p:sp>
      <p:sp>
        <p:nvSpPr>
          <p:cNvPr id="64" name="TextBox 30">
            <a:extLst>
              <a:ext uri="{FF2B5EF4-FFF2-40B4-BE49-F238E27FC236}">
                <a16:creationId xmlns:a16="http://schemas.microsoft.com/office/drawing/2014/main" id="{D491B38C-6D48-409D-84ED-6F2A3EA0AC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9629" y="3911585"/>
            <a:ext cx="2170179" cy="953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Lato Light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Lato Light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Lato Light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pt-BR" altLang="id-ID" sz="1100" dirty="0">
                <a:latin typeface="Poppins Light" panose="00000400000000000000" pitchFamily="2" charset="0"/>
                <a:ea typeface="MS PGothic" panose="020B0600070205080204" pitchFamily="34" charset="-128"/>
                <a:cs typeface="Poppins Light" panose="00000400000000000000" pitchFamily="2" charset="0"/>
              </a:rPr>
              <a:t>Lorem ipsum dolor sit amet, consectetur adipiscing elit. Aliquam tincidunt ante nec sem congue conva ornare</a:t>
            </a:r>
            <a:endParaRPr lang="en-US" altLang="id-ID" sz="1100" dirty="0">
              <a:latin typeface="Poppins Light" panose="00000400000000000000" pitchFamily="2" charset="0"/>
              <a:ea typeface="MS PGothic" panose="020B0600070205080204" pitchFamily="34" charset="-128"/>
              <a:cs typeface="Poppins Light" panose="00000400000000000000" pitchFamily="2" charset="0"/>
            </a:endParaRPr>
          </a:p>
        </p:txBody>
      </p:sp>
      <p:sp>
        <p:nvSpPr>
          <p:cNvPr id="65" name="TextBox 30">
            <a:extLst>
              <a:ext uri="{FF2B5EF4-FFF2-40B4-BE49-F238E27FC236}">
                <a16:creationId xmlns:a16="http://schemas.microsoft.com/office/drawing/2014/main" id="{A4ECF7A4-FB6B-42DA-B24A-F8EF57512F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92192" y="4088031"/>
            <a:ext cx="2170179" cy="953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Lato Light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Lato Light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Lato Light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Lato Light" pitchFamily="34" charset="0"/>
              </a:defRPr>
            </a:lvl9pPr>
          </a:lstStyle>
          <a:p>
            <a:pPr algn="r">
              <a:lnSpc>
                <a:spcPct val="130000"/>
              </a:lnSpc>
              <a:spcBef>
                <a:spcPct val="0"/>
              </a:spcBef>
              <a:buNone/>
            </a:pPr>
            <a:r>
              <a:rPr lang="pt-BR" altLang="id-ID" sz="1100" dirty="0">
                <a:latin typeface="Poppins Light" panose="00000400000000000000" pitchFamily="2" charset="0"/>
                <a:ea typeface="MS PGothic" panose="020B0600070205080204" pitchFamily="34" charset="-128"/>
                <a:cs typeface="Poppins Light" panose="00000400000000000000" pitchFamily="2" charset="0"/>
              </a:rPr>
              <a:t>Lorem ipsum dolor sit amet, consectetur adipiscing elit. Aliquam tincidunt ante nec sem congue conva ornare</a:t>
            </a:r>
            <a:endParaRPr lang="en-US" altLang="id-ID" sz="1100" dirty="0">
              <a:latin typeface="Poppins Light" panose="00000400000000000000" pitchFamily="2" charset="0"/>
              <a:ea typeface="MS PGothic" panose="020B0600070205080204" pitchFamily="34" charset="-128"/>
              <a:cs typeface="Poppins Light" panose="00000400000000000000" pitchFamily="2" charset="0"/>
            </a:endParaRPr>
          </a:p>
        </p:txBody>
      </p:sp>
      <p:grpSp>
        <p:nvGrpSpPr>
          <p:cNvPr id="48" name="Group 47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49" name="Oval 48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1" name="Group 50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61" name="Right Triangle 60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Right Triangle 65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7" name="Group 66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68" name="Right Triangle 67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Right Triangle 68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0" name="TextBox 69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71" name="Group 70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72" name="Chevron 71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3" name="Chevron 72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4" name="Chevron 73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5" name="Chevron 74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6" name="Chevron 75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7" name="Chevron 76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8" name="Chevron 77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9" name="Chevron 78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0" name="Chevron 79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1" name="Chevron 80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82" name="Group 81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83" name="Chevron 82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4" name="Chevron 83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5" name="Chevron 84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6" name="Chevron 85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7" name="Chevron 86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8" name="Chevron 87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9" name="Chevron 88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0" name="Chevron 89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1" name="Chevron 90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2" name="Chevron 91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96" name="TextBox 95"/>
          <p:cNvSpPr txBox="1"/>
          <p:nvPr/>
        </p:nvSpPr>
        <p:spPr>
          <a:xfrm>
            <a:off x="2795125" y="855728"/>
            <a:ext cx="6945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ALL OF THE</a:t>
            </a:r>
            <a:r>
              <a:rPr lang="en-US" sz="36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3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INFO GRAPHIC</a:t>
            </a:r>
          </a:p>
        </p:txBody>
      </p:sp>
      <p:sp>
        <p:nvSpPr>
          <p:cNvPr id="97" name="Rectangle: Rounded Corners 7">
            <a:extLst>
              <a:ext uri="{FF2B5EF4-FFF2-40B4-BE49-F238E27FC236}">
                <a16:creationId xmlns:a16="http://schemas.microsoft.com/office/drawing/2014/main" id="{8803A701-2B1D-4985-8AA2-7FDE0A9879DF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98" name="Rectangle: Rounded Corners 8">
            <a:extLst>
              <a:ext uri="{FF2B5EF4-FFF2-40B4-BE49-F238E27FC236}">
                <a16:creationId xmlns:a16="http://schemas.microsoft.com/office/drawing/2014/main" id="{D1D55A4B-6C7C-40E1-B1E4-256E1EC42C07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99" name="Rectangle: Rounded Corners 8">
            <a:extLst>
              <a:ext uri="{FF2B5EF4-FFF2-40B4-BE49-F238E27FC236}">
                <a16:creationId xmlns:a16="http://schemas.microsoft.com/office/drawing/2014/main" id="{1D975FCC-0E31-4E31-B8A8-110646C59148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5602971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A38324FF-5896-47FE-BD6A-28142E81A873}"/>
              </a:ext>
            </a:extLst>
          </p:cNvPr>
          <p:cNvSpPr/>
          <p:nvPr/>
        </p:nvSpPr>
        <p:spPr>
          <a:xfrm>
            <a:off x="1221662" y="1997206"/>
            <a:ext cx="4543051" cy="968650"/>
          </a:xfrm>
          <a:prstGeom prst="roundRect">
            <a:avLst>
              <a:gd name="adj" fmla="val 5000"/>
            </a:avLst>
          </a:prstGeom>
          <a:gradFill>
            <a:gsLst>
              <a:gs pos="0">
                <a:schemeClr val="accent4"/>
              </a:gs>
              <a:gs pos="100000">
                <a:schemeClr val="accent4">
                  <a:lumMod val="75000"/>
                </a:schemeClr>
              </a:gs>
            </a:gsLst>
            <a:lin ang="546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latin typeface="Poppins Light" panose="00000400000000000000" pitchFamily="2" charset="0"/>
            </a:endParaRPr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4F80DAC1-4CA2-4E8A-82D4-6C4EE1D17E3D}"/>
              </a:ext>
            </a:extLst>
          </p:cNvPr>
          <p:cNvSpPr/>
          <p:nvPr/>
        </p:nvSpPr>
        <p:spPr>
          <a:xfrm>
            <a:off x="1221662" y="1997206"/>
            <a:ext cx="1366742" cy="968650"/>
          </a:xfrm>
          <a:custGeom>
            <a:avLst/>
            <a:gdLst>
              <a:gd name="connsiteX0" fmla="*/ 75897 w 2141773"/>
              <a:gd name="connsiteY0" fmla="*/ 0 h 1517937"/>
              <a:gd name="connsiteX1" fmla="*/ 2141773 w 2141773"/>
              <a:gd name="connsiteY1" fmla="*/ 0 h 1517937"/>
              <a:gd name="connsiteX2" fmla="*/ 2141773 w 2141773"/>
              <a:gd name="connsiteY2" fmla="*/ 1517937 h 1517937"/>
              <a:gd name="connsiteX3" fmla="*/ 75897 w 2141773"/>
              <a:gd name="connsiteY3" fmla="*/ 1517937 h 1517937"/>
              <a:gd name="connsiteX4" fmla="*/ 0 w 2141773"/>
              <a:gd name="connsiteY4" fmla="*/ 1442040 h 1517937"/>
              <a:gd name="connsiteX5" fmla="*/ 0 w 2141773"/>
              <a:gd name="connsiteY5" fmla="*/ 75897 h 1517937"/>
              <a:gd name="connsiteX6" fmla="*/ 75897 w 2141773"/>
              <a:gd name="connsiteY6" fmla="*/ 0 h 1517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41773" h="1517937">
                <a:moveTo>
                  <a:pt x="75897" y="0"/>
                </a:moveTo>
                <a:lnTo>
                  <a:pt x="2141773" y="0"/>
                </a:lnTo>
                <a:lnTo>
                  <a:pt x="2141773" y="1517937"/>
                </a:lnTo>
                <a:lnTo>
                  <a:pt x="75897" y="1517937"/>
                </a:lnTo>
                <a:cubicBezTo>
                  <a:pt x="33980" y="1517937"/>
                  <a:pt x="0" y="1483957"/>
                  <a:pt x="0" y="1442040"/>
                </a:cubicBezTo>
                <a:lnTo>
                  <a:pt x="0" y="75897"/>
                </a:lnTo>
                <a:cubicBezTo>
                  <a:pt x="0" y="33980"/>
                  <a:pt x="33980" y="0"/>
                  <a:pt x="75897" y="0"/>
                </a:cubicBezTo>
                <a:close/>
              </a:path>
            </a:pathLst>
          </a:custGeom>
          <a:solidFill>
            <a:schemeClr val="accent4">
              <a:lumMod val="50000"/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A5C565FF-34F7-4554-8084-8CD782644FBE}"/>
              </a:ext>
            </a:extLst>
          </p:cNvPr>
          <p:cNvSpPr/>
          <p:nvPr/>
        </p:nvSpPr>
        <p:spPr>
          <a:xfrm>
            <a:off x="3016146" y="2122385"/>
            <a:ext cx="2174159" cy="3713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Your Title Here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B5E1A702-8945-49A8-9C41-2F017489FB4C}"/>
              </a:ext>
            </a:extLst>
          </p:cNvPr>
          <p:cNvSpPr/>
          <p:nvPr/>
        </p:nvSpPr>
        <p:spPr>
          <a:xfrm>
            <a:off x="3016146" y="2407047"/>
            <a:ext cx="2394367" cy="468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05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Vivamus quam dolor, tempor ac gravida sit amet, porta</a:t>
            </a:r>
            <a:endParaRPr lang="en-US" sz="105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C4386691-AD96-4E66-B7A2-DA4D27D54156}"/>
              </a:ext>
            </a:extLst>
          </p:cNvPr>
          <p:cNvSpPr/>
          <p:nvPr/>
        </p:nvSpPr>
        <p:spPr>
          <a:xfrm>
            <a:off x="6371315" y="2014427"/>
            <a:ext cx="4543051" cy="968650"/>
          </a:xfrm>
          <a:prstGeom prst="roundRect">
            <a:avLst>
              <a:gd name="adj" fmla="val 5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latin typeface="Poppins Light" panose="00000400000000000000" pitchFamily="2" charset="0"/>
            </a:endParaRPr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52E61523-D067-4E31-8678-6622CC244AC9}"/>
              </a:ext>
            </a:extLst>
          </p:cNvPr>
          <p:cNvSpPr/>
          <p:nvPr/>
        </p:nvSpPr>
        <p:spPr>
          <a:xfrm>
            <a:off x="6371315" y="2014427"/>
            <a:ext cx="1366742" cy="968650"/>
          </a:xfrm>
          <a:custGeom>
            <a:avLst/>
            <a:gdLst>
              <a:gd name="connsiteX0" fmla="*/ 75897 w 2141773"/>
              <a:gd name="connsiteY0" fmla="*/ 0 h 1517937"/>
              <a:gd name="connsiteX1" fmla="*/ 2141773 w 2141773"/>
              <a:gd name="connsiteY1" fmla="*/ 0 h 1517937"/>
              <a:gd name="connsiteX2" fmla="*/ 2141773 w 2141773"/>
              <a:gd name="connsiteY2" fmla="*/ 1517937 h 1517937"/>
              <a:gd name="connsiteX3" fmla="*/ 75897 w 2141773"/>
              <a:gd name="connsiteY3" fmla="*/ 1517937 h 1517937"/>
              <a:gd name="connsiteX4" fmla="*/ 0 w 2141773"/>
              <a:gd name="connsiteY4" fmla="*/ 1442040 h 1517937"/>
              <a:gd name="connsiteX5" fmla="*/ 0 w 2141773"/>
              <a:gd name="connsiteY5" fmla="*/ 75897 h 1517937"/>
              <a:gd name="connsiteX6" fmla="*/ 75897 w 2141773"/>
              <a:gd name="connsiteY6" fmla="*/ 0 h 1517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41773" h="1517937">
                <a:moveTo>
                  <a:pt x="75897" y="0"/>
                </a:moveTo>
                <a:lnTo>
                  <a:pt x="2141773" y="0"/>
                </a:lnTo>
                <a:lnTo>
                  <a:pt x="2141773" y="1517937"/>
                </a:lnTo>
                <a:lnTo>
                  <a:pt x="75897" y="1517937"/>
                </a:lnTo>
                <a:cubicBezTo>
                  <a:pt x="33980" y="1517937"/>
                  <a:pt x="0" y="1483957"/>
                  <a:pt x="0" y="1442040"/>
                </a:cubicBezTo>
                <a:lnTo>
                  <a:pt x="0" y="75897"/>
                </a:lnTo>
                <a:cubicBezTo>
                  <a:pt x="0" y="33980"/>
                  <a:pt x="33980" y="0"/>
                  <a:pt x="75897" y="0"/>
                </a:cubicBezTo>
                <a:close/>
              </a:path>
            </a:pathLst>
          </a:custGeom>
          <a:solidFill>
            <a:schemeClr val="accent2">
              <a:lumMod val="75000"/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EE538F97-ABC1-411A-A73A-7FA2954F1328}"/>
              </a:ext>
            </a:extLst>
          </p:cNvPr>
          <p:cNvSpPr/>
          <p:nvPr/>
        </p:nvSpPr>
        <p:spPr>
          <a:xfrm>
            <a:off x="8165799" y="2139606"/>
            <a:ext cx="2174159" cy="3713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Your Title Here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C9ED4DC9-3C40-4B61-818D-DC0CE3A8CDF1}"/>
              </a:ext>
            </a:extLst>
          </p:cNvPr>
          <p:cNvSpPr/>
          <p:nvPr/>
        </p:nvSpPr>
        <p:spPr>
          <a:xfrm>
            <a:off x="8165799" y="2424268"/>
            <a:ext cx="2394367" cy="466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05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Vivamus quam dolor, tempor ac gravida sit amet, porta</a:t>
            </a:r>
            <a:endParaRPr lang="en-US" sz="105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098B05C6-86D0-42B4-81CF-5D5A0DBDACDC}"/>
              </a:ext>
            </a:extLst>
          </p:cNvPr>
          <p:cNvSpPr/>
          <p:nvPr/>
        </p:nvSpPr>
        <p:spPr>
          <a:xfrm>
            <a:off x="1221662" y="3460158"/>
            <a:ext cx="4543051" cy="968650"/>
          </a:xfrm>
          <a:prstGeom prst="roundRect">
            <a:avLst>
              <a:gd name="adj" fmla="val 5000"/>
            </a:avLst>
          </a:prstGeom>
          <a:gradFill>
            <a:gsLst>
              <a:gs pos="0">
                <a:schemeClr val="accent4"/>
              </a:gs>
              <a:gs pos="100000">
                <a:schemeClr val="accent4">
                  <a:lumMod val="75000"/>
                </a:schemeClr>
              </a:gs>
            </a:gsLst>
            <a:lin ang="546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latin typeface="Poppins Light" panose="00000400000000000000" pitchFamily="2" charset="0"/>
            </a:endParaRPr>
          </a:p>
        </p:txBody>
      </p:sp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285C3D7D-8B93-4927-AE3C-8DF615D8D067}"/>
              </a:ext>
            </a:extLst>
          </p:cNvPr>
          <p:cNvSpPr/>
          <p:nvPr/>
        </p:nvSpPr>
        <p:spPr>
          <a:xfrm>
            <a:off x="1221662" y="3460158"/>
            <a:ext cx="1366742" cy="968650"/>
          </a:xfrm>
          <a:custGeom>
            <a:avLst/>
            <a:gdLst>
              <a:gd name="connsiteX0" fmla="*/ 75897 w 2141773"/>
              <a:gd name="connsiteY0" fmla="*/ 0 h 1517937"/>
              <a:gd name="connsiteX1" fmla="*/ 2141773 w 2141773"/>
              <a:gd name="connsiteY1" fmla="*/ 0 h 1517937"/>
              <a:gd name="connsiteX2" fmla="*/ 2141773 w 2141773"/>
              <a:gd name="connsiteY2" fmla="*/ 1517937 h 1517937"/>
              <a:gd name="connsiteX3" fmla="*/ 75897 w 2141773"/>
              <a:gd name="connsiteY3" fmla="*/ 1517937 h 1517937"/>
              <a:gd name="connsiteX4" fmla="*/ 0 w 2141773"/>
              <a:gd name="connsiteY4" fmla="*/ 1442040 h 1517937"/>
              <a:gd name="connsiteX5" fmla="*/ 0 w 2141773"/>
              <a:gd name="connsiteY5" fmla="*/ 75897 h 1517937"/>
              <a:gd name="connsiteX6" fmla="*/ 75897 w 2141773"/>
              <a:gd name="connsiteY6" fmla="*/ 0 h 1517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41773" h="1517937">
                <a:moveTo>
                  <a:pt x="75897" y="0"/>
                </a:moveTo>
                <a:lnTo>
                  <a:pt x="2141773" y="0"/>
                </a:lnTo>
                <a:lnTo>
                  <a:pt x="2141773" y="1517937"/>
                </a:lnTo>
                <a:lnTo>
                  <a:pt x="75897" y="1517937"/>
                </a:lnTo>
                <a:cubicBezTo>
                  <a:pt x="33980" y="1517937"/>
                  <a:pt x="0" y="1483957"/>
                  <a:pt x="0" y="1442040"/>
                </a:cubicBezTo>
                <a:lnTo>
                  <a:pt x="0" y="75897"/>
                </a:lnTo>
                <a:cubicBezTo>
                  <a:pt x="0" y="33980"/>
                  <a:pt x="33980" y="0"/>
                  <a:pt x="75897" y="0"/>
                </a:cubicBezTo>
                <a:close/>
              </a:path>
            </a:pathLst>
          </a:custGeom>
          <a:solidFill>
            <a:schemeClr val="accent4">
              <a:lumMod val="50000"/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707DC08F-3875-43C1-9F06-94333D639EEF}"/>
              </a:ext>
            </a:extLst>
          </p:cNvPr>
          <p:cNvSpPr/>
          <p:nvPr/>
        </p:nvSpPr>
        <p:spPr>
          <a:xfrm>
            <a:off x="3016146" y="3585337"/>
            <a:ext cx="2174159" cy="3713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Your Title Here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FCD6ADFF-5E7D-4BA0-B090-BCEE73C6A873}"/>
              </a:ext>
            </a:extLst>
          </p:cNvPr>
          <p:cNvSpPr/>
          <p:nvPr/>
        </p:nvSpPr>
        <p:spPr>
          <a:xfrm>
            <a:off x="3016146" y="3869999"/>
            <a:ext cx="2394367" cy="466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05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Vivamus quam dolor, tempor ac gravida sit amet, porta</a:t>
            </a:r>
            <a:endParaRPr lang="en-US" sz="105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ECC17F10-BA6B-4474-870E-EEA82E24A7F0}"/>
              </a:ext>
            </a:extLst>
          </p:cNvPr>
          <p:cNvSpPr/>
          <p:nvPr/>
        </p:nvSpPr>
        <p:spPr>
          <a:xfrm>
            <a:off x="6371315" y="3477379"/>
            <a:ext cx="4543051" cy="968650"/>
          </a:xfrm>
          <a:prstGeom prst="roundRect">
            <a:avLst>
              <a:gd name="adj" fmla="val 5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latin typeface="Poppins Light" panose="00000400000000000000" pitchFamily="2" charset="0"/>
            </a:endParaRPr>
          </a:p>
        </p:txBody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2527EA11-8985-423F-AE51-3E6AC9164B4D}"/>
              </a:ext>
            </a:extLst>
          </p:cNvPr>
          <p:cNvSpPr/>
          <p:nvPr/>
        </p:nvSpPr>
        <p:spPr>
          <a:xfrm>
            <a:off x="6371315" y="3477379"/>
            <a:ext cx="1366742" cy="968650"/>
          </a:xfrm>
          <a:custGeom>
            <a:avLst/>
            <a:gdLst>
              <a:gd name="connsiteX0" fmla="*/ 75897 w 2141773"/>
              <a:gd name="connsiteY0" fmla="*/ 0 h 1517937"/>
              <a:gd name="connsiteX1" fmla="*/ 2141773 w 2141773"/>
              <a:gd name="connsiteY1" fmla="*/ 0 h 1517937"/>
              <a:gd name="connsiteX2" fmla="*/ 2141773 w 2141773"/>
              <a:gd name="connsiteY2" fmla="*/ 1517937 h 1517937"/>
              <a:gd name="connsiteX3" fmla="*/ 75897 w 2141773"/>
              <a:gd name="connsiteY3" fmla="*/ 1517937 h 1517937"/>
              <a:gd name="connsiteX4" fmla="*/ 0 w 2141773"/>
              <a:gd name="connsiteY4" fmla="*/ 1442040 h 1517937"/>
              <a:gd name="connsiteX5" fmla="*/ 0 w 2141773"/>
              <a:gd name="connsiteY5" fmla="*/ 75897 h 1517937"/>
              <a:gd name="connsiteX6" fmla="*/ 75897 w 2141773"/>
              <a:gd name="connsiteY6" fmla="*/ 0 h 1517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41773" h="1517937">
                <a:moveTo>
                  <a:pt x="75897" y="0"/>
                </a:moveTo>
                <a:lnTo>
                  <a:pt x="2141773" y="0"/>
                </a:lnTo>
                <a:lnTo>
                  <a:pt x="2141773" y="1517937"/>
                </a:lnTo>
                <a:lnTo>
                  <a:pt x="75897" y="1517937"/>
                </a:lnTo>
                <a:cubicBezTo>
                  <a:pt x="33980" y="1517937"/>
                  <a:pt x="0" y="1483957"/>
                  <a:pt x="0" y="1442040"/>
                </a:cubicBezTo>
                <a:lnTo>
                  <a:pt x="0" y="75897"/>
                </a:lnTo>
                <a:cubicBezTo>
                  <a:pt x="0" y="33980"/>
                  <a:pt x="33980" y="0"/>
                  <a:pt x="75897" y="0"/>
                </a:cubicBezTo>
                <a:close/>
              </a:path>
            </a:pathLst>
          </a:custGeom>
          <a:solidFill>
            <a:schemeClr val="accent2">
              <a:lumMod val="75000"/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C51BA65B-D22A-42BF-BFDB-812BAA780B46}"/>
              </a:ext>
            </a:extLst>
          </p:cNvPr>
          <p:cNvSpPr/>
          <p:nvPr/>
        </p:nvSpPr>
        <p:spPr>
          <a:xfrm>
            <a:off x="8165799" y="3602558"/>
            <a:ext cx="2174159" cy="3713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Your Title Here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42A86E7E-FD94-40A7-8F0E-F85A0929D7CB}"/>
              </a:ext>
            </a:extLst>
          </p:cNvPr>
          <p:cNvSpPr/>
          <p:nvPr/>
        </p:nvSpPr>
        <p:spPr>
          <a:xfrm>
            <a:off x="8165799" y="3887220"/>
            <a:ext cx="2394367" cy="466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05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Vivamus quam dolor, tempor ac gravida sit amet, porta</a:t>
            </a:r>
            <a:endParaRPr lang="en-US" sz="105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0A1A07AE-B649-41A8-8B2C-624A3468AFF3}"/>
              </a:ext>
            </a:extLst>
          </p:cNvPr>
          <p:cNvSpPr/>
          <p:nvPr/>
        </p:nvSpPr>
        <p:spPr>
          <a:xfrm>
            <a:off x="1221662" y="4859154"/>
            <a:ext cx="4543051" cy="968650"/>
          </a:xfrm>
          <a:prstGeom prst="roundRect">
            <a:avLst>
              <a:gd name="adj" fmla="val 5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latin typeface="Poppins Light" panose="00000400000000000000" pitchFamily="2" charset="0"/>
            </a:endParaRPr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391E77D1-9B03-4209-A6E6-67FDE745455E}"/>
              </a:ext>
            </a:extLst>
          </p:cNvPr>
          <p:cNvSpPr/>
          <p:nvPr/>
        </p:nvSpPr>
        <p:spPr>
          <a:xfrm>
            <a:off x="1221662" y="4859154"/>
            <a:ext cx="1366742" cy="968650"/>
          </a:xfrm>
          <a:custGeom>
            <a:avLst/>
            <a:gdLst>
              <a:gd name="connsiteX0" fmla="*/ 75897 w 2141773"/>
              <a:gd name="connsiteY0" fmla="*/ 0 h 1517937"/>
              <a:gd name="connsiteX1" fmla="*/ 2141773 w 2141773"/>
              <a:gd name="connsiteY1" fmla="*/ 0 h 1517937"/>
              <a:gd name="connsiteX2" fmla="*/ 2141773 w 2141773"/>
              <a:gd name="connsiteY2" fmla="*/ 1517937 h 1517937"/>
              <a:gd name="connsiteX3" fmla="*/ 75897 w 2141773"/>
              <a:gd name="connsiteY3" fmla="*/ 1517937 h 1517937"/>
              <a:gd name="connsiteX4" fmla="*/ 0 w 2141773"/>
              <a:gd name="connsiteY4" fmla="*/ 1442040 h 1517937"/>
              <a:gd name="connsiteX5" fmla="*/ 0 w 2141773"/>
              <a:gd name="connsiteY5" fmla="*/ 75897 h 1517937"/>
              <a:gd name="connsiteX6" fmla="*/ 75897 w 2141773"/>
              <a:gd name="connsiteY6" fmla="*/ 0 h 1517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41773" h="1517937">
                <a:moveTo>
                  <a:pt x="75897" y="0"/>
                </a:moveTo>
                <a:lnTo>
                  <a:pt x="2141773" y="0"/>
                </a:lnTo>
                <a:lnTo>
                  <a:pt x="2141773" y="1517937"/>
                </a:lnTo>
                <a:lnTo>
                  <a:pt x="75897" y="1517937"/>
                </a:lnTo>
                <a:cubicBezTo>
                  <a:pt x="33980" y="1517937"/>
                  <a:pt x="0" y="1483957"/>
                  <a:pt x="0" y="1442040"/>
                </a:cubicBezTo>
                <a:lnTo>
                  <a:pt x="0" y="75897"/>
                </a:lnTo>
                <a:cubicBezTo>
                  <a:pt x="0" y="33980"/>
                  <a:pt x="33980" y="0"/>
                  <a:pt x="75897" y="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7A76983-1EC4-4882-B0E0-9A6D565A25E8}"/>
              </a:ext>
            </a:extLst>
          </p:cNvPr>
          <p:cNvSpPr/>
          <p:nvPr/>
        </p:nvSpPr>
        <p:spPr>
          <a:xfrm>
            <a:off x="3016146" y="4984333"/>
            <a:ext cx="2174159" cy="3713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Your Title Here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B90E95A-95B8-46E5-8436-ED922928D31F}"/>
              </a:ext>
            </a:extLst>
          </p:cNvPr>
          <p:cNvSpPr/>
          <p:nvPr/>
        </p:nvSpPr>
        <p:spPr>
          <a:xfrm>
            <a:off x="3016146" y="5268995"/>
            <a:ext cx="2394367" cy="466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05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Vivamus quam dolor, tempor ac gravida sit amet, porta</a:t>
            </a:r>
            <a:endParaRPr lang="en-US" sz="105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16D11F7C-D414-44E4-AC65-28AD7BF4CA4A}"/>
              </a:ext>
            </a:extLst>
          </p:cNvPr>
          <p:cNvSpPr/>
          <p:nvPr/>
        </p:nvSpPr>
        <p:spPr>
          <a:xfrm>
            <a:off x="6371315" y="4876375"/>
            <a:ext cx="4543051" cy="968650"/>
          </a:xfrm>
          <a:prstGeom prst="roundRect">
            <a:avLst>
              <a:gd name="adj" fmla="val 5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latin typeface="Poppins Light" panose="00000400000000000000" pitchFamily="2" charset="0"/>
            </a:endParaRP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FA7CAE08-9876-41C2-8AFB-DF29FC1C540C}"/>
              </a:ext>
            </a:extLst>
          </p:cNvPr>
          <p:cNvSpPr/>
          <p:nvPr/>
        </p:nvSpPr>
        <p:spPr>
          <a:xfrm>
            <a:off x="6371315" y="4876375"/>
            <a:ext cx="1366742" cy="968650"/>
          </a:xfrm>
          <a:custGeom>
            <a:avLst/>
            <a:gdLst>
              <a:gd name="connsiteX0" fmla="*/ 75897 w 2141773"/>
              <a:gd name="connsiteY0" fmla="*/ 0 h 1517937"/>
              <a:gd name="connsiteX1" fmla="*/ 2141773 w 2141773"/>
              <a:gd name="connsiteY1" fmla="*/ 0 h 1517937"/>
              <a:gd name="connsiteX2" fmla="*/ 2141773 w 2141773"/>
              <a:gd name="connsiteY2" fmla="*/ 1517937 h 1517937"/>
              <a:gd name="connsiteX3" fmla="*/ 75897 w 2141773"/>
              <a:gd name="connsiteY3" fmla="*/ 1517937 h 1517937"/>
              <a:gd name="connsiteX4" fmla="*/ 0 w 2141773"/>
              <a:gd name="connsiteY4" fmla="*/ 1442040 h 1517937"/>
              <a:gd name="connsiteX5" fmla="*/ 0 w 2141773"/>
              <a:gd name="connsiteY5" fmla="*/ 75897 h 1517937"/>
              <a:gd name="connsiteX6" fmla="*/ 75897 w 2141773"/>
              <a:gd name="connsiteY6" fmla="*/ 0 h 1517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41773" h="1517937">
                <a:moveTo>
                  <a:pt x="75897" y="0"/>
                </a:moveTo>
                <a:lnTo>
                  <a:pt x="2141773" y="0"/>
                </a:lnTo>
                <a:lnTo>
                  <a:pt x="2141773" y="1517937"/>
                </a:lnTo>
                <a:lnTo>
                  <a:pt x="75897" y="1517937"/>
                </a:lnTo>
                <a:cubicBezTo>
                  <a:pt x="33980" y="1517937"/>
                  <a:pt x="0" y="1483957"/>
                  <a:pt x="0" y="1442040"/>
                </a:cubicBezTo>
                <a:lnTo>
                  <a:pt x="0" y="75897"/>
                </a:lnTo>
                <a:cubicBezTo>
                  <a:pt x="0" y="33980"/>
                  <a:pt x="33980" y="0"/>
                  <a:pt x="75897" y="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7549CF15-580F-4069-8D59-B4BF79FD4773}"/>
              </a:ext>
            </a:extLst>
          </p:cNvPr>
          <p:cNvSpPr/>
          <p:nvPr/>
        </p:nvSpPr>
        <p:spPr>
          <a:xfrm>
            <a:off x="8165799" y="5001554"/>
            <a:ext cx="2174159" cy="3713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Your Title Here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2E23695F-9454-41C7-8B32-95AD26159E17}"/>
              </a:ext>
            </a:extLst>
          </p:cNvPr>
          <p:cNvSpPr/>
          <p:nvPr/>
        </p:nvSpPr>
        <p:spPr>
          <a:xfrm>
            <a:off x="8165799" y="5286216"/>
            <a:ext cx="2394367" cy="466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05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Vivamus quam dolor, tempor ac gravida sit amet, porta</a:t>
            </a:r>
            <a:endParaRPr lang="en-US" sz="105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grpSp>
        <p:nvGrpSpPr>
          <p:cNvPr id="46" name="Group 2">
            <a:extLst>
              <a:ext uri="{FF2B5EF4-FFF2-40B4-BE49-F238E27FC236}">
                <a16:creationId xmlns:a16="http://schemas.microsoft.com/office/drawing/2014/main" id="{D377B262-33AF-44FD-AA28-72145D422ADC}"/>
              </a:ext>
            </a:extLst>
          </p:cNvPr>
          <p:cNvGrpSpPr/>
          <p:nvPr/>
        </p:nvGrpSpPr>
        <p:grpSpPr>
          <a:xfrm>
            <a:off x="1647801" y="2237578"/>
            <a:ext cx="514463" cy="427173"/>
            <a:chOff x="3965790" y="1735873"/>
            <a:chExt cx="537091" cy="445963"/>
          </a:xfrm>
          <a:solidFill>
            <a:schemeClr val="bg1"/>
          </a:solidFill>
        </p:grpSpPr>
        <p:sp>
          <p:nvSpPr>
            <p:cNvPr id="47" name="Freeform 69">
              <a:extLst>
                <a:ext uri="{FF2B5EF4-FFF2-40B4-BE49-F238E27FC236}">
                  <a16:creationId xmlns:a16="http://schemas.microsoft.com/office/drawing/2014/main" id="{F03DCC75-9487-4727-ACB1-FE3705F8CB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5790" y="1905226"/>
              <a:ext cx="366125" cy="276610"/>
            </a:xfrm>
            <a:custGeom>
              <a:avLst/>
              <a:gdLst>
                <a:gd name="T0" fmla="*/ 76 w 454"/>
                <a:gd name="T1" fmla="*/ 0 h 343"/>
                <a:gd name="T2" fmla="*/ 0 w 454"/>
                <a:gd name="T3" fmla="*/ 343 h 343"/>
                <a:gd name="T4" fmla="*/ 454 w 454"/>
                <a:gd name="T5" fmla="*/ 343 h 343"/>
                <a:gd name="T6" fmla="*/ 373 w 454"/>
                <a:gd name="T7" fmla="*/ 0 h 343"/>
                <a:gd name="T8" fmla="*/ 76 w 454"/>
                <a:gd name="T9" fmla="*/ 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43">
                  <a:moveTo>
                    <a:pt x="76" y="0"/>
                  </a:moveTo>
                  <a:lnTo>
                    <a:pt x="0" y="343"/>
                  </a:lnTo>
                  <a:lnTo>
                    <a:pt x="454" y="343"/>
                  </a:lnTo>
                  <a:lnTo>
                    <a:pt x="373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  <p:sp>
          <p:nvSpPr>
            <p:cNvPr id="48" name="Freeform 70">
              <a:extLst>
                <a:ext uri="{FF2B5EF4-FFF2-40B4-BE49-F238E27FC236}">
                  <a16:creationId xmlns:a16="http://schemas.microsoft.com/office/drawing/2014/main" id="{9F45A362-3B26-49F8-B134-ECF2DE9EDF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3045" y="1869743"/>
              <a:ext cx="279836" cy="247578"/>
            </a:xfrm>
            <a:custGeom>
              <a:avLst/>
              <a:gdLst>
                <a:gd name="T0" fmla="*/ 137 w 347"/>
                <a:gd name="T1" fmla="*/ 307 h 307"/>
                <a:gd name="T2" fmla="*/ 347 w 347"/>
                <a:gd name="T3" fmla="*/ 307 h 307"/>
                <a:gd name="T4" fmla="*/ 274 w 347"/>
                <a:gd name="T5" fmla="*/ 0 h 307"/>
                <a:gd name="T6" fmla="*/ 5 w 347"/>
                <a:gd name="T7" fmla="*/ 0 h 307"/>
                <a:gd name="T8" fmla="*/ 0 w 347"/>
                <a:gd name="T9" fmla="*/ 26 h 307"/>
                <a:gd name="T10" fmla="*/ 71 w 347"/>
                <a:gd name="T11" fmla="*/ 26 h 307"/>
                <a:gd name="T12" fmla="*/ 137 w 347"/>
                <a:gd name="T13" fmla="*/ 30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7" h="307">
                  <a:moveTo>
                    <a:pt x="137" y="307"/>
                  </a:moveTo>
                  <a:lnTo>
                    <a:pt x="347" y="307"/>
                  </a:lnTo>
                  <a:lnTo>
                    <a:pt x="274" y="0"/>
                  </a:lnTo>
                  <a:lnTo>
                    <a:pt x="5" y="0"/>
                  </a:lnTo>
                  <a:lnTo>
                    <a:pt x="0" y="26"/>
                  </a:lnTo>
                  <a:lnTo>
                    <a:pt x="71" y="26"/>
                  </a:lnTo>
                  <a:lnTo>
                    <a:pt x="137" y="3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  <p:sp>
          <p:nvSpPr>
            <p:cNvPr id="49" name="Freeform 71">
              <a:extLst>
                <a:ext uri="{FF2B5EF4-FFF2-40B4-BE49-F238E27FC236}">
                  <a16:creationId xmlns:a16="http://schemas.microsoft.com/office/drawing/2014/main" id="{8FC6B7A4-4A07-4C07-B345-B59677A103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5305" y="1777808"/>
              <a:ext cx="173385" cy="142740"/>
            </a:xfrm>
            <a:custGeom>
              <a:avLst/>
              <a:gdLst>
                <a:gd name="T0" fmla="*/ 91 w 91"/>
                <a:gd name="T1" fmla="*/ 75 h 75"/>
                <a:gd name="T2" fmla="*/ 81 w 91"/>
                <a:gd name="T3" fmla="*/ 75 h 75"/>
                <a:gd name="T4" fmla="*/ 81 w 91"/>
                <a:gd name="T5" fmla="*/ 33 h 75"/>
                <a:gd name="T6" fmla="*/ 46 w 91"/>
                <a:gd name="T7" fmla="*/ 7 h 75"/>
                <a:gd name="T8" fmla="*/ 11 w 91"/>
                <a:gd name="T9" fmla="*/ 33 h 75"/>
                <a:gd name="T10" fmla="*/ 11 w 91"/>
                <a:gd name="T11" fmla="*/ 75 h 75"/>
                <a:gd name="T12" fmla="*/ 0 w 91"/>
                <a:gd name="T13" fmla="*/ 75 h 75"/>
                <a:gd name="T14" fmla="*/ 0 w 91"/>
                <a:gd name="T15" fmla="*/ 33 h 75"/>
                <a:gd name="T16" fmla="*/ 46 w 91"/>
                <a:gd name="T17" fmla="*/ 0 h 75"/>
                <a:gd name="T18" fmla="*/ 91 w 91"/>
                <a:gd name="T19" fmla="*/ 33 h 75"/>
                <a:gd name="T20" fmla="*/ 91 w 91"/>
                <a:gd name="T21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" h="75">
                  <a:moveTo>
                    <a:pt x="91" y="75"/>
                  </a:moveTo>
                  <a:cubicBezTo>
                    <a:pt x="81" y="75"/>
                    <a:pt x="81" y="75"/>
                    <a:pt x="81" y="75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81" y="19"/>
                    <a:pt x="65" y="7"/>
                    <a:pt x="46" y="7"/>
                  </a:cubicBezTo>
                  <a:cubicBezTo>
                    <a:pt x="26" y="7"/>
                    <a:pt x="11" y="19"/>
                    <a:pt x="11" y="33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21" y="0"/>
                    <a:pt x="46" y="0"/>
                  </a:cubicBezTo>
                  <a:cubicBezTo>
                    <a:pt x="71" y="0"/>
                    <a:pt x="91" y="15"/>
                    <a:pt x="91" y="33"/>
                  </a:cubicBezTo>
                  <a:lnTo>
                    <a:pt x="91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  <p:sp>
          <p:nvSpPr>
            <p:cNvPr id="50" name="Freeform 72">
              <a:extLst>
                <a:ext uri="{FF2B5EF4-FFF2-40B4-BE49-F238E27FC236}">
                  <a16:creationId xmlns:a16="http://schemas.microsoft.com/office/drawing/2014/main" id="{5FB95D79-262D-489A-9998-D31252E733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6754" y="1735873"/>
              <a:ext cx="172579" cy="142740"/>
            </a:xfrm>
            <a:custGeom>
              <a:avLst/>
              <a:gdLst>
                <a:gd name="T0" fmla="*/ 91 w 91"/>
                <a:gd name="T1" fmla="*/ 75 h 75"/>
                <a:gd name="T2" fmla="*/ 81 w 91"/>
                <a:gd name="T3" fmla="*/ 75 h 75"/>
                <a:gd name="T4" fmla="*/ 81 w 91"/>
                <a:gd name="T5" fmla="*/ 33 h 75"/>
                <a:gd name="T6" fmla="*/ 46 w 91"/>
                <a:gd name="T7" fmla="*/ 8 h 75"/>
                <a:gd name="T8" fmla="*/ 11 w 91"/>
                <a:gd name="T9" fmla="*/ 33 h 75"/>
                <a:gd name="T10" fmla="*/ 11 w 91"/>
                <a:gd name="T11" fmla="*/ 75 h 75"/>
                <a:gd name="T12" fmla="*/ 0 w 91"/>
                <a:gd name="T13" fmla="*/ 75 h 75"/>
                <a:gd name="T14" fmla="*/ 0 w 91"/>
                <a:gd name="T15" fmla="*/ 33 h 75"/>
                <a:gd name="T16" fmla="*/ 46 w 91"/>
                <a:gd name="T17" fmla="*/ 0 h 75"/>
                <a:gd name="T18" fmla="*/ 91 w 91"/>
                <a:gd name="T19" fmla="*/ 33 h 75"/>
                <a:gd name="T20" fmla="*/ 91 w 91"/>
                <a:gd name="T21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" h="75">
                  <a:moveTo>
                    <a:pt x="91" y="75"/>
                  </a:moveTo>
                  <a:cubicBezTo>
                    <a:pt x="81" y="75"/>
                    <a:pt x="81" y="75"/>
                    <a:pt x="81" y="75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81" y="19"/>
                    <a:pt x="65" y="8"/>
                    <a:pt x="46" y="8"/>
                  </a:cubicBezTo>
                  <a:cubicBezTo>
                    <a:pt x="27" y="8"/>
                    <a:pt x="11" y="19"/>
                    <a:pt x="11" y="33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21" y="0"/>
                    <a:pt x="46" y="0"/>
                  </a:cubicBezTo>
                  <a:cubicBezTo>
                    <a:pt x="71" y="0"/>
                    <a:pt x="91" y="15"/>
                    <a:pt x="91" y="33"/>
                  </a:cubicBezTo>
                  <a:lnTo>
                    <a:pt x="91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</p:grpSp>
      <p:grpSp>
        <p:nvGrpSpPr>
          <p:cNvPr id="31" name="Group 2">
            <a:extLst>
              <a:ext uri="{FF2B5EF4-FFF2-40B4-BE49-F238E27FC236}">
                <a16:creationId xmlns:a16="http://schemas.microsoft.com/office/drawing/2014/main" id="{D377B262-33AF-44FD-AA28-72145D422ADC}"/>
              </a:ext>
            </a:extLst>
          </p:cNvPr>
          <p:cNvGrpSpPr/>
          <p:nvPr/>
        </p:nvGrpSpPr>
        <p:grpSpPr>
          <a:xfrm>
            <a:off x="1636986" y="3730896"/>
            <a:ext cx="514463" cy="427173"/>
            <a:chOff x="3965790" y="1735873"/>
            <a:chExt cx="537091" cy="445963"/>
          </a:xfrm>
          <a:solidFill>
            <a:schemeClr val="bg1"/>
          </a:solidFill>
        </p:grpSpPr>
        <p:sp>
          <p:nvSpPr>
            <p:cNvPr id="32" name="Freeform 69">
              <a:extLst>
                <a:ext uri="{FF2B5EF4-FFF2-40B4-BE49-F238E27FC236}">
                  <a16:creationId xmlns:a16="http://schemas.microsoft.com/office/drawing/2014/main" id="{F03DCC75-9487-4727-ACB1-FE3705F8CB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5790" y="1905226"/>
              <a:ext cx="366125" cy="276610"/>
            </a:xfrm>
            <a:custGeom>
              <a:avLst/>
              <a:gdLst>
                <a:gd name="T0" fmla="*/ 76 w 454"/>
                <a:gd name="T1" fmla="*/ 0 h 343"/>
                <a:gd name="T2" fmla="*/ 0 w 454"/>
                <a:gd name="T3" fmla="*/ 343 h 343"/>
                <a:gd name="T4" fmla="*/ 454 w 454"/>
                <a:gd name="T5" fmla="*/ 343 h 343"/>
                <a:gd name="T6" fmla="*/ 373 w 454"/>
                <a:gd name="T7" fmla="*/ 0 h 343"/>
                <a:gd name="T8" fmla="*/ 76 w 454"/>
                <a:gd name="T9" fmla="*/ 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43">
                  <a:moveTo>
                    <a:pt x="76" y="0"/>
                  </a:moveTo>
                  <a:lnTo>
                    <a:pt x="0" y="343"/>
                  </a:lnTo>
                  <a:lnTo>
                    <a:pt x="454" y="343"/>
                  </a:lnTo>
                  <a:lnTo>
                    <a:pt x="373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  <p:sp>
          <p:nvSpPr>
            <p:cNvPr id="33" name="Freeform 70">
              <a:extLst>
                <a:ext uri="{FF2B5EF4-FFF2-40B4-BE49-F238E27FC236}">
                  <a16:creationId xmlns:a16="http://schemas.microsoft.com/office/drawing/2014/main" id="{9F45A362-3B26-49F8-B134-ECF2DE9EDF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3045" y="1869743"/>
              <a:ext cx="279836" cy="247578"/>
            </a:xfrm>
            <a:custGeom>
              <a:avLst/>
              <a:gdLst>
                <a:gd name="T0" fmla="*/ 137 w 347"/>
                <a:gd name="T1" fmla="*/ 307 h 307"/>
                <a:gd name="T2" fmla="*/ 347 w 347"/>
                <a:gd name="T3" fmla="*/ 307 h 307"/>
                <a:gd name="T4" fmla="*/ 274 w 347"/>
                <a:gd name="T5" fmla="*/ 0 h 307"/>
                <a:gd name="T6" fmla="*/ 5 w 347"/>
                <a:gd name="T7" fmla="*/ 0 h 307"/>
                <a:gd name="T8" fmla="*/ 0 w 347"/>
                <a:gd name="T9" fmla="*/ 26 h 307"/>
                <a:gd name="T10" fmla="*/ 71 w 347"/>
                <a:gd name="T11" fmla="*/ 26 h 307"/>
                <a:gd name="T12" fmla="*/ 137 w 347"/>
                <a:gd name="T13" fmla="*/ 30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7" h="307">
                  <a:moveTo>
                    <a:pt x="137" y="307"/>
                  </a:moveTo>
                  <a:lnTo>
                    <a:pt x="347" y="307"/>
                  </a:lnTo>
                  <a:lnTo>
                    <a:pt x="274" y="0"/>
                  </a:lnTo>
                  <a:lnTo>
                    <a:pt x="5" y="0"/>
                  </a:lnTo>
                  <a:lnTo>
                    <a:pt x="0" y="26"/>
                  </a:lnTo>
                  <a:lnTo>
                    <a:pt x="71" y="26"/>
                  </a:lnTo>
                  <a:lnTo>
                    <a:pt x="137" y="3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  <p:sp>
          <p:nvSpPr>
            <p:cNvPr id="38" name="Freeform 71">
              <a:extLst>
                <a:ext uri="{FF2B5EF4-FFF2-40B4-BE49-F238E27FC236}">
                  <a16:creationId xmlns:a16="http://schemas.microsoft.com/office/drawing/2014/main" id="{8FC6B7A4-4A07-4C07-B345-B59677A103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5305" y="1777808"/>
              <a:ext cx="173385" cy="142740"/>
            </a:xfrm>
            <a:custGeom>
              <a:avLst/>
              <a:gdLst>
                <a:gd name="T0" fmla="*/ 91 w 91"/>
                <a:gd name="T1" fmla="*/ 75 h 75"/>
                <a:gd name="T2" fmla="*/ 81 w 91"/>
                <a:gd name="T3" fmla="*/ 75 h 75"/>
                <a:gd name="T4" fmla="*/ 81 w 91"/>
                <a:gd name="T5" fmla="*/ 33 h 75"/>
                <a:gd name="T6" fmla="*/ 46 w 91"/>
                <a:gd name="T7" fmla="*/ 7 h 75"/>
                <a:gd name="T8" fmla="*/ 11 w 91"/>
                <a:gd name="T9" fmla="*/ 33 h 75"/>
                <a:gd name="T10" fmla="*/ 11 w 91"/>
                <a:gd name="T11" fmla="*/ 75 h 75"/>
                <a:gd name="T12" fmla="*/ 0 w 91"/>
                <a:gd name="T13" fmla="*/ 75 h 75"/>
                <a:gd name="T14" fmla="*/ 0 w 91"/>
                <a:gd name="T15" fmla="*/ 33 h 75"/>
                <a:gd name="T16" fmla="*/ 46 w 91"/>
                <a:gd name="T17" fmla="*/ 0 h 75"/>
                <a:gd name="T18" fmla="*/ 91 w 91"/>
                <a:gd name="T19" fmla="*/ 33 h 75"/>
                <a:gd name="T20" fmla="*/ 91 w 91"/>
                <a:gd name="T21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" h="75">
                  <a:moveTo>
                    <a:pt x="91" y="75"/>
                  </a:moveTo>
                  <a:cubicBezTo>
                    <a:pt x="81" y="75"/>
                    <a:pt x="81" y="75"/>
                    <a:pt x="81" y="75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81" y="19"/>
                    <a:pt x="65" y="7"/>
                    <a:pt x="46" y="7"/>
                  </a:cubicBezTo>
                  <a:cubicBezTo>
                    <a:pt x="26" y="7"/>
                    <a:pt x="11" y="19"/>
                    <a:pt x="11" y="33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21" y="0"/>
                    <a:pt x="46" y="0"/>
                  </a:cubicBezTo>
                  <a:cubicBezTo>
                    <a:pt x="71" y="0"/>
                    <a:pt x="91" y="15"/>
                    <a:pt x="91" y="33"/>
                  </a:cubicBezTo>
                  <a:lnTo>
                    <a:pt x="91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  <p:sp>
          <p:nvSpPr>
            <p:cNvPr id="39" name="Freeform 72">
              <a:extLst>
                <a:ext uri="{FF2B5EF4-FFF2-40B4-BE49-F238E27FC236}">
                  <a16:creationId xmlns:a16="http://schemas.microsoft.com/office/drawing/2014/main" id="{5FB95D79-262D-489A-9998-D31252E733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6754" y="1735873"/>
              <a:ext cx="172579" cy="142740"/>
            </a:xfrm>
            <a:custGeom>
              <a:avLst/>
              <a:gdLst>
                <a:gd name="T0" fmla="*/ 91 w 91"/>
                <a:gd name="T1" fmla="*/ 75 h 75"/>
                <a:gd name="T2" fmla="*/ 81 w 91"/>
                <a:gd name="T3" fmla="*/ 75 h 75"/>
                <a:gd name="T4" fmla="*/ 81 w 91"/>
                <a:gd name="T5" fmla="*/ 33 h 75"/>
                <a:gd name="T6" fmla="*/ 46 w 91"/>
                <a:gd name="T7" fmla="*/ 8 h 75"/>
                <a:gd name="T8" fmla="*/ 11 w 91"/>
                <a:gd name="T9" fmla="*/ 33 h 75"/>
                <a:gd name="T10" fmla="*/ 11 w 91"/>
                <a:gd name="T11" fmla="*/ 75 h 75"/>
                <a:gd name="T12" fmla="*/ 0 w 91"/>
                <a:gd name="T13" fmla="*/ 75 h 75"/>
                <a:gd name="T14" fmla="*/ 0 w 91"/>
                <a:gd name="T15" fmla="*/ 33 h 75"/>
                <a:gd name="T16" fmla="*/ 46 w 91"/>
                <a:gd name="T17" fmla="*/ 0 h 75"/>
                <a:gd name="T18" fmla="*/ 91 w 91"/>
                <a:gd name="T19" fmla="*/ 33 h 75"/>
                <a:gd name="T20" fmla="*/ 91 w 91"/>
                <a:gd name="T21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" h="75">
                  <a:moveTo>
                    <a:pt x="91" y="75"/>
                  </a:moveTo>
                  <a:cubicBezTo>
                    <a:pt x="81" y="75"/>
                    <a:pt x="81" y="75"/>
                    <a:pt x="81" y="75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81" y="19"/>
                    <a:pt x="65" y="8"/>
                    <a:pt x="46" y="8"/>
                  </a:cubicBezTo>
                  <a:cubicBezTo>
                    <a:pt x="27" y="8"/>
                    <a:pt x="11" y="19"/>
                    <a:pt x="11" y="33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21" y="0"/>
                    <a:pt x="46" y="0"/>
                  </a:cubicBezTo>
                  <a:cubicBezTo>
                    <a:pt x="71" y="0"/>
                    <a:pt x="91" y="15"/>
                    <a:pt x="91" y="33"/>
                  </a:cubicBezTo>
                  <a:lnTo>
                    <a:pt x="91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</p:grpSp>
      <p:grpSp>
        <p:nvGrpSpPr>
          <p:cNvPr id="40" name="Group 2">
            <a:extLst>
              <a:ext uri="{FF2B5EF4-FFF2-40B4-BE49-F238E27FC236}">
                <a16:creationId xmlns:a16="http://schemas.microsoft.com/office/drawing/2014/main" id="{D377B262-33AF-44FD-AA28-72145D422ADC}"/>
              </a:ext>
            </a:extLst>
          </p:cNvPr>
          <p:cNvGrpSpPr/>
          <p:nvPr/>
        </p:nvGrpSpPr>
        <p:grpSpPr>
          <a:xfrm>
            <a:off x="1626171" y="5114486"/>
            <a:ext cx="514463" cy="427173"/>
            <a:chOff x="3965790" y="1735873"/>
            <a:chExt cx="537091" cy="445963"/>
          </a:xfrm>
          <a:solidFill>
            <a:schemeClr val="bg1"/>
          </a:solidFill>
        </p:grpSpPr>
        <p:sp>
          <p:nvSpPr>
            <p:cNvPr id="45" name="Freeform 69">
              <a:extLst>
                <a:ext uri="{FF2B5EF4-FFF2-40B4-BE49-F238E27FC236}">
                  <a16:creationId xmlns:a16="http://schemas.microsoft.com/office/drawing/2014/main" id="{F03DCC75-9487-4727-ACB1-FE3705F8CB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5790" y="1905226"/>
              <a:ext cx="366125" cy="276610"/>
            </a:xfrm>
            <a:custGeom>
              <a:avLst/>
              <a:gdLst>
                <a:gd name="T0" fmla="*/ 76 w 454"/>
                <a:gd name="T1" fmla="*/ 0 h 343"/>
                <a:gd name="T2" fmla="*/ 0 w 454"/>
                <a:gd name="T3" fmla="*/ 343 h 343"/>
                <a:gd name="T4" fmla="*/ 454 w 454"/>
                <a:gd name="T5" fmla="*/ 343 h 343"/>
                <a:gd name="T6" fmla="*/ 373 w 454"/>
                <a:gd name="T7" fmla="*/ 0 h 343"/>
                <a:gd name="T8" fmla="*/ 76 w 454"/>
                <a:gd name="T9" fmla="*/ 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43">
                  <a:moveTo>
                    <a:pt x="76" y="0"/>
                  </a:moveTo>
                  <a:lnTo>
                    <a:pt x="0" y="343"/>
                  </a:lnTo>
                  <a:lnTo>
                    <a:pt x="454" y="343"/>
                  </a:lnTo>
                  <a:lnTo>
                    <a:pt x="373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  <p:sp>
          <p:nvSpPr>
            <p:cNvPr id="51" name="Freeform 70">
              <a:extLst>
                <a:ext uri="{FF2B5EF4-FFF2-40B4-BE49-F238E27FC236}">
                  <a16:creationId xmlns:a16="http://schemas.microsoft.com/office/drawing/2014/main" id="{9F45A362-3B26-49F8-B134-ECF2DE9EDF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3045" y="1869743"/>
              <a:ext cx="279836" cy="247578"/>
            </a:xfrm>
            <a:custGeom>
              <a:avLst/>
              <a:gdLst>
                <a:gd name="T0" fmla="*/ 137 w 347"/>
                <a:gd name="T1" fmla="*/ 307 h 307"/>
                <a:gd name="T2" fmla="*/ 347 w 347"/>
                <a:gd name="T3" fmla="*/ 307 h 307"/>
                <a:gd name="T4" fmla="*/ 274 w 347"/>
                <a:gd name="T5" fmla="*/ 0 h 307"/>
                <a:gd name="T6" fmla="*/ 5 w 347"/>
                <a:gd name="T7" fmla="*/ 0 h 307"/>
                <a:gd name="T8" fmla="*/ 0 w 347"/>
                <a:gd name="T9" fmla="*/ 26 h 307"/>
                <a:gd name="T10" fmla="*/ 71 w 347"/>
                <a:gd name="T11" fmla="*/ 26 h 307"/>
                <a:gd name="T12" fmla="*/ 137 w 347"/>
                <a:gd name="T13" fmla="*/ 30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7" h="307">
                  <a:moveTo>
                    <a:pt x="137" y="307"/>
                  </a:moveTo>
                  <a:lnTo>
                    <a:pt x="347" y="307"/>
                  </a:lnTo>
                  <a:lnTo>
                    <a:pt x="274" y="0"/>
                  </a:lnTo>
                  <a:lnTo>
                    <a:pt x="5" y="0"/>
                  </a:lnTo>
                  <a:lnTo>
                    <a:pt x="0" y="26"/>
                  </a:lnTo>
                  <a:lnTo>
                    <a:pt x="71" y="26"/>
                  </a:lnTo>
                  <a:lnTo>
                    <a:pt x="137" y="3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  <p:sp>
          <p:nvSpPr>
            <p:cNvPr id="52" name="Freeform 71">
              <a:extLst>
                <a:ext uri="{FF2B5EF4-FFF2-40B4-BE49-F238E27FC236}">
                  <a16:creationId xmlns:a16="http://schemas.microsoft.com/office/drawing/2014/main" id="{8FC6B7A4-4A07-4C07-B345-B59677A103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5305" y="1777808"/>
              <a:ext cx="173385" cy="142740"/>
            </a:xfrm>
            <a:custGeom>
              <a:avLst/>
              <a:gdLst>
                <a:gd name="T0" fmla="*/ 91 w 91"/>
                <a:gd name="T1" fmla="*/ 75 h 75"/>
                <a:gd name="T2" fmla="*/ 81 w 91"/>
                <a:gd name="T3" fmla="*/ 75 h 75"/>
                <a:gd name="T4" fmla="*/ 81 w 91"/>
                <a:gd name="T5" fmla="*/ 33 h 75"/>
                <a:gd name="T6" fmla="*/ 46 w 91"/>
                <a:gd name="T7" fmla="*/ 7 h 75"/>
                <a:gd name="T8" fmla="*/ 11 w 91"/>
                <a:gd name="T9" fmla="*/ 33 h 75"/>
                <a:gd name="T10" fmla="*/ 11 w 91"/>
                <a:gd name="T11" fmla="*/ 75 h 75"/>
                <a:gd name="T12" fmla="*/ 0 w 91"/>
                <a:gd name="T13" fmla="*/ 75 h 75"/>
                <a:gd name="T14" fmla="*/ 0 w 91"/>
                <a:gd name="T15" fmla="*/ 33 h 75"/>
                <a:gd name="T16" fmla="*/ 46 w 91"/>
                <a:gd name="T17" fmla="*/ 0 h 75"/>
                <a:gd name="T18" fmla="*/ 91 w 91"/>
                <a:gd name="T19" fmla="*/ 33 h 75"/>
                <a:gd name="T20" fmla="*/ 91 w 91"/>
                <a:gd name="T21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" h="75">
                  <a:moveTo>
                    <a:pt x="91" y="75"/>
                  </a:moveTo>
                  <a:cubicBezTo>
                    <a:pt x="81" y="75"/>
                    <a:pt x="81" y="75"/>
                    <a:pt x="81" y="75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81" y="19"/>
                    <a:pt x="65" y="7"/>
                    <a:pt x="46" y="7"/>
                  </a:cubicBezTo>
                  <a:cubicBezTo>
                    <a:pt x="26" y="7"/>
                    <a:pt x="11" y="19"/>
                    <a:pt x="11" y="33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21" y="0"/>
                    <a:pt x="46" y="0"/>
                  </a:cubicBezTo>
                  <a:cubicBezTo>
                    <a:pt x="71" y="0"/>
                    <a:pt x="91" y="15"/>
                    <a:pt x="91" y="33"/>
                  </a:cubicBezTo>
                  <a:lnTo>
                    <a:pt x="91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  <p:sp>
          <p:nvSpPr>
            <p:cNvPr id="53" name="Freeform 72">
              <a:extLst>
                <a:ext uri="{FF2B5EF4-FFF2-40B4-BE49-F238E27FC236}">
                  <a16:creationId xmlns:a16="http://schemas.microsoft.com/office/drawing/2014/main" id="{5FB95D79-262D-489A-9998-D31252E733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6754" y="1735873"/>
              <a:ext cx="172579" cy="142740"/>
            </a:xfrm>
            <a:custGeom>
              <a:avLst/>
              <a:gdLst>
                <a:gd name="T0" fmla="*/ 91 w 91"/>
                <a:gd name="T1" fmla="*/ 75 h 75"/>
                <a:gd name="T2" fmla="*/ 81 w 91"/>
                <a:gd name="T3" fmla="*/ 75 h 75"/>
                <a:gd name="T4" fmla="*/ 81 w 91"/>
                <a:gd name="T5" fmla="*/ 33 h 75"/>
                <a:gd name="T6" fmla="*/ 46 w 91"/>
                <a:gd name="T7" fmla="*/ 8 h 75"/>
                <a:gd name="T8" fmla="*/ 11 w 91"/>
                <a:gd name="T9" fmla="*/ 33 h 75"/>
                <a:gd name="T10" fmla="*/ 11 w 91"/>
                <a:gd name="T11" fmla="*/ 75 h 75"/>
                <a:gd name="T12" fmla="*/ 0 w 91"/>
                <a:gd name="T13" fmla="*/ 75 h 75"/>
                <a:gd name="T14" fmla="*/ 0 w 91"/>
                <a:gd name="T15" fmla="*/ 33 h 75"/>
                <a:gd name="T16" fmla="*/ 46 w 91"/>
                <a:gd name="T17" fmla="*/ 0 h 75"/>
                <a:gd name="T18" fmla="*/ 91 w 91"/>
                <a:gd name="T19" fmla="*/ 33 h 75"/>
                <a:gd name="T20" fmla="*/ 91 w 91"/>
                <a:gd name="T21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" h="75">
                  <a:moveTo>
                    <a:pt x="91" y="75"/>
                  </a:moveTo>
                  <a:cubicBezTo>
                    <a:pt x="81" y="75"/>
                    <a:pt x="81" y="75"/>
                    <a:pt x="81" y="75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81" y="19"/>
                    <a:pt x="65" y="8"/>
                    <a:pt x="46" y="8"/>
                  </a:cubicBezTo>
                  <a:cubicBezTo>
                    <a:pt x="27" y="8"/>
                    <a:pt x="11" y="19"/>
                    <a:pt x="11" y="33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21" y="0"/>
                    <a:pt x="46" y="0"/>
                  </a:cubicBezTo>
                  <a:cubicBezTo>
                    <a:pt x="71" y="0"/>
                    <a:pt x="91" y="15"/>
                    <a:pt x="91" y="33"/>
                  </a:cubicBezTo>
                  <a:lnTo>
                    <a:pt x="91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</p:grpSp>
      <p:grpSp>
        <p:nvGrpSpPr>
          <p:cNvPr id="55" name="Group 2">
            <a:extLst>
              <a:ext uri="{FF2B5EF4-FFF2-40B4-BE49-F238E27FC236}">
                <a16:creationId xmlns:a16="http://schemas.microsoft.com/office/drawing/2014/main" id="{D377B262-33AF-44FD-AA28-72145D422ADC}"/>
              </a:ext>
            </a:extLst>
          </p:cNvPr>
          <p:cNvGrpSpPr/>
          <p:nvPr/>
        </p:nvGrpSpPr>
        <p:grpSpPr>
          <a:xfrm>
            <a:off x="6777956" y="2252995"/>
            <a:ext cx="514463" cy="427173"/>
            <a:chOff x="3965790" y="1735873"/>
            <a:chExt cx="537091" cy="445963"/>
          </a:xfrm>
          <a:solidFill>
            <a:schemeClr val="bg1"/>
          </a:solidFill>
        </p:grpSpPr>
        <p:sp>
          <p:nvSpPr>
            <p:cNvPr id="59" name="Freeform 69">
              <a:extLst>
                <a:ext uri="{FF2B5EF4-FFF2-40B4-BE49-F238E27FC236}">
                  <a16:creationId xmlns:a16="http://schemas.microsoft.com/office/drawing/2014/main" id="{F03DCC75-9487-4727-ACB1-FE3705F8CB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5790" y="1905226"/>
              <a:ext cx="366125" cy="276610"/>
            </a:xfrm>
            <a:custGeom>
              <a:avLst/>
              <a:gdLst>
                <a:gd name="T0" fmla="*/ 76 w 454"/>
                <a:gd name="T1" fmla="*/ 0 h 343"/>
                <a:gd name="T2" fmla="*/ 0 w 454"/>
                <a:gd name="T3" fmla="*/ 343 h 343"/>
                <a:gd name="T4" fmla="*/ 454 w 454"/>
                <a:gd name="T5" fmla="*/ 343 h 343"/>
                <a:gd name="T6" fmla="*/ 373 w 454"/>
                <a:gd name="T7" fmla="*/ 0 h 343"/>
                <a:gd name="T8" fmla="*/ 76 w 454"/>
                <a:gd name="T9" fmla="*/ 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43">
                  <a:moveTo>
                    <a:pt x="76" y="0"/>
                  </a:moveTo>
                  <a:lnTo>
                    <a:pt x="0" y="343"/>
                  </a:lnTo>
                  <a:lnTo>
                    <a:pt x="454" y="343"/>
                  </a:lnTo>
                  <a:lnTo>
                    <a:pt x="373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  <p:sp>
          <p:nvSpPr>
            <p:cNvPr id="60" name="Freeform 70">
              <a:extLst>
                <a:ext uri="{FF2B5EF4-FFF2-40B4-BE49-F238E27FC236}">
                  <a16:creationId xmlns:a16="http://schemas.microsoft.com/office/drawing/2014/main" id="{9F45A362-3B26-49F8-B134-ECF2DE9EDF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3045" y="1869743"/>
              <a:ext cx="279836" cy="247578"/>
            </a:xfrm>
            <a:custGeom>
              <a:avLst/>
              <a:gdLst>
                <a:gd name="T0" fmla="*/ 137 w 347"/>
                <a:gd name="T1" fmla="*/ 307 h 307"/>
                <a:gd name="T2" fmla="*/ 347 w 347"/>
                <a:gd name="T3" fmla="*/ 307 h 307"/>
                <a:gd name="T4" fmla="*/ 274 w 347"/>
                <a:gd name="T5" fmla="*/ 0 h 307"/>
                <a:gd name="T6" fmla="*/ 5 w 347"/>
                <a:gd name="T7" fmla="*/ 0 h 307"/>
                <a:gd name="T8" fmla="*/ 0 w 347"/>
                <a:gd name="T9" fmla="*/ 26 h 307"/>
                <a:gd name="T10" fmla="*/ 71 w 347"/>
                <a:gd name="T11" fmla="*/ 26 h 307"/>
                <a:gd name="T12" fmla="*/ 137 w 347"/>
                <a:gd name="T13" fmla="*/ 30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7" h="307">
                  <a:moveTo>
                    <a:pt x="137" y="307"/>
                  </a:moveTo>
                  <a:lnTo>
                    <a:pt x="347" y="307"/>
                  </a:lnTo>
                  <a:lnTo>
                    <a:pt x="274" y="0"/>
                  </a:lnTo>
                  <a:lnTo>
                    <a:pt x="5" y="0"/>
                  </a:lnTo>
                  <a:lnTo>
                    <a:pt x="0" y="26"/>
                  </a:lnTo>
                  <a:lnTo>
                    <a:pt x="71" y="26"/>
                  </a:lnTo>
                  <a:lnTo>
                    <a:pt x="137" y="3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  <p:sp>
          <p:nvSpPr>
            <p:cNvPr id="61" name="Freeform 71">
              <a:extLst>
                <a:ext uri="{FF2B5EF4-FFF2-40B4-BE49-F238E27FC236}">
                  <a16:creationId xmlns:a16="http://schemas.microsoft.com/office/drawing/2014/main" id="{8FC6B7A4-4A07-4C07-B345-B59677A103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5305" y="1777808"/>
              <a:ext cx="173385" cy="142740"/>
            </a:xfrm>
            <a:custGeom>
              <a:avLst/>
              <a:gdLst>
                <a:gd name="T0" fmla="*/ 91 w 91"/>
                <a:gd name="T1" fmla="*/ 75 h 75"/>
                <a:gd name="T2" fmla="*/ 81 w 91"/>
                <a:gd name="T3" fmla="*/ 75 h 75"/>
                <a:gd name="T4" fmla="*/ 81 w 91"/>
                <a:gd name="T5" fmla="*/ 33 h 75"/>
                <a:gd name="T6" fmla="*/ 46 w 91"/>
                <a:gd name="T7" fmla="*/ 7 h 75"/>
                <a:gd name="T8" fmla="*/ 11 w 91"/>
                <a:gd name="T9" fmla="*/ 33 h 75"/>
                <a:gd name="T10" fmla="*/ 11 w 91"/>
                <a:gd name="T11" fmla="*/ 75 h 75"/>
                <a:gd name="T12" fmla="*/ 0 w 91"/>
                <a:gd name="T13" fmla="*/ 75 h 75"/>
                <a:gd name="T14" fmla="*/ 0 w 91"/>
                <a:gd name="T15" fmla="*/ 33 h 75"/>
                <a:gd name="T16" fmla="*/ 46 w 91"/>
                <a:gd name="T17" fmla="*/ 0 h 75"/>
                <a:gd name="T18" fmla="*/ 91 w 91"/>
                <a:gd name="T19" fmla="*/ 33 h 75"/>
                <a:gd name="T20" fmla="*/ 91 w 91"/>
                <a:gd name="T21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" h="75">
                  <a:moveTo>
                    <a:pt x="91" y="75"/>
                  </a:moveTo>
                  <a:cubicBezTo>
                    <a:pt x="81" y="75"/>
                    <a:pt x="81" y="75"/>
                    <a:pt x="81" y="75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81" y="19"/>
                    <a:pt x="65" y="7"/>
                    <a:pt x="46" y="7"/>
                  </a:cubicBezTo>
                  <a:cubicBezTo>
                    <a:pt x="26" y="7"/>
                    <a:pt x="11" y="19"/>
                    <a:pt x="11" y="33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21" y="0"/>
                    <a:pt x="46" y="0"/>
                  </a:cubicBezTo>
                  <a:cubicBezTo>
                    <a:pt x="71" y="0"/>
                    <a:pt x="91" y="15"/>
                    <a:pt x="91" y="33"/>
                  </a:cubicBezTo>
                  <a:lnTo>
                    <a:pt x="91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  <p:sp>
          <p:nvSpPr>
            <p:cNvPr id="66" name="Freeform 72">
              <a:extLst>
                <a:ext uri="{FF2B5EF4-FFF2-40B4-BE49-F238E27FC236}">
                  <a16:creationId xmlns:a16="http://schemas.microsoft.com/office/drawing/2014/main" id="{5FB95D79-262D-489A-9998-D31252E733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6754" y="1735873"/>
              <a:ext cx="172579" cy="142740"/>
            </a:xfrm>
            <a:custGeom>
              <a:avLst/>
              <a:gdLst>
                <a:gd name="T0" fmla="*/ 91 w 91"/>
                <a:gd name="T1" fmla="*/ 75 h 75"/>
                <a:gd name="T2" fmla="*/ 81 w 91"/>
                <a:gd name="T3" fmla="*/ 75 h 75"/>
                <a:gd name="T4" fmla="*/ 81 w 91"/>
                <a:gd name="T5" fmla="*/ 33 h 75"/>
                <a:gd name="T6" fmla="*/ 46 w 91"/>
                <a:gd name="T7" fmla="*/ 8 h 75"/>
                <a:gd name="T8" fmla="*/ 11 w 91"/>
                <a:gd name="T9" fmla="*/ 33 h 75"/>
                <a:gd name="T10" fmla="*/ 11 w 91"/>
                <a:gd name="T11" fmla="*/ 75 h 75"/>
                <a:gd name="T12" fmla="*/ 0 w 91"/>
                <a:gd name="T13" fmla="*/ 75 h 75"/>
                <a:gd name="T14" fmla="*/ 0 w 91"/>
                <a:gd name="T15" fmla="*/ 33 h 75"/>
                <a:gd name="T16" fmla="*/ 46 w 91"/>
                <a:gd name="T17" fmla="*/ 0 h 75"/>
                <a:gd name="T18" fmla="*/ 91 w 91"/>
                <a:gd name="T19" fmla="*/ 33 h 75"/>
                <a:gd name="T20" fmla="*/ 91 w 91"/>
                <a:gd name="T21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" h="75">
                  <a:moveTo>
                    <a:pt x="91" y="75"/>
                  </a:moveTo>
                  <a:cubicBezTo>
                    <a:pt x="81" y="75"/>
                    <a:pt x="81" y="75"/>
                    <a:pt x="81" y="75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81" y="19"/>
                    <a:pt x="65" y="8"/>
                    <a:pt x="46" y="8"/>
                  </a:cubicBezTo>
                  <a:cubicBezTo>
                    <a:pt x="27" y="8"/>
                    <a:pt x="11" y="19"/>
                    <a:pt x="11" y="33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21" y="0"/>
                    <a:pt x="46" y="0"/>
                  </a:cubicBezTo>
                  <a:cubicBezTo>
                    <a:pt x="71" y="0"/>
                    <a:pt x="91" y="15"/>
                    <a:pt x="91" y="33"/>
                  </a:cubicBezTo>
                  <a:lnTo>
                    <a:pt x="91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</p:grpSp>
      <p:grpSp>
        <p:nvGrpSpPr>
          <p:cNvPr id="67" name="Group 2">
            <a:extLst>
              <a:ext uri="{FF2B5EF4-FFF2-40B4-BE49-F238E27FC236}">
                <a16:creationId xmlns:a16="http://schemas.microsoft.com/office/drawing/2014/main" id="{D377B262-33AF-44FD-AA28-72145D422ADC}"/>
              </a:ext>
            </a:extLst>
          </p:cNvPr>
          <p:cNvGrpSpPr/>
          <p:nvPr/>
        </p:nvGrpSpPr>
        <p:grpSpPr>
          <a:xfrm>
            <a:off x="6767141" y="3746313"/>
            <a:ext cx="514463" cy="427173"/>
            <a:chOff x="3965790" y="1735873"/>
            <a:chExt cx="537091" cy="445963"/>
          </a:xfrm>
          <a:solidFill>
            <a:schemeClr val="bg1"/>
          </a:solidFill>
        </p:grpSpPr>
        <p:sp>
          <p:nvSpPr>
            <p:cNvPr id="68" name="Freeform 69">
              <a:extLst>
                <a:ext uri="{FF2B5EF4-FFF2-40B4-BE49-F238E27FC236}">
                  <a16:creationId xmlns:a16="http://schemas.microsoft.com/office/drawing/2014/main" id="{F03DCC75-9487-4727-ACB1-FE3705F8CB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5790" y="1905226"/>
              <a:ext cx="366125" cy="276610"/>
            </a:xfrm>
            <a:custGeom>
              <a:avLst/>
              <a:gdLst>
                <a:gd name="T0" fmla="*/ 76 w 454"/>
                <a:gd name="T1" fmla="*/ 0 h 343"/>
                <a:gd name="T2" fmla="*/ 0 w 454"/>
                <a:gd name="T3" fmla="*/ 343 h 343"/>
                <a:gd name="T4" fmla="*/ 454 w 454"/>
                <a:gd name="T5" fmla="*/ 343 h 343"/>
                <a:gd name="T6" fmla="*/ 373 w 454"/>
                <a:gd name="T7" fmla="*/ 0 h 343"/>
                <a:gd name="T8" fmla="*/ 76 w 454"/>
                <a:gd name="T9" fmla="*/ 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43">
                  <a:moveTo>
                    <a:pt x="76" y="0"/>
                  </a:moveTo>
                  <a:lnTo>
                    <a:pt x="0" y="343"/>
                  </a:lnTo>
                  <a:lnTo>
                    <a:pt x="454" y="343"/>
                  </a:lnTo>
                  <a:lnTo>
                    <a:pt x="373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  <p:sp>
          <p:nvSpPr>
            <p:cNvPr id="73" name="Freeform 70">
              <a:extLst>
                <a:ext uri="{FF2B5EF4-FFF2-40B4-BE49-F238E27FC236}">
                  <a16:creationId xmlns:a16="http://schemas.microsoft.com/office/drawing/2014/main" id="{9F45A362-3B26-49F8-B134-ECF2DE9EDF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3045" y="1869743"/>
              <a:ext cx="279836" cy="247578"/>
            </a:xfrm>
            <a:custGeom>
              <a:avLst/>
              <a:gdLst>
                <a:gd name="T0" fmla="*/ 137 w 347"/>
                <a:gd name="T1" fmla="*/ 307 h 307"/>
                <a:gd name="T2" fmla="*/ 347 w 347"/>
                <a:gd name="T3" fmla="*/ 307 h 307"/>
                <a:gd name="T4" fmla="*/ 274 w 347"/>
                <a:gd name="T5" fmla="*/ 0 h 307"/>
                <a:gd name="T6" fmla="*/ 5 w 347"/>
                <a:gd name="T7" fmla="*/ 0 h 307"/>
                <a:gd name="T8" fmla="*/ 0 w 347"/>
                <a:gd name="T9" fmla="*/ 26 h 307"/>
                <a:gd name="T10" fmla="*/ 71 w 347"/>
                <a:gd name="T11" fmla="*/ 26 h 307"/>
                <a:gd name="T12" fmla="*/ 137 w 347"/>
                <a:gd name="T13" fmla="*/ 30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7" h="307">
                  <a:moveTo>
                    <a:pt x="137" y="307"/>
                  </a:moveTo>
                  <a:lnTo>
                    <a:pt x="347" y="307"/>
                  </a:lnTo>
                  <a:lnTo>
                    <a:pt x="274" y="0"/>
                  </a:lnTo>
                  <a:lnTo>
                    <a:pt x="5" y="0"/>
                  </a:lnTo>
                  <a:lnTo>
                    <a:pt x="0" y="26"/>
                  </a:lnTo>
                  <a:lnTo>
                    <a:pt x="71" y="26"/>
                  </a:lnTo>
                  <a:lnTo>
                    <a:pt x="137" y="3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  <p:sp>
          <p:nvSpPr>
            <p:cNvPr id="74" name="Freeform 71">
              <a:extLst>
                <a:ext uri="{FF2B5EF4-FFF2-40B4-BE49-F238E27FC236}">
                  <a16:creationId xmlns:a16="http://schemas.microsoft.com/office/drawing/2014/main" id="{8FC6B7A4-4A07-4C07-B345-B59677A103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5305" y="1777808"/>
              <a:ext cx="173385" cy="142740"/>
            </a:xfrm>
            <a:custGeom>
              <a:avLst/>
              <a:gdLst>
                <a:gd name="T0" fmla="*/ 91 w 91"/>
                <a:gd name="T1" fmla="*/ 75 h 75"/>
                <a:gd name="T2" fmla="*/ 81 w 91"/>
                <a:gd name="T3" fmla="*/ 75 h 75"/>
                <a:gd name="T4" fmla="*/ 81 w 91"/>
                <a:gd name="T5" fmla="*/ 33 h 75"/>
                <a:gd name="T6" fmla="*/ 46 w 91"/>
                <a:gd name="T7" fmla="*/ 7 h 75"/>
                <a:gd name="T8" fmla="*/ 11 w 91"/>
                <a:gd name="T9" fmla="*/ 33 h 75"/>
                <a:gd name="T10" fmla="*/ 11 w 91"/>
                <a:gd name="T11" fmla="*/ 75 h 75"/>
                <a:gd name="T12" fmla="*/ 0 w 91"/>
                <a:gd name="T13" fmla="*/ 75 h 75"/>
                <a:gd name="T14" fmla="*/ 0 w 91"/>
                <a:gd name="T15" fmla="*/ 33 h 75"/>
                <a:gd name="T16" fmla="*/ 46 w 91"/>
                <a:gd name="T17" fmla="*/ 0 h 75"/>
                <a:gd name="T18" fmla="*/ 91 w 91"/>
                <a:gd name="T19" fmla="*/ 33 h 75"/>
                <a:gd name="T20" fmla="*/ 91 w 91"/>
                <a:gd name="T21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" h="75">
                  <a:moveTo>
                    <a:pt x="91" y="75"/>
                  </a:moveTo>
                  <a:cubicBezTo>
                    <a:pt x="81" y="75"/>
                    <a:pt x="81" y="75"/>
                    <a:pt x="81" y="75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81" y="19"/>
                    <a:pt x="65" y="7"/>
                    <a:pt x="46" y="7"/>
                  </a:cubicBezTo>
                  <a:cubicBezTo>
                    <a:pt x="26" y="7"/>
                    <a:pt x="11" y="19"/>
                    <a:pt x="11" y="33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21" y="0"/>
                    <a:pt x="46" y="0"/>
                  </a:cubicBezTo>
                  <a:cubicBezTo>
                    <a:pt x="71" y="0"/>
                    <a:pt x="91" y="15"/>
                    <a:pt x="91" y="33"/>
                  </a:cubicBezTo>
                  <a:lnTo>
                    <a:pt x="91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  <p:sp>
          <p:nvSpPr>
            <p:cNvPr id="75" name="Freeform 72">
              <a:extLst>
                <a:ext uri="{FF2B5EF4-FFF2-40B4-BE49-F238E27FC236}">
                  <a16:creationId xmlns:a16="http://schemas.microsoft.com/office/drawing/2014/main" id="{5FB95D79-262D-489A-9998-D31252E733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6754" y="1735873"/>
              <a:ext cx="172579" cy="142740"/>
            </a:xfrm>
            <a:custGeom>
              <a:avLst/>
              <a:gdLst>
                <a:gd name="T0" fmla="*/ 91 w 91"/>
                <a:gd name="T1" fmla="*/ 75 h 75"/>
                <a:gd name="T2" fmla="*/ 81 w 91"/>
                <a:gd name="T3" fmla="*/ 75 h 75"/>
                <a:gd name="T4" fmla="*/ 81 w 91"/>
                <a:gd name="T5" fmla="*/ 33 h 75"/>
                <a:gd name="T6" fmla="*/ 46 w 91"/>
                <a:gd name="T7" fmla="*/ 8 h 75"/>
                <a:gd name="T8" fmla="*/ 11 w 91"/>
                <a:gd name="T9" fmla="*/ 33 h 75"/>
                <a:gd name="T10" fmla="*/ 11 w 91"/>
                <a:gd name="T11" fmla="*/ 75 h 75"/>
                <a:gd name="T12" fmla="*/ 0 w 91"/>
                <a:gd name="T13" fmla="*/ 75 h 75"/>
                <a:gd name="T14" fmla="*/ 0 w 91"/>
                <a:gd name="T15" fmla="*/ 33 h 75"/>
                <a:gd name="T16" fmla="*/ 46 w 91"/>
                <a:gd name="T17" fmla="*/ 0 h 75"/>
                <a:gd name="T18" fmla="*/ 91 w 91"/>
                <a:gd name="T19" fmla="*/ 33 h 75"/>
                <a:gd name="T20" fmla="*/ 91 w 91"/>
                <a:gd name="T21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" h="75">
                  <a:moveTo>
                    <a:pt x="91" y="75"/>
                  </a:moveTo>
                  <a:cubicBezTo>
                    <a:pt x="81" y="75"/>
                    <a:pt x="81" y="75"/>
                    <a:pt x="81" y="75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81" y="19"/>
                    <a:pt x="65" y="8"/>
                    <a:pt x="46" y="8"/>
                  </a:cubicBezTo>
                  <a:cubicBezTo>
                    <a:pt x="27" y="8"/>
                    <a:pt x="11" y="19"/>
                    <a:pt x="11" y="33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21" y="0"/>
                    <a:pt x="46" y="0"/>
                  </a:cubicBezTo>
                  <a:cubicBezTo>
                    <a:pt x="71" y="0"/>
                    <a:pt x="91" y="15"/>
                    <a:pt x="91" y="33"/>
                  </a:cubicBezTo>
                  <a:lnTo>
                    <a:pt x="91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</p:grpSp>
      <p:grpSp>
        <p:nvGrpSpPr>
          <p:cNvPr id="80" name="Group 2">
            <a:extLst>
              <a:ext uri="{FF2B5EF4-FFF2-40B4-BE49-F238E27FC236}">
                <a16:creationId xmlns:a16="http://schemas.microsoft.com/office/drawing/2014/main" id="{D377B262-33AF-44FD-AA28-72145D422ADC}"/>
              </a:ext>
            </a:extLst>
          </p:cNvPr>
          <p:cNvGrpSpPr/>
          <p:nvPr/>
        </p:nvGrpSpPr>
        <p:grpSpPr>
          <a:xfrm>
            <a:off x="6756326" y="5129903"/>
            <a:ext cx="514463" cy="427173"/>
            <a:chOff x="3965790" y="1735873"/>
            <a:chExt cx="537091" cy="445963"/>
          </a:xfrm>
          <a:solidFill>
            <a:schemeClr val="bg1"/>
          </a:solidFill>
        </p:grpSpPr>
        <p:sp>
          <p:nvSpPr>
            <p:cNvPr id="81" name="Freeform 69">
              <a:extLst>
                <a:ext uri="{FF2B5EF4-FFF2-40B4-BE49-F238E27FC236}">
                  <a16:creationId xmlns:a16="http://schemas.microsoft.com/office/drawing/2014/main" id="{F03DCC75-9487-4727-ACB1-FE3705F8CB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5790" y="1905226"/>
              <a:ext cx="366125" cy="276610"/>
            </a:xfrm>
            <a:custGeom>
              <a:avLst/>
              <a:gdLst>
                <a:gd name="T0" fmla="*/ 76 w 454"/>
                <a:gd name="T1" fmla="*/ 0 h 343"/>
                <a:gd name="T2" fmla="*/ 0 w 454"/>
                <a:gd name="T3" fmla="*/ 343 h 343"/>
                <a:gd name="T4" fmla="*/ 454 w 454"/>
                <a:gd name="T5" fmla="*/ 343 h 343"/>
                <a:gd name="T6" fmla="*/ 373 w 454"/>
                <a:gd name="T7" fmla="*/ 0 h 343"/>
                <a:gd name="T8" fmla="*/ 76 w 454"/>
                <a:gd name="T9" fmla="*/ 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43">
                  <a:moveTo>
                    <a:pt x="76" y="0"/>
                  </a:moveTo>
                  <a:lnTo>
                    <a:pt x="0" y="343"/>
                  </a:lnTo>
                  <a:lnTo>
                    <a:pt x="454" y="343"/>
                  </a:lnTo>
                  <a:lnTo>
                    <a:pt x="373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  <p:sp>
          <p:nvSpPr>
            <p:cNvPr id="82" name="Freeform 70">
              <a:extLst>
                <a:ext uri="{FF2B5EF4-FFF2-40B4-BE49-F238E27FC236}">
                  <a16:creationId xmlns:a16="http://schemas.microsoft.com/office/drawing/2014/main" id="{9F45A362-3B26-49F8-B134-ECF2DE9EDF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3045" y="1869743"/>
              <a:ext cx="279836" cy="247578"/>
            </a:xfrm>
            <a:custGeom>
              <a:avLst/>
              <a:gdLst>
                <a:gd name="T0" fmla="*/ 137 w 347"/>
                <a:gd name="T1" fmla="*/ 307 h 307"/>
                <a:gd name="T2" fmla="*/ 347 w 347"/>
                <a:gd name="T3" fmla="*/ 307 h 307"/>
                <a:gd name="T4" fmla="*/ 274 w 347"/>
                <a:gd name="T5" fmla="*/ 0 h 307"/>
                <a:gd name="T6" fmla="*/ 5 w 347"/>
                <a:gd name="T7" fmla="*/ 0 h 307"/>
                <a:gd name="T8" fmla="*/ 0 w 347"/>
                <a:gd name="T9" fmla="*/ 26 h 307"/>
                <a:gd name="T10" fmla="*/ 71 w 347"/>
                <a:gd name="T11" fmla="*/ 26 h 307"/>
                <a:gd name="T12" fmla="*/ 137 w 347"/>
                <a:gd name="T13" fmla="*/ 30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7" h="307">
                  <a:moveTo>
                    <a:pt x="137" y="307"/>
                  </a:moveTo>
                  <a:lnTo>
                    <a:pt x="347" y="307"/>
                  </a:lnTo>
                  <a:lnTo>
                    <a:pt x="274" y="0"/>
                  </a:lnTo>
                  <a:lnTo>
                    <a:pt x="5" y="0"/>
                  </a:lnTo>
                  <a:lnTo>
                    <a:pt x="0" y="26"/>
                  </a:lnTo>
                  <a:lnTo>
                    <a:pt x="71" y="26"/>
                  </a:lnTo>
                  <a:lnTo>
                    <a:pt x="137" y="3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  <p:sp>
          <p:nvSpPr>
            <p:cNvPr id="83" name="Freeform 71">
              <a:extLst>
                <a:ext uri="{FF2B5EF4-FFF2-40B4-BE49-F238E27FC236}">
                  <a16:creationId xmlns:a16="http://schemas.microsoft.com/office/drawing/2014/main" id="{8FC6B7A4-4A07-4C07-B345-B59677A103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5305" y="1777808"/>
              <a:ext cx="173385" cy="142740"/>
            </a:xfrm>
            <a:custGeom>
              <a:avLst/>
              <a:gdLst>
                <a:gd name="T0" fmla="*/ 91 w 91"/>
                <a:gd name="T1" fmla="*/ 75 h 75"/>
                <a:gd name="T2" fmla="*/ 81 w 91"/>
                <a:gd name="T3" fmla="*/ 75 h 75"/>
                <a:gd name="T4" fmla="*/ 81 w 91"/>
                <a:gd name="T5" fmla="*/ 33 h 75"/>
                <a:gd name="T6" fmla="*/ 46 w 91"/>
                <a:gd name="T7" fmla="*/ 7 h 75"/>
                <a:gd name="T8" fmla="*/ 11 w 91"/>
                <a:gd name="T9" fmla="*/ 33 h 75"/>
                <a:gd name="T10" fmla="*/ 11 w 91"/>
                <a:gd name="T11" fmla="*/ 75 h 75"/>
                <a:gd name="T12" fmla="*/ 0 w 91"/>
                <a:gd name="T13" fmla="*/ 75 h 75"/>
                <a:gd name="T14" fmla="*/ 0 w 91"/>
                <a:gd name="T15" fmla="*/ 33 h 75"/>
                <a:gd name="T16" fmla="*/ 46 w 91"/>
                <a:gd name="T17" fmla="*/ 0 h 75"/>
                <a:gd name="T18" fmla="*/ 91 w 91"/>
                <a:gd name="T19" fmla="*/ 33 h 75"/>
                <a:gd name="T20" fmla="*/ 91 w 91"/>
                <a:gd name="T21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" h="75">
                  <a:moveTo>
                    <a:pt x="91" y="75"/>
                  </a:moveTo>
                  <a:cubicBezTo>
                    <a:pt x="81" y="75"/>
                    <a:pt x="81" y="75"/>
                    <a:pt x="81" y="75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81" y="19"/>
                    <a:pt x="65" y="7"/>
                    <a:pt x="46" y="7"/>
                  </a:cubicBezTo>
                  <a:cubicBezTo>
                    <a:pt x="26" y="7"/>
                    <a:pt x="11" y="19"/>
                    <a:pt x="11" y="33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21" y="0"/>
                    <a:pt x="46" y="0"/>
                  </a:cubicBezTo>
                  <a:cubicBezTo>
                    <a:pt x="71" y="0"/>
                    <a:pt x="91" y="15"/>
                    <a:pt x="91" y="33"/>
                  </a:cubicBezTo>
                  <a:lnTo>
                    <a:pt x="91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  <p:sp>
          <p:nvSpPr>
            <p:cNvPr id="84" name="Freeform 72">
              <a:extLst>
                <a:ext uri="{FF2B5EF4-FFF2-40B4-BE49-F238E27FC236}">
                  <a16:creationId xmlns:a16="http://schemas.microsoft.com/office/drawing/2014/main" id="{5FB95D79-262D-489A-9998-D31252E733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6754" y="1735873"/>
              <a:ext cx="172579" cy="142740"/>
            </a:xfrm>
            <a:custGeom>
              <a:avLst/>
              <a:gdLst>
                <a:gd name="T0" fmla="*/ 91 w 91"/>
                <a:gd name="T1" fmla="*/ 75 h 75"/>
                <a:gd name="T2" fmla="*/ 81 w 91"/>
                <a:gd name="T3" fmla="*/ 75 h 75"/>
                <a:gd name="T4" fmla="*/ 81 w 91"/>
                <a:gd name="T5" fmla="*/ 33 h 75"/>
                <a:gd name="T6" fmla="*/ 46 w 91"/>
                <a:gd name="T7" fmla="*/ 8 h 75"/>
                <a:gd name="T8" fmla="*/ 11 w 91"/>
                <a:gd name="T9" fmla="*/ 33 h 75"/>
                <a:gd name="T10" fmla="*/ 11 w 91"/>
                <a:gd name="T11" fmla="*/ 75 h 75"/>
                <a:gd name="T12" fmla="*/ 0 w 91"/>
                <a:gd name="T13" fmla="*/ 75 h 75"/>
                <a:gd name="T14" fmla="*/ 0 w 91"/>
                <a:gd name="T15" fmla="*/ 33 h 75"/>
                <a:gd name="T16" fmla="*/ 46 w 91"/>
                <a:gd name="T17" fmla="*/ 0 h 75"/>
                <a:gd name="T18" fmla="*/ 91 w 91"/>
                <a:gd name="T19" fmla="*/ 33 h 75"/>
                <a:gd name="T20" fmla="*/ 91 w 91"/>
                <a:gd name="T21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" h="75">
                  <a:moveTo>
                    <a:pt x="91" y="75"/>
                  </a:moveTo>
                  <a:cubicBezTo>
                    <a:pt x="81" y="75"/>
                    <a:pt x="81" y="75"/>
                    <a:pt x="81" y="75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81" y="19"/>
                    <a:pt x="65" y="8"/>
                    <a:pt x="46" y="8"/>
                  </a:cubicBezTo>
                  <a:cubicBezTo>
                    <a:pt x="27" y="8"/>
                    <a:pt x="11" y="19"/>
                    <a:pt x="11" y="33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21" y="0"/>
                    <a:pt x="46" y="0"/>
                  </a:cubicBezTo>
                  <a:cubicBezTo>
                    <a:pt x="71" y="0"/>
                    <a:pt x="91" y="15"/>
                    <a:pt x="91" y="33"/>
                  </a:cubicBezTo>
                  <a:lnTo>
                    <a:pt x="91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Poppins Light" panose="00000400000000000000" pitchFamily="2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86" name="Oval 85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Oval 86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8" name="Group 87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89" name="Right Triangle 88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Right Triangle 89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1" name="Group 90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92" name="Right Triangle 91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Right Triangle 92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TextBox 93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95" name="Group 94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96" name="Chevron 95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7" name="Chevron 96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8" name="Chevron 97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9" name="Chevron 98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100" name="Chevron 99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101" name="Chevron 100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102" name="Chevron 101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103" name="Chevron 102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104" name="Chevron 103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105" name="Chevron 104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106" name="Group 105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107" name="Chevron 106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108" name="Chevron 107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109" name="Chevron 108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110" name="Chevron 109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111" name="Chevron 110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112" name="Chevron 111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113" name="Chevron 112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114" name="Chevron 113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115" name="Chevron 114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116" name="Chevron 115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120" name="TextBox 119"/>
          <p:cNvSpPr txBox="1"/>
          <p:nvPr/>
        </p:nvSpPr>
        <p:spPr>
          <a:xfrm>
            <a:off x="2795125" y="855728"/>
            <a:ext cx="6945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ALL OF THE</a:t>
            </a:r>
            <a:r>
              <a:rPr lang="en-US" sz="36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3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INFO GRAPHIC</a:t>
            </a:r>
          </a:p>
        </p:txBody>
      </p:sp>
      <p:sp>
        <p:nvSpPr>
          <p:cNvPr id="121" name="Rectangle: Rounded Corners 7">
            <a:extLst>
              <a:ext uri="{FF2B5EF4-FFF2-40B4-BE49-F238E27FC236}">
                <a16:creationId xmlns:a16="http://schemas.microsoft.com/office/drawing/2014/main" id="{FAD727B1-C357-4402-B51F-66F0E32FE03E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122" name="Rectangle: Rounded Corners 8">
            <a:extLst>
              <a:ext uri="{FF2B5EF4-FFF2-40B4-BE49-F238E27FC236}">
                <a16:creationId xmlns:a16="http://schemas.microsoft.com/office/drawing/2014/main" id="{3D33A51F-9C2A-4E2F-9C7C-91E294E29C8C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23" name="Rectangle: Rounded Corners 8">
            <a:extLst>
              <a:ext uri="{FF2B5EF4-FFF2-40B4-BE49-F238E27FC236}">
                <a16:creationId xmlns:a16="http://schemas.microsoft.com/office/drawing/2014/main" id="{83435501-F0F2-4F52-8245-D2E7CBE17C3C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4424833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5">
            <a:extLst>
              <a:ext uri="{FF2B5EF4-FFF2-40B4-BE49-F238E27FC236}">
                <a16:creationId xmlns:a16="http://schemas.microsoft.com/office/drawing/2014/main" id="{4907C8F2-3B43-4EFC-A5DA-4CF6E2474129}"/>
              </a:ext>
            </a:extLst>
          </p:cNvPr>
          <p:cNvSpPr>
            <a:spLocks/>
          </p:cNvSpPr>
          <p:nvPr/>
        </p:nvSpPr>
        <p:spPr bwMode="auto">
          <a:xfrm>
            <a:off x="3328636" y="4435489"/>
            <a:ext cx="3052722" cy="857979"/>
          </a:xfrm>
          <a:custGeom>
            <a:avLst/>
            <a:gdLst/>
            <a:ahLst/>
            <a:cxnLst>
              <a:cxn ang="0">
                <a:pos x="1473" y="0"/>
              </a:cxn>
              <a:cxn ang="0">
                <a:pos x="1158" y="0"/>
              </a:cxn>
              <a:cxn ang="0">
                <a:pos x="1158" y="0"/>
              </a:cxn>
              <a:cxn ang="0">
                <a:pos x="0" y="0"/>
              </a:cxn>
              <a:cxn ang="0">
                <a:pos x="0" y="450"/>
              </a:cxn>
              <a:cxn ang="0">
                <a:pos x="28" y="453"/>
              </a:cxn>
              <a:cxn ang="0">
                <a:pos x="28" y="470"/>
              </a:cxn>
              <a:cxn ang="0">
                <a:pos x="1473" y="470"/>
              </a:cxn>
              <a:cxn ang="0">
                <a:pos x="1634" y="235"/>
              </a:cxn>
              <a:cxn ang="0">
                <a:pos x="1473" y="0"/>
              </a:cxn>
            </a:cxnLst>
            <a:rect l="0" t="0" r="r" b="b"/>
            <a:pathLst>
              <a:path w="1634" h="470">
                <a:moveTo>
                  <a:pt x="1473" y="0"/>
                </a:moveTo>
                <a:lnTo>
                  <a:pt x="1158" y="0"/>
                </a:lnTo>
                <a:lnTo>
                  <a:pt x="1158" y="0"/>
                </a:lnTo>
                <a:lnTo>
                  <a:pt x="0" y="0"/>
                </a:lnTo>
                <a:lnTo>
                  <a:pt x="0" y="450"/>
                </a:lnTo>
                <a:lnTo>
                  <a:pt x="28" y="453"/>
                </a:lnTo>
                <a:lnTo>
                  <a:pt x="28" y="470"/>
                </a:lnTo>
                <a:lnTo>
                  <a:pt x="1473" y="470"/>
                </a:lnTo>
                <a:lnTo>
                  <a:pt x="1634" y="235"/>
                </a:lnTo>
                <a:lnTo>
                  <a:pt x="1473" y="0"/>
                </a:ln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60951" tIns="30475" rIns="60951" bIns="30475" numCol="1" anchor="t" anchorCtr="0" compatLnSpc="1">
            <a:prstTxWarp prst="textNoShape">
              <a:avLst/>
            </a:prstTxWarp>
          </a:bodyPr>
          <a:lstStyle/>
          <a:p>
            <a:endParaRPr lang="en-US" sz="901" dirty="0">
              <a:solidFill>
                <a:schemeClr val="bg1">
                  <a:lumMod val="50000"/>
                </a:schemeClr>
              </a:solidFill>
              <a:latin typeface="Poppins Light" panose="00000400000000000000" pitchFamily="2" charset="0"/>
            </a:endParaRPr>
          </a:p>
        </p:txBody>
      </p:sp>
      <p:sp>
        <p:nvSpPr>
          <p:cNvPr id="4" name="Freeform 19">
            <a:extLst>
              <a:ext uri="{FF2B5EF4-FFF2-40B4-BE49-F238E27FC236}">
                <a16:creationId xmlns:a16="http://schemas.microsoft.com/office/drawing/2014/main" id="{441B8030-449D-4D9A-9F2D-46B274177039}"/>
              </a:ext>
            </a:extLst>
          </p:cNvPr>
          <p:cNvSpPr>
            <a:spLocks/>
          </p:cNvSpPr>
          <p:nvPr/>
        </p:nvSpPr>
        <p:spPr bwMode="auto">
          <a:xfrm>
            <a:off x="2734532" y="3582986"/>
            <a:ext cx="3056459" cy="852503"/>
          </a:xfrm>
          <a:custGeom>
            <a:avLst/>
            <a:gdLst/>
            <a:ahLst/>
            <a:cxnLst>
              <a:cxn ang="0">
                <a:pos x="1474" y="0"/>
              </a:cxn>
              <a:cxn ang="0">
                <a:pos x="1145" y="0"/>
              </a:cxn>
              <a:cxn ang="0">
                <a:pos x="1145" y="0"/>
              </a:cxn>
              <a:cxn ang="0">
                <a:pos x="0" y="0"/>
              </a:cxn>
              <a:cxn ang="0">
                <a:pos x="0" y="467"/>
              </a:cxn>
              <a:cxn ang="0">
                <a:pos x="1474" y="467"/>
              </a:cxn>
              <a:cxn ang="0">
                <a:pos x="1636" y="234"/>
              </a:cxn>
              <a:cxn ang="0">
                <a:pos x="1474" y="0"/>
              </a:cxn>
            </a:cxnLst>
            <a:rect l="0" t="0" r="r" b="b"/>
            <a:pathLst>
              <a:path w="1636" h="467">
                <a:moveTo>
                  <a:pt x="1474" y="0"/>
                </a:moveTo>
                <a:lnTo>
                  <a:pt x="1145" y="0"/>
                </a:lnTo>
                <a:lnTo>
                  <a:pt x="1145" y="0"/>
                </a:lnTo>
                <a:lnTo>
                  <a:pt x="0" y="0"/>
                </a:lnTo>
                <a:lnTo>
                  <a:pt x="0" y="467"/>
                </a:lnTo>
                <a:lnTo>
                  <a:pt x="1474" y="467"/>
                </a:lnTo>
                <a:lnTo>
                  <a:pt x="1636" y="234"/>
                </a:lnTo>
                <a:lnTo>
                  <a:pt x="1474" y="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60951" tIns="30475" rIns="60951" bIns="30475" numCol="1" anchor="t" anchorCtr="0" compatLnSpc="1">
            <a:prstTxWarp prst="textNoShape">
              <a:avLst/>
            </a:prstTxWarp>
          </a:bodyPr>
          <a:lstStyle/>
          <a:p>
            <a:endParaRPr lang="en-US" sz="901" dirty="0">
              <a:solidFill>
                <a:schemeClr val="bg1">
                  <a:lumMod val="50000"/>
                </a:schemeClr>
              </a:solidFill>
              <a:latin typeface="Poppins Light" panose="00000400000000000000" pitchFamily="2" charset="0"/>
            </a:endParaRPr>
          </a:p>
        </p:txBody>
      </p:sp>
      <p:sp>
        <p:nvSpPr>
          <p:cNvPr id="5" name="Freeform 23">
            <a:extLst>
              <a:ext uri="{FF2B5EF4-FFF2-40B4-BE49-F238E27FC236}">
                <a16:creationId xmlns:a16="http://schemas.microsoft.com/office/drawing/2014/main" id="{FBD7E4DC-6265-4D28-9B89-0D371D8C2B03}"/>
              </a:ext>
            </a:extLst>
          </p:cNvPr>
          <p:cNvSpPr>
            <a:spLocks/>
          </p:cNvSpPr>
          <p:nvPr/>
        </p:nvSpPr>
        <p:spPr bwMode="auto">
          <a:xfrm>
            <a:off x="2618701" y="2788899"/>
            <a:ext cx="2555767" cy="794088"/>
          </a:xfrm>
          <a:custGeom>
            <a:avLst/>
            <a:gdLst/>
            <a:ahLst/>
            <a:cxnLst>
              <a:cxn ang="0">
                <a:pos x="1206" y="0"/>
              </a:cxn>
              <a:cxn ang="0">
                <a:pos x="0" y="0"/>
              </a:cxn>
              <a:cxn ang="0">
                <a:pos x="0" y="435"/>
              </a:cxn>
              <a:cxn ang="0">
                <a:pos x="1206" y="435"/>
              </a:cxn>
              <a:cxn ang="0">
                <a:pos x="1368" y="217"/>
              </a:cxn>
              <a:cxn ang="0">
                <a:pos x="1206" y="0"/>
              </a:cxn>
            </a:cxnLst>
            <a:rect l="0" t="0" r="r" b="b"/>
            <a:pathLst>
              <a:path w="1368" h="435">
                <a:moveTo>
                  <a:pt x="1206" y="0"/>
                </a:moveTo>
                <a:lnTo>
                  <a:pt x="0" y="0"/>
                </a:lnTo>
                <a:lnTo>
                  <a:pt x="0" y="435"/>
                </a:lnTo>
                <a:lnTo>
                  <a:pt x="1206" y="435"/>
                </a:lnTo>
                <a:lnTo>
                  <a:pt x="1368" y="217"/>
                </a:lnTo>
                <a:lnTo>
                  <a:pt x="1206" y="0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60951" tIns="30475" rIns="60951" bIns="30475" numCol="1" anchor="t" anchorCtr="0" compatLnSpc="1">
            <a:prstTxWarp prst="textNoShape">
              <a:avLst/>
            </a:prstTxWarp>
          </a:bodyPr>
          <a:lstStyle/>
          <a:p>
            <a:endParaRPr lang="en-US" sz="901" dirty="0">
              <a:solidFill>
                <a:schemeClr val="bg1">
                  <a:lumMod val="50000"/>
                </a:schemeClr>
              </a:solidFill>
              <a:latin typeface="Poppins Light" panose="00000400000000000000" pitchFamily="2" charset="0"/>
            </a:endParaRPr>
          </a:p>
        </p:txBody>
      </p:sp>
      <p:sp>
        <p:nvSpPr>
          <p:cNvPr id="6" name="Freeform 25">
            <a:extLst>
              <a:ext uri="{FF2B5EF4-FFF2-40B4-BE49-F238E27FC236}">
                <a16:creationId xmlns:a16="http://schemas.microsoft.com/office/drawing/2014/main" id="{0ADF04E8-7111-4F90-B534-6A155C24F1D4}"/>
              </a:ext>
            </a:extLst>
          </p:cNvPr>
          <p:cNvSpPr>
            <a:spLocks/>
          </p:cNvSpPr>
          <p:nvPr/>
        </p:nvSpPr>
        <p:spPr bwMode="auto">
          <a:xfrm>
            <a:off x="1656554" y="2597223"/>
            <a:ext cx="455852" cy="1411103"/>
          </a:xfrm>
          <a:custGeom>
            <a:avLst/>
            <a:gdLst/>
            <a:ahLst/>
            <a:cxnLst>
              <a:cxn ang="0">
                <a:pos x="176" y="773"/>
              </a:cxn>
              <a:cxn ang="0">
                <a:pos x="0" y="711"/>
              </a:cxn>
              <a:cxn ang="0">
                <a:pos x="0" y="149"/>
              </a:cxn>
              <a:cxn ang="0">
                <a:pos x="176" y="0"/>
              </a:cxn>
              <a:cxn ang="0">
                <a:pos x="176" y="773"/>
              </a:cxn>
            </a:cxnLst>
            <a:rect l="0" t="0" r="r" b="b"/>
            <a:pathLst>
              <a:path w="176" h="773">
                <a:moveTo>
                  <a:pt x="176" y="773"/>
                </a:moveTo>
                <a:lnTo>
                  <a:pt x="0" y="711"/>
                </a:lnTo>
                <a:lnTo>
                  <a:pt x="0" y="149"/>
                </a:lnTo>
                <a:lnTo>
                  <a:pt x="176" y="0"/>
                </a:lnTo>
                <a:lnTo>
                  <a:pt x="176" y="773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60951" tIns="30475" rIns="60951" bIns="30475" numCol="1" anchor="t" anchorCtr="0" compatLnSpc="1">
            <a:prstTxWarp prst="textNoShape">
              <a:avLst/>
            </a:prstTxWarp>
          </a:bodyPr>
          <a:lstStyle/>
          <a:p>
            <a:endParaRPr lang="en-US" sz="901" dirty="0">
              <a:solidFill>
                <a:schemeClr val="bg1">
                  <a:lumMod val="50000"/>
                </a:schemeClr>
              </a:solidFill>
              <a:latin typeface="Poppins Light" panose="00000400000000000000" pitchFamily="2" charset="0"/>
            </a:endParaRPr>
          </a:p>
        </p:txBody>
      </p:sp>
      <p:sp>
        <p:nvSpPr>
          <p:cNvPr id="7" name="Freeform 26">
            <a:extLst>
              <a:ext uri="{FF2B5EF4-FFF2-40B4-BE49-F238E27FC236}">
                <a16:creationId xmlns:a16="http://schemas.microsoft.com/office/drawing/2014/main" id="{5B636BC0-97BA-49D8-A0A3-406E022808F8}"/>
              </a:ext>
            </a:extLst>
          </p:cNvPr>
          <p:cNvSpPr>
            <a:spLocks/>
          </p:cNvSpPr>
          <p:nvPr/>
        </p:nvSpPr>
        <p:spPr bwMode="auto">
          <a:xfrm>
            <a:off x="2112405" y="2597223"/>
            <a:ext cx="887420" cy="1411103"/>
          </a:xfrm>
          <a:custGeom>
            <a:avLst/>
            <a:gdLst/>
            <a:ahLst/>
            <a:cxnLst>
              <a:cxn ang="0">
                <a:pos x="0" y="773"/>
              </a:cxn>
              <a:cxn ang="0">
                <a:pos x="475" y="711"/>
              </a:cxn>
              <a:cxn ang="0">
                <a:pos x="475" y="105"/>
              </a:cxn>
              <a:cxn ang="0">
                <a:pos x="0" y="0"/>
              </a:cxn>
              <a:cxn ang="0">
                <a:pos x="0" y="773"/>
              </a:cxn>
            </a:cxnLst>
            <a:rect l="0" t="0" r="r" b="b"/>
            <a:pathLst>
              <a:path w="475" h="773">
                <a:moveTo>
                  <a:pt x="0" y="773"/>
                </a:moveTo>
                <a:lnTo>
                  <a:pt x="475" y="711"/>
                </a:lnTo>
                <a:lnTo>
                  <a:pt x="475" y="105"/>
                </a:lnTo>
                <a:lnTo>
                  <a:pt x="0" y="0"/>
                </a:lnTo>
                <a:lnTo>
                  <a:pt x="0" y="773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60951" tIns="30475" rIns="60951" bIns="30475" numCol="1" anchor="t" anchorCtr="0" compatLnSpc="1">
            <a:prstTxWarp prst="textNoShape">
              <a:avLst/>
            </a:prstTxWarp>
          </a:bodyPr>
          <a:lstStyle/>
          <a:p>
            <a:endParaRPr lang="en-US" sz="901" dirty="0">
              <a:solidFill>
                <a:schemeClr val="bg1">
                  <a:lumMod val="50000"/>
                </a:schemeClr>
              </a:solidFill>
              <a:latin typeface="Poppins Light" panose="00000400000000000000" pitchFamily="2" charset="0"/>
            </a:endParaRPr>
          </a:p>
        </p:txBody>
      </p:sp>
      <p:sp>
        <p:nvSpPr>
          <p:cNvPr id="8" name="Freeform 27">
            <a:extLst>
              <a:ext uri="{FF2B5EF4-FFF2-40B4-BE49-F238E27FC236}">
                <a16:creationId xmlns:a16="http://schemas.microsoft.com/office/drawing/2014/main" id="{AAD44C64-F833-4541-929E-D643C4047535}"/>
              </a:ext>
            </a:extLst>
          </p:cNvPr>
          <p:cNvSpPr>
            <a:spLocks/>
          </p:cNvSpPr>
          <p:nvPr/>
        </p:nvSpPr>
        <p:spPr bwMode="auto">
          <a:xfrm>
            <a:off x="1404338" y="3400437"/>
            <a:ext cx="842581" cy="1168313"/>
          </a:xfrm>
          <a:custGeom>
            <a:avLst/>
            <a:gdLst/>
            <a:ahLst/>
            <a:cxnLst>
              <a:cxn ang="0">
                <a:pos x="451" y="640"/>
              </a:cxn>
              <a:cxn ang="0">
                <a:pos x="0" y="584"/>
              </a:cxn>
              <a:cxn ang="0">
                <a:pos x="0" y="162"/>
              </a:cxn>
              <a:cxn ang="0">
                <a:pos x="451" y="0"/>
              </a:cxn>
              <a:cxn ang="0">
                <a:pos x="451" y="640"/>
              </a:cxn>
            </a:cxnLst>
            <a:rect l="0" t="0" r="r" b="b"/>
            <a:pathLst>
              <a:path w="451" h="640">
                <a:moveTo>
                  <a:pt x="451" y="640"/>
                </a:moveTo>
                <a:lnTo>
                  <a:pt x="0" y="584"/>
                </a:lnTo>
                <a:lnTo>
                  <a:pt x="0" y="162"/>
                </a:lnTo>
                <a:lnTo>
                  <a:pt x="451" y="0"/>
                </a:lnTo>
                <a:lnTo>
                  <a:pt x="451" y="64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60951" tIns="30475" rIns="60951" bIns="30475" numCol="1" anchor="t" anchorCtr="0" compatLnSpc="1">
            <a:prstTxWarp prst="textNoShape">
              <a:avLst/>
            </a:prstTxWarp>
          </a:bodyPr>
          <a:lstStyle/>
          <a:p>
            <a:endParaRPr lang="en-US" sz="901" dirty="0">
              <a:solidFill>
                <a:schemeClr val="bg1">
                  <a:lumMod val="50000"/>
                </a:schemeClr>
              </a:solidFill>
              <a:latin typeface="Poppins Light" panose="00000400000000000000" pitchFamily="2" charset="0"/>
            </a:endParaRPr>
          </a:p>
        </p:txBody>
      </p:sp>
      <p:sp>
        <p:nvSpPr>
          <p:cNvPr id="9" name="Freeform 28">
            <a:extLst>
              <a:ext uri="{FF2B5EF4-FFF2-40B4-BE49-F238E27FC236}">
                <a16:creationId xmlns:a16="http://schemas.microsoft.com/office/drawing/2014/main" id="{C1B69C6C-6124-411E-AE12-628FCBACE88C}"/>
              </a:ext>
            </a:extLst>
          </p:cNvPr>
          <p:cNvSpPr>
            <a:spLocks/>
          </p:cNvSpPr>
          <p:nvPr/>
        </p:nvSpPr>
        <p:spPr bwMode="auto">
          <a:xfrm>
            <a:off x="2246921" y="3400437"/>
            <a:ext cx="1134029" cy="1168313"/>
          </a:xfrm>
          <a:custGeom>
            <a:avLst/>
            <a:gdLst/>
            <a:ahLst/>
            <a:cxnLst>
              <a:cxn ang="0">
                <a:pos x="0" y="640"/>
              </a:cxn>
              <a:cxn ang="0">
                <a:pos x="607" y="584"/>
              </a:cxn>
              <a:cxn ang="0">
                <a:pos x="607" y="103"/>
              </a:cxn>
              <a:cxn ang="0">
                <a:pos x="0" y="0"/>
              </a:cxn>
              <a:cxn ang="0">
                <a:pos x="0" y="640"/>
              </a:cxn>
            </a:cxnLst>
            <a:rect l="0" t="0" r="r" b="b"/>
            <a:pathLst>
              <a:path w="607" h="640">
                <a:moveTo>
                  <a:pt x="0" y="640"/>
                </a:moveTo>
                <a:lnTo>
                  <a:pt x="607" y="584"/>
                </a:lnTo>
                <a:lnTo>
                  <a:pt x="607" y="103"/>
                </a:lnTo>
                <a:lnTo>
                  <a:pt x="0" y="0"/>
                </a:lnTo>
                <a:lnTo>
                  <a:pt x="0" y="64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60951" tIns="30475" rIns="60951" bIns="30475" numCol="1" anchor="t" anchorCtr="0" compatLnSpc="1">
            <a:prstTxWarp prst="textNoShape">
              <a:avLst/>
            </a:prstTxWarp>
          </a:bodyPr>
          <a:lstStyle/>
          <a:p>
            <a:endParaRPr lang="en-US" sz="901" dirty="0">
              <a:solidFill>
                <a:schemeClr val="bg1">
                  <a:lumMod val="50000"/>
                </a:schemeClr>
              </a:solidFill>
              <a:latin typeface="Poppins Light" panose="00000400000000000000" pitchFamily="2" charset="0"/>
            </a:endParaRPr>
          </a:p>
        </p:txBody>
      </p:sp>
      <p:sp>
        <p:nvSpPr>
          <p:cNvPr id="10" name="Freeform 46">
            <a:extLst>
              <a:ext uri="{FF2B5EF4-FFF2-40B4-BE49-F238E27FC236}">
                <a16:creationId xmlns:a16="http://schemas.microsoft.com/office/drawing/2014/main" id="{62BCFFD8-214E-439E-96D5-11D25F3C75CF}"/>
              </a:ext>
            </a:extLst>
          </p:cNvPr>
          <p:cNvSpPr>
            <a:spLocks/>
          </p:cNvSpPr>
          <p:nvPr/>
        </p:nvSpPr>
        <p:spPr bwMode="auto">
          <a:xfrm>
            <a:off x="1056844" y="4320483"/>
            <a:ext cx="1317117" cy="1084340"/>
          </a:xfrm>
          <a:custGeom>
            <a:avLst/>
            <a:gdLst/>
            <a:ahLst/>
            <a:cxnLst>
              <a:cxn ang="0">
                <a:pos x="705" y="594"/>
              </a:cxn>
              <a:cxn ang="0">
                <a:pos x="0" y="531"/>
              </a:cxn>
              <a:cxn ang="0">
                <a:pos x="0" y="63"/>
              </a:cxn>
              <a:cxn ang="0">
                <a:pos x="705" y="0"/>
              </a:cxn>
              <a:cxn ang="0">
                <a:pos x="705" y="594"/>
              </a:cxn>
            </a:cxnLst>
            <a:rect l="0" t="0" r="r" b="b"/>
            <a:pathLst>
              <a:path w="705" h="594">
                <a:moveTo>
                  <a:pt x="705" y="594"/>
                </a:moveTo>
                <a:lnTo>
                  <a:pt x="0" y="531"/>
                </a:lnTo>
                <a:lnTo>
                  <a:pt x="0" y="63"/>
                </a:lnTo>
                <a:lnTo>
                  <a:pt x="705" y="0"/>
                </a:lnTo>
                <a:lnTo>
                  <a:pt x="705" y="594"/>
                </a:ln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60951" tIns="30475" rIns="60951" bIns="30475" numCol="1" anchor="t" anchorCtr="0" compatLnSpc="1">
            <a:prstTxWarp prst="textNoShape">
              <a:avLst/>
            </a:prstTxWarp>
          </a:bodyPr>
          <a:lstStyle/>
          <a:p>
            <a:endParaRPr lang="en-US" sz="901" dirty="0">
              <a:solidFill>
                <a:schemeClr val="bg1">
                  <a:lumMod val="50000"/>
                </a:schemeClr>
              </a:solidFill>
              <a:latin typeface="Poppins Light" panose="00000400000000000000" pitchFamily="2" charset="0"/>
            </a:endParaRPr>
          </a:p>
        </p:txBody>
      </p:sp>
      <p:sp>
        <p:nvSpPr>
          <p:cNvPr id="11" name="Freeform 47">
            <a:extLst>
              <a:ext uri="{FF2B5EF4-FFF2-40B4-BE49-F238E27FC236}">
                <a16:creationId xmlns:a16="http://schemas.microsoft.com/office/drawing/2014/main" id="{2CBB09F2-8CBA-4075-B2C2-2187E843992D}"/>
              </a:ext>
            </a:extLst>
          </p:cNvPr>
          <p:cNvSpPr>
            <a:spLocks/>
          </p:cNvSpPr>
          <p:nvPr/>
        </p:nvSpPr>
        <p:spPr bwMode="auto">
          <a:xfrm>
            <a:off x="2373960" y="4320483"/>
            <a:ext cx="1350746" cy="1084340"/>
          </a:xfrm>
          <a:custGeom>
            <a:avLst/>
            <a:gdLst/>
            <a:ahLst/>
            <a:cxnLst>
              <a:cxn ang="0">
                <a:pos x="0" y="594"/>
              </a:cxn>
              <a:cxn ang="0">
                <a:pos x="723" y="531"/>
              </a:cxn>
              <a:cxn ang="0">
                <a:pos x="723" y="63"/>
              </a:cxn>
              <a:cxn ang="0">
                <a:pos x="0" y="0"/>
              </a:cxn>
              <a:cxn ang="0">
                <a:pos x="0" y="594"/>
              </a:cxn>
            </a:cxnLst>
            <a:rect l="0" t="0" r="r" b="b"/>
            <a:pathLst>
              <a:path w="723" h="594">
                <a:moveTo>
                  <a:pt x="0" y="594"/>
                </a:moveTo>
                <a:lnTo>
                  <a:pt x="723" y="531"/>
                </a:lnTo>
                <a:lnTo>
                  <a:pt x="723" y="63"/>
                </a:lnTo>
                <a:lnTo>
                  <a:pt x="0" y="0"/>
                </a:lnTo>
                <a:lnTo>
                  <a:pt x="0" y="594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60951" tIns="30475" rIns="60951" bIns="30475" numCol="1" anchor="t" anchorCtr="0" compatLnSpc="1">
            <a:prstTxWarp prst="textNoShape">
              <a:avLst/>
            </a:prstTxWarp>
          </a:bodyPr>
          <a:lstStyle/>
          <a:p>
            <a:endParaRPr lang="en-US" sz="901" dirty="0">
              <a:solidFill>
                <a:schemeClr val="bg1">
                  <a:lumMod val="50000"/>
                </a:schemeClr>
              </a:solidFill>
              <a:latin typeface="Poppins Light" panose="00000400000000000000" pitchFamily="2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A4001FD-47C1-431B-AD23-9FF580D2F154}"/>
              </a:ext>
            </a:extLst>
          </p:cNvPr>
          <p:cNvSpPr txBox="1"/>
          <p:nvPr/>
        </p:nvSpPr>
        <p:spPr>
          <a:xfrm flipH="1">
            <a:off x="3282979" y="3001858"/>
            <a:ext cx="17003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1600" b="1" dirty="0">
                <a:solidFill>
                  <a:schemeClr val="bg1"/>
                </a:solidFill>
                <a:latin typeface="Poppins Light" panose="00000400000000000000" pitchFamily="2" charset="0"/>
              </a:rPr>
              <a:t>Keyword Here</a:t>
            </a:r>
            <a:endParaRPr lang="en-US" sz="1600" b="1" dirty="0">
              <a:solidFill>
                <a:schemeClr val="bg1"/>
              </a:solidFill>
              <a:latin typeface="Poppins Light" panose="00000400000000000000" pitchFamily="2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CA0D76D-84E0-4CC6-A908-89C5FD7A7B25}"/>
              </a:ext>
            </a:extLst>
          </p:cNvPr>
          <p:cNvSpPr txBox="1"/>
          <p:nvPr/>
        </p:nvSpPr>
        <p:spPr>
          <a:xfrm flipH="1">
            <a:off x="3735802" y="3824242"/>
            <a:ext cx="17003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1600" b="1" dirty="0">
                <a:solidFill>
                  <a:schemeClr val="bg1"/>
                </a:solidFill>
                <a:latin typeface="Poppins Light" panose="00000400000000000000" pitchFamily="2" charset="0"/>
              </a:rPr>
              <a:t>Keyword Here</a:t>
            </a:r>
            <a:endParaRPr lang="en-US" sz="1600" b="1" dirty="0">
              <a:solidFill>
                <a:schemeClr val="bg1"/>
              </a:solidFill>
              <a:latin typeface="Poppins Light" panose="00000400000000000000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5BFBEEE-0CAE-40A6-8B9E-1E2158F518BC}"/>
              </a:ext>
            </a:extLst>
          </p:cNvPr>
          <p:cNvSpPr txBox="1"/>
          <p:nvPr/>
        </p:nvSpPr>
        <p:spPr>
          <a:xfrm flipH="1">
            <a:off x="4191654" y="4676743"/>
            <a:ext cx="17003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1600" b="1" dirty="0">
                <a:solidFill>
                  <a:schemeClr val="bg1"/>
                </a:solidFill>
                <a:latin typeface="Poppins Light" panose="00000400000000000000" pitchFamily="2" charset="0"/>
              </a:rPr>
              <a:t>Keyword Here</a:t>
            </a:r>
            <a:endParaRPr lang="en-US" sz="1600" b="1" dirty="0">
              <a:solidFill>
                <a:schemeClr val="bg1"/>
              </a:solidFill>
              <a:latin typeface="Poppins Light" panose="00000400000000000000" pitchFamily="2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2EC2673-E48A-46CB-A81F-6DB74D75D41D}"/>
              </a:ext>
            </a:extLst>
          </p:cNvPr>
          <p:cNvSpPr txBox="1"/>
          <p:nvPr/>
        </p:nvSpPr>
        <p:spPr>
          <a:xfrm flipH="1">
            <a:off x="2112406" y="2950997"/>
            <a:ext cx="8367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000" b="1" dirty="0">
                <a:solidFill>
                  <a:schemeClr val="bg1"/>
                </a:solidFill>
                <a:latin typeface="Poppins Light" panose="00000400000000000000" pitchFamily="2" charset="0"/>
              </a:rPr>
              <a:t>1</a:t>
            </a:r>
            <a:endParaRPr lang="en-US" sz="2000" b="1" dirty="0">
              <a:solidFill>
                <a:schemeClr val="bg1"/>
              </a:solidFill>
              <a:latin typeface="Poppins Light" panose="00000400000000000000" pitchFamily="2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C133EA8-F967-4404-BE64-C5FE369AD233}"/>
              </a:ext>
            </a:extLst>
          </p:cNvPr>
          <p:cNvSpPr txBox="1"/>
          <p:nvPr/>
        </p:nvSpPr>
        <p:spPr>
          <a:xfrm flipH="1">
            <a:off x="2406645" y="3795650"/>
            <a:ext cx="8367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000" b="1" dirty="0">
                <a:solidFill>
                  <a:schemeClr val="bg1"/>
                </a:solidFill>
                <a:latin typeface="Poppins Light" panose="00000400000000000000" pitchFamily="2" charset="0"/>
              </a:rPr>
              <a:t>2</a:t>
            </a:r>
            <a:endParaRPr lang="en-US" sz="2000" b="1" dirty="0">
              <a:solidFill>
                <a:schemeClr val="bg1"/>
              </a:solidFill>
              <a:latin typeface="Poppins Light" panose="00000400000000000000" pitchFamily="2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3CC9ADE-4D95-401E-A18B-5BE9A1E54634}"/>
              </a:ext>
            </a:extLst>
          </p:cNvPr>
          <p:cNvSpPr txBox="1"/>
          <p:nvPr/>
        </p:nvSpPr>
        <p:spPr>
          <a:xfrm flipH="1">
            <a:off x="2700883" y="4640304"/>
            <a:ext cx="8367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000" b="1" dirty="0">
                <a:solidFill>
                  <a:schemeClr val="bg1"/>
                </a:solidFill>
                <a:latin typeface="Poppins Light" panose="00000400000000000000" pitchFamily="2" charset="0"/>
              </a:rPr>
              <a:t>3</a:t>
            </a:r>
            <a:endParaRPr lang="en-US" sz="2000" b="1" dirty="0">
              <a:solidFill>
                <a:schemeClr val="bg1"/>
              </a:solidFill>
              <a:latin typeface="Poppins Light" panose="00000400000000000000" pitchFamily="2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D3AAA45-FC2A-4E1D-8401-38DE95C2CA37}"/>
              </a:ext>
            </a:extLst>
          </p:cNvPr>
          <p:cNvSpPr txBox="1"/>
          <p:nvPr/>
        </p:nvSpPr>
        <p:spPr>
          <a:xfrm>
            <a:off x="6969636" y="2645234"/>
            <a:ext cx="1308371" cy="3849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latin typeface="Poppins Light" panose="00000400000000000000" pitchFamily="2" charset="0"/>
              </a:rPr>
              <a:t>Subtitle Here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ECD7D2F-5434-4371-B366-0ED54D11650D}"/>
              </a:ext>
            </a:extLst>
          </p:cNvPr>
          <p:cNvSpPr txBox="1"/>
          <p:nvPr/>
        </p:nvSpPr>
        <p:spPr>
          <a:xfrm>
            <a:off x="6969636" y="3043381"/>
            <a:ext cx="2146655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latin typeface="Poppins Light" panose="00000400000000000000" pitchFamily="2" charset="0"/>
              </a:rPr>
              <a:t>Lorem Ipsum Dolor Sit </a:t>
            </a:r>
            <a:r>
              <a:rPr lang="en-US" sz="1050" dirty="0" err="1">
                <a:latin typeface="Poppins Light" panose="00000400000000000000" pitchFamily="2" charset="0"/>
              </a:rPr>
              <a:t>Amet</a:t>
            </a:r>
            <a:r>
              <a:rPr lang="en-US" sz="1050" dirty="0">
                <a:latin typeface="Poppins Light" panose="00000400000000000000" pitchFamily="2" charset="0"/>
              </a:rPr>
              <a:t> Ipsum Dolor Sit </a:t>
            </a:r>
            <a:r>
              <a:rPr lang="en-US" sz="1050" dirty="0" err="1">
                <a:latin typeface="Poppins Light" panose="00000400000000000000" pitchFamily="2" charset="0"/>
              </a:rPr>
              <a:t>Amet</a:t>
            </a:r>
            <a:r>
              <a:rPr lang="en-US" sz="1050" dirty="0">
                <a:latin typeface="Poppins Light" panose="00000400000000000000" pitchFamily="2" charset="0"/>
              </a:rPr>
              <a:t> </a:t>
            </a:r>
            <a:r>
              <a:rPr lang="en-US" sz="1050" dirty="0" err="1">
                <a:latin typeface="Poppins Light" panose="00000400000000000000" pitchFamily="2" charset="0"/>
              </a:rPr>
              <a:t>Consectetur</a:t>
            </a:r>
            <a:endParaRPr lang="en-US" sz="1050" dirty="0">
              <a:latin typeface="Poppins Light" panose="00000400000000000000" pitchFamily="2" charset="0"/>
            </a:endParaRPr>
          </a:p>
          <a:p>
            <a:pPr>
              <a:lnSpc>
                <a:spcPct val="150000"/>
              </a:lnSpc>
            </a:pPr>
            <a:endParaRPr lang="en-US" sz="1050" dirty="0">
              <a:latin typeface="Poppins Light" panose="00000400000000000000" pitchFamily="2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B40542E-6FD0-4256-9BA9-FB874590DE3A}"/>
              </a:ext>
            </a:extLst>
          </p:cNvPr>
          <p:cNvSpPr txBox="1"/>
          <p:nvPr/>
        </p:nvSpPr>
        <p:spPr>
          <a:xfrm>
            <a:off x="6998666" y="4030412"/>
            <a:ext cx="447289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100" dirty="0">
                <a:solidFill>
                  <a:schemeClr val="tx2"/>
                </a:solidFill>
                <a:latin typeface="Poppins Light" panose="00000400000000000000" pitchFamily="2" charset="0"/>
              </a:rPr>
              <a:t>Lorem ipsum dolor sit </a:t>
            </a:r>
            <a:r>
              <a:rPr lang="en-US" sz="1100" dirty="0" err="1">
                <a:solidFill>
                  <a:schemeClr val="tx2"/>
                </a:solidFill>
                <a:latin typeface="Poppins Light" panose="00000400000000000000" pitchFamily="2" charset="0"/>
              </a:rPr>
              <a:t>amet</a:t>
            </a:r>
            <a:r>
              <a:rPr lang="en-US" sz="1100" dirty="0">
                <a:solidFill>
                  <a:schemeClr val="tx2"/>
                </a:solidFill>
                <a:latin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2"/>
                </a:solidFill>
                <a:latin typeface="Poppins Light" panose="00000400000000000000" pitchFamily="2" charset="0"/>
              </a:rPr>
              <a:t>consectetur</a:t>
            </a:r>
            <a:r>
              <a:rPr lang="en-US" sz="1100" dirty="0">
                <a:solidFill>
                  <a:schemeClr val="tx2"/>
                </a:solidFill>
                <a:latin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Poppins Light" panose="00000400000000000000" pitchFamily="2" charset="0"/>
              </a:rPr>
              <a:t>adipi</a:t>
            </a:r>
            <a:r>
              <a:rPr lang="en-US" sz="1100" dirty="0">
                <a:solidFill>
                  <a:schemeClr val="tx2"/>
                </a:solidFill>
                <a:latin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Poppins Light" panose="00000400000000000000" pitchFamily="2" charset="0"/>
              </a:rPr>
              <a:t>scing</a:t>
            </a:r>
            <a:r>
              <a:rPr lang="en-US" sz="1100" dirty="0">
                <a:solidFill>
                  <a:schemeClr val="tx2"/>
                </a:solidFill>
                <a:latin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Poppins Light" panose="00000400000000000000" pitchFamily="2" charset="0"/>
              </a:rPr>
              <a:t>elit</a:t>
            </a:r>
            <a:r>
              <a:rPr lang="en-US" sz="1100" dirty="0">
                <a:solidFill>
                  <a:schemeClr val="tx2"/>
                </a:solidFill>
                <a:latin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2"/>
                </a:solidFill>
                <a:latin typeface="Poppins Light" panose="00000400000000000000" pitchFamily="2" charset="0"/>
              </a:rPr>
              <a:t>Aliquam</a:t>
            </a:r>
            <a:r>
              <a:rPr lang="en-US" sz="1100" dirty="0">
                <a:solidFill>
                  <a:schemeClr val="tx2"/>
                </a:solidFill>
                <a:latin typeface="Poppins Light" panose="00000400000000000000" pitchFamily="2" charset="0"/>
              </a:rPr>
              <a:t> sit </a:t>
            </a:r>
            <a:r>
              <a:rPr lang="en-US" sz="1100" dirty="0" err="1">
                <a:solidFill>
                  <a:schemeClr val="tx2"/>
                </a:solidFill>
                <a:latin typeface="Poppins Light" panose="00000400000000000000" pitchFamily="2" charset="0"/>
              </a:rPr>
              <a:t>amet</a:t>
            </a:r>
            <a:r>
              <a:rPr lang="en-US" sz="1100" dirty="0">
                <a:solidFill>
                  <a:schemeClr val="tx2"/>
                </a:solidFill>
                <a:latin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chemeClr val="tx2"/>
                </a:solidFill>
                <a:latin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Poppins Light" panose="00000400000000000000" pitchFamily="2" charset="0"/>
              </a:rPr>
              <a:t>commodo</a:t>
            </a:r>
            <a:r>
              <a:rPr lang="en-US" sz="1100" dirty="0">
                <a:solidFill>
                  <a:schemeClr val="tx2"/>
                </a:solidFill>
                <a:latin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2"/>
                </a:solidFill>
                <a:latin typeface="Poppins Light" panose="00000400000000000000" pitchFamily="2" charset="0"/>
              </a:rPr>
              <a:t>adipi</a:t>
            </a:r>
            <a:r>
              <a:rPr lang="en-US" sz="1100" dirty="0">
                <a:solidFill>
                  <a:schemeClr val="tx2"/>
                </a:solidFill>
                <a:latin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Poppins Light" panose="00000400000000000000" pitchFamily="2" charset="0"/>
              </a:rPr>
              <a:t>scing</a:t>
            </a:r>
            <a:r>
              <a:rPr lang="en-US" sz="1100" dirty="0">
                <a:solidFill>
                  <a:schemeClr val="tx2"/>
                </a:solidFill>
                <a:latin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Poppins Light" panose="00000400000000000000" pitchFamily="2" charset="0"/>
              </a:rPr>
              <a:t>elit</a:t>
            </a:r>
            <a:r>
              <a:rPr lang="en-US" sz="1100" dirty="0">
                <a:solidFill>
                  <a:schemeClr val="tx2"/>
                </a:solidFill>
                <a:latin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2"/>
                </a:solidFill>
                <a:latin typeface="Poppins Light" panose="00000400000000000000" pitchFamily="2" charset="0"/>
              </a:rPr>
              <a:t>Aliquam</a:t>
            </a:r>
            <a:r>
              <a:rPr lang="en-US" sz="1100" dirty="0">
                <a:solidFill>
                  <a:schemeClr val="tx2"/>
                </a:solidFill>
                <a:latin typeface="Poppins Light" panose="00000400000000000000" pitchFamily="2" charset="0"/>
              </a:rPr>
              <a:t> sit</a:t>
            </a:r>
            <a:r>
              <a:rPr lang="id-ID" sz="1100" dirty="0">
                <a:solidFill>
                  <a:schemeClr val="tx2"/>
                </a:solidFill>
                <a:latin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Poppins Light" panose="00000400000000000000" pitchFamily="2" charset="0"/>
              </a:rPr>
              <a:t>consectetur</a:t>
            </a:r>
            <a:r>
              <a:rPr lang="en-US" sz="1100" dirty="0">
                <a:solidFill>
                  <a:schemeClr val="tx2"/>
                </a:solidFill>
                <a:latin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Poppins Light" panose="00000400000000000000" pitchFamily="2" charset="0"/>
              </a:rPr>
              <a:t>adipi</a:t>
            </a:r>
            <a:r>
              <a:rPr lang="en-US" sz="1100" dirty="0">
                <a:solidFill>
                  <a:schemeClr val="tx2"/>
                </a:solidFill>
                <a:latin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Poppins Light" panose="00000400000000000000" pitchFamily="2" charset="0"/>
              </a:rPr>
              <a:t>scing</a:t>
            </a:r>
            <a:r>
              <a:rPr lang="en-US" sz="1100" dirty="0">
                <a:solidFill>
                  <a:schemeClr val="tx2"/>
                </a:solidFill>
                <a:latin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Poppins Light" panose="00000400000000000000" pitchFamily="2" charset="0"/>
              </a:rPr>
              <a:t>elit</a:t>
            </a:r>
            <a:r>
              <a:rPr lang="en-US" sz="1100" dirty="0">
                <a:solidFill>
                  <a:schemeClr val="tx2"/>
                </a:solidFill>
                <a:latin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2"/>
                </a:solidFill>
                <a:latin typeface="Poppins Light" panose="00000400000000000000" pitchFamily="2" charset="0"/>
              </a:rPr>
              <a:t>amet</a:t>
            </a:r>
            <a:r>
              <a:rPr lang="en-US" sz="1100" dirty="0">
                <a:solidFill>
                  <a:schemeClr val="tx2"/>
                </a:solidFill>
                <a:latin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2"/>
                </a:solidFill>
                <a:latin typeface="Poppins Light" panose="00000400000000000000" pitchFamily="2" charset="0"/>
              </a:rPr>
              <a:t>consectetur</a:t>
            </a:r>
            <a:endParaRPr lang="id-ID" sz="1100" dirty="0">
              <a:solidFill>
                <a:schemeClr val="tx2"/>
              </a:solidFill>
              <a:latin typeface="Poppins Light" panose="00000400000000000000" pitchFamily="2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A796C41-1C4A-41BB-8335-82DB981D959E}"/>
              </a:ext>
            </a:extLst>
          </p:cNvPr>
          <p:cNvSpPr txBox="1"/>
          <p:nvPr/>
        </p:nvSpPr>
        <p:spPr>
          <a:xfrm>
            <a:off x="9227927" y="2633660"/>
            <a:ext cx="1308371" cy="3849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latin typeface="Poppins Light" panose="00000400000000000000" pitchFamily="2" charset="0"/>
              </a:rPr>
              <a:t>Subtitle Here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27D325D-135F-4218-8F4A-019C76CAA4BB}"/>
              </a:ext>
            </a:extLst>
          </p:cNvPr>
          <p:cNvSpPr txBox="1"/>
          <p:nvPr/>
        </p:nvSpPr>
        <p:spPr>
          <a:xfrm>
            <a:off x="9227927" y="3031807"/>
            <a:ext cx="2146655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latin typeface="Poppins Light" panose="00000400000000000000" pitchFamily="2" charset="0"/>
              </a:rPr>
              <a:t>Lorem Ipsum Dolor Sit </a:t>
            </a:r>
            <a:r>
              <a:rPr lang="en-US" sz="1050" dirty="0" err="1">
                <a:latin typeface="Poppins Light" panose="00000400000000000000" pitchFamily="2" charset="0"/>
              </a:rPr>
              <a:t>Amet</a:t>
            </a:r>
            <a:r>
              <a:rPr lang="en-US" sz="1050" dirty="0">
                <a:latin typeface="Poppins Light" panose="00000400000000000000" pitchFamily="2" charset="0"/>
              </a:rPr>
              <a:t> Ipsum Dolor Sit </a:t>
            </a:r>
            <a:r>
              <a:rPr lang="en-US" sz="1050" dirty="0" err="1">
                <a:latin typeface="Poppins Light" panose="00000400000000000000" pitchFamily="2" charset="0"/>
              </a:rPr>
              <a:t>Amet</a:t>
            </a:r>
            <a:r>
              <a:rPr lang="en-US" sz="1050" dirty="0">
                <a:latin typeface="Poppins Light" panose="00000400000000000000" pitchFamily="2" charset="0"/>
              </a:rPr>
              <a:t> </a:t>
            </a:r>
            <a:r>
              <a:rPr lang="en-US" sz="1050" dirty="0" err="1">
                <a:latin typeface="Poppins Light" panose="00000400000000000000" pitchFamily="2" charset="0"/>
              </a:rPr>
              <a:t>Consectetur</a:t>
            </a:r>
            <a:endParaRPr lang="en-US" sz="1050" dirty="0">
              <a:latin typeface="Poppins Light" panose="00000400000000000000" pitchFamily="2" charset="0"/>
            </a:endParaRPr>
          </a:p>
          <a:p>
            <a:pPr>
              <a:lnSpc>
                <a:spcPct val="150000"/>
              </a:lnSpc>
            </a:pPr>
            <a:endParaRPr lang="en-US" sz="1050" dirty="0">
              <a:latin typeface="Poppins Light" panose="00000400000000000000" pitchFamily="2" charset="0"/>
            </a:endParaRP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C00F99FF-9200-46FF-A482-7488A994EE4C}"/>
              </a:ext>
            </a:extLst>
          </p:cNvPr>
          <p:cNvGrpSpPr/>
          <p:nvPr/>
        </p:nvGrpSpPr>
        <p:grpSpPr>
          <a:xfrm>
            <a:off x="6998666" y="4895819"/>
            <a:ext cx="1633305" cy="353535"/>
            <a:chOff x="1705823" y="5039611"/>
            <a:chExt cx="1633305" cy="353535"/>
          </a:xfrm>
        </p:grpSpPr>
        <p:sp>
          <p:nvSpPr>
            <p:cNvPr id="45" name="Rectangle: Rounded Corners 44">
              <a:extLst>
                <a:ext uri="{FF2B5EF4-FFF2-40B4-BE49-F238E27FC236}">
                  <a16:creationId xmlns:a16="http://schemas.microsoft.com/office/drawing/2014/main" id="{F891E97A-4B88-4AEE-A20F-BBB3095F2D23}"/>
                </a:ext>
              </a:extLst>
            </p:cNvPr>
            <p:cNvSpPr/>
            <p:nvPr/>
          </p:nvSpPr>
          <p:spPr>
            <a:xfrm>
              <a:off x="1705823" y="5039611"/>
              <a:ext cx="1633305" cy="353535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 Light" panose="00000400000000000000" pitchFamily="2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A155C2A5-7861-4956-AAAF-B7ABC6319C70}"/>
                </a:ext>
              </a:extLst>
            </p:cNvPr>
            <p:cNvSpPr txBox="1"/>
            <p:nvPr/>
          </p:nvSpPr>
          <p:spPr>
            <a:xfrm>
              <a:off x="2006147" y="5039611"/>
              <a:ext cx="103265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  <a:latin typeface="Poppins Light" panose="00000400000000000000" pitchFamily="2" charset="0"/>
                </a:rPr>
                <a:t>keyword</a:t>
              </a: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26" name="Oval 25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8" name="Group 27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29" name="Right Triangle 28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ight Triangle 29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1" name="Group 30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32" name="Right Triangle 31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ight Triangle 32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41" name="Group 40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47" name="Chevron 46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8" name="Chevron 47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9" name="Chevron 48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0" name="Chevron 49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1" name="Chevron 50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2" name="Chevron 51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3" name="Chevron 52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4" name="Chevron 53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5" name="Chevron 54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6" name="Chevron 55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58" name="Chevron 57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9" name="Chevron 58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0" name="Chevron 59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1" name="Chevron 60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5" name="Chevron 64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6" name="Chevron 65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7" name="Chevron 66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71" name="TextBox 70"/>
          <p:cNvSpPr txBox="1"/>
          <p:nvPr/>
        </p:nvSpPr>
        <p:spPr>
          <a:xfrm>
            <a:off x="2795125" y="855728"/>
            <a:ext cx="6945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ALL OF THE</a:t>
            </a:r>
            <a:r>
              <a:rPr lang="en-US" sz="36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3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INFO GRAPHIC</a:t>
            </a:r>
          </a:p>
        </p:txBody>
      </p:sp>
      <p:sp>
        <p:nvSpPr>
          <p:cNvPr id="72" name="Rectangle: Rounded Corners 7">
            <a:extLst>
              <a:ext uri="{FF2B5EF4-FFF2-40B4-BE49-F238E27FC236}">
                <a16:creationId xmlns:a16="http://schemas.microsoft.com/office/drawing/2014/main" id="{DEC157A1-4408-4B32-9E99-94E6BCF8FCC1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73" name="Rectangle: Rounded Corners 8">
            <a:extLst>
              <a:ext uri="{FF2B5EF4-FFF2-40B4-BE49-F238E27FC236}">
                <a16:creationId xmlns:a16="http://schemas.microsoft.com/office/drawing/2014/main" id="{89E79E63-EFBC-4683-93A8-152202604FFE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4" name="Rectangle: Rounded Corners 8">
            <a:extLst>
              <a:ext uri="{FF2B5EF4-FFF2-40B4-BE49-F238E27FC236}">
                <a16:creationId xmlns:a16="http://schemas.microsoft.com/office/drawing/2014/main" id="{F7D33D1F-8249-440B-B100-C90118F7236E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1892137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6A9400FB-4467-493F-BA6E-97278D5123C2}"/>
              </a:ext>
            </a:extLst>
          </p:cNvPr>
          <p:cNvSpPr/>
          <p:nvPr/>
        </p:nvSpPr>
        <p:spPr>
          <a:xfrm>
            <a:off x="1232808" y="2181541"/>
            <a:ext cx="1943100" cy="1943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13A1967-2D2E-4BCC-9109-44483EE853EF}"/>
              </a:ext>
            </a:extLst>
          </p:cNvPr>
          <p:cNvSpPr/>
          <p:nvPr/>
        </p:nvSpPr>
        <p:spPr>
          <a:xfrm>
            <a:off x="3175908" y="2181541"/>
            <a:ext cx="1943100" cy="1943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B012816-8AFD-4DBB-B629-57F3D27122D0}"/>
              </a:ext>
            </a:extLst>
          </p:cNvPr>
          <p:cNvSpPr/>
          <p:nvPr/>
        </p:nvSpPr>
        <p:spPr>
          <a:xfrm>
            <a:off x="3175908" y="4124641"/>
            <a:ext cx="1943100" cy="19431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995FCDE-8232-40A4-9D4C-FABF854D8E56}"/>
              </a:ext>
            </a:extLst>
          </p:cNvPr>
          <p:cNvSpPr/>
          <p:nvPr/>
        </p:nvSpPr>
        <p:spPr>
          <a:xfrm>
            <a:off x="1232808" y="4124641"/>
            <a:ext cx="1943100" cy="1943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21" name="Rectangle 8">
            <a:extLst>
              <a:ext uri="{FF2B5EF4-FFF2-40B4-BE49-F238E27FC236}">
                <a16:creationId xmlns:a16="http://schemas.microsoft.com/office/drawing/2014/main" id="{E54A0DBC-26DF-4C82-9CF1-6983A01F0F7A}"/>
              </a:ext>
            </a:extLst>
          </p:cNvPr>
          <p:cNvSpPr/>
          <p:nvPr/>
        </p:nvSpPr>
        <p:spPr>
          <a:xfrm>
            <a:off x="6080806" y="2132554"/>
            <a:ext cx="4787361" cy="2001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800"/>
              </a:spcBef>
            </a:pP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Lorem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ipsum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dolor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sit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amet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,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feugiat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delicata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liberavisse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id cum</a:t>
            </a:r>
            <a:r>
              <a:rPr lang="en-U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. 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No quo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maiorum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intelleget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. Mea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cu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case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ludus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integre,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vide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viderer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eleifend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ex mea.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His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at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soluta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regione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diceret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, cum et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atqui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placerat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petentium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. Per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amet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nonumy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periculis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ei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.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Lorem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ipsum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dolor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sit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amet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,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feugiat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delicata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liberavisse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id cum</a:t>
            </a:r>
            <a:r>
              <a:rPr lang="en-U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. 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No quo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maiorum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intelleget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. Mea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cu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case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ludus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integre,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vide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viderer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eleifend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ex mea. </a:t>
            </a:r>
            <a:r>
              <a:rPr lang="es-ES" altLang="zh-CN" sz="12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His</a:t>
            </a:r>
            <a:r>
              <a:rPr lang="es-ES" altLang="zh-CN" sz="12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 at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CA41A5B-1720-4AF8-826A-85B93A1E2DD3}"/>
              </a:ext>
            </a:extLst>
          </p:cNvPr>
          <p:cNvSpPr txBox="1"/>
          <p:nvPr/>
        </p:nvSpPr>
        <p:spPr>
          <a:xfrm>
            <a:off x="6076613" y="4970686"/>
            <a:ext cx="4716574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b="1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</a:rPr>
              <a:t>lorem ipsum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</a:rPr>
              <a:t>, quia dolor sit, amet, consectetur, adipiscivelit, sed quia non numquam eius modi tempora consectetur, adipiscivelit, sed quia non numquam eius modi tempora 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6FA437B-0A9D-4992-83EB-7B028ED0BF8F}"/>
              </a:ext>
            </a:extLst>
          </p:cNvPr>
          <p:cNvSpPr txBox="1"/>
          <p:nvPr/>
        </p:nvSpPr>
        <p:spPr>
          <a:xfrm>
            <a:off x="6076613" y="4460215"/>
            <a:ext cx="15959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000" b="1" dirty="0">
                <a:solidFill>
                  <a:schemeClr val="accent1"/>
                </a:solidFill>
                <a:latin typeface="Poppins Light" panose="00000400000000000000" pitchFamily="2" charset="0"/>
              </a:rPr>
              <a:t>20/11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10310A4-6952-4BCC-BB62-3C288286E761}"/>
              </a:ext>
            </a:extLst>
          </p:cNvPr>
          <p:cNvSpPr txBox="1"/>
          <p:nvPr/>
        </p:nvSpPr>
        <p:spPr>
          <a:xfrm>
            <a:off x="1526089" y="4783252"/>
            <a:ext cx="1356537" cy="625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Poppins Light" panose="00000400000000000000" pitchFamily="2" charset="0"/>
              </a:rPr>
              <a:t>85%</a:t>
            </a:r>
          </a:p>
          <a:p>
            <a:pPr algn="ctr"/>
            <a:r>
              <a:rPr lang="es-ES" altLang="zh-CN" sz="1067" dirty="0" err="1">
                <a:solidFill>
                  <a:schemeClr val="bg1"/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Simplicity</a:t>
            </a:r>
            <a:endParaRPr lang="zh-CN" altLang="en-US" sz="1067" dirty="0">
              <a:solidFill>
                <a:schemeClr val="bg1"/>
              </a:solidFill>
              <a:latin typeface="Poppins Light" panose="00000400000000000000" pitchFamily="2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B1FBBB2-9058-4E01-93D6-8BF5C40E89DD}"/>
              </a:ext>
            </a:extLst>
          </p:cNvPr>
          <p:cNvSpPr txBox="1"/>
          <p:nvPr/>
        </p:nvSpPr>
        <p:spPr>
          <a:xfrm>
            <a:off x="3469189" y="4783252"/>
            <a:ext cx="1356537" cy="625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Poppins Light" panose="00000400000000000000" pitchFamily="2" charset="0"/>
              </a:rPr>
              <a:t>23%</a:t>
            </a:r>
          </a:p>
          <a:p>
            <a:pPr algn="ctr"/>
            <a:r>
              <a:rPr lang="es-ES" altLang="zh-CN" sz="1067" dirty="0" err="1">
                <a:solidFill>
                  <a:schemeClr val="bg1"/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Simplicity</a:t>
            </a:r>
            <a:endParaRPr lang="zh-CN" altLang="en-US" sz="1067" dirty="0">
              <a:solidFill>
                <a:schemeClr val="bg1"/>
              </a:solidFill>
              <a:latin typeface="Poppins Light" panose="00000400000000000000" pitchFamily="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2C72526-2243-4E67-B4C9-7A0E98908857}"/>
              </a:ext>
            </a:extLst>
          </p:cNvPr>
          <p:cNvSpPr txBox="1"/>
          <p:nvPr/>
        </p:nvSpPr>
        <p:spPr>
          <a:xfrm>
            <a:off x="1526089" y="2856520"/>
            <a:ext cx="1356537" cy="625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Poppins Light" panose="00000400000000000000" pitchFamily="2" charset="0"/>
              </a:rPr>
              <a:t>39%</a:t>
            </a:r>
          </a:p>
          <a:p>
            <a:pPr algn="ctr"/>
            <a:r>
              <a:rPr lang="es-ES" altLang="zh-CN" sz="1067" dirty="0" err="1">
                <a:solidFill>
                  <a:schemeClr val="bg1"/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Simplicity</a:t>
            </a:r>
            <a:endParaRPr lang="zh-CN" altLang="en-US" sz="1067" dirty="0">
              <a:solidFill>
                <a:schemeClr val="bg1"/>
              </a:solidFill>
              <a:latin typeface="Poppins Light" panose="00000400000000000000" pitchFamily="2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8E72CD5-932E-44B5-A580-2309A95B0D10}"/>
              </a:ext>
            </a:extLst>
          </p:cNvPr>
          <p:cNvSpPr txBox="1"/>
          <p:nvPr/>
        </p:nvSpPr>
        <p:spPr>
          <a:xfrm>
            <a:off x="3469189" y="2856520"/>
            <a:ext cx="1356537" cy="625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Poppins Light" panose="00000400000000000000" pitchFamily="2" charset="0"/>
              </a:rPr>
              <a:t>72%</a:t>
            </a:r>
          </a:p>
          <a:p>
            <a:pPr algn="ctr"/>
            <a:r>
              <a:rPr lang="es-ES" altLang="zh-CN" sz="1067" dirty="0" err="1">
                <a:solidFill>
                  <a:schemeClr val="bg1"/>
                </a:solidFill>
                <a:latin typeface="Poppins Light" panose="00000400000000000000" pitchFamily="2" charset="0"/>
                <a:ea typeface="Open Sans" panose="020B0606030504020204" pitchFamily="34" charset="0"/>
                <a:cs typeface="Poppins Light" panose="00000400000000000000" pitchFamily="2" charset="0"/>
              </a:rPr>
              <a:t>Simplicity</a:t>
            </a:r>
            <a:endParaRPr lang="zh-CN" altLang="en-US" sz="1067" dirty="0">
              <a:solidFill>
                <a:schemeClr val="bg1"/>
              </a:solidFill>
              <a:latin typeface="Poppins Light" panose="00000400000000000000" pitchFamily="2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14" name="Oval 13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" name="Group 15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17" name="Right Triangle 16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ight Triangle 27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" name="Group 28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30" name="Right Triangle 29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ight Triangle 30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33" name="Group 32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34" name="Chevron 33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5" name="Chevron 34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6" name="Chevron 35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7" name="Chevron 36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8" name="Chevron 37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9" name="Chevron 38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0" name="Chevron 39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1" name="Chevron 40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2" name="Chevron 41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3" name="Chevron 42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45" name="Chevron 44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6" name="Chevron 45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7" name="Chevron 46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8" name="Chevron 47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9" name="Chevron 48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0" name="Chevron 49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1" name="Chevron 50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2" name="Chevron 51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3" name="Chevron 52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4" name="Chevron 53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2795125" y="855728"/>
            <a:ext cx="6945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ALL OF THE</a:t>
            </a:r>
            <a:r>
              <a:rPr lang="en-US" sz="36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3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INFO GRAPHIC</a:t>
            </a:r>
          </a:p>
        </p:txBody>
      </p:sp>
      <p:sp>
        <p:nvSpPr>
          <p:cNvPr id="59" name="Rectangle: Rounded Corners 7">
            <a:extLst>
              <a:ext uri="{FF2B5EF4-FFF2-40B4-BE49-F238E27FC236}">
                <a16:creationId xmlns:a16="http://schemas.microsoft.com/office/drawing/2014/main" id="{82353889-9AB3-4E5D-B70C-13091EC46E79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60" name="Rectangle: Rounded Corners 8">
            <a:extLst>
              <a:ext uri="{FF2B5EF4-FFF2-40B4-BE49-F238E27FC236}">
                <a16:creationId xmlns:a16="http://schemas.microsoft.com/office/drawing/2014/main" id="{3FF21DF6-35C6-4E9F-87BC-1AB66877CB42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1" name="Rectangle: Rounded Corners 8">
            <a:extLst>
              <a:ext uri="{FF2B5EF4-FFF2-40B4-BE49-F238E27FC236}">
                <a16:creationId xmlns:a16="http://schemas.microsoft.com/office/drawing/2014/main" id="{A310199D-C9A3-4726-AC9B-9FEE8091ADA0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4330727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Single Corner Snipped 3">
            <a:extLst>
              <a:ext uri="{FF2B5EF4-FFF2-40B4-BE49-F238E27FC236}">
                <a16:creationId xmlns:a16="http://schemas.microsoft.com/office/drawing/2014/main" id="{E37F2CE2-EFEB-495B-80AC-456A462EE5AA}"/>
              </a:ext>
            </a:extLst>
          </p:cNvPr>
          <p:cNvSpPr/>
          <p:nvPr/>
        </p:nvSpPr>
        <p:spPr>
          <a:xfrm>
            <a:off x="1817988" y="4235519"/>
            <a:ext cx="2057532" cy="1632502"/>
          </a:xfrm>
          <a:prstGeom prst="snip1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5" name="Rectangle: Single Corner Snipped 4">
            <a:extLst>
              <a:ext uri="{FF2B5EF4-FFF2-40B4-BE49-F238E27FC236}">
                <a16:creationId xmlns:a16="http://schemas.microsoft.com/office/drawing/2014/main" id="{295D79B1-296E-4228-BE87-6D83C4F1EE56}"/>
              </a:ext>
            </a:extLst>
          </p:cNvPr>
          <p:cNvSpPr/>
          <p:nvPr/>
        </p:nvSpPr>
        <p:spPr>
          <a:xfrm rot="10800000">
            <a:off x="4050549" y="2219668"/>
            <a:ext cx="2057532" cy="1632502"/>
          </a:xfrm>
          <a:prstGeom prst="snip1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6" name="Rectangle: Single Corner Snipped 5">
            <a:extLst>
              <a:ext uri="{FF2B5EF4-FFF2-40B4-BE49-F238E27FC236}">
                <a16:creationId xmlns:a16="http://schemas.microsoft.com/office/drawing/2014/main" id="{53C7DE8E-BE9B-42FA-BAD0-2D6DE8F0C6E2}"/>
              </a:ext>
            </a:extLst>
          </p:cNvPr>
          <p:cNvSpPr/>
          <p:nvPr/>
        </p:nvSpPr>
        <p:spPr>
          <a:xfrm rot="10800000">
            <a:off x="4273995" y="4235519"/>
            <a:ext cx="2057532" cy="1632502"/>
          </a:xfrm>
          <a:prstGeom prst="snip1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7" name="Rectangle: Single Corner Snipped 6">
            <a:extLst>
              <a:ext uri="{FF2B5EF4-FFF2-40B4-BE49-F238E27FC236}">
                <a16:creationId xmlns:a16="http://schemas.microsoft.com/office/drawing/2014/main" id="{9A079A15-4DB1-4AD1-8B0C-E603574363BB}"/>
              </a:ext>
            </a:extLst>
          </p:cNvPr>
          <p:cNvSpPr/>
          <p:nvPr/>
        </p:nvSpPr>
        <p:spPr>
          <a:xfrm rot="10800000">
            <a:off x="1551711" y="2219668"/>
            <a:ext cx="2057532" cy="1632502"/>
          </a:xfrm>
          <a:prstGeom prst="snip1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 Light" panose="00000400000000000000" pitchFamily="2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E6AC763-6679-4206-BE27-1A245A24B5A3}"/>
              </a:ext>
            </a:extLst>
          </p:cNvPr>
          <p:cNvSpPr/>
          <p:nvPr/>
        </p:nvSpPr>
        <p:spPr>
          <a:xfrm>
            <a:off x="1822141" y="2958593"/>
            <a:ext cx="1516670" cy="6904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05D7E81-80B4-4758-ACE2-2036C34B73E5}"/>
              </a:ext>
            </a:extLst>
          </p:cNvPr>
          <p:cNvSpPr/>
          <p:nvPr/>
        </p:nvSpPr>
        <p:spPr>
          <a:xfrm>
            <a:off x="4320979" y="2958593"/>
            <a:ext cx="1516670" cy="6904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CBC0AA2-DA96-401E-99E9-CC57A657A17F}"/>
              </a:ext>
            </a:extLst>
          </p:cNvPr>
          <p:cNvSpPr/>
          <p:nvPr/>
        </p:nvSpPr>
        <p:spPr>
          <a:xfrm>
            <a:off x="2067003" y="4939793"/>
            <a:ext cx="1516670" cy="6904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8278040-3632-4411-91BA-17D3491129E6}"/>
              </a:ext>
            </a:extLst>
          </p:cNvPr>
          <p:cNvSpPr/>
          <p:nvPr/>
        </p:nvSpPr>
        <p:spPr>
          <a:xfrm>
            <a:off x="4565841" y="4939793"/>
            <a:ext cx="1516670" cy="6904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</a:t>
            </a:r>
          </a:p>
        </p:txBody>
      </p:sp>
      <p:grpSp>
        <p:nvGrpSpPr>
          <p:cNvPr id="17" name="Group 617">
            <a:extLst>
              <a:ext uri="{FF2B5EF4-FFF2-40B4-BE49-F238E27FC236}">
                <a16:creationId xmlns:a16="http://schemas.microsoft.com/office/drawing/2014/main" id="{A579D1F2-7175-4FFA-80A3-92CF99D9EBE7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338424" y="2527459"/>
            <a:ext cx="508330" cy="386702"/>
            <a:chOff x="1858" y="3941"/>
            <a:chExt cx="326" cy="248"/>
          </a:xfrm>
          <a:solidFill>
            <a:schemeClr val="bg1"/>
          </a:solidFill>
        </p:grpSpPr>
        <p:sp>
          <p:nvSpPr>
            <p:cNvPr id="18" name="Freeform 619">
              <a:extLst>
                <a:ext uri="{FF2B5EF4-FFF2-40B4-BE49-F238E27FC236}">
                  <a16:creationId xmlns:a16="http://schemas.microsoft.com/office/drawing/2014/main" id="{E837BDD1-35A4-455F-BAEC-272A3C7E6D5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00" y="4125"/>
              <a:ext cx="64" cy="64"/>
            </a:xfrm>
            <a:custGeom>
              <a:avLst/>
              <a:gdLst>
                <a:gd name="T0" fmla="*/ 327 w 707"/>
                <a:gd name="T1" fmla="*/ 217 h 643"/>
                <a:gd name="T2" fmla="*/ 280 w 707"/>
                <a:gd name="T3" fmla="*/ 238 h 643"/>
                <a:gd name="T4" fmla="*/ 249 w 707"/>
                <a:gd name="T5" fmla="*/ 274 h 643"/>
                <a:gd name="T6" fmla="*/ 236 w 707"/>
                <a:gd name="T7" fmla="*/ 321 h 643"/>
                <a:gd name="T8" fmla="*/ 249 w 707"/>
                <a:gd name="T9" fmla="*/ 368 h 643"/>
                <a:gd name="T10" fmla="*/ 280 w 707"/>
                <a:gd name="T11" fmla="*/ 405 h 643"/>
                <a:gd name="T12" fmla="*/ 327 w 707"/>
                <a:gd name="T13" fmla="*/ 425 h 643"/>
                <a:gd name="T14" fmla="*/ 381 w 707"/>
                <a:gd name="T15" fmla="*/ 425 h 643"/>
                <a:gd name="T16" fmla="*/ 428 w 707"/>
                <a:gd name="T17" fmla="*/ 405 h 643"/>
                <a:gd name="T18" fmla="*/ 460 w 707"/>
                <a:gd name="T19" fmla="*/ 368 h 643"/>
                <a:gd name="T20" fmla="*/ 472 w 707"/>
                <a:gd name="T21" fmla="*/ 321 h 643"/>
                <a:gd name="T22" fmla="*/ 460 w 707"/>
                <a:gd name="T23" fmla="*/ 274 h 643"/>
                <a:gd name="T24" fmla="*/ 428 w 707"/>
                <a:gd name="T25" fmla="*/ 238 h 643"/>
                <a:gd name="T26" fmla="*/ 381 w 707"/>
                <a:gd name="T27" fmla="*/ 217 h 643"/>
                <a:gd name="T28" fmla="*/ 354 w 707"/>
                <a:gd name="T29" fmla="*/ 0 h 643"/>
                <a:gd name="T30" fmla="*/ 448 w 707"/>
                <a:gd name="T31" fmla="*/ 11 h 643"/>
                <a:gd name="T32" fmla="*/ 532 w 707"/>
                <a:gd name="T33" fmla="*/ 44 h 643"/>
                <a:gd name="T34" fmla="*/ 604 w 707"/>
                <a:gd name="T35" fmla="*/ 94 h 643"/>
                <a:gd name="T36" fmla="*/ 659 w 707"/>
                <a:gd name="T37" fmla="*/ 159 h 643"/>
                <a:gd name="T38" fmla="*/ 695 w 707"/>
                <a:gd name="T39" fmla="*/ 236 h 643"/>
                <a:gd name="T40" fmla="*/ 707 w 707"/>
                <a:gd name="T41" fmla="*/ 321 h 643"/>
                <a:gd name="T42" fmla="*/ 695 w 707"/>
                <a:gd name="T43" fmla="*/ 407 h 643"/>
                <a:gd name="T44" fmla="*/ 659 w 707"/>
                <a:gd name="T45" fmla="*/ 484 h 643"/>
                <a:gd name="T46" fmla="*/ 604 w 707"/>
                <a:gd name="T47" fmla="*/ 549 h 643"/>
                <a:gd name="T48" fmla="*/ 532 w 707"/>
                <a:gd name="T49" fmla="*/ 600 h 643"/>
                <a:gd name="T50" fmla="*/ 448 w 707"/>
                <a:gd name="T51" fmla="*/ 632 h 643"/>
                <a:gd name="T52" fmla="*/ 354 w 707"/>
                <a:gd name="T53" fmla="*/ 643 h 643"/>
                <a:gd name="T54" fmla="*/ 260 w 707"/>
                <a:gd name="T55" fmla="*/ 632 h 643"/>
                <a:gd name="T56" fmla="*/ 175 w 707"/>
                <a:gd name="T57" fmla="*/ 600 h 643"/>
                <a:gd name="T58" fmla="*/ 103 w 707"/>
                <a:gd name="T59" fmla="*/ 549 h 643"/>
                <a:gd name="T60" fmla="*/ 48 w 707"/>
                <a:gd name="T61" fmla="*/ 484 h 643"/>
                <a:gd name="T62" fmla="*/ 13 w 707"/>
                <a:gd name="T63" fmla="*/ 407 h 643"/>
                <a:gd name="T64" fmla="*/ 0 w 707"/>
                <a:gd name="T65" fmla="*/ 321 h 643"/>
                <a:gd name="T66" fmla="*/ 13 w 707"/>
                <a:gd name="T67" fmla="*/ 236 h 643"/>
                <a:gd name="T68" fmla="*/ 48 w 707"/>
                <a:gd name="T69" fmla="*/ 159 h 643"/>
                <a:gd name="T70" fmla="*/ 103 w 707"/>
                <a:gd name="T71" fmla="*/ 94 h 643"/>
                <a:gd name="T72" fmla="*/ 175 w 707"/>
                <a:gd name="T73" fmla="*/ 44 h 643"/>
                <a:gd name="T74" fmla="*/ 260 w 707"/>
                <a:gd name="T75" fmla="*/ 11 h 643"/>
                <a:gd name="T76" fmla="*/ 354 w 707"/>
                <a:gd name="T77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07" h="643">
                  <a:moveTo>
                    <a:pt x="354" y="214"/>
                  </a:moveTo>
                  <a:lnTo>
                    <a:pt x="327" y="217"/>
                  </a:lnTo>
                  <a:lnTo>
                    <a:pt x="302" y="225"/>
                  </a:lnTo>
                  <a:lnTo>
                    <a:pt x="280" y="238"/>
                  </a:lnTo>
                  <a:lnTo>
                    <a:pt x="262" y="254"/>
                  </a:lnTo>
                  <a:lnTo>
                    <a:pt x="249" y="274"/>
                  </a:lnTo>
                  <a:lnTo>
                    <a:pt x="240" y="297"/>
                  </a:lnTo>
                  <a:lnTo>
                    <a:pt x="236" y="321"/>
                  </a:lnTo>
                  <a:lnTo>
                    <a:pt x="240" y="346"/>
                  </a:lnTo>
                  <a:lnTo>
                    <a:pt x="249" y="368"/>
                  </a:lnTo>
                  <a:lnTo>
                    <a:pt x="262" y="388"/>
                  </a:lnTo>
                  <a:lnTo>
                    <a:pt x="280" y="405"/>
                  </a:lnTo>
                  <a:lnTo>
                    <a:pt x="302" y="417"/>
                  </a:lnTo>
                  <a:lnTo>
                    <a:pt x="327" y="425"/>
                  </a:lnTo>
                  <a:lnTo>
                    <a:pt x="354" y="428"/>
                  </a:lnTo>
                  <a:lnTo>
                    <a:pt x="381" y="425"/>
                  </a:lnTo>
                  <a:lnTo>
                    <a:pt x="406" y="417"/>
                  </a:lnTo>
                  <a:lnTo>
                    <a:pt x="428" y="405"/>
                  </a:lnTo>
                  <a:lnTo>
                    <a:pt x="445" y="388"/>
                  </a:lnTo>
                  <a:lnTo>
                    <a:pt x="460" y="368"/>
                  </a:lnTo>
                  <a:lnTo>
                    <a:pt x="469" y="346"/>
                  </a:lnTo>
                  <a:lnTo>
                    <a:pt x="472" y="321"/>
                  </a:lnTo>
                  <a:lnTo>
                    <a:pt x="469" y="297"/>
                  </a:lnTo>
                  <a:lnTo>
                    <a:pt x="460" y="274"/>
                  </a:lnTo>
                  <a:lnTo>
                    <a:pt x="445" y="254"/>
                  </a:lnTo>
                  <a:lnTo>
                    <a:pt x="428" y="238"/>
                  </a:lnTo>
                  <a:lnTo>
                    <a:pt x="406" y="225"/>
                  </a:lnTo>
                  <a:lnTo>
                    <a:pt x="381" y="217"/>
                  </a:lnTo>
                  <a:lnTo>
                    <a:pt x="354" y="214"/>
                  </a:lnTo>
                  <a:close/>
                  <a:moveTo>
                    <a:pt x="354" y="0"/>
                  </a:moveTo>
                  <a:lnTo>
                    <a:pt x="401" y="3"/>
                  </a:lnTo>
                  <a:lnTo>
                    <a:pt x="448" y="11"/>
                  </a:lnTo>
                  <a:lnTo>
                    <a:pt x="492" y="25"/>
                  </a:lnTo>
                  <a:lnTo>
                    <a:pt x="532" y="44"/>
                  </a:lnTo>
                  <a:lnTo>
                    <a:pt x="570" y="67"/>
                  </a:lnTo>
                  <a:lnTo>
                    <a:pt x="604" y="94"/>
                  </a:lnTo>
                  <a:lnTo>
                    <a:pt x="634" y="125"/>
                  </a:lnTo>
                  <a:lnTo>
                    <a:pt x="659" y="159"/>
                  </a:lnTo>
                  <a:lnTo>
                    <a:pt x="680" y="196"/>
                  </a:lnTo>
                  <a:lnTo>
                    <a:pt x="695" y="236"/>
                  </a:lnTo>
                  <a:lnTo>
                    <a:pt x="704" y="278"/>
                  </a:lnTo>
                  <a:lnTo>
                    <a:pt x="707" y="321"/>
                  </a:lnTo>
                  <a:lnTo>
                    <a:pt x="704" y="365"/>
                  </a:lnTo>
                  <a:lnTo>
                    <a:pt x="695" y="407"/>
                  </a:lnTo>
                  <a:lnTo>
                    <a:pt x="680" y="446"/>
                  </a:lnTo>
                  <a:lnTo>
                    <a:pt x="659" y="484"/>
                  </a:lnTo>
                  <a:lnTo>
                    <a:pt x="634" y="519"/>
                  </a:lnTo>
                  <a:lnTo>
                    <a:pt x="604" y="549"/>
                  </a:lnTo>
                  <a:lnTo>
                    <a:pt x="570" y="577"/>
                  </a:lnTo>
                  <a:lnTo>
                    <a:pt x="532" y="600"/>
                  </a:lnTo>
                  <a:lnTo>
                    <a:pt x="492" y="618"/>
                  </a:lnTo>
                  <a:lnTo>
                    <a:pt x="448" y="632"/>
                  </a:lnTo>
                  <a:lnTo>
                    <a:pt x="401" y="640"/>
                  </a:lnTo>
                  <a:lnTo>
                    <a:pt x="354" y="643"/>
                  </a:lnTo>
                  <a:lnTo>
                    <a:pt x="306" y="640"/>
                  </a:lnTo>
                  <a:lnTo>
                    <a:pt x="260" y="632"/>
                  </a:lnTo>
                  <a:lnTo>
                    <a:pt x="217" y="618"/>
                  </a:lnTo>
                  <a:lnTo>
                    <a:pt x="175" y="600"/>
                  </a:lnTo>
                  <a:lnTo>
                    <a:pt x="137" y="577"/>
                  </a:lnTo>
                  <a:lnTo>
                    <a:pt x="103" y="549"/>
                  </a:lnTo>
                  <a:lnTo>
                    <a:pt x="74" y="519"/>
                  </a:lnTo>
                  <a:lnTo>
                    <a:pt x="48" y="484"/>
                  </a:lnTo>
                  <a:lnTo>
                    <a:pt x="29" y="446"/>
                  </a:lnTo>
                  <a:lnTo>
                    <a:pt x="13" y="407"/>
                  </a:lnTo>
                  <a:lnTo>
                    <a:pt x="3" y="365"/>
                  </a:lnTo>
                  <a:lnTo>
                    <a:pt x="0" y="321"/>
                  </a:lnTo>
                  <a:lnTo>
                    <a:pt x="3" y="278"/>
                  </a:lnTo>
                  <a:lnTo>
                    <a:pt x="13" y="236"/>
                  </a:lnTo>
                  <a:lnTo>
                    <a:pt x="29" y="196"/>
                  </a:lnTo>
                  <a:lnTo>
                    <a:pt x="48" y="159"/>
                  </a:lnTo>
                  <a:lnTo>
                    <a:pt x="74" y="125"/>
                  </a:lnTo>
                  <a:lnTo>
                    <a:pt x="103" y="94"/>
                  </a:lnTo>
                  <a:lnTo>
                    <a:pt x="137" y="67"/>
                  </a:lnTo>
                  <a:lnTo>
                    <a:pt x="175" y="44"/>
                  </a:lnTo>
                  <a:lnTo>
                    <a:pt x="217" y="25"/>
                  </a:lnTo>
                  <a:lnTo>
                    <a:pt x="260" y="11"/>
                  </a:lnTo>
                  <a:lnTo>
                    <a:pt x="306" y="3"/>
                  </a:lnTo>
                  <a:lnTo>
                    <a:pt x="3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Light" panose="00000400000000000000" pitchFamily="2" charset="0"/>
              </a:endParaRPr>
            </a:p>
          </p:txBody>
        </p:sp>
        <p:sp>
          <p:nvSpPr>
            <p:cNvPr id="19" name="Freeform 620">
              <a:extLst>
                <a:ext uri="{FF2B5EF4-FFF2-40B4-BE49-F238E27FC236}">
                  <a16:creationId xmlns:a16="http://schemas.microsoft.com/office/drawing/2014/main" id="{91FCB658-9F6C-4F73-9271-39AB22CB4E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80" y="4125"/>
              <a:ext cx="65" cy="64"/>
            </a:xfrm>
            <a:custGeom>
              <a:avLst/>
              <a:gdLst>
                <a:gd name="T0" fmla="*/ 327 w 707"/>
                <a:gd name="T1" fmla="*/ 217 h 643"/>
                <a:gd name="T2" fmla="*/ 280 w 707"/>
                <a:gd name="T3" fmla="*/ 238 h 643"/>
                <a:gd name="T4" fmla="*/ 248 w 707"/>
                <a:gd name="T5" fmla="*/ 274 h 643"/>
                <a:gd name="T6" fmla="*/ 236 w 707"/>
                <a:gd name="T7" fmla="*/ 321 h 643"/>
                <a:gd name="T8" fmla="*/ 248 w 707"/>
                <a:gd name="T9" fmla="*/ 368 h 643"/>
                <a:gd name="T10" fmla="*/ 280 w 707"/>
                <a:gd name="T11" fmla="*/ 405 h 643"/>
                <a:gd name="T12" fmla="*/ 327 w 707"/>
                <a:gd name="T13" fmla="*/ 425 h 643"/>
                <a:gd name="T14" fmla="*/ 381 w 707"/>
                <a:gd name="T15" fmla="*/ 425 h 643"/>
                <a:gd name="T16" fmla="*/ 427 w 707"/>
                <a:gd name="T17" fmla="*/ 405 h 643"/>
                <a:gd name="T18" fmla="*/ 459 w 707"/>
                <a:gd name="T19" fmla="*/ 368 h 643"/>
                <a:gd name="T20" fmla="*/ 471 w 707"/>
                <a:gd name="T21" fmla="*/ 321 h 643"/>
                <a:gd name="T22" fmla="*/ 459 w 707"/>
                <a:gd name="T23" fmla="*/ 274 h 643"/>
                <a:gd name="T24" fmla="*/ 427 w 707"/>
                <a:gd name="T25" fmla="*/ 238 h 643"/>
                <a:gd name="T26" fmla="*/ 381 w 707"/>
                <a:gd name="T27" fmla="*/ 217 h 643"/>
                <a:gd name="T28" fmla="*/ 354 w 707"/>
                <a:gd name="T29" fmla="*/ 0 h 643"/>
                <a:gd name="T30" fmla="*/ 447 w 707"/>
                <a:gd name="T31" fmla="*/ 11 h 643"/>
                <a:gd name="T32" fmla="*/ 532 w 707"/>
                <a:gd name="T33" fmla="*/ 44 h 643"/>
                <a:gd name="T34" fmla="*/ 603 w 707"/>
                <a:gd name="T35" fmla="*/ 94 h 643"/>
                <a:gd name="T36" fmla="*/ 658 w 707"/>
                <a:gd name="T37" fmla="*/ 159 h 643"/>
                <a:gd name="T38" fmla="*/ 695 w 707"/>
                <a:gd name="T39" fmla="*/ 236 h 643"/>
                <a:gd name="T40" fmla="*/ 707 w 707"/>
                <a:gd name="T41" fmla="*/ 321 h 643"/>
                <a:gd name="T42" fmla="*/ 695 w 707"/>
                <a:gd name="T43" fmla="*/ 407 h 643"/>
                <a:gd name="T44" fmla="*/ 658 w 707"/>
                <a:gd name="T45" fmla="*/ 484 h 643"/>
                <a:gd name="T46" fmla="*/ 603 w 707"/>
                <a:gd name="T47" fmla="*/ 549 h 643"/>
                <a:gd name="T48" fmla="*/ 532 w 707"/>
                <a:gd name="T49" fmla="*/ 600 h 643"/>
                <a:gd name="T50" fmla="*/ 447 w 707"/>
                <a:gd name="T51" fmla="*/ 632 h 643"/>
                <a:gd name="T52" fmla="*/ 354 w 707"/>
                <a:gd name="T53" fmla="*/ 643 h 643"/>
                <a:gd name="T54" fmla="*/ 260 w 707"/>
                <a:gd name="T55" fmla="*/ 632 h 643"/>
                <a:gd name="T56" fmla="*/ 175 w 707"/>
                <a:gd name="T57" fmla="*/ 600 h 643"/>
                <a:gd name="T58" fmla="*/ 104 w 707"/>
                <a:gd name="T59" fmla="*/ 549 h 643"/>
                <a:gd name="T60" fmla="*/ 49 w 707"/>
                <a:gd name="T61" fmla="*/ 484 h 643"/>
                <a:gd name="T62" fmla="*/ 13 w 707"/>
                <a:gd name="T63" fmla="*/ 407 h 643"/>
                <a:gd name="T64" fmla="*/ 0 w 707"/>
                <a:gd name="T65" fmla="*/ 321 h 643"/>
                <a:gd name="T66" fmla="*/ 13 w 707"/>
                <a:gd name="T67" fmla="*/ 236 h 643"/>
                <a:gd name="T68" fmla="*/ 49 w 707"/>
                <a:gd name="T69" fmla="*/ 159 h 643"/>
                <a:gd name="T70" fmla="*/ 104 w 707"/>
                <a:gd name="T71" fmla="*/ 94 h 643"/>
                <a:gd name="T72" fmla="*/ 175 w 707"/>
                <a:gd name="T73" fmla="*/ 44 h 643"/>
                <a:gd name="T74" fmla="*/ 260 w 707"/>
                <a:gd name="T75" fmla="*/ 11 h 643"/>
                <a:gd name="T76" fmla="*/ 354 w 707"/>
                <a:gd name="T77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07" h="643">
                  <a:moveTo>
                    <a:pt x="354" y="214"/>
                  </a:moveTo>
                  <a:lnTo>
                    <a:pt x="327" y="217"/>
                  </a:lnTo>
                  <a:lnTo>
                    <a:pt x="302" y="225"/>
                  </a:lnTo>
                  <a:lnTo>
                    <a:pt x="280" y="238"/>
                  </a:lnTo>
                  <a:lnTo>
                    <a:pt x="262" y="254"/>
                  </a:lnTo>
                  <a:lnTo>
                    <a:pt x="248" y="274"/>
                  </a:lnTo>
                  <a:lnTo>
                    <a:pt x="239" y="297"/>
                  </a:lnTo>
                  <a:lnTo>
                    <a:pt x="236" y="321"/>
                  </a:lnTo>
                  <a:lnTo>
                    <a:pt x="239" y="346"/>
                  </a:lnTo>
                  <a:lnTo>
                    <a:pt x="248" y="368"/>
                  </a:lnTo>
                  <a:lnTo>
                    <a:pt x="262" y="388"/>
                  </a:lnTo>
                  <a:lnTo>
                    <a:pt x="280" y="405"/>
                  </a:lnTo>
                  <a:lnTo>
                    <a:pt x="302" y="417"/>
                  </a:lnTo>
                  <a:lnTo>
                    <a:pt x="327" y="425"/>
                  </a:lnTo>
                  <a:lnTo>
                    <a:pt x="354" y="428"/>
                  </a:lnTo>
                  <a:lnTo>
                    <a:pt x="381" y="425"/>
                  </a:lnTo>
                  <a:lnTo>
                    <a:pt x="405" y="417"/>
                  </a:lnTo>
                  <a:lnTo>
                    <a:pt x="427" y="405"/>
                  </a:lnTo>
                  <a:lnTo>
                    <a:pt x="445" y="388"/>
                  </a:lnTo>
                  <a:lnTo>
                    <a:pt x="459" y="368"/>
                  </a:lnTo>
                  <a:lnTo>
                    <a:pt x="468" y="346"/>
                  </a:lnTo>
                  <a:lnTo>
                    <a:pt x="471" y="321"/>
                  </a:lnTo>
                  <a:lnTo>
                    <a:pt x="468" y="297"/>
                  </a:lnTo>
                  <a:lnTo>
                    <a:pt x="459" y="274"/>
                  </a:lnTo>
                  <a:lnTo>
                    <a:pt x="445" y="254"/>
                  </a:lnTo>
                  <a:lnTo>
                    <a:pt x="427" y="238"/>
                  </a:lnTo>
                  <a:lnTo>
                    <a:pt x="405" y="225"/>
                  </a:lnTo>
                  <a:lnTo>
                    <a:pt x="381" y="217"/>
                  </a:lnTo>
                  <a:lnTo>
                    <a:pt x="354" y="214"/>
                  </a:lnTo>
                  <a:close/>
                  <a:moveTo>
                    <a:pt x="354" y="0"/>
                  </a:moveTo>
                  <a:lnTo>
                    <a:pt x="402" y="3"/>
                  </a:lnTo>
                  <a:lnTo>
                    <a:pt x="447" y="11"/>
                  </a:lnTo>
                  <a:lnTo>
                    <a:pt x="491" y="25"/>
                  </a:lnTo>
                  <a:lnTo>
                    <a:pt x="532" y="44"/>
                  </a:lnTo>
                  <a:lnTo>
                    <a:pt x="569" y="67"/>
                  </a:lnTo>
                  <a:lnTo>
                    <a:pt x="603" y="94"/>
                  </a:lnTo>
                  <a:lnTo>
                    <a:pt x="633" y="125"/>
                  </a:lnTo>
                  <a:lnTo>
                    <a:pt x="658" y="159"/>
                  </a:lnTo>
                  <a:lnTo>
                    <a:pt x="679" y="196"/>
                  </a:lnTo>
                  <a:lnTo>
                    <a:pt x="695" y="236"/>
                  </a:lnTo>
                  <a:lnTo>
                    <a:pt x="703" y="278"/>
                  </a:lnTo>
                  <a:lnTo>
                    <a:pt x="707" y="321"/>
                  </a:lnTo>
                  <a:lnTo>
                    <a:pt x="703" y="365"/>
                  </a:lnTo>
                  <a:lnTo>
                    <a:pt x="695" y="407"/>
                  </a:lnTo>
                  <a:lnTo>
                    <a:pt x="679" y="446"/>
                  </a:lnTo>
                  <a:lnTo>
                    <a:pt x="658" y="484"/>
                  </a:lnTo>
                  <a:lnTo>
                    <a:pt x="633" y="519"/>
                  </a:lnTo>
                  <a:lnTo>
                    <a:pt x="603" y="549"/>
                  </a:lnTo>
                  <a:lnTo>
                    <a:pt x="569" y="577"/>
                  </a:lnTo>
                  <a:lnTo>
                    <a:pt x="532" y="600"/>
                  </a:lnTo>
                  <a:lnTo>
                    <a:pt x="491" y="618"/>
                  </a:lnTo>
                  <a:lnTo>
                    <a:pt x="447" y="632"/>
                  </a:lnTo>
                  <a:lnTo>
                    <a:pt x="402" y="640"/>
                  </a:lnTo>
                  <a:lnTo>
                    <a:pt x="354" y="643"/>
                  </a:lnTo>
                  <a:lnTo>
                    <a:pt x="305" y="640"/>
                  </a:lnTo>
                  <a:lnTo>
                    <a:pt x="260" y="632"/>
                  </a:lnTo>
                  <a:lnTo>
                    <a:pt x="216" y="618"/>
                  </a:lnTo>
                  <a:lnTo>
                    <a:pt x="175" y="600"/>
                  </a:lnTo>
                  <a:lnTo>
                    <a:pt x="138" y="577"/>
                  </a:lnTo>
                  <a:lnTo>
                    <a:pt x="104" y="549"/>
                  </a:lnTo>
                  <a:lnTo>
                    <a:pt x="74" y="519"/>
                  </a:lnTo>
                  <a:lnTo>
                    <a:pt x="49" y="484"/>
                  </a:lnTo>
                  <a:lnTo>
                    <a:pt x="28" y="446"/>
                  </a:lnTo>
                  <a:lnTo>
                    <a:pt x="13" y="407"/>
                  </a:lnTo>
                  <a:lnTo>
                    <a:pt x="4" y="365"/>
                  </a:lnTo>
                  <a:lnTo>
                    <a:pt x="0" y="321"/>
                  </a:lnTo>
                  <a:lnTo>
                    <a:pt x="4" y="278"/>
                  </a:lnTo>
                  <a:lnTo>
                    <a:pt x="13" y="236"/>
                  </a:lnTo>
                  <a:lnTo>
                    <a:pt x="28" y="196"/>
                  </a:lnTo>
                  <a:lnTo>
                    <a:pt x="49" y="159"/>
                  </a:lnTo>
                  <a:lnTo>
                    <a:pt x="74" y="125"/>
                  </a:lnTo>
                  <a:lnTo>
                    <a:pt x="104" y="94"/>
                  </a:lnTo>
                  <a:lnTo>
                    <a:pt x="138" y="67"/>
                  </a:lnTo>
                  <a:lnTo>
                    <a:pt x="175" y="44"/>
                  </a:lnTo>
                  <a:lnTo>
                    <a:pt x="216" y="25"/>
                  </a:lnTo>
                  <a:lnTo>
                    <a:pt x="260" y="11"/>
                  </a:lnTo>
                  <a:lnTo>
                    <a:pt x="305" y="3"/>
                  </a:lnTo>
                  <a:lnTo>
                    <a:pt x="3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Light" panose="00000400000000000000" pitchFamily="2" charset="0"/>
              </a:endParaRPr>
            </a:p>
          </p:txBody>
        </p:sp>
        <p:sp>
          <p:nvSpPr>
            <p:cNvPr id="20" name="Freeform 621">
              <a:extLst>
                <a:ext uri="{FF2B5EF4-FFF2-40B4-BE49-F238E27FC236}">
                  <a16:creationId xmlns:a16="http://schemas.microsoft.com/office/drawing/2014/main" id="{A557B823-F323-45F6-A805-A3FC3BCC665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8" y="3941"/>
              <a:ext cx="326" cy="216"/>
            </a:xfrm>
            <a:custGeom>
              <a:avLst/>
              <a:gdLst>
                <a:gd name="T0" fmla="*/ 3147 w 3590"/>
                <a:gd name="T1" fmla="*/ 976 h 2153"/>
                <a:gd name="T2" fmla="*/ 2840 w 3590"/>
                <a:gd name="T3" fmla="*/ 611 h 2153"/>
                <a:gd name="T4" fmla="*/ 2768 w 3590"/>
                <a:gd name="T5" fmla="*/ 591 h 2153"/>
                <a:gd name="T6" fmla="*/ 2209 w 3590"/>
                <a:gd name="T7" fmla="*/ 0 h 2153"/>
                <a:gd name="T8" fmla="*/ 2261 w 3590"/>
                <a:gd name="T9" fmla="*/ 19 h 2153"/>
                <a:gd name="T10" fmla="*/ 2281 w 3590"/>
                <a:gd name="T11" fmla="*/ 66 h 2153"/>
                <a:gd name="T12" fmla="*/ 2955 w 3590"/>
                <a:gd name="T13" fmla="*/ 343 h 2153"/>
                <a:gd name="T14" fmla="*/ 3018 w 3590"/>
                <a:gd name="T15" fmla="*/ 367 h 2153"/>
                <a:gd name="T16" fmla="*/ 3452 w 3590"/>
                <a:gd name="T17" fmla="*/ 875 h 2153"/>
                <a:gd name="T18" fmla="*/ 3483 w 3590"/>
                <a:gd name="T19" fmla="*/ 931 h 2153"/>
                <a:gd name="T20" fmla="*/ 3496 w 3590"/>
                <a:gd name="T21" fmla="*/ 993 h 2153"/>
                <a:gd name="T22" fmla="*/ 3539 w 3590"/>
                <a:gd name="T23" fmla="*/ 1795 h 2153"/>
                <a:gd name="T24" fmla="*/ 3581 w 3590"/>
                <a:gd name="T25" fmla="*/ 1824 h 2153"/>
                <a:gd name="T26" fmla="*/ 3590 w 3590"/>
                <a:gd name="T27" fmla="*/ 2087 h 2153"/>
                <a:gd name="T28" fmla="*/ 3570 w 3590"/>
                <a:gd name="T29" fmla="*/ 2134 h 2153"/>
                <a:gd name="T30" fmla="*/ 3518 w 3590"/>
                <a:gd name="T31" fmla="*/ 2153 h 2153"/>
                <a:gd name="T32" fmla="*/ 3281 w 3590"/>
                <a:gd name="T33" fmla="*/ 2050 h 2153"/>
                <a:gd name="T34" fmla="*/ 3218 w 3590"/>
                <a:gd name="T35" fmla="*/ 1912 h 2153"/>
                <a:gd name="T36" fmla="*/ 3109 w 3590"/>
                <a:gd name="T37" fmla="*/ 1802 h 2153"/>
                <a:gd name="T38" fmla="*/ 2967 w 3590"/>
                <a:gd name="T39" fmla="*/ 1728 h 2153"/>
                <a:gd name="T40" fmla="*/ 2800 w 3590"/>
                <a:gd name="T41" fmla="*/ 1702 h 2153"/>
                <a:gd name="T42" fmla="*/ 2632 w 3590"/>
                <a:gd name="T43" fmla="*/ 1728 h 2153"/>
                <a:gd name="T44" fmla="*/ 2490 w 3590"/>
                <a:gd name="T45" fmla="*/ 1802 h 2153"/>
                <a:gd name="T46" fmla="*/ 2382 w 3590"/>
                <a:gd name="T47" fmla="*/ 1912 h 2153"/>
                <a:gd name="T48" fmla="*/ 2318 w 3590"/>
                <a:gd name="T49" fmla="*/ 2050 h 2153"/>
                <a:gd name="T50" fmla="*/ 1310 w 3590"/>
                <a:gd name="T51" fmla="*/ 2153 h 2153"/>
                <a:gd name="T52" fmla="*/ 1280 w 3590"/>
                <a:gd name="T53" fmla="*/ 2002 h 2153"/>
                <a:gd name="T54" fmla="*/ 1201 w 3590"/>
                <a:gd name="T55" fmla="*/ 1872 h 2153"/>
                <a:gd name="T56" fmla="*/ 1080 w 3590"/>
                <a:gd name="T57" fmla="*/ 1772 h 2153"/>
                <a:gd name="T58" fmla="*/ 928 w 3590"/>
                <a:gd name="T59" fmla="*/ 1714 h 2153"/>
                <a:gd name="T60" fmla="*/ 757 w 3590"/>
                <a:gd name="T61" fmla="*/ 1705 h 2153"/>
                <a:gd name="T62" fmla="*/ 597 w 3590"/>
                <a:gd name="T63" fmla="*/ 1748 h 2153"/>
                <a:gd name="T64" fmla="*/ 465 w 3590"/>
                <a:gd name="T65" fmla="*/ 1835 h 2153"/>
                <a:gd name="T66" fmla="*/ 370 w 3590"/>
                <a:gd name="T67" fmla="*/ 1955 h 2153"/>
                <a:gd name="T68" fmla="*/ 323 w 3590"/>
                <a:gd name="T69" fmla="*/ 2101 h 2153"/>
                <a:gd name="T70" fmla="*/ 53 w 3590"/>
                <a:gd name="T71" fmla="*/ 2151 h 2153"/>
                <a:gd name="T72" fmla="*/ 10 w 3590"/>
                <a:gd name="T73" fmla="*/ 2120 h 2153"/>
                <a:gd name="T74" fmla="*/ 0 w 3590"/>
                <a:gd name="T75" fmla="*/ 1857 h 2153"/>
                <a:gd name="T76" fmla="*/ 21 w 3590"/>
                <a:gd name="T77" fmla="*/ 1811 h 2153"/>
                <a:gd name="T78" fmla="*/ 70 w 3590"/>
                <a:gd name="T79" fmla="*/ 1792 h 2153"/>
                <a:gd name="T80" fmla="*/ 112 w 3590"/>
                <a:gd name="T81" fmla="*/ 224 h 2153"/>
                <a:gd name="T82" fmla="*/ 155 w 3590"/>
                <a:gd name="T83" fmla="*/ 119 h 2153"/>
                <a:gd name="T84" fmla="*/ 241 w 3590"/>
                <a:gd name="T85" fmla="*/ 42 h 2153"/>
                <a:gd name="T86" fmla="*/ 355 w 3590"/>
                <a:gd name="T87" fmla="*/ 2 h 2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590" h="2153">
                  <a:moveTo>
                    <a:pt x="2465" y="591"/>
                  </a:moveTo>
                  <a:lnTo>
                    <a:pt x="2465" y="976"/>
                  </a:lnTo>
                  <a:lnTo>
                    <a:pt x="3147" y="976"/>
                  </a:lnTo>
                  <a:lnTo>
                    <a:pt x="2878" y="641"/>
                  </a:lnTo>
                  <a:lnTo>
                    <a:pt x="2861" y="625"/>
                  </a:lnTo>
                  <a:lnTo>
                    <a:pt x="2840" y="611"/>
                  </a:lnTo>
                  <a:lnTo>
                    <a:pt x="2816" y="600"/>
                  </a:lnTo>
                  <a:lnTo>
                    <a:pt x="2791" y="593"/>
                  </a:lnTo>
                  <a:lnTo>
                    <a:pt x="2768" y="591"/>
                  </a:lnTo>
                  <a:lnTo>
                    <a:pt x="2465" y="591"/>
                  </a:lnTo>
                  <a:close/>
                  <a:moveTo>
                    <a:pt x="398" y="0"/>
                  </a:moveTo>
                  <a:lnTo>
                    <a:pt x="2209" y="0"/>
                  </a:lnTo>
                  <a:lnTo>
                    <a:pt x="2229" y="2"/>
                  </a:lnTo>
                  <a:lnTo>
                    <a:pt x="2246" y="9"/>
                  </a:lnTo>
                  <a:lnTo>
                    <a:pt x="2261" y="19"/>
                  </a:lnTo>
                  <a:lnTo>
                    <a:pt x="2272" y="32"/>
                  </a:lnTo>
                  <a:lnTo>
                    <a:pt x="2279" y="48"/>
                  </a:lnTo>
                  <a:lnTo>
                    <a:pt x="2281" y="66"/>
                  </a:lnTo>
                  <a:lnTo>
                    <a:pt x="2281" y="342"/>
                  </a:lnTo>
                  <a:lnTo>
                    <a:pt x="2934" y="342"/>
                  </a:lnTo>
                  <a:lnTo>
                    <a:pt x="2955" y="343"/>
                  </a:lnTo>
                  <a:lnTo>
                    <a:pt x="2977" y="349"/>
                  </a:lnTo>
                  <a:lnTo>
                    <a:pt x="2999" y="357"/>
                  </a:lnTo>
                  <a:lnTo>
                    <a:pt x="3018" y="367"/>
                  </a:lnTo>
                  <a:lnTo>
                    <a:pt x="3036" y="380"/>
                  </a:lnTo>
                  <a:lnTo>
                    <a:pt x="3050" y="394"/>
                  </a:lnTo>
                  <a:lnTo>
                    <a:pt x="3452" y="875"/>
                  </a:lnTo>
                  <a:lnTo>
                    <a:pt x="3464" y="891"/>
                  </a:lnTo>
                  <a:lnTo>
                    <a:pt x="3474" y="910"/>
                  </a:lnTo>
                  <a:lnTo>
                    <a:pt x="3483" y="931"/>
                  </a:lnTo>
                  <a:lnTo>
                    <a:pt x="3489" y="952"/>
                  </a:lnTo>
                  <a:lnTo>
                    <a:pt x="3494" y="973"/>
                  </a:lnTo>
                  <a:lnTo>
                    <a:pt x="3496" y="993"/>
                  </a:lnTo>
                  <a:lnTo>
                    <a:pt x="3496" y="1792"/>
                  </a:lnTo>
                  <a:lnTo>
                    <a:pt x="3520" y="1792"/>
                  </a:lnTo>
                  <a:lnTo>
                    <a:pt x="3539" y="1795"/>
                  </a:lnTo>
                  <a:lnTo>
                    <a:pt x="3555" y="1801"/>
                  </a:lnTo>
                  <a:lnTo>
                    <a:pt x="3570" y="1811"/>
                  </a:lnTo>
                  <a:lnTo>
                    <a:pt x="3581" y="1824"/>
                  </a:lnTo>
                  <a:lnTo>
                    <a:pt x="3588" y="1840"/>
                  </a:lnTo>
                  <a:lnTo>
                    <a:pt x="3590" y="1857"/>
                  </a:lnTo>
                  <a:lnTo>
                    <a:pt x="3590" y="2087"/>
                  </a:lnTo>
                  <a:lnTo>
                    <a:pt x="3588" y="2105"/>
                  </a:lnTo>
                  <a:lnTo>
                    <a:pt x="3581" y="2120"/>
                  </a:lnTo>
                  <a:lnTo>
                    <a:pt x="3570" y="2134"/>
                  </a:lnTo>
                  <a:lnTo>
                    <a:pt x="3554" y="2144"/>
                  </a:lnTo>
                  <a:lnTo>
                    <a:pt x="3538" y="2151"/>
                  </a:lnTo>
                  <a:lnTo>
                    <a:pt x="3518" y="2153"/>
                  </a:lnTo>
                  <a:lnTo>
                    <a:pt x="3295" y="2153"/>
                  </a:lnTo>
                  <a:lnTo>
                    <a:pt x="3291" y="2101"/>
                  </a:lnTo>
                  <a:lnTo>
                    <a:pt x="3281" y="2050"/>
                  </a:lnTo>
                  <a:lnTo>
                    <a:pt x="3266" y="2002"/>
                  </a:lnTo>
                  <a:lnTo>
                    <a:pt x="3244" y="1955"/>
                  </a:lnTo>
                  <a:lnTo>
                    <a:pt x="3218" y="1912"/>
                  </a:lnTo>
                  <a:lnTo>
                    <a:pt x="3186" y="1872"/>
                  </a:lnTo>
                  <a:lnTo>
                    <a:pt x="3149" y="1835"/>
                  </a:lnTo>
                  <a:lnTo>
                    <a:pt x="3109" y="1802"/>
                  </a:lnTo>
                  <a:lnTo>
                    <a:pt x="3065" y="1772"/>
                  </a:lnTo>
                  <a:lnTo>
                    <a:pt x="3017" y="1748"/>
                  </a:lnTo>
                  <a:lnTo>
                    <a:pt x="2967" y="1728"/>
                  </a:lnTo>
                  <a:lnTo>
                    <a:pt x="2913" y="1714"/>
                  </a:lnTo>
                  <a:lnTo>
                    <a:pt x="2857" y="1705"/>
                  </a:lnTo>
                  <a:lnTo>
                    <a:pt x="2800" y="1702"/>
                  </a:lnTo>
                  <a:lnTo>
                    <a:pt x="2741" y="1705"/>
                  </a:lnTo>
                  <a:lnTo>
                    <a:pt x="2686" y="1714"/>
                  </a:lnTo>
                  <a:lnTo>
                    <a:pt x="2632" y="1728"/>
                  </a:lnTo>
                  <a:lnTo>
                    <a:pt x="2582" y="1748"/>
                  </a:lnTo>
                  <a:lnTo>
                    <a:pt x="2534" y="1772"/>
                  </a:lnTo>
                  <a:lnTo>
                    <a:pt x="2490" y="1802"/>
                  </a:lnTo>
                  <a:lnTo>
                    <a:pt x="2450" y="1835"/>
                  </a:lnTo>
                  <a:lnTo>
                    <a:pt x="2413" y="1872"/>
                  </a:lnTo>
                  <a:lnTo>
                    <a:pt x="2382" y="1912"/>
                  </a:lnTo>
                  <a:lnTo>
                    <a:pt x="2355" y="1955"/>
                  </a:lnTo>
                  <a:lnTo>
                    <a:pt x="2333" y="2002"/>
                  </a:lnTo>
                  <a:lnTo>
                    <a:pt x="2318" y="2050"/>
                  </a:lnTo>
                  <a:lnTo>
                    <a:pt x="2308" y="2101"/>
                  </a:lnTo>
                  <a:lnTo>
                    <a:pt x="2305" y="2153"/>
                  </a:lnTo>
                  <a:lnTo>
                    <a:pt x="1310" y="2153"/>
                  </a:lnTo>
                  <a:lnTo>
                    <a:pt x="1307" y="2101"/>
                  </a:lnTo>
                  <a:lnTo>
                    <a:pt x="1297" y="2050"/>
                  </a:lnTo>
                  <a:lnTo>
                    <a:pt x="1280" y="2002"/>
                  </a:lnTo>
                  <a:lnTo>
                    <a:pt x="1260" y="1955"/>
                  </a:lnTo>
                  <a:lnTo>
                    <a:pt x="1233" y="1912"/>
                  </a:lnTo>
                  <a:lnTo>
                    <a:pt x="1201" y="1872"/>
                  </a:lnTo>
                  <a:lnTo>
                    <a:pt x="1165" y="1835"/>
                  </a:lnTo>
                  <a:lnTo>
                    <a:pt x="1124" y="1802"/>
                  </a:lnTo>
                  <a:lnTo>
                    <a:pt x="1080" y="1772"/>
                  </a:lnTo>
                  <a:lnTo>
                    <a:pt x="1032" y="1748"/>
                  </a:lnTo>
                  <a:lnTo>
                    <a:pt x="981" y="1728"/>
                  </a:lnTo>
                  <a:lnTo>
                    <a:pt x="928" y="1714"/>
                  </a:lnTo>
                  <a:lnTo>
                    <a:pt x="872" y="1705"/>
                  </a:lnTo>
                  <a:lnTo>
                    <a:pt x="815" y="1702"/>
                  </a:lnTo>
                  <a:lnTo>
                    <a:pt x="757" y="1705"/>
                  </a:lnTo>
                  <a:lnTo>
                    <a:pt x="702" y="1714"/>
                  </a:lnTo>
                  <a:lnTo>
                    <a:pt x="648" y="1728"/>
                  </a:lnTo>
                  <a:lnTo>
                    <a:pt x="597" y="1748"/>
                  </a:lnTo>
                  <a:lnTo>
                    <a:pt x="550" y="1772"/>
                  </a:lnTo>
                  <a:lnTo>
                    <a:pt x="505" y="1802"/>
                  </a:lnTo>
                  <a:lnTo>
                    <a:pt x="465" y="1835"/>
                  </a:lnTo>
                  <a:lnTo>
                    <a:pt x="429" y="1872"/>
                  </a:lnTo>
                  <a:lnTo>
                    <a:pt x="397" y="1912"/>
                  </a:lnTo>
                  <a:lnTo>
                    <a:pt x="370" y="1955"/>
                  </a:lnTo>
                  <a:lnTo>
                    <a:pt x="349" y="2002"/>
                  </a:lnTo>
                  <a:lnTo>
                    <a:pt x="332" y="2050"/>
                  </a:lnTo>
                  <a:lnTo>
                    <a:pt x="323" y="2101"/>
                  </a:lnTo>
                  <a:lnTo>
                    <a:pt x="319" y="2153"/>
                  </a:lnTo>
                  <a:lnTo>
                    <a:pt x="73" y="2153"/>
                  </a:lnTo>
                  <a:lnTo>
                    <a:pt x="53" y="2151"/>
                  </a:lnTo>
                  <a:lnTo>
                    <a:pt x="36" y="2144"/>
                  </a:lnTo>
                  <a:lnTo>
                    <a:pt x="21" y="2134"/>
                  </a:lnTo>
                  <a:lnTo>
                    <a:pt x="10" y="2120"/>
                  </a:lnTo>
                  <a:lnTo>
                    <a:pt x="2" y="2105"/>
                  </a:lnTo>
                  <a:lnTo>
                    <a:pt x="0" y="2087"/>
                  </a:lnTo>
                  <a:lnTo>
                    <a:pt x="0" y="1857"/>
                  </a:lnTo>
                  <a:lnTo>
                    <a:pt x="2" y="1840"/>
                  </a:lnTo>
                  <a:lnTo>
                    <a:pt x="10" y="1824"/>
                  </a:lnTo>
                  <a:lnTo>
                    <a:pt x="21" y="1811"/>
                  </a:lnTo>
                  <a:lnTo>
                    <a:pt x="35" y="1801"/>
                  </a:lnTo>
                  <a:lnTo>
                    <a:pt x="52" y="1795"/>
                  </a:lnTo>
                  <a:lnTo>
                    <a:pt x="70" y="1792"/>
                  </a:lnTo>
                  <a:lnTo>
                    <a:pt x="109" y="1792"/>
                  </a:lnTo>
                  <a:lnTo>
                    <a:pt x="109" y="264"/>
                  </a:lnTo>
                  <a:lnTo>
                    <a:pt x="112" y="224"/>
                  </a:lnTo>
                  <a:lnTo>
                    <a:pt x="121" y="187"/>
                  </a:lnTo>
                  <a:lnTo>
                    <a:pt x="135" y="152"/>
                  </a:lnTo>
                  <a:lnTo>
                    <a:pt x="155" y="119"/>
                  </a:lnTo>
                  <a:lnTo>
                    <a:pt x="179" y="90"/>
                  </a:lnTo>
                  <a:lnTo>
                    <a:pt x="208" y="64"/>
                  </a:lnTo>
                  <a:lnTo>
                    <a:pt x="241" y="42"/>
                  </a:lnTo>
                  <a:lnTo>
                    <a:pt x="276" y="24"/>
                  </a:lnTo>
                  <a:lnTo>
                    <a:pt x="315" y="11"/>
                  </a:lnTo>
                  <a:lnTo>
                    <a:pt x="355" y="2"/>
                  </a:lnTo>
                  <a:lnTo>
                    <a:pt x="3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Light" panose="00000400000000000000" pitchFamily="2" charset="0"/>
              </a:endParaRPr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FF0C4357-E396-4D8A-AABF-36A201F6B6D5}"/>
              </a:ext>
            </a:extLst>
          </p:cNvPr>
          <p:cNvSpPr/>
          <p:nvPr/>
        </p:nvSpPr>
        <p:spPr>
          <a:xfrm>
            <a:off x="7161827" y="2219668"/>
            <a:ext cx="3911612" cy="685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sz="11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sweet mornings of spring which I enjoy with</a:t>
            </a:r>
            <a:r>
              <a:rPr lang="id-ID" sz="1100" dirty="0"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>
                <a:latin typeface="Poppins Light" panose="00000400000000000000" pitchFamily="2" charset="0"/>
                <a:cs typeface="Poppins Light" panose="00000400000000000000" pitchFamily="2" charset="0"/>
              </a:rPr>
              <a:t>serenity has taken possession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BBF2224-FCDE-4835-A4AB-527177931B34}"/>
              </a:ext>
            </a:extLst>
          </p:cNvPr>
          <p:cNvSpPr/>
          <p:nvPr/>
        </p:nvSpPr>
        <p:spPr>
          <a:xfrm>
            <a:off x="7161827" y="4235519"/>
            <a:ext cx="3911612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sz="11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sweet mornings of spring which I enjoy with</a:t>
            </a:r>
            <a:r>
              <a:rPr lang="id-ID" sz="1100" dirty="0"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>
                <a:latin typeface="Poppins Light" panose="00000400000000000000" pitchFamily="2" charset="0"/>
                <a:cs typeface="Poppins Light" panose="00000400000000000000" pitchFamily="2" charset="0"/>
              </a:rPr>
              <a:t>serenity has taken possession</a:t>
            </a:r>
          </a:p>
        </p:txBody>
      </p:sp>
      <p:grpSp>
        <p:nvGrpSpPr>
          <p:cNvPr id="23" name="Group 617">
            <a:extLst>
              <a:ext uri="{FF2B5EF4-FFF2-40B4-BE49-F238E27FC236}">
                <a16:creationId xmlns:a16="http://schemas.microsoft.com/office/drawing/2014/main" id="{59C649F1-4B96-449E-B51F-39CE328865D5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825149" y="2527459"/>
            <a:ext cx="508330" cy="386702"/>
            <a:chOff x="1858" y="3941"/>
            <a:chExt cx="326" cy="248"/>
          </a:xfrm>
          <a:solidFill>
            <a:schemeClr val="bg1"/>
          </a:solidFill>
        </p:grpSpPr>
        <p:sp>
          <p:nvSpPr>
            <p:cNvPr id="24" name="Freeform 619">
              <a:extLst>
                <a:ext uri="{FF2B5EF4-FFF2-40B4-BE49-F238E27FC236}">
                  <a16:creationId xmlns:a16="http://schemas.microsoft.com/office/drawing/2014/main" id="{013020D7-2D03-4577-A01B-DF88442CBCD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00" y="4125"/>
              <a:ext cx="64" cy="64"/>
            </a:xfrm>
            <a:custGeom>
              <a:avLst/>
              <a:gdLst>
                <a:gd name="T0" fmla="*/ 327 w 707"/>
                <a:gd name="T1" fmla="*/ 217 h 643"/>
                <a:gd name="T2" fmla="*/ 280 w 707"/>
                <a:gd name="T3" fmla="*/ 238 h 643"/>
                <a:gd name="T4" fmla="*/ 249 w 707"/>
                <a:gd name="T5" fmla="*/ 274 h 643"/>
                <a:gd name="T6" fmla="*/ 236 w 707"/>
                <a:gd name="T7" fmla="*/ 321 h 643"/>
                <a:gd name="T8" fmla="*/ 249 w 707"/>
                <a:gd name="T9" fmla="*/ 368 h 643"/>
                <a:gd name="T10" fmla="*/ 280 w 707"/>
                <a:gd name="T11" fmla="*/ 405 h 643"/>
                <a:gd name="T12" fmla="*/ 327 w 707"/>
                <a:gd name="T13" fmla="*/ 425 h 643"/>
                <a:gd name="T14" fmla="*/ 381 w 707"/>
                <a:gd name="T15" fmla="*/ 425 h 643"/>
                <a:gd name="T16" fmla="*/ 428 w 707"/>
                <a:gd name="T17" fmla="*/ 405 h 643"/>
                <a:gd name="T18" fmla="*/ 460 w 707"/>
                <a:gd name="T19" fmla="*/ 368 h 643"/>
                <a:gd name="T20" fmla="*/ 472 w 707"/>
                <a:gd name="T21" fmla="*/ 321 h 643"/>
                <a:gd name="T22" fmla="*/ 460 w 707"/>
                <a:gd name="T23" fmla="*/ 274 h 643"/>
                <a:gd name="T24" fmla="*/ 428 w 707"/>
                <a:gd name="T25" fmla="*/ 238 h 643"/>
                <a:gd name="T26" fmla="*/ 381 w 707"/>
                <a:gd name="T27" fmla="*/ 217 h 643"/>
                <a:gd name="T28" fmla="*/ 354 w 707"/>
                <a:gd name="T29" fmla="*/ 0 h 643"/>
                <a:gd name="T30" fmla="*/ 448 w 707"/>
                <a:gd name="T31" fmla="*/ 11 h 643"/>
                <a:gd name="T32" fmla="*/ 532 w 707"/>
                <a:gd name="T33" fmla="*/ 44 h 643"/>
                <a:gd name="T34" fmla="*/ 604 w 707"/>
                <a:gd name="T35" fmla="*/ 94 h 643"/>
                <a:gd name="T36" fmla="*/ 659 w 707"/>
                <a:gd name="T37" fmla="*/ 159 h 643"/>
                <a:gd name="T38" fmla="*/ 695 w 707"/>
                <a:gd name="T39" fmla="*/ 236 h 643"/>
                <a:gd name="T40" fmla="*/ 707 w 707"/>
                <a:gd name="T41" fmla="*/ 321 h 643"/>
                <a:gd name="T42" fmla="*/ 695 w 707"/>
                <a:gd name="T43" fmla="*/ 407 h 643"/>
                <a:gd name="T44" fmla="*/ 659 w 707"/>
                <a:gd name="T45" fmla="*/ 484 h 643"/>
                <a:gd name="T46" fmla="*/ 604 w 707"/>
                <a:gd name="T47" fmla="*/ 549 h 643"/>
                <a:gd name="T48" fmla="*/ 532 w 707"/>
                <a:gd name="T49" fmla="*/ 600 h 643"/>
                <a:gd name="T50" fmla="*/ 448 w 707"/>
                <a:gd name="T51" fmla="*/ 632 h 643"/>
                <a:gd name="T52" fmla="*/ 354 w 707"/>
                <a:gd name="T53" fmla="*/ 643 h 643"/>
                <a:gd name="T54" fmla="*/ 260 w 707"/>
                <a:gd name="T55" fmla="*/ 632 h 643"/>
                <a:gd name="T56" fmla="*/ 175 w 707"/>
                <a:gd name="T57" fmla="*/ 600 h 643"/>
                <a:gd name="T58" fmla="*/ 103 w 707"/>
                <a:gd name="T59" fmla="*/ 549 h 643"/>
                <a:gd name="T60" fmla="*/ 48 w 707"/>
                <a:gd name="T61" fmla="*/ 484 h 643"/>
                <a:gd name="T62" fmla="*/ 13 w 707"/>
                <a:gd name="T63" fmla="*/ 407 h 643"/>
                <a:gd name="T64" fmla="*/ 0 w 707"/>
                <a:gd name="T65" fmla="*/ 321 h 643"/>
                <a:gd name="T66" fmla="*/ 13 w 707"/>
                <a:gd name="T67" fmla="*/ 236 h 643"/>
                <a:gd name="T68" fmla="*/ 48 w 707"/>
                <a:gd name="T69" fmla="*/ 159 h 643"/>
                <a:gd name="T70" fmla="*/ 103 w 707"/>
                <a:gd name="T71" fmla="*/ 94 h 643"/>
                <a:gd name="T72" fmla="*/ 175 w 707"/>
                <a:gd name="T73" fmla="*/ 44 h 643"/>
                <a:gd name="T74" fmla="*/ 260 w 707"/>
                <a:gd name="T75" fmla="*/ 11 h 643"/>
                <a:gd name="T76" fmla="*/ 354 w 707"/>
                <a:gd name="T77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07" h="643">
                  <a:moveTo>
                    <a:pt x="354" y="214"/>
                  </a:moveTo>
                  <a:lnTo>
                    <a:pt x="327" y="217"/>
                  </a:lnTo>
                  <a:lnTo>
                    <a:pt x="302" y="225"/>
                  </a:lnTo>
                  <a:lnTo>
                    <a:pt x="280" y="238"/>
                  </a:lnTo>
                  <a:lnTo>
                    <a:pt x="262" y="254"/>
                  </a:lnTo>
                  <a:lnTo>
                    <a:pt x="249" y="274"/>
                  </a:lnTo>
                  <a:lnTo>
                    <a:pt x="240" y="297"/>
                  </a:lnTo>
                  <a:lnTo>
                    <a:pt x="236" y="321"/>
                  </a:lnTo>
                  <a:lnTo>
                    <a:pt x="240" y="346"/>
                  </a:lnTo>
                  <a:lnTo>
                    <a:pt x="249" y="368"/>
                  </a:lnTo>
                  <a:lnTo>
                    <a:pt x="262" y="388"/>
                  </a:lnTo>
                  <a:lnTo>
                    <a:pt x="280" y="405"/>
                  </a:lnTo>
                  <a:lnTo>
                    <a:pt x="302" y="417"/>
                  </a:lnTo>
                  <a:lnTo>
                    <a:pt x="327" y="425"/>
                  </a:lnTo>
                  <a:lnTo>
                    <a:pt x="354" y="428"/>
                  </a:lnTo>
                  <a:lnTo>
                    <a:pt x="381" y="425"/>
                  </a:lnTo>
                  <a:lnTo>
                    <a:pt x="406" y="417"/>
                  </a:lnTo>
                  <a:lnTo>
                    <a:pt x="428" y="405"/>
                  </a:lnTo>
                  <a:lnTo>
                    <a:pt x="445" y="388"/>
                  </a:lnTo>
                  <a:lnTo>
                    <a:pt x="460" y="368"/>
                  </a:lnTo>
                  <a:lnTo>
                    <a:pt x="469" y="346"/>
                  </a:lnTo>
                  <a:lnTo>
                    <a:pt x="472" y="321"/>
                  </a:lnTo>
                  <a:lnTo>
                    <a:pt x="469" y="297"/>
                  </a:lnTo>
                  <a:lnTo>
                    <a:pt x="460" y="274"/>
                  </a:lnTo>
                  <a:lnTo>
                    <a:pt x="445" y="254"/>
                  </a:lnTo>
                  <a:lnTo>
                    <a:pt x="428" y="238"/>
                  </a:lnTo>
                  <a:lnTo>
                    <a:pt x="406" y="225"/>
                  </a:lnTo>
                  <a:lnTo>
                    <a:pt x="381" y="217"/>
                  </a:lnTo>
                  <a:lnTo>
                    <a:pt x="354" y="214"/>
                  </a:lnTo>
                  <a:close/>
                  <a:moveTo>
                    <a:pt x="354" y="0"/>
                  </a:moveTo>
                  <a:lnTo>
                    <a:pt x="401" y="3"/>
                  </a:lnTo>
                  <a:lnTo>
                    <a:pt x="448" y="11"/>
                  </a:lnTo>
                  <a:lnTo>
                    <a:pt x="492" y="25"/>
                  </a:lnTo>
                  <a:lnTo>
                    <a:pt x="532" y="44"/>
                  </a:lnTo>
                  <a:lnTo>
                    <a:pt x="570" y="67"/>
                  </a:lnTo>
                  <a:lnTo>
                    <a:pt x="604" y="94"/>
                  </a:lnTo>
                  <a:lnTo>
                    <a:pt x="634" y="125"/>
                  </a:lnTo>
                  <a:lnTo>
                    <a:pt x="659" y="159"/>
                  </a:lnTo>
                  <a:lnTo>
                    <a:pt x="680" y="196"/>
                  </a:lnTo>
                  <a:lnTo>
                    <a:pt x="695" y="236"/>
                  </a:lnTo>
                  <a:lnTo>
                    <a:pt x="704" y="278"/>
                  </a:lnTo>
                  <a:lnTo>
                    <a:pt x="707" y="321"/>
                  </a:lnTo>
                  <a:lnTo>
                    <a:pt x="704" y="365"/>
                  </a:lnTo>
                  <a:lnTo>
                    <a:pt x="695" y="407"/>
                  </a:lnTo>
                  <a:lnTo>
                    <a:pt x="680" y="446"/>
                  </a:lnTo>
                  <a:lnTo>
                    <a:pt x="659" y="484"/>
                  </a:lnTo>
                  <a:lnTo>
                    <a:pt x="634" y="519"/>
                  </a:lnTo>
                  <a:lnTo>
                    <a:pt x="604" y="549"/>
                  </a:lnTo>
                  <a:lnTo>
                    <a:pt x="570" y="577"/>
                  </a:lnTo>
                  <a:lnTo>
                    <a:pt x="532" y="600"/>
                  </a:lnTo>
                  <a:lnTo>
                    <a:pt x="492" y="618"/>
                  </a:lnTo>
                  <a:lnTo>
                    <a:pt x="448" y="632"/>
                  </a:lnTo>
                  <a:lnTo>
                    <a:pt x="401" y="640"/>
                  </a:lnTo>
                  <a:lnTo>
                    <a:pt x="354" y="643"/>
                  </a:lnTo>
                  <a:lnTo>
                    <a:pt x="306" y="640"/>
                  </a:lnTo>
                  <a:lnTo>
                    <a:pt x="260" y="632"/>
                  </a:lnTo>
                  <a:lnTo>
                    <a:pt x="217" y="618"/>
                  </a:lnTo>
                  <a:lnTo>
                    <a:pt x="175" y="600"/>
                  </a:lnTo>
                  <a:lnTo>
                    <a:pt x="137" y="577"/>
                  </a:lnTo>
                  <a:lnTo>
                    <a:pt x="103" y="549"/>
                  </a:lnTo>
                  <a:lnTo>
                    <a:pt x="74" y="519"/>
                  </a:lnTo>
                  <a:lnTo>
                    <a:pt x="48" y="484"/>
                  </a:lnTo>
                  <a:lnTo>
                    <a:pt x="29" y="446"/>
                  </a:lnTo>
                  <a:lnTo>
                    <a:pt x="13" y="407"/>
                  </a:lnTo>
                  <a:lnTo>
                    <a:pt x="3" y="365"/>
                  </a:lnTo>
                  <a:lnTo>
                    <a:pt x="0" y="321"/>
                  </a:lnTo>
                  <a:lnTo>
                    <a:pt x="3" y="278"/>
                  </a:lnTo>
                  <a:lnTo>
                    <a:pt x="13" y="236"/>
                  </a:lnTo>
                  <a:lnTo>
                    <a:pt x="29" y="196"/>
                  </a:lnTo>
                  <a:lnTo>
                    <a:pt x="48" y="159"/>
                  </a:lnTo>
                  <a:lnTo>
                    <a:pt x="74" y="125"/>
                  </a:lnTo>
                  <a:lnTo>
                    <a:pt x="103" y="94"/>
                  </a:lnTo>
                  <a:lnTo>
                    <a:pt x="137" y="67"/>
                  </a:lnTo>
                  <a:lnTo>
                    <a:pt x="175" y="44"/>
                  </a:lnTo>
                  <a:lnTo>
                    <a:pt x="217" y="25"/>
                  </a:lnTo>
                  <a:lnTo>
                    <a:pt x="260" y="11"/>
                  </a:lnTo>
                  <a:lnTo>
                    <a:pt x="306" y="3"/>
                  </a:lnTo>
                  <a:lnTo>
                    <a:pt x="3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Light" panose="00000400000000000000" pitchFamily="2" charset="0"/>
              </a:endParaRPr>
            </a:p>
          </p:txBody>
        </p:sp>
        <p:sp>
          <p:nvSpPr>
            <p:cNvPr id="25" name="Freeform 620">
              <a:extLst>
                <a:ext uri="{FF2B5EF4-FFF2-40B4-BE49-F238E27FC236}">
                  <a16:creationId xmlns:a16="http://schemas.microsoft.com/office/drawing/2014/main" id="{6CD8783F-AC2B-41E4-B823-994BA55C18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80" y="4125"/>
              <a:ext cx="65" cy="64"/>
            </a:xfrm>
            <a:custGeom>
              <a:avLst/>
              <a:gdLst>
                <a:gd name="T0" fmla="*/ 327 w 707"/>
                <a:gd name="T1" fmla="*/ 217 h 643"/>
                <a:gd name="T2" fmla="*/ 280 w 707"/>
                <a:gd name="T3" fmla="*/ 238 h 643"/>
                <a:gd name="T4" fmla="*/ 248 w 707"/>
                <a:gd name="T5" fmla="*/ 274 h 643"/>
                <a:gd name="T6" fmla="*/ 236 w 707"/>
                <a:gd name="T7" fmla="*/ 321 h 643"/>
                <a:gd name="T8" fmla="*/ 248 w 707"/>
                <a:gd name="T9" fmla="*/ 368 h 643"/>
                <a:gd name="T10" fmla="*/ 280 w 707"/>
                <a:gd name="T11" fmla="*/ 405 h 643"/>
                <a:gd name="T12" fmla="*/ 327 w 707"/>
                <a:gd name="T13" fmla="*/ 425 h 643"/>
                <a:gd name="T14" fmla="*/ 381 w 707"/>
                <a:gd name="T15" fmla="*/ 425 h 643"/>
                <a:gd name="T16" fmla="*/ 427 w 707"/>
                <a:gd name="T17" fmla="*/ 405 h 643"/>
                <a:gd name="T18" fmla="*/ 459 w 707"/>
                <a:gd name="T19" fmla="*/ 368 h 643"/>
                <a:gd name="T20" fmla="*/ 471 w 707"/>
                <a:gd name="T21" fmla="*/ 321 h 643"/>
                <a:gd name="T22" fmla="*/ 459 w 707"/>
                <a:gd name="T23" fmla="*/ 274 h 643"/>
                <a:gd name="T24" fmla="*/ 427 w 707"/>
                <a:gd name="T25" fmla="*/ 238 h 643"/>
                <a:gd name="T26" fmla="*/ 381 w 707"/>
                <a:gd name="T27" fmla="*/ 217 h 643"/>
                <a:gd name="T28" fmla="*/ 354 w 707"/>
                <a:gd name="T29" fmla="*/ 0 h 643"/>
                <a:gd name="T30" fmla="*/ 447 w 707"/>
                <a:gd name="T31" fmla="*/ 11 h 643"/>
                <a:gd name="T32" fmla="*/ 532 w 707"/>
                <a:gd name="T33" fmla="*/ 44 h 643"/>
                <a:gd name="T34" fmla="*/ 603 w 707"/>
                <a:gd name="T35" fmla="*/ 94 h 643"/>
                <a:gd name="T36" fmla="*/ 658 w 707"/>
                <a:gd name="T37" fmla="*/ 159 h 643"/>
                <a:gd name="T38" fmla="*/ 695 w 707"/>
                <a:gd name="T39" fmla="*/ 236 h 643"/>
                <a:gd name="T40" fmla="*/ 707 w 707"/>
                <a:gd name="T41" fmla="*/ 321 h 643"/>
                <a:gd name="T42" fmla="*/ 695 w 707"/>
                <a:gd name="T43" fmla="*/ 407 h 643"/>
                <a:gd name="T44" fmla="*/ 658 w 707"/>
                <a:gd name="T45" fmla="*/ 484 h 643"/>
                <a:gd name="T46" fmla="*/ 603 w 707"/>
                <a:gd name="T47" fmla="*/ 549 h 643"/>
                <a:gd name="T48" fmla="*/ 532 w 707"/>
                <a:gd name="T49" fmla="*/ 600 h 643"/>
                <a:gd name="T50" fmla="*/ 447 w 707"/>
                <a:gd name="T51" fmla="*/ 632 h 643"/>
                <a:gd name="T52" fmla="*/ 354 w 707"/>
                <a:gd name="T53" fmla="*/ 643 h 643"/>
                <a:gd name="T54" fmla="*/ 260 w 707"/>
                <a:gd name="T55" fmla="*/ 632 h 643"/>
                <a:gd name="T56" fmla="*/ 175 w 707"/>
                <a:gd name="T57" fmla="*/ 600 h 643"/>
                <a:gd name="T58" fmla="*/ 104 w 707"/>
                <a:gd name="T59" fmla="*/ 549 h 643"/>
                <a:gd name="T60" fmla="*/ 49 w 707"/>
                <a:gd name="T61" fmla="*/ 484 h 643"/>
                <a:gd name="T62" fmla="*/ 13 w 707"/>
                <a:gd name="T63" fmla="*/ 407 h 643"/>
                <a:gd name="T64" fmla="*/ 0 w 707"/>
                <a:gd name="T65" fmla="*/ 321 h 643"/>
                <a:gd name="T66" fmla="*/ 13 w 707"/>
                <a:gd name="T67" fmla="*/ 236 h 643"/>
                <a:gd name="T68" fmla="*/ 49 w 707"/>
                <a:gd name="T69" fmla="*/ 159 h 643"/>
                <a:gd name="T70" fmla="*/ 104 w 707"/>
                <a:gd name="T71" fmla="*/ 94 h 643"/>
                <a:gd name="T72" fmla="*/ 175 w 707"/>
                <a:gd name="T73" fmla="*/ 44 h 643"/>
                <a:gd name="T74" fmla="*/ 260 w 707"/>
                <a:gd name="T75" fmla="*/ 11 h 643"/>
                <a:gd name="T76" fmla="*/ 354 w 707"/>
                <a:gd name="T77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07" h="643">
                  <a:moveTo>
                    <a:pt x="354" y="214"/>
                  </a:moveTo>
                  <a:lnTo>
                    <a:pt x="327" y="217"/>
                  </a:lnTo>
                  <a:lnTo>
                    <a:pt x="302" y="225"/>
                  </a:lnTo>
                  <a:lnTo>
                    <a:pt x="280" y="238"/>
                  </a:lnTo>
                  <a:lnTo>
                    <a:pt x="262" y="254"/>
                  </a:lnTo>
                  <a:lnTo>
                    <a:pt x="248" y="274"/>
                  </a:lnTo>
                  <a:lnTo>
                    <a:pt x="239" y="297"/>
                  </a:lnTo>
                  <a:lnTo>
                    <a:pt x="236" y="321"/>
                  </a:lnTo>
                  <a:lnTo>
                    <a:pt x="239" y="346"/>
                  </a:lnTo>
                  <a:lnTo>
                    <a:pt x="248" y="368"/>
                  </a:lnTo>
                  <a:lnTo>
                    <a:pt x="262" y="388"/>
                  </a:lnTo>
                  <a:lnTo>
                    <a:pt x="280" y="405"/>
                  </a:lnTo>
                  <a:lnTo>
                    <a:pt x="302" y="417"/>
                  </a:lnTo>
                  <a:lnTo>
                    <a:pt x="327" y="425"/>
                  </a:lnTo>
                  <a:lnTo>
                    <a:pt x="354" y="428"/>
                  </a:lnTo>
                  <a:lnTo>
                    <a:pt x="381" y="425"/>
                  </a:lnTo>
                  <a:lnTo>
                    <a:pt x="405" y="417"/>
                  </a:lnTo>
                  <a:lnTo>
                    <a:pt x="427" y="405"/>
                  </a:lnTo>
                  <a:lnTo>
                    <a:pt x="445" y="388"/>
                  </a:lnTo>
                  <a:lnTo>
                    <a:pt x="459" y="368"/>
                  </a:lnTo>
                  <a:lnTo>
                    <a:pt x="468" y="346"/>
                  </a:lnTo>
                  <a:lnTo>
                    <a:pt x="471" y="321"/>
                  </a:lnTo>
                  <a:lnTo>
                    <a:pt x="468" y="297"/>
                  </a:lnTo>
                  <a:lnTo>
                    <a:pt x="459" y="274"/>
                  </a:lnTo>
                  <a:lnTo>
                    <a:pt x="445" y="254"/>
                  </a:lnTo>
                  <a:lnTo>
                    <a:pt x="427" y="238"/>
                  </a:lnTo>
                  <a:lnTo>
                    <a:pt x="405" y="225"/>
                  </a:lnTo>
                  <a:lnTo>
                    <a:pt x="381" y="217"/>
                  </a:lnTo>
                  <a:lnTo>
                    <a:pt x="354" y="214"/>
                  </a:lnTo>
                  <a:close/>
                  <a:moveTo>
                    <a:pt x="354" y="0"/>
                  </a:moveTo>
                  <a:lnTo>
                    <a:pt x="402" y="3"/>
                  </a:lnTo>
                  <a:lnTo>
                    <a:pt x="447" y="11"/>
                  </a:lnTo>
                  <a:lnTo>
                    <a:pt x="491" y="25"/>
                  </a:lnTo>
                  <a:lnTo>
                    <a:pt x="532" y="44"/>
                  </a:lnTo>
                  <a:lnTo>
                    <a:pt x="569" y="67"/>
                  </a:lnTo>
                  <a:lnTo>
                    <a:pt x="603" y="94"/>
                  </a:lnTo>
                  <a:lnTo>
                    <a:pt x="633" y="125"/>
                  </a:lnTo>
                  <a:lnTo>
                    <a:pt x="658" y="159"/>
                  </a:lnTo>
                  <a:lnTo>
                    <a:pt x="679" y="196"/>
                  </a:lnTo>
                  <a:lnTo>
                    <a:pt x="695" y="236"/>
                  </a:lnTo>
                  <a:lnTo>
                    <a:pt x="703" y="278"/>
                  </a:lnTo>
                  <a:lnTo>
                    <a:pt x="707" y="321"/>
                  </a:lnTo>
                  <a:lnTo>
                    <a:pt x="703" y="365"/>
                  </a:lnTo>
                  <a:lnTo>
                    <a:pt x="695" y="407"/>
                  </a:lnTo>
                  <a:lnTo>
                    <a:pt x="679" y="446"/>
                  </a:lnTo>
                  <a:lnTo>
                    <a:pt x="658" y="484"/>
                  </a:lnTo>
                  <a:lnTo>
                    <a:pt x="633" y="519"/>
                  </a:lnTo>
                  <a:lnTo>
                    <a:pt x="603" y="549"/>
                  </a:lnTo>
                  <a:lnTo>
                    <a:pt x="569" y="577"/>
                  </a:lnTo>
                  <a:lnTo>
                    <a:pt x="532" y="600"/>
                  </a:lnTo>
                  <a:lnTo>
                    <a:pt x="491" y="618"/>
                  </a:lnTo>
                  <a:lnTo>
                    <a:pt x="447" y="632"/>
                  </a:lnTo>
                  <a:lnTo>
                    <a:pt x="402" y="640"/>
                  </a:lnTo>
                  <a:lnTo>
                    <a:pt x="354" y="643"/>
                  </a:lnTo>
                  <a:lnTo>
                    <a:pt x="305" y="640"/>
                  </a:lnTo>
                  <a:lnTo>
                    <a:pt x="260" y="632"/>
                  </a:lnTo>
                  <a:lnTo>
                    <a:pt x="216" y="618"/>
                  </a:lnTo>
                  <a:lnTo>
                    <a:pt x="175" y="600"/>
                  </a:lnTo>
                  <a:lnTo>
                    <a:pt x="138" y="577"/>
                  </a:lnTo>
                  <a:lnTo>
                    <a:pt x="104" y="549"/>
                  </a:lnTo>
                  <a:lnTo>
                    <a:pt x="74" y="519"/>
                  </a:lnTo>
                  <a:lnTo>
                    <a:pt x="49" y="484"/>
                  </a:lnTo>
                  <a:lnTo>
                    <a:pt x="28" y="446"/>
                  </a:lnTo>
                  <a:lnTo>
                    <a:pt x="13" y="407"/>
                  </a:lnTo>
                  <a:lnTo>
                    <a:pt x="4" y="365"/>
                  </a:lnTo>
                  <a:lnTo>
                    <a:pt x="0" y="321"/>
                  </a:lnTo>
                  <a:lnTo>
                    <a:pt x="4" y="278"/>
                  </a:lnTo>
                  <a:lnTo>
                    <a:pt x="13" y="236"/>
                  </a:lnTo>
                  <a:lnTo>
                    <a:pt x="28" y="196"/>
                  </a:lnTo>
                  <a:lnTo>
                    <a:pt x="49" y="159"/>
                  </a:lnTo>
                  <a:lnTo>
                    <a:pt x="74" y="125"/>
                  </a:lnTo>
                  <a:lnTo>
                    <a:pt x="104" y="94"/>
                  </a:lnTo>
                  <a:lnTo>
                    <a:pt x="138" y="67"/>
                  </a:lnTo>
                  <a:lnTo>
                    <a:pt x="175" y="44"/>
                  </a:lnTo>
                  <a:lnTo>
                    <a:pt x="216" y="25"/>
                  </a:lnTo>
                  <a:lnTo>
                    <a:pt x="260" y="11"/>
                  </a:lnTo>
                  <a:lnTo>
                    <a:pt x="305" y="3"/>
                  </a:lnTo>
                  <a:lnTo>
                    <a:pt x="3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Light" panose="00000400000000000000" pitchFamily="2" charset="0"/>
              </a:endParaRPr>
            </a:p>
          </p:txBody>
        </p:sp>
        <p:sp>
          <p:nvSpPr>
            <p:cNvPr id="26" name="Freeform 621">
              <a:extLst>
                <a:ext uri="{FF2B5EF4-FFF2-40B4-BE49-F238E27FC236}">
                  <a16:creationId xmlns:a16="http://schemas.microsoft.com/office/drawing/2014/main" id="{607E7FE2-F3DD-4817-99C5-C3397CF6BFD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8" y="3941"/>
              <a:ext cx="326" cy="216"/>
            </a:xfrm>
            <a:custGeom>
              <a:avLst/>
              <a:gdLst>
                <a:gd name="T0" fmla="*/ 3147 w 3590"/>
                <a:gd name="T1" fmla="*/ 976 h 2153"/>
                <a:gd name="T2" fmla="*/ 2840 w 3590"/>
                <a:gd name="T3" fmla="*/ 611 h 2153"/>
                <a:gd name="T4" fmla="*/ 2768 w 3590"/>
                <a:gd name="T5" fmla="*/ 591 h 2153"/>
                <a:gd name="T6" fmla="*/ 2209 w 3590"/>
                <a:gd name="T7" fmla="*/ 0 h 2153"/>
                <a:gd name="T8" fmla="*/ 2261 w 3590"/>
                <a:gd name="T9" fmla="*/ 19 h 2153"/>
                <a:gd name="T10" fmla="*/ 2281 w 3590"/>
                <a:gd name="T11" fmla="*/ 66 h 2153"/>
                <a:gd name="T12" fmla="*/ 2955 w 3590"/>
                <a:gd name="T13" fmla="*/ 343 h 2153"/>
                <a:gd name="T14" fmla="*/ 3018 w 3590"/>
                <a:gd name="T15" fmla="*/ 367 h 2153"/>
                <a:gd name="T16" fmla="*/ 3452 w 3590"/>
                <a:gd name="T17" fmla="*/ 875 h 2153"/>
                <a:gd name="T18" fmla="*/ 3483 w 3590"/>
                <a:gd name="T19" fmla="*/ 931 h 2153"/>
                <a:gd name="T20" fmla="*/ 3496 w 3590"/>
                <a:gd name="T21" fmla="*/ 993 h 2153"/>
                <a:gd name="T22" fmla="*/ 3539 w 3590"/>
                <a:gd name="T23" fmla="*/ 1795 h 2153"/>
                <a:gd name="T24" fmla="*/ 3581 w 3590"/>
                <a:gd name="T25" fmla="*/ 1824 h 2153"/>
                <a:gd name="T26" fmla="*/ 3590 w 3590"/>
                <a:gd name="T27" fmla="*/ 2087 h 2153"/>
                <a:gd name="T28" fmla="*/ 3570 w 3590"/>
                <a:gd name="T29" fmla="*/ 2134 h 2153"/>
                <a:gd name="T30" fmla="*/ 3518 w 3590"/>
                <a:gd name="T31" fmla="*/ 2153 h 2153"/>
                <a:gd name="T32" fmla="*/ 3281 w 3590"/>
                <a:gd name="T33" fmla="*/ 2050 h 2153"/>
                <a:gd name="T34" fmla="*/ 3218 w 3590"/>
                <a:gd name="T35" fmla="*/ 1912 h 2153"/>
                <a:gd name="T36" fmla="*/ 3109 w 3590"/>
                <a:gd name="T37" fmla="*/ 1802 h 2153"/>
                <a:gd name="T38" fmla="*/ 2967 w 3590"/>
                <a:gd name="T39" fmla="*/ 1728 h 2153"/>
                <a:gd name="T40" fmla="*/ 2800 w 3590"/>
                <a:gd name="T41" fmla="*/ 1702 h 2153"/>
                <a:gd name="T42" fmla="*/ 2632 w 3590"/>
                <a:gd name="T43" fmla="*/ 1728 h 2153"/>
                <a:gd name="T44" fmla="*/ 2490 w 3590"/>
                <a:gd name="T45" fmla="*/ 1802 h 2153"/>
                <a:gd name="T46" fmla="*/ 2382 w 3590"/>
                <a:gd name="T47" fmla="*/ 1912 h 2153"/>
                <a:gd name="T48" fmla="*/ 2318 w 3590"/>
                <a:gd name="T49" fmla="*/ 2050 h 2153"/>
                <a:gd name="T50" fmla="*/ 1310 w 3590"/>
                <a:gd name="T51" fmla="*/ 2153 h 2153"/>
                <a:gd name="T52" fmla="*/ 1280 w 3590"/>
                <a:gd name="T53" fmla="*/ 2002 h 2153"/>
                <a:gd name="T54" fmla="*/ 1201 w 3590"/>
                <a:gd name="T55" fmla="*/ 1872 h 2153"/>
                <a:gd name="T56" fmla="*/ 1080 w 3590"/>
                <a:gd name="T57" fmla="*/ 1772 h 2153"/>
                <a:gd name="T58" fmla="*/ 928 w 3590"/>
                <a:gd name="T59" fmla="*/ 1714 h 2153"/>
                <a:gd name="T60" fmla="*/ 757 w 3590"/>
                <a:gd name="T61" fmla="*/ 1705 h 2153"/>
                <a:gd name="T62" fmla="*/ 597 w 3590"/>
                <a:gd name="T63" fmla="*/ 1748 h 2153"/>
                <a:gd name="T64" fmla="*/ 465 w 3590"/>
                <a:gd name="T65" fmla="*/ 1835 h 2153"/>
                <a:gd name="T66" fmla="*/ 370 w 3590"/>
                <a:gd name="T67" fmla="*/ 1955 h 2153"/>
                <a:gd name="T68" fmla="*/ 323 w 3590"/>
                <a:gd name="T69" fmla="*/ 2101 h 2153"/>
                <a:gd name="T70" fmla="*/ 53 w 3590"/>
                <a:gd name="T71" fmla="*/ 2151 h 2153"/>
                <a:gd name="T72" fmla="*/ 10 w 3590"/>
                <a:gd name="T73" fmla="*/ 2120 h 2153"/>
                <a:gd name="T74" fmla="*/ 0 w 3590"/>
                <a:gd name="T75" fmla="*/ 1857 h 2153"/>
                <a:gd name="T76" fmla="*/ 21 w 3590"/>
                <a:gd name="T77" fmla="*/ 1811 h 2153"/>
                <a:gd name="T78" fmla="*/ 70 w 3590"/>
                <a:gd name="T79" fmla="*/ 1792 h 2153"/>
                <a:gd name="T80" fmla="*/ 112 w 3590"/>
                <a:gd name="T81" fmla="*/ 224 h 2153"/>
                <a:gd name="T82" fmla="*/ 155 w 3590"/>
                <a:gd name="T83" fmla="*/ 119 h 2153"/>
                <a:gd name="T84" fmla="*/ 241 w 3590"/>
                <a:gd name="T85" fmla="*/ 42 h 2153"/>
                <a:gd name="T86" fmla="*/ 355 w 3590"/>
                <a:gd name="T87" fmla="*/ 2 h 2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590" h="2153">
                  <a:moveTo>
                    <a:pt x="2465" y="591"/>
                  </a:moveTo>
                  <a:lnTo>
                    <a:pt x="2465" y="976"/>
                  </a:lnTo>
                  <a:lnTo>
                    <a:pt x="3147" y="976"/>
                  </a:lnTo>
                  <a:lnTo>
                    <a:pt x="2878" y="641"/>
                  </a:lnTo>
                  <a:lnTo>
                    <a:pt x="2861" y="625"/>
                  </a:lnTo>
                  <a:lnTo>
                    <a:pt x="2840" y="611"/>
                  </a:lnTo>
                  <a:lnTo>
                    <a:pt x="2816" y="600"/>
                  </a:lnTo>
                  <a:lnTo>
                    <a:pt x="2791" y="593"/>
                  </a:lnTo>
                  <a:lnTo>
                    <a:pt x="2768" y="591"/>
                  </a:lnTo>
                  <a:lnTo>
                    <a:pt x="2465" y="591"/>
                  </a:lnTo>
                  <a:close/>
                  <a:moveTo>
                    <a:pt x="398" y="0"/>
                  </a:moveTo>
                  <a:lnTo>
                    <a:pt x="2209" y="0"/>
                  </a:lnTo>
                  <a:lnTo>
                    <a:pt x="2229" y="2"/>
                  </a:lnTo>
                  <a:lnTo>
                    <a:pt x="2246" y="9"/>
                  </a:lnTo>
                  <a:lnTo>
                    <a:pt x="2261" y="19"/>
                  </a:lnTo>
                  <a:lnTo>
                    <a:pt x="2272" y="32"/>
                  </a:lnTo>
                  <a:lnTo>
                    <a:pt x="2279" y="48"/>
                  </a:lnTo>
                  <a:lnTo>
                    <a:pt x="2281" y="66"/>
                  </a:lnTo>
                  <a:lnTo>
                    <a:pt x="2281" y="342"/>
                  </a:lnTo>
                  <a:lnTo>
                    <a:pt x="2934" y="342"/>
                  </a:lnTo>
                  <a:lnTo>
                    <a:pt x="2955" y="343"/>
                  </a:lnTo>
                  <a:lnTo>
                    <a:pt x="2977" y="349"/>
                  </a:lnTo>
                  <a:lnTo>
                    <a:pt x="2999" y="357"/>
                  </a:lnTo>
                  <a:lnTo>
                    <a:pt x="3018" y="367"/>
                  </a:lnTo>
                  <a:lnTo>
                    <a:pt x="3036" y="380"/>
                  </a:lnTo>
                  <a:lnTo>
                    <a:pt x="3050" y="394"/>
                  </a:lnTo>
                  <a:lnTo>
                    <a:pt x="3452" y="875"/>
                  </a:lnTo>
                  <a:lnTo>
                    <a:pt x="3464" y="891"/>
                  </a:lnTo>
                  <a:lnTo>
                    <a:pt x="3474" y="910"/>
                  </a:lnTo>
                  <a:lnTo>
                    <a:pt x="3483" y="931"/>
                  </a:lnTo>
                  <a:lnTo>
                    <a:pt x="3489" y="952"/>
                  </a:lnTo>
                  <a:lnTo>
                    <a:pt x="3494" y="973"/>
                  </a:lnTo>
                  <a:lnTo>
                    <a:pt x="3496" y="993"/>
                  </a:lnTo>
                  <a:lnTo>
                    <a:pt x="3496" y="1792"/>
                  </a:lnTo>
                  <a:lnTo>
                    <a:pt x="3520" y="1792"/>
                  </a:lnTo>
                  <a:lnTo>
                    <a:pt x="3539" y="1795"/>
                  </a:lnTo>
                  <a:lnTo>
                    <a:pt x="3555" y="1801"/>
                  </a:lnTo>
                  <a:lnTo>
                    <a:pt x="3570" y="1811"/>
                  </a:lnTo>
                  <a:lnTo>
                    <a:pt x="3581" y="1824"/>
                  </a:lnTo>
                  <a:lnTo>
                    <a:pt x="3588" y="1840"/>
                  </a:lnTo>
                  <a:lnTo>
                    <a:pt x="3590" y="1857"/>
                  </a:lnTo>
                  <a:lnTo>
                    <a:pt x="3590" y="2087"/>
                  </a:lnTo>
                  <a:lnTo>
                    <a:pt x="3588" y="2105"/>
                  </a:lnTo>
                  <a:lnTo>
                    <a:pt x="3581" y="2120"/>
                  </a:lnTo>
                  <a:lnTo>
                    <a:pt x="3570" y="2134"/>
                  </a:lnTo>
                  <a:lnTo>
                    <a:pt x="3554" y="2144"/>
                  </a:lnTo>
                  <a:lnTo>
                    <a:pt x="3538" y="2151"/>
                  </a:lnTo>
                  <a:lnTo>
                    <a:pt x="3518" y="2153"/>
                  </a:lnTo>
                  <a:lnTo>
                    <a:pt x="3295" y="2153"/>
                  </a:lnTo>
                  <a:lnTo>
                    <a:pt x="3291" y="2101"/>
                  </a:lnTo>
                  <a:lnTo>
                    <a:pt x="3281" y="2050"/>
                  </a:lnTo>
                  <a:lnTo>
                    <a:pt x="3266" y="2002"/>
                  </a:lnTo>
                  <a:lnTo>
                    <a:pt x="3244" y="1955"/>
                  </a:lnTo>
                  <a:lnTo>
                    <a:pt x="3218" y="1912"/>
                  </a:lnTo>
                  <a:lnTo>
                    <a:pt x="3186" y="1872"/>
                  </a:lnTo>
                  <a:lnTo>
                    <a:pt x="3149" y="1835"/>
                  </a:lnTo>
                  <a:lnTo>
                    <a:pt x="3109" y="1802"/>
                  </a:lnTo>
                  <a:lnTo>
                    <a:pt x="3065" y="1772"/>
                  </a:lnTo>
                  <a:lnTo>
                    <a:pt x="3017" y="1748"/>
                  </a:lnTo>
                  <a:lnTo>
                    <a:pt x="2967" y="1728"/>
                  </a:lnTo>
                  <a:lnTo>
                    <a:pt x="2913" y="1714"/>
                  </a:lnTo>
                  <a:lnTo>
                    <a:pt x="2857" y="1705"/>
                  </a:lnTo>
                  <a:lnTo>
                    <a:pt x="2800" y="1702"/>
                  </a:lnTo>
                  <a:lnTo>
                    <a:pt x="2741" y="1705"/>
                  </a:lnTo>
                  <a:lnTo>
                    <a:pt x="2686" y="1714"/>
                  </a:lnTo>
                  <a:lnTo>
                    <a:pt x="2632" y="1728"/>
                  </a:lnTo>
                  <a:lnTo>
                    <a:pt x="2582" y="1748"/>
                  </a:lnTo>
                  <a:lnTo>
                    <a:pt x="2534" y="1772"/>
                  </a:lnTo>
                  <a:lnTo>
                    <a:pt x="2490" y="1802"/>
                  </a:lnTo>
                  <a:lnTo>
                    <a:pt x="2450" y="1835"/>
                  </a:lnTo>
                  <a:lnTo>
                    <a:pt x="2413" y="1872"/>
                  </a:lnTo>
                  <a:lnTo>
                    <a:pt x="2382" y="1912"/>
                  </a:lnTo>
                  <a:lnTo>
                    <a:pt x="2355" y="1955"/>
                  </a:lnTo>
                  <a:lnTo>
                    <a:pt x="2333" y="2002"/>
                  </a:lnTo>
                  <a:lnTo>
                    <a:pt x="2318" y="2050"/>
                  </a:lnTo>
                  <a:lnTo>
                    <a:pt x="2308" y="2101"/>
                  </a:lnTo>
                  <a:lnTo>
                    <a:pt x="2305" y="2153"/>
                  </a:lnTo>
                  <a:lnTo>
                    <a:pt x="1310" y="2153"/>
                  </a:lnTo>
                  <a:lnTo>
                    <a:pt x="1307" y="2101"/>
                  </a:lnTo>
                  <a:lnTo>
                    <a:pt x="1297" y="2050"/>
                  </a:lnTo>
                  <a:lnTo>
                    <a:pt x="1280" y="2002"/>
                  </a:lnTo>
                  <a:lnTo>
                    <a:pt x="1260" y="1955"/>
                  </a:lnTo>
                  <a:lnTo>
                    <a:pt x="1233" y="1912"/>
                  </a:lnTo>
                  <a:lnTo>
                    <a:pt x="1201" y="1872"/>
                  </a:lnTo>
                  <a:lnTo>
                    <a:pt x="1165" y="1835"/>
                  </a:lnTo>
                  <a:lnTo>
                    <a:pt x="1124" y="1802"/>
                  </a:lnTo>
                  <a:lnTo>
                    <a:pt x="1080" y="1772"/>
                  </a:lnTo>
                  <a:lnTo>
                    <a:pt x="1032" y="1748"/>
                  </a:lnTo>
                  <a:lnTo>
                    <a:pt x="981" y="1728"/>
                  </a:lnTo>
                  <a:lnTo>
                    <a:pt x="928" y="1714"/>
                  </a:lnTo>
                  <a:lnTo>
                    <a:pt x="872" y="1705"/>
                  </a:lnTo>
                  <a:lnTo>
                    <a:pt x="815" y="1702"/>
                  </a:lnTo>
                  <a:lnTo>
                    <a:pt x="757" y="1705"/>
                  </a:lnTo>
                  <a:lnTo>
                    <a:pt x="702" y="1714"/>
                  </a:lnTo>
                  <a:lnTo>
                    <a:pt x="648" y="1728"/>
                  </a:lnTo>
                  <a:lnTo>
                    <a:pt x="597" y="1748"/>
                  </a:lnTo>
                  <a:lnTo>
                    <a:pt x="550" y="1772"/>
                  </a:lnTo>
                  <a:lnTo>
                    <a:pt x="505" y="1802"/>
                  </a:lnTo>
                  <a:lnTo>
                    <a:pt x="465" y="1835"/>
                  </a:lnTo>
                  <a:lnTo>
                    <a:pt x="429" y="1872"/>
                  </a:lnTo>
                  <a:lnTo>
                    <a:pt x="397" y="1912"/>
                  </a:lnTo>
                  <a:lnTo>
                    <a:pt x="370" y="1955"/>
                  </a:lnTo>
                  <a:lnTo>
                    <a:pt x="349" y="2002"/>
                  </a:lnTo>
                  <a:lnTo>
                    <a:pt x="332" y="2050"/>
                  </a:lnTo>
                  <a:lnTo>
                    <a:pt x="323" y="2101"/>
                  </a:lnTo>
                  <a:lnTo>
                    <a:pt x="319" y="2153"/>
                  </a:lnTo>
                  <a:lnTo>
                    <a:pt x="73" y="2153"/>
                  </a:lnTo>
                  <a:lnTo>
                    <a:pt x="53" y="2151"/>
                  </a:lnTo>
                  <a:lnTo>
                    <a:pt x="36" y="2144"/>
                  </a:lnTo>
                  <a:lnTo>
                    <a:pt x="21" y="2134"/>
                  </a:lnTo>
                  <a:lnTo>
                    <a:pt x="10" y="2120"/>
                  </a:lnTo>
                  <a:lnTo>
                    <a:pt x="2" y="2105"/>
                  </a:lnTo>
                  <a:lnTo>
                    <a:pt x="0" y="2087"/>
                  </a:lnTo>
                  <a:lnTo>
                    <a:pt x="0" y="1857"/>
                  </a:lnTo>
                  <a:lnTo>
                    <a:pt x="2" y="1840"/>
                  </a:lnTo>
                  <a:lnTo>
                    <a:pt x="10" y="1824"/>
                  </a:lnTo>
                  <a:lnTo>
                    <a:pt x="21" y="1811"/>
                  </a:lnTo>
                  <a:lnTo>
                    <a:pt x="35" y="1801"/>
                  </a:lnTo>
                  <a:lnTo>
                    <a:pt x="52" y="1795"/>
                  </a:lnTo>
                  <a:lnTo>
                    <a:pt x="70" y="1792"/>
                  </a:lnTo>
                  <a:lnTo>
                    <a:pt x="109" y="1792"/>
                  </a:lnTo>
                  <a:lnTo>
                    <a:pt x="109" y="264"/>
                  </a:lnTo>
                  <a:lnTo>
                    <a:pt x="112" y="224"/>
                  </a:lnTo>
                  <a:lnTo>
                    <a:pt x="121" y="187"/>
                  </a:lnTo>
                  <a:lnTo>
                    <a:pt x="135" y="152"/>
                  </a:lnTo>
                  <a:lnTo>
                    <a:pt x="155" y="119"/>
                  </a:lnTo>
                  <a:lnTo>
                    <a:pt x="179" y="90"/>
                  </a:lnTo>
                  <a:lnTo>
                    <a:pt x="208" y="64"/>
                  </a:lnTo>
                  <a:lnTo>
                    <a:pt x="241" y="42"/>
                  </a:lnTo>
                  <a:lnTo>
                    <a:pt x="276" y="24"/>
                  </a:lnTo>
                  <a:lnTo>
                    <a:pt x="315" y="11"/>
                  </a:lnTo>
                  <a:lnTo>
                    <a:pt x="355" y="2"/>
                  </a:lnTo>
                  <a:lnTo>
                    <a:pt x="3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Light" panose="00000400000000000000" pitchFamily="2" charset="0"/>
              </a:endParaRPr>
            </a:p>
          </p:txBody>
        </p:sp>
      </p:grpSp>
      <p:grpSp>
        <p:nvGrpSpPr>
          <p:cNvPr id="27" name="Group 617">
            <a:extLst>
              <a:ext uri="{FF2B5EF4-FFF2-40B4-BE49-F238E27FC236}">
                <a16:creationId xmlns:a16="http://schemas.microsoft.com/office/drawing/2014/main" id="{5E6441B5-865D-4983-AF68-C5F10A6F11BD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573208" y="4495010"/>
            <a:ext cx="508330" cy="386702"/>
            <a:chOff x="1858" y="3941"/>
            <a:chExt cx="326" cy="248"/>
          </a:xfrm>
          <a:solidFill>
            <a:schemeClr val="bg1"/>
          </a:solidFill>
        </p:grpSpPr>
        <p:sp>
          <p:nvSpPr>
            <p:cNvPr id="28" name="Freeform 619">
              <a:extLst>
                <a:ext uri="{FF2B5EF4-FFF2-40B4-BE49-F238E27FC236}">
                  <a16:creationId xmlns:a16="http://schemas.microsoft.com/office/drawing/2014/main" id="{CB7DF9F9-A658-433F-9D3C-0CE1E4EFCB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00" y="4125"/>
              <a:ext cx="64" cy="64"/>
            </a:xfrm>
            <a:custGeom>
              <a:avLst/>
              <a:gdLst>
                <a:gd name="T0" fmla="*/ 327 w 707"/>
                <a:gd name="T1" fmla="*/ 217 h 643"/>
                <a:gd name="T2" fmla="*/ 280 w 707"/>
                <a:gd name="T3" fmla="*/ 238 h 643"/>
                <a:gd name="T4" fmla="*/ 249 w 707"/>
                <a:gd name="T5" fmla="*/ 274 h 643"/>
                <a:gd name="T6" fmla="*/ 236 w 707"/>
                <a:gd name="T7" fmla="*/ 321 h 643"/>
                <a:gd name="T8" fmla="*/ 249 w 707"/>
                <a:gd name="T9" fmla="*/ 368 h 643"/>
                <a:gd name="T10" fmla="*/ 280 w 707"/>
                <a:gd name="T11" fmla="*/ 405 h 643"/>
                <a:gd name="T12" fmla="*/ 327 w 707"/>
                <a:gd name="T13" fmla="*/ 425 h 643"/>
                <a:gd name="T14" fmla="*/ 381 w 707"/>
                <a:gd name="T15" fmla="*/ 425 h 643"/>
                <a:gd name="T16" fmla="*/ 428 w 707"/>
                <a:gd name="T17" fmla="*/ 405 h 643"/>
                <a:gd name="T18" fmla="*/ 460 w 707"/>
                <a:gd name="T19" fmla="*/ 368 h 643"/>
                <a:gd name="T20" fmla="*/ 472 w 707"/>
                <a:gd name="T21" fmla="*/ 321 h 643"/>
                <a:gd name="T22" fmla="*/ 460 w 707"/>
                <a:gd name="T23" fmla="*/ 274 h 643"/>
                <a:gd name="T24" fmla="*/ 428 w 707"/>
                <a:gd name="T25" fmla="*/ 238 h 643"/>
                <a:gd name="T26" fmla="*/ 381 w 707"/>
                <a:gd name="T27" fmla="*/ 217 h 643"/>
                <a:gd name="T28" fmla="*/ 354 w 707"/>
                <a:gd name="T29" fmla="*/ 0 h 643"/>
                <a:gd name="T30" fmla="*/ 448 w 707"/>
                <a:gd name="T31" fmla="*/ 11 h 643"/>
                <a:gd name="T32" fmla="*/ 532 w 707"/>
                <a:gd name="T33" fmla="*/ 44 h 643"/>
                <a:gd name="T34" fmla="*/ 604 w 707"/>
                <a:gd name="T35" fmla="*/ 94 h 643"/>
                <a:gd name="T36" fmla="*/ 659 w 707"/>
                <a:gd name="T37" fmla="*/ 159 h 643"/>
                <a:gd name="T38" fmla="*/ 695 w 707"/>
                <a:gd name="T39" fmla="*/ 236 h 643"/>
                <a:gd name="T40" fmla="*/ 707 w 707"/>
                <a:gd name="T41" fmla="*/ 321 h 643"/>
                <a:gd name="T42" fmla="*/ 695 w 707"/>
                <a:gd name="T43" fmla="*/ 407 h 643"/>
                <a:gd name="T44" fmla="*/ 659 w 707"/>
                <a:gd name="T45" fmla="*/ 484 h 643"/>
                <a:gd name="T46" fmla="*/ 604 w 707"/>
                <a:gd name="T47" fmla="*/ 549 h 643"/>
                <a:gd name="T48" fmla="*/ 532 w 707"/>
                <a:gd name="T49" fmla="*/ 600 h 643"/>
                <a:gd name="T50" fmla="*/ 448 w 707"/>
                <a:gd name="T51" fmla="*/ 632 h 643"/>
                <a:gd name="T52" fmla="*/ 354 w 707"/>
                <a:gd name="T53" fmla="*/ 643 h 643"/>
                <a:gd name="T54" fmla="*/ 260 w 707"/>
                <a:gd name="T55" fmla="*/ 632 h 643"/>
                <a:gd name="T56" fmla="*/ 175 w 707"/>
                <a:gd name="T57" fmla="*/ 600 h 643"/>
                <a:gd name="T58" fmla="*/ 103 w 707"/>
                <a:gd name="T59" fmla="*/ 549 h 643"/>
                <a:gd name="T60" fmla="*/ 48 w 707"/>
                <a:gd name="T61" fmla="*/ 484 h 643"/>
                <a:gd name="T62" fmla="*/ 13 w 707"/>
                <a:gd name="T63" fmla="*/ 407 h 643"/>
                <a:gd name="T64" fmla="*/ 0 w 707"/>
                <a:gd name="T65" fmla="*/ 321 h 643"/>
                <a:gd name="T66" fmla="*/ 13 w 707"/>
                <a:gd name="T67" fmla="*/ 236 h 643"/>
                <a:gd name="T68" fmla="*/ 48 w 707"/>
                <a:gd name="T69" fmla="*/ 159 h 643"/>
                <a:gd name="T70" fmla="*/ 103 w 707"/>
                <a:gd name="T71" fmla="*/ 94 h 643"/>
                <a:gd name="T72" fmla="*/ 175 w 707"/>
                <a:gd name="T73" fmla="*/ 44 h 643"/>
                <a:gd name="T74" fmla="*/ 260 w 707"/>
                <a:gd name="T75" fmla="*/ 11 h 643"/>
                <a:gd name="T76" fmla="*/ 354 w 707"/>
                <a:gd name="T77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07" h="643">
                  <a:moveTo>
                    <a:pt x="354" y="214"/>
                  </a:moveTo>
                  <a:lnTo>
                    <a:pt x="327" y="217"/>
                  </a:lnTo>
                  <a:lnTo>
                    <a:pt x="302" y="225"/>
                  </a:lnTo>
                  <a:lnTo>
                    <a:pt x="280" y="238"/>
                  </a:lnTo>
                  <a:lnTo>
                    <a:pt x="262" y="254"/>
                  </a:lnTo>
                  <a:lnTo>
                    <a:pt x="249" y="274"/>
                  </a:lnTo>
                  <a:lnTo>
                    <a:pt x="240" y="297"/>
                  </a:lnTo>
                  <a:lnTo>
                    <a:pt x="236" y="321"/>
                  </a:lnTo>
                  <a:lnTo>
                    <a:pt x="240" y="346"/>
                  </a:lnTo>
                  <a:lnTo>
                    <a:pt x="249" y="368"/>
                  </a:lnTo>
                  <a:lnTo>
                    <a:pt x="262" y="388"/>
                  </a:lnTo>
                  <a:lnTo>
                    <a:pt x="280" y="405"/>
                  </a:lnTo>
                  <a:lnTo>
                    <a:pt x="302" y="417"/>
                  </a:lnTo>
                  <a:lnTo>
                    <a:pt x="327" y="425"/>
                  </a:lnTo>
                  <a:lnTo>
                    <a:pt x="354" y="428"/>
                  </a:lnTo>
                  <a:lnTo>
                    <a:pt x="381" y="425"/>
                  </a:lnTo>
                  <a:lnTo>
                    <a:pt x="406" y="417"/>
                  </a:lnTo>
                  <a:lnTo>
                    <a:pt x="428" y="405"/>
                  </a:lnTo>
                  <a:lnTo>
                    <a:pt x="445" y="388"/>
                  </a:lnTo>
                  <a:lnTo>
                    <a:pt x="460" y="368"/>
                  </a:lnTo>
                  <a:lnTo>
                    <a:pt x="469" y="346"/>
                  </a:lnTo>
                  <a:lnTo>
                    <a:pt x="472" y="321"/>
                  </a:lnTo>
                  <a:lnTo>
                    <a:pt x="469" y="297"/>
                  </a:lnTo>
                  <a:lnTo>
                    <a:pt x="460" y="274"/>
                  </a:lnTo>
                  <a:lnTo>
                    <a:pt x="445" y="254"/>
                  </a:lnTo>
                  <a:lnTo>
                    <a:pt x="428" y="238"/>
                  </a:lnTo>
                  <a:lnTo>
                    <a:pt x="406" y="225"/>
                  </a:lnTo>
                  <a:lnTo>
                    <a:pt x="381" y="217"/>
                  </a:lnTo>
                  <a:lnTo>
                    <a:pt x="354" y="214"/>
                  </a:lnTo>
                  <a:close/>
                  <a:moveTo>
                    <a:pt x="354" y="0"/>
                  </a:moveTo>
                  <a:lnTo>
                    <a:pt x="401" y="3"/>
                  </a:lnTo>
                  <a:lnTo>
                    <a:pt x="448" y="11"/>
                  </a:lnTo>
                  <a:lnTo>
                    <a:pt x="492" y="25"/>
                  </a:lnTo>
                  <a:lnTo>
                    <a:pt x="532" y="44"/>
                  </a:lnTo>
                  <a:lnTo>
                    <a:pt x="570" y="67"/>
                  </a:lnTo>
                  <a:lnTo>
                    <a:pt x="604" y="94"/>
                  </a:lnTo>
                  <a:lnTo>
                    <a:pt x="634" y="125"/>
                  </a:lnTo>
                  <a:lnTo>
                    <a:pt x="659" y="159"/>
                  </a:lnTo>
                  <a:lnTo>
                    <a:pt x="680" y="196"/>
                  </a:lnTo>
                  <a:lnTo>
                    <a:pt x="695" y="236"/>
                  </a:lnTo>
                  <a:lnTo>
                    <a:pt x="704" y="278"/>
                  </a:lnTo>
                  <a:lnTo>
                    <a:pt x="707" y="321"/>
                  </a:lnTo>
                  <a:lnTo>
                    <a:pt x="704" y="365"/>
                  </a:lnTo>
                  <a:lnTo>
                    <a:pt x="695" y="407"/>
                  </a:lnTo>
                  <a:lnTo>
                    <a:pt x="680" y="446"/>
                  </a:lnTo>
                  <a:lnTo>
                    <a:pt x="659" y="484"/>
                  </a:lnTo>
                  <a:lnTo>
                    <a:pt x="634" y="519"/>
                  </a:lnTo>
                  <a:lnTo>
                    <a:pt x="604" y="549"/>
                  </a:lnTo>
                  <a:lnTo>
                    <a:pt x="570" y="577"/>
                  </a:lnTo>
                  <a:lnTo>
                    <a:pt x="532" y="600"/>
                  </a:lnTo>
                  <a:lnTo>
                    <a:pt x="492" y="618"/>
                  </a:lnTo>
                  <a:lnTo>
                    <a:pt x="448" y="632"/>
                  </a:lnTo>
                  <a:lnTo>
                    <a:pt x="401" y="640"/>
                  </a:lnTo>
                  <a:lnTo>
                    <a:pt x="354" y="643"/>
                  </a:lnTo>
                  <a:lnTo>
                    <a:pt x="306" y="640"/>
                  </a:lnTo>
                  <a:lnTo>
                    <a:pt x="260" y="632"/>
                  </a:lnTo>
                  <a:lnTo>
                    <a:pt x="217" y="618"/>
                  </a:lnTo>
                  <a:lnTo>
                    <a:pt x="175" y="600"/>
                  </a:lnTo>
                  <a:lnTo>
                    <a:pt x="137" y="577"/>
                  </a:lnTo>
                  <a:lnTo>
                    <a:pt x="103" y="549"/>
                  </a:lnTo>
                  <a:lnTo>
                    <a:pt x="74" y="519"/>
                  </a:lnTo>
                  <a:lnTo>
                    <a:pt x="48" y="484"/>
                  </a:lnTo>
                  <a:lnTo>
                    <a:pt x="29" y="446"/>
                  </a:lnTo>
                  <a:lnTo>
                    <a:pt x="13" y="407"/>
                  </a:lnTo>
                  <a:lnTo>
                    <a:pt x="3" y="365"/>
                  </a:lnTo>
                  <a:lnTo>
                    <a:pt x="0" y="321"/>
                  </a:lnTo>
                  <a:lnTo>
                    <a:pt x="3" y="278"/>
                  </a:lnTo>
                  <a:lnTo>
                    <a:pt x="13" y="236"/>
                  </a:lnTo>
                  <a:lnTo>
                    <a:pt x="29" y="196"/>
                  </a:lnTo>
                  <a:lnTo>
                    <a:pt x="48" y="159"/>
                  </a:lnTo>
                  <a:lnTo>
                    <a:pt x="74" y="125"/>
                  </a:lnTo>
                  <a:lnTo>
                    <a:pt x="103" y="94"/>
                  </a:lnTo>
                  <a:lnTo>
                    <a:pt x="137" y="67"/>
                  </a:lnTo>
                  <a:lnTo>
                    <a:pt x="175" y="44"/>
                  </a:lnTo>
                  <a:lnTo>
                    <a:pt x="217" y="25"/>
                  </a:lnTo>
                  <a:lnTo>
                    <a:pt x="260" y="11"/>
                  </a:lnTo>
                  <a:lnTo>
                    <a:pt x="306" y="3"/>
                  </a:lnTo>
                  <a:lnTo>
                    <a:pt x="3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Light" panose="00000400000000000000" pitchFamily="2" charset="0"/>
              </a:endParaRPr>
            </a:p>
          </p:txBody>
        </p:sp>
        <p:sp>
          <p:nvSpPr>
            <p:cNvPr id="29" name="Freeform 620">
              <a:extLst>
                <a:ext uri="{FF2B5EF4-FFF2-40B4-BE49-F238E27FC236}">
                  <a16:creationId xmlns:a16="http://schemas.microsoft.com/office/drawing/2014/main" id="{8546E95D-341A-4557-86D9-FBB8796B8A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80" y="4125"/>
              <a:ext cx="65" cy="64"/>
            </a:xfrm>
            <a:custGeom>
              <a:avLst/>
              <a:gdLst>
                <a:gd name="T0" fmla="*/ 327 w 707"/>
                <a:gd name="T1" fmla="*/ 217 h 643"/>
                <a:gd name="T2" fmla="*/ 280 w 707"/>
                <a:gd name="T3" fmla="*/ 238 h 643"/>
                <a:gd name="T4" fmla="*/ 248 w 707"/>
                <a:gd name="T5" fmla="*/ 274 h 643"/>
                <a:gd name="T6" fmla="*/ 236 w 707"/>
                <a:gd name="T7" fmla="*/ 321 h 643"/>
                <a:gd name="T8" fmla="*/ 248 w 707"/>
                <a:gd name="T9" fmla="*/ 368 h 643"/>
                <a:gd name="T10" fmla="*/ 280 w 707"/>
                <a:gd name="T11" fmla="*/ 405 h 643"/>
                <a:gd name="T12" fmla="*/ 327 w 707"/>
                <a:gd name="T13" fmla="*/ 425 h 643"/>
                <a:gd name="T14" fmla="*/ 381 w 707"/>
                <a:gd name="T15" fmla="*/ 425 h 643"/>
                <a:gd name="T16" fmla="*/ 427 w 707"/>
                <a:gd name="T17" fmla="*/ 405 h 643"/>
                <a:gd name="T18" fmla="*/ 459 w 707"/>
                <a:gd name="T19" fmla="*/ 368 h 643"/>
                <a:gd name="T20" fmla="*/ 471 w 707"/>
                <a:gd name="T21" fmla="*/ 321 h 643"/>
                <a:gd name="T22" fmla="*/ 459 w 707"/>
                <a:gd name="T23" fmla="*/ 274 h 643"/>
                <a:gd name="T24" fmla="*/ 427 w 707"/>
                <a:gd name="T25" fmla="*/ 238 h 643"/>
                <a:gd name="T26" fmla="*/ 381 w 707"/>
                <a:gd name="T27" fmla="*/ 217 h 643"/>
                <a:gd name="T28" fmla="*/ 354 w 707"/>
                <a:gd name="T29" fmla="*/ 0 h 643"/>
                <a:gd name="T30" fmla="*/ 447 w 707"/>
                <a:gd name="T31" fmla="*/ 11 h 643"/>
                <a:gd name="T32" fmla="*/ 532 w 707"/>
                <a:gd name="T33" fmla="*/ 44 h 643"/>
                <a:gd name="T34" fmla="*/ 603 w 707"/>
                <a:gd name="T35" fmla="*/ 94 h 643"/>
                <a:gd name="T36" fmla="*/ 658 w 707"/>
                <a:gd name="T37" fmla="*/ 159 h 643"/>
                <a:gd name="T38" fmla="*/ 695 w 707"/>
                <a:gd name="T39" fmla="*/ 236 h 643"/>
                <a:gd name="T40" fmla="*/ 707 w 707"/>
                <a:gd name="T41" fmla="*/ 321 h 643"/>
                <a:gd name="T42" fmla="*/ 695 w 707"/>
                <a:gd name="T43" fmla="*/ 407 h 643"/>
                <a:gd name="T44" fmla="*/ 658 w 707"/>
                <a:gd name="T45" fmla="*/ 484 h 643"/>
                <a:gd name="T46" fmla="*/ 603 w 707"/>
                <a:gd name="T47" fmla="*/ 549 h 643"/>
                <a:gd name="T48" fmla="*/ 532 w 707"/>
                <a:gd name="T49" fmla="*/ 600 h 643"/>
                <a:gd name="T50" fmla="*/ 447 w 707"/>
                <a:gd name="T51" fmla="*/ 632 h 643"/>
                <a:gd name="T52" fmla="*/ 354 w 707"/>
                <a:gd name="T53" fmla="*/ 643 h 643"/>
                <a:gd name="T54" fmla="*/ 260 w 707"/>
                <a:gd name="T55" fmla="*/ 632 h 643"/>
                <a:gd name="T56" fmla="*/ 175 w 707"/>
                <a:gd name="T57" fmla="*/ 600 h 643"/>
                <a:gd name="T58" fmla="*/ 104 w 707"/>
                <a:gd name="T59" fmla="*/ 549 h 643"/>
                <a:gd name="T60" fmla="*/ 49 w 707"/>
                <a:gd name="T61" fmla="*/ 484 h 643"/>
                <a:gd name="T62" fmla="*/ 13 w 707"/>
                <a:gd name="T63" fmla="*/ 407 h 643"/>
                <a:gd name="T64" fmla="*/ 0 w 707"/>
                <a:gd name="T65" fmla="*/ 321 h 643"/>
                <a:gd name="T66" fmla="*/ 13 w 707"/>
                <a:gd name="T67" fmla="*/ 236 h 643"/>
                <a:gd name="T68" fmla="*/ 49 w 707"/>
                <a:gd name="T69" fmla="*/ 159 h 643"/>
                <a:gd name="T70" fmla="*/ 104 w 707"/>
                <a:gd name="T71" fmla="*/ 94 h 643"/>
                <a:gd name="T72" fmla="*/ 175 w 707"/>
                <a:gd name="T73" fmla="*/ 44 h 643"/>
                <a:gd name="T74" fmla="*/ 260 w 707"/>
                <a:gd name="T75" fmla="*/ 11 h 643"/>
                <a:gd name="T76" fmla="*/ 354 w 707"/>
                <a:gd name="T77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07" h="643">
                  <a:moveTo>
                    <a:pt x="354" y="214"/>
                  </a:moveTo>
                  <a:lnTo>
                    <a:pt x="327" y="217"/>
                  </a:lnTo>
                  <a:lnTo>
                    <a:pt x="302" y="225"/>
                  </a:lnTo>
                  <a:lnTo>
                    <a:pt x="280" y="238"/>
                  </a:lnTo>
                  <a:lnTo>
                    <a:pt x="262" y="254"/>
                  </a:lnTo>
                  <a:lnTo>
                    <a:pt x="248" y="274"/>
                  </a:lnTo>
                  <a:lnTo>
                    <a:pt x="239" y="297"/>
                  </a:lnTo>
                  <a:lnTo>
                    <a:pt x="236" y="321"/>
                  </a:lnTo>
                  <a:lnTo>
                    <a:pt x="239" y="346"/>
                  </a:lnTo>
                  <a:lnTo>
                    <a:pt x="248" y="368"/>
                  </a:lnTo>
                  <a:lnTo>
                    <a:pt x="262" y="388"/>
                  </a:lnTo>
                  <a:lnTo>
                    <a:pt x="280" y="405"/>
                  </a:lnTo>
                  <a:lnTo>
                    <a:pt x="302" y="417"/>
                  </a:lnTo>
                  <a:lnTo>
                    <a:pt x="327" y="425"/>
                  </a:lnTo>
                  <a:lnTo>
                    <a:pt x="354" y="428"/>
                  </a:lnTo>
                  <a:lnTo>
                    <a:pt x="381" y="425"/>
                  </a:lnTo>
                  <a:lnTo>
                    <a:pt x="405" y="417"/>
                  </a:lnTo>
                  <a:lnTo>
                    <a:pt x="427" y="405"/>
                  </a:lnTo>
                  <a:lnTo>
                    <a:pt x="445" y="388"/>
                  </a:lnTo>
                  <a:lnTo>
                    <a:pt x="459" y="368"/>
                  </a:lnTo>
                  <a:lnTo>
                    <a:pt x="468" y="346"/>
                  </a:lnTo>
                  <a:lnTo>
                    <a:pt x="471" y="321"/>
                  </a:lnTo>
                  <a:lnTo>
                    <a:pt x="468" y="297"/>
                  </a:lnTo>
                  <a:lnTo>
                    <a:pt x="459" y="274"/>
                  </a:lnTo>
                  <a:lnTo>
                    <a:pt x="445" y="254"/>
                  </a:lnTo>
                  <a:lnTo>
                    <a:pt x="427" y="238"/>
                  </a:lnTo>
                  <a:lnTo>
                    <a:pt x="405" y="225"/>
                  </a:lnTo>
                  <a:lnTo>
                    <a:pt x="381" y="217"/>
                  </a:lnTo>
                  <a:lnTo>
                    <a:pt x="354" y="214"/>
                  </a:lnTo>
                  <a:close/>
                  <a:moveTo>
                    <a:pt x="354" y="0"/>
                  </a:moveTo>
                  <a:lnTo>
                    <a:pt x="402" y="3"/>
                  </a:lnTo>
                  <a:lnTo>
                    <a:pt x="447" y="11"/>
                  </a:lnTo>
                  <a:lnTo>
                    <a:pt x="491" y="25"/>
                  </a:lnTo>
                  <a:lnTo>
                    <a:pt x="532" y="44"/>
                  </a:lnTo>
                  <a:lnTo>
                    <a:pt x="569" y="67"/>
                  </a:lnTo>
                  <a:lnTo>
                    <a:pt x="603" y="94"/>
                  </a:lnTo>
                  <a:lnTo>
                    <a:pt x="633" y="125"/>
                  </a:lnTo>
                  <a:lnTo>
                    <a:pt x="658" y="159"/>
                  </a:lnTo>
                  <a:lnTo>
                    <a:pt x="679" y="196"/>
                  </a:lnTo>
                  <a:lnTo>
                    <a:pt x="695" y="236"/>
                  </a:lnTo>
                  <a:lnTo>
                    <a:pt x="703" y="278"/>
                  </a:lnTo>
                  <a:lnTo>
                    <a:pt x="707" y="321"/>
                  </a:lnTo>
                  <a:lnTo>
                    <a:pt x="703" y="365"/>
                  </a:lnTo>
                  <a:lnTo>
                    <a:pt x="695" y="407"/>
                  </a:lnTo>
                  <a:lnTo>
                    <a:pt x="679" y="446"/>
                  </a:lnTo>
                  <a:lnTo>
                    <a:pt x="658" y="484"/>
                  </a:lnTo>
                  <a:lnTo>
                    <a:pt x="633" y="519"/>
                  </a:lnTo>
                  <a:lnTo>
                    <a:pt x="603" y="549"/>
                  </a:lnTo>
                  <a:lnTo>
                    <a:pt x="569" y="577"/>
                  </a:lnTo>
                  <a:lnTo>
                    <a:pt x="532" y="600"/>
                  </a:lnTo>
                  <a:lnTo>
                    <a:pt x="491" y="618"/>
                  </a:lnTo>
                  <a:lnTo>
                    <a:pt x="447" y="632"/>
                  </a:lnTo>
                  <a:lnTo>
                    <a:pt x="402" y="640"/>
                  </a:lnTo>
                  <a:lnTo>
                    <a:pt x="354" y="643"/>
                  </a:lnTo>
                  <a:lnTo>
                    <a:pt x="305" y="640"/>
                  </a:lnTo>
                  <a:lnTo>
                    <a:pt x="260" y="632"/>
                  </a:lnTo>
                  <a:lnTo>
                    <a:pt x="216" y="618"/>
                  </a:lnTo>
                  <a:lnTo>
                    <a:pt x="175" y="600"/>
                  </a:lnTo>
                  <a:lnTo>
                    <a:pt x="138" y="577"/>
                  </a:lnTo>
                  <a:lnTo>
                    <a:pt x="104" y="549"/>
                  </a:lnTo>
                  <a:lnTo>
                    <a:pt x="74" y="519"/>
                  </a:lnTo>
                  <a:lnTo>
                    <a:pt x="49" y="484"/>
                  </a:lnTo>
                  <a:lnTo>
                    <a:pt x="28" y="446"/>
                  </a:lnTo>
                  <a:lnTo>
                    <a:pt x="13" y="407"/>
                  </a:lnTo>
                  <a:lnTo>
                    <a:pt x="4" y="365"/>
                  </a:lnTo>
                  <a:lnTo>
                    <a:pt x="0" y="321"/>
                  </a:lnTo>
                  <a:lnTo>
                    <a:pt x="4" y="278"/>
                  </a:lnTo>
                  <a:lnTo>
                    <a:pt x="13" y="236"/>
                  </a:lnTo>
                  <a:lnTo>
                    <a:pt x="28" y="196"/>
                  </a:lnTo>
                  <a:lnTo>
                    <a:pt x="49" y="159"/>
                  </a:lnTo>
                  <a:lnTo>
                    <a:pt x="74" y="125"/>
                  </a:lnTo>
                  <a:lnTo>
                    <a:pt x="104" y="94"/>
                  </a:lnTo>
                  <a:lnTo>
                    <a:pt x="138" y="67"/>
                  </a:lnTo>
                  <a:lnTo>
                    <a:pt x="175" y="44"/>
                  </a:lnTo>
                  <a:lnTo>
                    <a:pt x="216" y="25"/>
                  </a:lnTo>
                  <a:lnTo>
                    <a:pt x="260" y="11"/>
                  </a:lnTo>
                  <a:lnTo>
                    <a:pt x="305" y="3"/>
                  </a:lnTo>
                  <a:lnTo>
                    <a:pt x="3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Light" panose="00000400000000000000" pitchFamily="2" charset="0"/>
              </a:endParaRPr>
            </a:p>
          </p:txBody>
        </p:sp>
        <p:sp>
          <p:nvSpPr>
            <p:cNvPr id="30" name="Freeform 621">
              <a:extLst>
                <a:ext uri="{FF2B5EF4-FFF2-40B4-BE49-F238E27FC236}">
                  <a16:creationId xmlns:a16="http://schemas.microsoft.com/office/drawing/2014/main" id="{CE56B207-84F1-45BC-BE72-64BB900A31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8" y="3941"/>
              <a:ext cx="326" cy="216"/>
            </a:xfrm>
            <a:custGeom>
              <a:avLst/>
              <a:gdLst>
                <a:gd name="T0" fmla="*/ 3147 w 3590"/>
                <a:gd name="T1" fmla="*/ 976 h 2153"/>
                <a:gd name="T2" fmla="*/ 2840 w 3590"/>
                <a:gd name="T3" fmla="*/ 611 h 2153"/>
                <a:gd name="T4" fmla="*/ 2768 w 3590"/>
                <a:gd name="T5" fmla="*/ 591 h 2153"/>
                <a:gd name="T6" fmla="*/ 2209 w 3590"/>
                <a:gd name="T7" fmla="*/ 0 h 2153"/>
                <a:gd name="T8" fmla="*/ 2261 w 3590"/>
                <a:gd name="T9" fmla="*/ 19 h 2153"/>
                <a:gd name="T10" fmla="*/ 2281 w 3590"/>
                <a:gd name="T11" fmla="*/ 66 h 2153"/>
                <a:gd name="T12" fmla="*/ 2955 w 3590"/>
                <a:gd name="T13" fmla="*/ 343 h 2153"/>
                <a:gd name="T14" fmla="*/ 3018 w 3590"/>
                <a:gd name="T15" fmla="*/ 367 h 2153"/>
                <a:gd name="T16" fmla="*/ 3452 w 3590"/>
                <a:gd name="T17" fmla="*/ 875 h 2153"/>
                <a:gd name="T18" fmla="*/ 3483 w 3590"/>
                <a:gd name="T19" fmla="*/ 931 h 2153"/>
                <a:gd name="T20" fmla="*/ 3496 w 3590"/>
                <a:gd name="T21" fmla="*/ 993 h 2153"/>
                <a:gd name="T22" fmla="*/ 3539 w 3590"/>
                <a:gd name="T23" fmla="*/ 1795 h 2153"/>
                <a:gd name="T24" fmla="*/ 3581 w 3590"/>
                <a:gd name="T25" fmla="*/ 1824 h 2153"/>
                <a:gd name="T26" fmla="*/ 3590 w 3590"/>
                <a:gd name="T27" fmla="*/ 2087 h 2153"/>
                <a:gd name="T28" fmla="*/ 3570 w 3590"/>
                <a:gd name="T29" fmla="*/ 2134 h 2153"/>
                <a:gd name="T30" fmla="*/ 3518 w 3590"/>
                <a:gd name="T31" fmla="*/ 2153 h 2153"/>
                <a:gd name="T32" fmla="*/ 3281 w 3590"/>
                <a:gd name="T33" fmla="*/ 2050 h 2153"/>
                <a:gd name="T34" fmla="*/ 3218 w 3590"/>
                <a:gd name="T35" fmla="*/ 1912 h 2153"/>
                <a:gd name="T36" fmla="*/ 3109 w 3590"/>
                <a:gd name="T37" fmla="*/ 1802 h 2153"/>
                <a:gd name="T38" fmla="*/ 2967 w 3590"/>
                <a:gd name="T39" fmla="*/ 1728 h 2153"/>
                <a:gd name="T40" fmla="*/ 2800 w 3590"/>
                <a:gd name="T41" fmla="*/ 1702 h 2153"/>
                <a:gd name="T42" fmla="*/ 2632 w 3590"/>
                <a:gd name="T43" fmla="*/ 1728 h 2153"/>
                <a:gd name="T44" fmla="*/ 2490 w 3590"/>
                <a:gd name="T45" fmla="*/ 1802 h 2153"/>
                <a:gd name="T46" fmla="*/ 2382 w 3590"/>
                <a:gd name="T47" fmla="*/ 1912 h 2153"/>
                <a:gd name="T48" fmla="*/ 2318 w 3590"/>
                <a:gd name="T49" fmla="*/ 2050 h 2153"/>
                <a:gd name="T50" fmla="*/ 1310 w 3590"/>
                <a:gd name="T51" fmla="*/ 2153 h 2153"/>
                <a:gd name="T52" fmla="*/ 1280 w 3590"/>
                <a:gd name="T53" fmla="*/ 2002 h 2153"/>
                <a:gd name="T54" fmla="*/ 1201 w 3590"/>
                <a:gd name="T55" fmla="*/ 1872 h 2153"/>
                <a:gd name="T56" fmla="*/ 1080 w 3590"/>
                <a:gd name="T57" fmla="*/ 1772 h 2153"/>
                <a:gd name="T58" fmla="*/ 928 w 3590"/>
                <a:gd name="T59" fmla="*/ 1714 h 2153"/>
                <a:gd name="T60" fmla="*/ 757 w 3590"/>
                <a:gd name="T61" fmla="*/ 1705 h 2153"/>
                <a:gd name="T62" fmla="*/ 597 w 3590"/>
                <a:gd name="T63" fmla="*/ 1748 h 2153"/>
                <a:gd name="T64" fmla="*/ 465 w 3590"/>
                <a:gd name="T65" fmla="*/ 1835 h 2153"/>
                <a:gd name="T66" fmla="*/ 370 w 3590"/>
                <a:gd name="T67" fmla="*/ 1955 h 2153"/>
                <a:gd name="T68" fmla="*/ 323 w 3590"/>
                <a:gd name="T69" fmla="*/ 2101 h 2153"/>
                <a:gd name="T70" fmla="*/ 53 w 3590"/>
                <a:gd name="T71" fmla="*/ 2151 h 2153"/>
                <a:gd name="T72" fmla="*/ 10 w 3590"/>
                <a:gd name="T73" fmla="*/ 2120 h 2153"/>
                <a:gd name="T74" fmla="*/ 0 w 3590"/>
                <a:gd name="T75" fmla="*/ 1857 h 2153"/>
                <a:gd name="T76" fmla="*/ 21 w 3590"/>
                <a:gd name="T77" fmla="*/ 1811 h 2153"/>
                <a:gd name="T78" fmla="*/ 70 w 3590"/>
                <a:gd name="T79" fmla="*/ 1792 h 2153"/>
                <a:gd name="T80" fmla="*/ 112 w 3590"/>
                <a:gd name="T81" fmla="*/ 224 h 2153"/>
                <a:gd name="T82" fmla="*/ 155 w 3590"/>
                <a:gd name="T83" fmla="*/ 119 h 2153"/>
                <a:gd name="T84" fmla="*/ 241 w 3590"/>
                <a:gd name="T85" fmla="*/ 42 h 2153"/>
                <a:gd name="T86" fmla="*/ 355 w 3590"/>
                <a:gd name="T87" fmla="*/ 2 h 2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590" h="2153">
                  <a:moveTo>
                    <a:pt x="2465" y="591"/>
                  </a:moveTo>
                  <a:lnTo>
                    <a:pt x="2465" y="976"/>
                  </a:lnTo>
                  <a:lnTo>
                    <a:pt x="3147" y="976"/>
                  </a:lnTo>
                  <a:lnTo>
                    <a:pt x="2878" y="641"/>
                  </a:lnTo>
                  <a:lnTo>
                    <a:pt x="2861" y="625"/>
                  </a:lnTo>
                  <a:lnTo>
                    <a:pt x="2840" y="611"/>
                  </a:lnTo>
                  <a:lnTo>
                    <a:pt x="2816" y="600"/>
                  </a:lnTo>
                  <a:lnTo>
                    <a:pt x="2791" y="593"/>
                  </a:lnTo>
                  <a:lnTo>
                    <a:pt x="2768" y="591"/>
                  </a:lnTo>
                  <a:lnTo>
                    <a:pt x="2465" y="591"/>
                  </a:lnTo>
                  <a:close/>
                  <a:moveTo>
                    <a:pt x="398" y="0"/>
                  </a:moveTo>
                  <a:lnTo>
                    <a:pt x="2209" y="0"/>
                  </a:lnTo>
                  <a:lnTo>
                    <a:pt x="2229" y="2"/>
                  </a:lnTo>
                  <a:lnTo>
                    <a:pt x="2246" y="9"/>
                  </a:lnTo>
                  <a:lnTo>
                    <a:pt x="2261" y="19"/>
                  </a:lnTo>
                  <a:lnTo>
                    <a:pt x="2272" y="32"/>
                  </a:lnTo>
                  <a:lnTo>
                    <a:pt x="2279" y="48"/>
                  </a:lnTo>
                  <a:lnTo>
                    <a:pt x="2281" y="66"/>
                  </a:lnTo>
                  <a:lnTo>
                    <a:pt x="2281" y="342"/>
                  </a:lnTo>
                  <a:lnTo>
                    <a:pt x="2934" y="342"/>
                  </a:lnTo>
                  <a:lnTo>
                    <a:pt x="2955" y="343"/>
                  </a:lnTo>
                  <a:lnTo>
                    <a:pt x="2977" y="349"/>
                  </a:lnTo>
                  <a:lnTo>
                    <a:pt x="2999" y="357"/>
                  </a:lnTo>
                  <a:lnTo>
                    <a:pt x="3018" y="367"/>
                  </a:lnTo>
                  <a:lnTo>
                    <a:pt x="3036" y="380"/>
                  </a:lnTo>
                  <a:lnTo>
                    <a:pt x="3050" y="394"/>
                  </a:lnTo>
                  <a:lnTo>
                    <a:pt x="3452" y="875"/>
                  </a:lnTo>
                  <a:lnTo>
                    <a:pt x="3464" y="891"/>
                  </a:lnTo>
                  <a:lnTo>
                    <a:pt x="3474" y="910"/>
                  </a:lnTo>
                  <a:lnTo>
                    <a:pt x="3483" y="931"/>
                  </a:lnTo>
                  <a:lnTo>
                    <a:pt x="3489" y="952"/>
                  </a:lnTo>
                  <a:lnTo>
                    <a:pt x="3494" y="973"/>
                  </a:lnTo>
                  <a:lnTo>
                    <a:pt x="3496" y="993"/>
                  </a:lnTo>
                  <a:lnTo>
                    <a:pt x="3496" y="1792"/>
                  </a:lnTo>
                  <a:lnTo>
                    <a:pt x="3520" y="1792"/>
                  </a:lnTo>
                  <a:lnTo>
                    <a:pt x="3539" y="1795"/>
                  </a:lnTo>
                  <a:lnTo>
                    <a:pt x="3555" y="1801"/>
                  </a:lnTo>
                  <a:lnTo>
                    <a:pt x="3570" y="1811"/>
                  </a:lnTo>
                  <a:lnTo>
                    <a:pt x="3581" y="1824"/>
                  </a:lnTo>
                  <a:lnTo>
                    <a:pt x="3588" y="1840"/>
                  </a:lnTo>
                  <a:lnTo>
                    <a:pt x="3590" y="1857"/>
                  </a:lnTo>
                  <a:lnTo>
                    <a:pt x="3590" y="2087"/>
                  </a:lnTo>
                  <a:lnTo>
                    <a:pt x="3588" y="2105"/>
                  </a:lnTo>
                  <a:lnTo>
                    <a:pt x="3581" y="2120"/>
                  </a:lnTo>
                  <a:lnTo>
                    <a:pt x="3570" y="2134"/>
                  </a:lnTo>
                  <a:lnTo>
                    <a:pt x="3554" y="2144"/>
                  </a:lnTo>
                  <a:lnTo>
                    <a:pt x="3538" y="2151"/>
                  </a:lnTo>
                  <a:lnTo>
                    <a:pt x="3518" y="2153"/>
                  </a:lnTo>
                  <a:lnTo>
                    <a:pt x="3295" y="2153"/>
                  </a:lnTo>
                  <a:lnTo>
                    <a:pt x="3291" y="2101"/>
                  </a:lnTo>
                  <a:lnTo>
                    <a:pt x="3281" y="2050"/>
                  </a:lnTo>
                  <a:lnTo>
                    <a:pt x="3266" y="2002"/>
                  </a:lnTo>
                  <a:lnTo>
                    <a:pt x="3244" y="1955"/>
                  </a:lnTo>
                  <a:lnTo>
                    <a:pt x="3218" y="1912"/>
                  </a:lnTo>
                  <a:lnTo>
                    <a:pt x="3186" y="1872"/>
                  </a:lnTo>
                  <a:lnTo>
                    <a:pt x="3149" y="1835"/>
                  </a:lnTo>
                  <a:lnTo>
                    <a:pt x="3109" y="1802"/>
                  </a:lnTo>
                  <a:lnTo>
                    <a:pt x="3065" y="1772"/>
                  </a:lnTo>
                  <a:lnTo>
                    <a:pt x="3017" y="1748"/>
                  </a:lnTo>
                  <a:lnTo>
                    <a:pt x="2967" y="1728"/>
                  </a:lnTo>
                  <a:lnTo>
                    <a:pt x="2913" y="1714"/>
                  </a:lnTo>
                  <a:lnTo>
                    <a:pt x="2857" y="1705"/>
                  </a:lnTo>
                  <a:lnTo>
                    <a:pt x="2800" y="1702"/>
                  </a:lnTo>
                  <a:lnTo>
                    <a:pt x="2741" y="1705"/>
                  </a:lnTo>
                  <a:lnTo>
                    <a:pt x="2686" y="1714"/>
                  </a:lnTo>
                  <a:lnTo>
                    <a:pt x="2632" y="1728"/>
                  </a:lnTo>
                  <a:lnTo>
                    <a:pt x="2582" y="1748"/>
                  </a:lnTo>
                  <a:lnTo>
                    <a:pt x="2534" y="1772"/>
                  </a:lnTo>
                  <a:lnTo>
                    <a:pt x="2490" y="1802"/>
                  </a:lnTo>
                  <a:lnTo>
                    <a:pt x="2450" y="1835"/>
                  </a:lnTo>
                  <a:lnTo>
                    <a:pt x="2413" y="1872"/>
                  </a:lnTo>
                  <a:lnTo>
                    <a:pt x="2382" y="1912"/>
                  </a:lnTo>
                  <a:lnTo>
                    <a:pt x="2355" y="1955"/>
                  </a:lnTo>
                  <a:lnTo>
                    <a:pt x="2333" y="2002"/>
                  </a:lnTo>
                  <a:lnTo>
                    <a:pt x="2318" y="2050"/>
                  </a:lnTo>
                  <a:lnTo>
                    <a:pt x="2308" y="2101"/>
                  </a:lnTo>
                  <a:lnTo>
                    <a:pt x="2305" y="2153"/>
                  </a:lnTo>
                  <a:lnTo>
                    <a:pt x="1310" y="2153"/>
                  </a:lnTo>
                  <a:lnTo>
                    <a:pt x="1307" y="2101"/>
                  </a:lnTo>
                  <a:lnTo>
                    <a:pt x="1297" y="2050"/>
                  </a:lnTo>
                  <a:lnTo>
                    <a:pt x="1280" y="2002"/>
                  </a:lnTo>
                  <a:lnTo>
                    <a:pt x="1260" y="1955"/>
                  </a:lnTo>
                  <a:lnTo>
                    <a:pt x="1233" y="1912"/>
                  </a:lnTo>
                  <a:lnTo>
                    <a:pt x="1201" y="1872"/>
                  </a:lnTo>
                  <a:lnTo>
                    <a:pt x="1165" y="1835"/>
                  </a:lnTo>
                  <a:lnTo>
                    <a:pt x="1124" y="1802"/>
                  </a:lnTo>
                  <a:lnTo>
                    <a:pt x="1080" y="1772"/>
                  </a:lnTo>
                  <a:lnTo>
                    <a:pt x="1032" y="1748"/>
                  </a:lnTo>
                  <a:lnTo>
                    <a:pt x="981" y="1728"/>
                  </a:lnTo>
                  <a:lnTo>
                    <a:pt x="928" y="1714"/>
                  </a:lnTo>
                  <a:lnTo>
                    <a:pt x="872" y="1705"/>
                  </a:lnTo>
                  <a:lnTo>
                    <a:pt x="815" y="1702"/>
                  </a:lnTo>
                  <a:lnTo>
                    <a:pt x="757" y="1705"/>
                  </a:lnTo>
                  <a:lnTo>
                    <a:pt x="702" y="1714"/>
                  </a:lnTo>
                  <a:lnTo>
                    <a:pt x="648" y="1728"/>
                  </a:lnTo>
                  <a:lnTo>
                    <a:pt x="597" y="1748"/>
                  </a:lnTo>
                  <a:lnTo>
                    <a:pt x="550" y="1772"/>
                  </a:lnTo>
                  <a:lnTo>
                    <a:pt x="505" y="1802"/>
                  </a:lnTo>
                  <a:lnTo>
                    <a:pt x="465" y="1835"/>
                  </a:lnTo>
                  <a:lnTo>
                    <a:pt x="429" y="1872"/>
                  </a:lnTo>
                  <a:lnTo>
                    <a:pt x="397" y="1912"/>
                  </a:lnTo>
                  <a:lnTo>
                    <a:pt x="370" y="1955"/>
                  </a:lnTo>
                  <a:lnTo>
                    <a:pt x="349" y="2002"/>
                  </a:lnTo>
                  <a:lnTo>
                    <a:pt x="332" y="2050"/>
                  </a:lnTo>
                  <a:lnTo>
                    <a:pt x="323" y="2101"/>
                  </a:lnTo>
                  <a:lnTo>
                    <a:pt x="319" y="2153"/>
                  </a:lnTo>
                  <a:lnTo>
                    <a:pt x="73" y="2153"/>
                  </a:lnTo>
                  <a:lnTo>
                    <a:pt x="53" y="2151"/>
                  </a:lnTo>
                  <a:lnTo>
                    <a:pt x="36" y="2144"/>
                  </a:lnTo>
                  <a:lnTo>
                    <a:pt x="21" y="2134"/>
                  </a:lnTo>
                  <a:lnTo>
                    <a:pt x="10" y="2120"/>
                  </a:lnTo>
                  <a:lnTo>
                    <a:pt x="2" y="2105"/>
                  </a:lnTo>
                  <a:lnTo>
                    <a:pt x="0" y="2087"/>
                  </a:lnTo>
                  <a:lnTo>
                    <a:pt x="0" y="1857"/>
                  </a:lnTo>
                  <a:lnTo>
                    <a:pt x="2" y="1840"/>
                  </a:lnTo>
                  <a:lnTo>
                    <a:pt x="10" y="1824"/>
                  </a:lnTo>
                  <a:lnTo>
                    <a:pt x="21" y="1811"/>
                  </a:lnTo>
                  <a:lnTo>
                    <a:pt x="35" y="1801"/>
                  </a:lnTo>
                  <a:lnTo>
                    <a:pt x="52" y="1795"/>
                  </a:lnTo>
                  <a:lnTo>
                    <a:pt x="70" y="1792"/>
                  </a:lnTo>
                  <a:lnTo>
                    <a:pt x="109" y="1792"/>
                  </a:lnTo>
                  <a:lnTo>
                    <a:pt x="109" y="264"/>
                  </a:lnTo>
                  <a:lnTo>
                    <a:pt x="112" y="224"/>
                  </a:lnTo>
                  <a:lnTo>
                    <a:pt x="121" y="187"/>
                  </a:lnTo>
                  <a:lnTo>
                    <a:pt x="135" y="152"/>
                  </a:lnTo>
                  <a:lnTo>
                    <a:pt x="155" y="119"/>
                  </a:lnTo>
                  <a:lnTo>
                    <a:pt x="179" y="90"/>
                  </a:lnTo>
                  <a:lnTo>
                    <a:pt x="208" y="64"/>
                  </a:lnTo>
                  <a:lnTo>
                    <a:pt x="241" y="42"/>
                  </a:lnTo>
                  <a:lnTo>
                    <a:pt x="276" y="24"/>
                  </a:lnTo>
                  <a:lnTo>
                    <a:pt x="315" y="11"/>
                  </a:lnTo>
                  <a:lnTo>
                    <a:pt x="355" y="2"/>
                  </a:lnTo>
                  <a:lnTo>
                    <a:pt x="3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Light" panose="00000400000000000000" pitchFamily="2" charset="0"/>
              </a:endParaRPr>
            </a:p>
          </p:txBody>
        </p:sp>
      </p:grpSp>
      <p:grpSp>
        <p:nvGrpSpPr>
          <p:cNvPr id="31" name="Group 617">
            <a:extLst>
              <a:ext uri="{FF2B5EF4-FFF2-40B4-BE49-F238E27FC236}">
                <a16:creationId xmlns:a16="http://schemas.microsoft.com/office/drawing/2014/main" id="{81CED76D-1017-430C-8D79-E80C4594D1AB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059933" y="4495010"/>
            <a:ext cx="508330" cy="386702"/>
            <a:chOff x="1858" y="3941"/>
            <a:chExt cx="326" cy="248"/>
          </a:xfrm>
          <a:solidFill>
            <a:schemeClr val="bg1"/>
          </a:solidFill>
        </p:grpSpPr>
        <p:sp>
          <p:nvSpPr>
            <p:cNvPr id="32" name="Freeform 619">
              <a:extLst>
                <a:ext uri="{FF2B5EF4-FFF2-40B4-BE49-F238E27FC236}">
                  <a16:creationId xmlns:a16="http://schemas.microsoft.com/office/drawing/2014/main" id="{571BFFC5-4CAE-402A-B3D3-CFA758C06D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00" y="4125"/>
              <a:ext cx="64" cy="64"/>
            </a:xfrm>
            <a:custGeom>
              <a:avLst/>
              <a:gdLst>
                <a:gd name="T0" fmla="*/ 327 w 707"/>
                <a:gd name="T1" fmla="*/ 217 h 643"/>
                <a:gd name="T2" fmla="*/ 280 w 707"/>
                <a:gd name="T3" fmla="*/ 238 h 643"/>
                <a:gd name="T4" fmla="*/ 249 w 707"/>
                <a:gd name="T5" fmla="*/ 274 h 643"/>
                <a:gd name="T6" fmla="*/ 236 w 707"/>
                <a:gd name="T7" fmla="*/ 321 h 643"/>
                <a:gd name="T8" fmla="*/ 249 w 707"/>
                <a:gd name="T9" fmla="*/ 368 h 643"/>
                <a:gd name="T10" fmla="*/ 280 w 707"/>
                <a:gd name="T11" fmla="*/ 405 h 643"/>
                <a:gd name="T12" fmla="*/ 327 w 707"/>
                <a:gd name="T13" fmla="*/ 425 h 643"/>
                <a:gd name="T14" fmla="*/ 381 w 707"/>
                <a:gd name="T15" fmla="*/ 425 h 643"/>
                <a:gd name="T16" fmla="*/ 428 w 707"/>
                <a:gd name="T17" fmla="*/ 405 h 643"/>
                <a:gd name="T18" fmla="*/ 460 w 707"/>
                <a:gd name="T19" fmla="*/ 368 h 643"/>
                <a:gd name="T20" fmla="*/ 472 w 707"/>
                <a:gd name="T21" fmla="*/ 321 h 643"/>
                <a:gd name="T22" fmla="*/ 460 w 707"/>
                <a:gd name="T23" fmla="*/ 274 h 643"/>
                <a:gd name="T24" fmla="*/ 428 w 707"/>
                <a:gd name="T25" fmla="*/ 238 h 643"/>
                <a:gd name="T26" fmla="*/ 381 w 707"/>
                <a:gd name="T27" fmla="*/ 217 h 643"/>
                <a:gd name="T28" fmla="*/ 354 w 707"/>
                <a:gd name="T29" fmla="*/ 0 h 643"/>
                <a:gd name="T30" fmla="*/ 448 w 707"/>
                <a:gd name="T31" fmla="*/ 11 h 643"/>
                <a:gd name="T32" fmla="*/ 532 w 707"/>
                <a:gd name="T33" fmla="*/ 44 h 643"/>
                <a:gd name="T34" fmla="*/ 604 w 707"/>
                <a:gd name="T35" fmla="*/ 94 h 643"/>
                <a:gd name="T36" fmla="*/ 659 w 707"/>
                <a:gd name="T37" fmla="*/ 159 h 643"/>
                <a:gd name="T38" fmla="*/ 695 w 707"/>
                <a:gd name="T39" fmla="*/ 236 h 643"/>
                <a:gd name="T40" fmla="*/ 707 w 707"/>
                <a:gd name="T41" fmla="*/ 321 h 643"/>
                <a:gd name="T42" fmla="*/ 695 w 707"/>
                <a:gd name="T43" fmla="*/ 407 h 643"/>
                <a:gd name="T44" fmla="*/ 659 w 707"/>
                <a:gd name="T45" fmla="*/ 484 h 643"/>
                <a:gd name="T46" fmla="*/ 604 w 707"/>
                <a:gd name="T47" fmla="*/ 549 h 643"/>
                <a:gd name="T48" fmla="*/ 532 w 707"/>
                <a:gd name="T49" fmla="*/ 600 h 643"/>
                <a:gd name="T50" fmla="*/ 448 w 707"/>
                <a:gd name="T51" fmla="*/ 632 h 643"/>
                <a:gd name="T52" fmla="*/ 354 w 707"/>
                <a:gd name="T53" fmla="*/ 643 h 643"/>
                <a:gd name="T54" fmla="*/ 260 w 707"/>
                <a:gd name="T55" fmla="*/ 632 h 643"/>
                <a:gd name="T56" fmla="*/ 175 w 707"/>
                <a:gd name="T57" fmla="*/ 600 h 643"/>
                <a:gd name="T58" fmla="*/ 103 w 707"/>
                <a:gd name="T59" fmla="*/ 549 h 643"/>
                <a:gd name="T60" fmla="*/ 48 w 707"/>
                <a:gd name="T61" fmla="*/ 484 h 643"/>
                <a:gd name="T62" fmla="*/ 13 w 707"/>
                <a:gd name="T63" fmla="*/ 407 h 643"/>
                <a:gd name="T64" fmla="*/ 0 w 707"/>
                <a:gd name="T65" fmla="*/ 321 h 643"/>
                <a:gd name="T66" fmla="*/ 13 w 707"/>
                <a:gd name="T67" fmla="*/ 236 h 643"/>
                <a:gd name="T68" fmla="*/ 48 w 707"/>
                <a:gd name="T69" fmla="*/ 159 h 643"/>
                <a:gd name="T70" fmla="*/ 103 w 707"/>
                <a:gd name="T71" fmla="*/ 94 h 643"/>
                <a:gd name="T72" fmla="*/ 175 w 707"/>
                <a:gd name="T73" fmla="*/ 44 h 643"/>
                <a:gd name="T74" fmla="*/ 260 w 707"/>
                <a:gd name="T75" fmla="*/ 11 h 643"/>
                <a:gd name="T76" fmla="*/ 354 w 707"/>
                <a:gd name="T77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07" h="643">
                  <a:moveTo>
                    <a:pt x="354" y="214"/>
                  </a:moveTo>
                  <a:lnTo>
                    <a:pt x="327" y="217"/>
                  </a:lnTo>
                  <a:lnTo>
                    <a:pt x="302" y="225"/>
                  </a:lnTo>
                  <a:lnTo>
                    <a:pt x="280" y="238"/>
                  </a:lnTo>
                  <a:lnTo>
                    <a:pt x="262" y="254"/>
                  </a:lnTo>
                  <a:lnTo>
                    <a:pt x="249" y="274"/>
                  </a:lnTo>
                  <a:lnTo>
                    <a:pt x="240" y="297"/>
                  </a:lnTo>
                  <a:lnTo>
                    <a:pt x="236" y="321"/>
                  </a:lnTo>
                  <a:lnTo>
                    <a:pt x="240" y="346"/>
                  </a:lnTo>
                  <a:lnTo>
                    <a:pt x="249" y="368"/>
                  </a:lnTo>
                  <a:lnTo>
                    <a:pt x="262" y="388"/>
                  </a:lnTo>
                  <a:lnTo>
                    <a:pt x="280" y="405"/>
                  </a:lnTo>
                  <a:lnTo>
                    <a:pt x="302" y="417"/>
                  </a:lnTo>
                  <a:lnTo>
                    <a:pt x="327" y="425"/>
                  </a:lnTo>
                  <a:lnTo>
                    <a:pt x="354" y="428"/>
                  </a:lnTo>
                  <a:lnTo>
                    <a:pt x="381" y="425"/>
                  </a:lnTo>
                  <a:lnTo>
                    <a:pt x="406" y="417"/>
                  </a:lnTo>
                  <a:lnTo>
                    <a:pt x="428" y="405"/>
                  </a:lnTo>
                  <a:lnTo>
                    <a:pt x="445" y="388"/>
                  </a:lnTo>
                  <a:lnTo>
                    <a:pt x="460" y="368"/>
                  </a:lnTo>
                  <a:lnTo>
                    <a:pt x="469" y="346"/>
                  </a:lnTo>
                  <a:lnTo>
                    <a:pt x="472" y="321"/>
                  </a:lnTo>
                  <a:lnTo>
                    <a:pt x="469" y="297"/>
                  </a:lnTo>
                  <a:lnTo>
                    <a:pt x="460" y="274"/>
                  </a:lnTo>
                  <a:lnTo>
                    <a:pt x="445" y="254"/>
                  </a:lnTo>
                  <a:lnTo>
                    <a:pt x="428" y="238"/>
                  </a:lnTo>
                  <a:lnTo>
                    <a:pt x="406" y="225"/>
                  </a:lnTo>
                  <a:lnTo>
                    <a:pt x="381" y="217"/>
                  </a:lnTo>
                  <a:lnTo>
                    <a:pt x="354" y="214"/>
                  </a:lnTo>
                  <a:close/>
                  <a:moveTo>
                    <a:pt x="354" y="0"/>
                  </a:moveTo>
                  <a:lnTo>
                    <a:pt x="401" y="3"/>
                  </a:lnTo>
                  <a:lnTo>
                    <a:pt x="448" y="11"/>
                  </a:lnTo>
                  <a:lnTo>
                    <a:pt x="492" y="25"/>
                  </a:lnTo>
                  <a:lnTo>
                    <a:pt x="532" y="44"/>
                  </a:lnTo>
                  <a:lnTo>
                    <a:pt x="570" y="67"/>
                  </a:lnTo>
                  <a:lnTo>
                    <a:pt x="604" y="94"/>
                  </a:lnTo>
                  <a:lnTo>
                    <a:pt x="634" y="125"/>
                  </a:lnTo>
                  <a:lnTo>
                    <a:pt x="659" y="159"/>
                  </a:lnTo>
                  <a:lnTo>
                    <a:pt x="680" y="196"/>
                  </a:lnTo>
                  <a:lnTo>
                    <a:pt x="695" y="236"/>
                  </a:lnTo>
                  <a:lnTo>
                    <a:pt x="704" y="278"/>
                  </a:lnTo>
                  <a:lnTo>
                    <a:pt x="707" y="321"/>
                  </a:lnTo>
                  <a:lnTo>
                    <a:pt x="704" y="365"/>
                  </a:lnTo>
                  <a:lnTo>
                    <a:pt x="695" y="407"/>
                  </a:lnTo>
                  <a:lnTo>
                    <a:pt x="680" y="446"/>
                  </a:lnTo>
                  <a:lnTo>
                    <a:pt x="659" y="484"/>
                  </a:lnTo>
                  <a:lnTo>
                    <a:pt x="634" y="519"/>
                  </a:lnTo>
                  <a:lnTo>
                    <a:pt x="604" y="549"/>
                  </a:lnTo>
                  <a:lnTo>
                    <a:pt x="570" y="577"/>
                  </a:lnTo>
                  <a:lnTo>
                    <a:pt x="532" y="600"/>
                  </a:lnTo>
                  <a:lnTo>
                    <a:pt x="492" y="618"/>
                  </a:lnTo>
                  <a:lnTo>
                    <a:pt x="448" y="632"/>
                  </a:lnTo>
                  <a:lnTo>
                    <a:pt x="401" y="640"/>
                  </a:lnTo>
                  <a:lnTo>
                    <a:pt x="354" y="643"/>
                  </a:lnTo>
                  <a:lnTo>
                    <a:pt x="306" y="640"/>
                  </a:lnTo>
                  <a:lnTo>
                    <a:pt x="260" y="632"/>
                  </a:lnTo>
                  <a:lnTo>
                    <a:pt x="217" y="618"/>
                  </a:lnTo>
                  <a:lnTo>
                    <a:pt x="175" y="600"/>
                  </a:lnTo>
                  <a:lnTo>
                    <a:pt x="137" y="577"/>
                  </a:lnTo>
                  <a:lnTo>
                    <a:pt x="103" y="549"/>
                  </a:lnTo>
                  <a:lnTo>
                    <a:pt x="74" y="519"/>
                  </a:lnTo>
                  <a:lnTo>
                    <a:pt x="48" y="484"/>
                  </a:lnTo>
                  <a:lnTo>
                    <a:pt x="29" y="446"/>
                  </a:lnTo>
                  <a:lnTo>
                    <a:pt x="13" y="407"/>
                  </a:lnTo>
                  <a:lnTo>
                    <a:pt x="3" y="365"/>
                  </a:lnTo>
                  <a:lnTo>
                    <a:pt x="0" y="321"/>
                  </a:lnTo>
                  <a:lnTo>
                    <a:pt x="3" y="278"/>
                  </a:lnTo>
                  <a:lnTo>
                    <a:pt x="13" y="236"/>
                  </a:lnTo>
                  <a:lnTo>
                    <a:pt x="29" y="196"/>
                  </a:lnTo>
                  <a:lnTo>
                    <a:pt x="48" y="159"/>
                  </a:lnTo>
                  <a:lnTo>
                    <a:pt x="74" y="125"/>
                  </a:lnTo>
                  <a:lnTo>
                    <a:pt x="103" y="94"/>
                  </a:lnTo>
                  <a:lnTo>
                    <a:pt x="137" y="67"/>
                  </a:lnTo>
                  <a:lnTo>
                    <a:pt x="175" y="44"/>
                  </a:lnTo>
                  <a:lnTo>
                    <a:pt x="217" y="25"/>
                  </a:lnTo>
                  <a:lnTo>
                    <a:pt x="260" y="11"/>
                  </a:lnTo>
                  <a:lnTo>
                    <a:pt x="306" y="3"/>
                  </a:lnTo>
                  <a:lnTo>
                    <a:pt x="3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Light" panose="00000400000000000000" pitchFamily="2" charset="0"/>
              </a:endParaRPr>
            </a:p>
          </p:txBody>
        </p:sp>
        <p:sp>
          <p:nvSpPr>
            <p:cNvPr id="33" name="Freeform 620">
              <a:extLst>
                <a:ext uri="{FF2B5EF4-FFF2-40B4-BE49-F238E27FC236}">
                  <a16:creationId xmlns:a16="http://schemas.microsoft.com/office/drawing/2014/main" id="{0A727677-2E94-4C1E-9863-5A55580AE66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80" y="4125"/>
              <a:ext cx="65" cy="64"/>
            </a:xfrm>
            <a:custGeom>
              <a:avLst/>
              <a:gdLst>
                <a:gd name="T0" fmla="*/ 327 w 707"/>
                <a:gd name="T1" fmla="*/ 217 h 643"/>
                <a:gd name="T2" fmla="*/ 280 w 707"/>
                <a:gd name="T3" fmla="*/ 238 h 643"/>
                <a:gd name="T4" fmla="*/ 248 w 707"/>
                <a:gd name="T5" fmla="*/ 274 h 643"/>
                <a:gd name="T6" fmla="*/ 236 w 707"/>
                <a:gd name="T7" fmla="*/ 321 h 643"/>
                <a:gd name="T8" fmla="*/ 248 w 707"/>
                <a:gd name="T9" fmla="*/ 368 h 643"/>
                <a:gd name="T10" fmla="*/ 280 w 707"/>
                <a:gd name="T11" fmla="*/ 405 h 643"/>
                <a:gd name="T12" fmla="*/ 327 w 707"/>
                <a:gd name="T13" fmla="*/ 425 h 643"/>
                <a:gd name="T14" fmla="*/ 381 w 707"/>
                <a:gd name="T15" fmla="*/ 425 h 643"/>
                <a:gd name="T16" fmla="*/ 427 w 707"/>
                <a:gd name="T17" fmla="*/ 405 h 643"/>
                <a:gd name="T18" fmla="*/ 459 w 707"/>
                <a:gd name="T19" fmla="*/ 368 h 643"/>
                <a:gd name="T20" fmla="*/ 471 w 707"/>
                <a:gd name="T21" fmla="*/ 321 h 643"/>
                <a:gd name="T22" fmla="*/ 459 w 707"/>
                <a:gd name="T23" fmla="*/ 274 h 643"/>
                <a:gd name="T24" fmla="*/ 427 w 707"/>
                <a:gd name="T25" fmla="*/ 238 h 643"/>
                <a:gd name="T26" fmla="*/ 381 w 707"/>
                <a:gd name="T27" fmla="*/ 217 h 643"/>
                <a:gd name="T28" fmla="*/ 354 w 707"/>
                <a:gd name="T29" fmla="*/ 0 h 643"/>
                <a:gd name="T30" fmla="*/ 447 w 707"/>
                <a:gd name="T31" fmla="*/ 11 h 643"/>
                <a:gd name="T32" fmla="*/ 532 w 707"/>
                <a:gd name="T33" fmla="*/ 44 h 643"/>
                <a:gd name="T34" fmla="*/ 603 w 707"/>
                <a:gd name="T35" fmla="*/ 94 h 643"/>
                <a:gd name="T36" fmla="*/ 658 w 707"/>
                <a:gd name="T37" fmla="*/ 159 h 643"/>
                <a:gd name="T38" fmla="*/ 695 w 707"/>
                <a:gd name="T39" fmla="*/ 236 h 643"/>
                <a:gd name="T40" fmla="*/ 707 w 707"/>
                <a:gd name="T41" fmla="*/ 321 h 643"/>
                <a:gd name="T42" fmla="*/ 695 w 707"/>
                <a:gd name="T43" fmla="*/ 407 h 643"/>
                <a:gd name="T44" fmla="*/ 658 w 707"/>
                <a:gd name="T45" fmla="*/ 484 h 643"/>
                <a:gd name="T46" fmla="*/ 603 w 707"/>
                <a:gd name="T47" fmla="*/ 549 h 643"/>
                <a:gd name="T48" fmla="*/ 532 w 707"/>
                <a:gd name="T49" fmla="*/ 600 h 643"/>
                <a:gd name="T50" fmla="*/ 447 w 707"/>
                <a:gd name="T51" fmla="*/ 632 h 643"/>
                <a:gd name="T52" fmla="*/ 354 w 707"/>
                <a:gd name="T53" fmla="*/ 643 h 643"/>
                <a:gd name="T54" fmla="*/ 260 w 707"/>
                <a:gd name="T55" fmla="*/ 632 h 643"/>
                <a:gd name="T56" fmla="*/ 175 w 707"/>
                <a:gd name="T57" fmla="*/ 600 h 643"/>
                <a:gd name="T58" fmla="*/ 104 w 707"/>
                <a:gd name="T59" fmla="*/ 549 h 643"/>
                <a:gd name="T60" fmla="*/ 49 w 707"/>
                <a:gd name="T61" fmla="*/ 484 h 643"/>
                <a:gd name="T62" fmla="*/ 13 w 707"/>
                <a:gd name="T63" fmla="*/ 407 h 643"/>
                <a:gd name="T64" fmla="*/ 0 w 707"/>
                <a:gd name="T65" fmla="*/ 321 h 643"/>
                <a:gd name="T66" fmla="*/ 13 w 707"/>
                <a:gd name="T67" fmla="*/ 236 h 643"/>
                <a:gd name="T68" fmla="*/ 49 w 707"/>
                <a:gd name="T69" fmla="*/ 159 h 643"/>
                <a:gd name="T70" fmla="*/ 104 w 707"/>
                <a:gd name="T71" fmla="*/ 94 h 643"/>
                <a:gd name="T72" fmla="*/ 175 w 707"/>
                <a:gd name="T73" fmla="*/ 44 h 643"/>
                <a:gd name="T74" fmla="*/ 260 w 707"/>
                <a:gd name="T75" fmla="*/ 11 h 643"/>
                <a:gd name="T76" fmla="*/ 354 w 707"/>
                <a:gd name="T77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07" h="643">
                  <a:moveTo>
                    <a:pt x="354" y="214"/>
                  </a:moveTo>
                  <a:lnTo>
                    <a:pt x="327" y="217"/>
                  </a:lnTo>
                  <a:lnTo>
                    <a:pt x="302" y="225"/>
                  </a:lnTo>
                  <a:lnTo>
                    <a:pt x="280" y="238"/>
                  </a:lnTo>
                  <a:lnTo>
                    <a:pt x="262" y="254"/>
                  </a:lnTo>
                  <a:lnTo>
                    <a:pt x="248" y="274"/>
                  </a:lnTo>
                  <a:lnTo>
                    <a:pt x="239" y="297"/>
                  </a:lnTo>
                  <a:lnTo>
                    <a:pt x="236" y="321"/>
                  </a:lnTo>
                  <a:lnTo>
                    <a:pt x="239" y="346"/>
                  </a:lnTo>
                  <a:lnTo>
                    <a:pt x="248" y="368"/>
                  </a:lnTo>
                  <a:lnTo>
                    <a:pt x="262" y="388"/>
                  </a:lnTo>
                  <a:lnTo>
                    <a:pt x="280" y="405"/>
                  </a:lnTo>
                  <a:lnTo>
                    <a:pt x="302" y="417"/>
                  </a:lnTo>
                  <a:lnTo>
                    <a:pt x="327" y="425"/>
                  </a:lnTo>
                  <a:lnTo>
                    <a:pt x="354" y="428"/>
                  </a:lnTo>
                  <a:lnTo>
                    <a:pt x="381" y="425"/>
                  </a:lnTo>
                  <a:lnTo>
                    <a:pt x="405" y="417"/>
                  </a:lnTo>
                  <a:lnTo>
                    <a:pt x="427" y="405"/>
                  </a:lnTo>
                  <a:lnTo>
                    <a:pt x="445" y="388"/>
                  </a:lnTo>
                  <a:lnTo>
                    <a:pt x="459" y="368"/>
                  </a:lnTo>
                  <a:lnTo>
                    <a:pt x="468" y="346"/>
                  </a:lnTo>
                  <a:lnTo>
                    <a:pt x="471" y="321"/>
                  </a:lnTo>
                  <a:lnTo>
                    <a:pt x="468" y="297"/>
                  </a:lnTo>
                  <a:lnTo>
                    <a:pt x="459" y="274"/>
                  </a:lnTo>
                  <a:lnTo>
                    <a:pt x="445" y="254"/>
                  </a:lnTo>
                  <a:lnTo>
                    <a:pt x="427" y="238"/>
                  </a:lnTo>
                  <a:lnTo>
                    <a:pt x="405" y="225"/>
                  </a:lnTo>
                  <a:lnTo>
                    <a:pt x="381" y="217"/>
                  </a:lnTo>
                  <a:lnTo>
                    <a:pt x="354" y="214"/>
                  </a:lnTo>
                  <a:close/>
                  <a:moveTo>
                    <a:pt x="354" y="0"/>
                  </a:moveTo>
                  <a:lnTo>
                    <a:pt x="402" y="3"/>
                  </a:lnTo>
                  <a:lnTo>
                    <a:pt x="447" y="11"/>
                  </a:lnTo>
                  <a:lnTo>
                    <a:pt x="491" y="25"/>
                  </a:lnTo>
                  <a:lnTo>
                    <a:pt x="532" y="44"/>
                  </a:lnTo>
                  <a:lnTo>
                    <a:pt x="569" y="67"/>
                  </a:lnTo>
                  <a:lnTo>
                    <a:pt x="603" y="94"/>
                  </a:lnTo>
                  <a:lnTo>
                    <a:pt x="633" y="125"/>
                  </a:lnTo>
                  <a:lnTo>
                    <a:pt x="658" y="159"/>
                  </a:lnTo>
                  <a:lnTo>
                    <a:pt x="679" y="196"/>
                  </a:lnTo>
                  <a:lnTo>
                    <a:pt x="695" y="236"/>
                  </a:lnTo>
                  <a:lnTo>
                    <a:pt x="703" y="278"/>
                  </a:lnTo>
                  <a:lnTo>
                    <a:pt x="707" y="321"/>
                  </a:lnTo>
                  <a:lnTo>
                    <a:pt x="703" y="365"/>
                  </a:lnTo>
                  <a:lnTo>
                    <a:pt x="695" y="407"/>
                  </a:lnTo>
                  <a:lnTo>
                    <a:pt x="679" y="446"/>
                  </a:lnTo>
                  <a:lnTo>
                    <a:pt x="658" y="484"/>
                  </a:lnTo>
                  <a:lnTo>
                    <a:pt x="633" y="519"/>
                  </a:lnTo>
                  <a:lnTo>
                    <a:pt x="603" y="549"/>
                  </a:lnTo>
                  <a:lnTo>
                    <a:pt x="569" y="577"/>
                  </a:lnTo>
                  <a:lnTo>
                    <a:pt x="532" y="600"/>
                  </a:lnTo>
                  <a:lnTo>
                    <a:pt x="491" y="618"/>
                  </a:lnTo>
                  <a:lnTo>
                    <a:pt x="447" y="632"/>
                  </a:lnTo>
                  <a:lnTo>
                    <a:pt x="402" y="640"/>
                  </a:lnTo>
                  <a:lnTo>
                    <a:pt x="354" y="643"/>
                  </a:lnTo>
                  <a:lnTo>
                    <a:pt x="305" y="640"/>
                  </a:lnTo>
                  <a:lnTo>
                    <a:pt x="260" y="632"/>
                  </a:lnTo>
                  <a:lnTo>
                    <a:pt x="216" y="618"/>
                  </a:lnTo>
                  <a:lnTo>
                    <a:pt x="175" y="600"/>
                  </a:lnTo>
                  <a:lnTo>
                    <a:pt x="138" y="577"/>
                  </a:lnTo>
                  <a:lnTo>
                    <a:pt x="104" y="549"/>
                  </a:lnTo>
                  <a:lnTo>
                    <a:pt x="74" y="519"/>
                  </a:lnTo>
                  <a:lnTo>
                    <a:pt x="49" y="484"/>
                  </a:lnTo>
                  <a:lnTo>
                    <a:pt x="28" y="446"/>
                  </a:lnTo>
                  <a:lnTo>
                    <a:pt x="13" y="407"/>
                  </a:lnTo>
                  <a:lnTo>
                    <a:pt x="4" y="365"/>
                  </a:lnTo>
                  <a:lnTo>
                    <a:pt x="0" y="321"/>
                  </a:lnTo>
                  <a:lnTo>
                    <a:pt x="4" y="278"/>
                  </a:lnTo>
                  <a:lnTo>
                    <a:pt x="13" y="236"/>
                  </a:lnTo>
                  <a:lnTo>
                    <a:pt x="28" y="196"/>
                  </a:lnTo>
                  <a:lnTo>
                    <a:pt x="49" y="159"/>
                  </a:lnTo>
                  <a:lnTo>
                    <a:pt x="74" y="125"/>
                  </a:lnTo>
                  <a:lnTo>
                    <a:pt x="104" y="94"/>
                  </a:lnTo>
                  <a:lnTo>
                    <a:pt x="138" y="67"/>
                  </a:lnTo>
                  <a:lnTo>
                    <a:pt x="175" y="44"/>
                  </a:lnTo>
                  <a:lnTo>
                    <a:pt x="216" y="25"/>
                  </a:lnTo>
                  <a:lnTo>
                    <a:pt x="260" y="11"/>
                  </a:lnTo>
                  <a:lnTo>
                    <a:pt x="305" y="3"/>
                  </a:lnTo>
                  <a:lnTo>
                    <a:pt x="3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Light" panose="00000400000000000000" pitchFamily="2" charset="0"/>
              </a:endParaRPr>
            </a:p>
          </p:txBody>
        </p:sp>
        <p:sp>
          <p:nvSpPr>
            <p:cNvPr id="34" name="Freeform 621">
              <a:extLst>
                <a:ext uri="{FF2B5EF4-FFF2-40B4-BE49-F238E27FC236}">
                  <a16:creationId xmlns:a16="http://schemas.microsoft.com/office/drawing/2014/main" id="{F147D08D-ACC0-4D10-A9D2-865F591668F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8" y="3941"/>
              <a:ext cx="326" cy="216"/>
            </a:xfrm>
            <a:custGeom>
              <a:avLst/>
              <a:gdLst>
                <a:gd name="T0" fmla="*/ 3147 w 3590"/>
                <a:gd name="T1" fmla="*/ 976 h 2153"/>
                <a:gd name="T2" fmla="*/ 2840 w 3590"/>
                <a:gd name="T3" fmla="*/ 611 h 2153"/>
                <a:gd name="T4" fmla="*/ 2768 w 3590"/>
                <a:gd name="T5" fmla="*/ 591 h 2153"/>
                <a:gd name="T6" fmla="*/ 2209 w 3590"/>
                <a:gd name="T7" fmla="*/ 0 h 2153"/>
                <a:gd name="T8" fmla="*/ 2261 w 3590"/>
                <a:gd name="T9" fmla="*/ 19 h 2153"/>
                <a:gd name="T10" fmla="*/ 2281 w 3590"/>
                <a:gd name="T11" fmla="*/ 66 h 2153"/>
                <a:gd name="T12" fmla="*/ 2955 w 3590"/>
                <a:gd name="T13" fmla="*/ 343 h 2153"/>
                <a:gd name="T14" fmla="*/ 3018 w 3590"/>
                <a:gd name="T15" fmla="*/ 367 h 2153"/>
                <a:gd name="T16" fmla="*/ 3452 w 3590"/>
                <a:gd name="T17" fmla="*/ 875 h 2153"/>
                <a:gd name="T18" fmla="*/ 3483 w 3590"/>
                <a:gd name="T19" fmla="*/ 931 h 2153"/>
                <a:gd name="T20" fmla="*/ 3496 w 3590"/>
                <a:gd name="T21" fmla="*/ 993 h 2153"/>
                <a:gd name="T22" fmla="*/ 3539 w 3590"/>
                <a:gd name="T23" fmla="*/ 1795 h 2153"/>
                <a:gd name="T24" fmla="*/ 3581 w 3590"/>
                <a:gd name="T25" fmla="*/ 1824 h 2153"/>
                <a:gd name="T26" fmla="*/ 3590 w 3590"/>
                <a:gd name="T27" fmla="*/ 2087 h 2153"/>
                <a:gd name="T28" fmla="*/ 3570 w 3590"/>
                <a:gd name="T29" fmla="*/ 2134 h 2153"/>
                <a:gd name="T30" fmla="*/ 3518 w 3590"/>
                <a:gd name="T31" fmla="*/ 2153 h 2153"/>
                <a:gd name="T32" fmla="*/ 3281 w 3590"/>
                <a:gd name="T33" fmla="*/ 2050 h 2153"/>
                <a:gd name="T34" fmla="*/ 3218 w 3590"/>
                <a:gd name="T35" fmla="*/ 1912 h 2153"/>
                <a:gd name="T36" fmla="*/ 3109 w 3590"/>
                <a:gd name="T37" fmla="*/ 1802 h 2153"/>
                <a:gd name="T38" fmla="*/ 2967 w 3590"/>
                <a:gd name="T39" fmla="*/ 1728 h 2153"/>
                <a:gd name="T40" fmla="*/ 2800 w 3590"/>
                <a:gd name="T41" fmla="*/ 1702 h 2153"/>
                <a:gd name="T42" fmla="*/ 2632 w 3590"/>
                <a:gd name="T43" fmla="*/ 1728 h 2153"/>
                <a:gd name="T44" fmla="*/ 2490 w 3590"/>
                <a:gd name="T45" fmla="*/ 1802 h 2153"/>
                <a:gd name="T46" fmla="*/ 2382 w 3590"/>
                <a:gd name="T47" fmla="*/ 1912 h 2153"/>
                <a:gd name="T48" fmla="*/ 2318 w 3590"/>
                <a:gd name="T49" fmla="*/ 2050 h 2153"/>
                <a:gd name="T50" fmla="*/ 1310 w 3590"/>
                <a:gd name="T51" fmla="*/ 2153 h 2153"/>
                <a:gd name="T52" fmla="*/ 1280 w 3590"/>
                <a:gd name="T53" fmla="*/ 2002 h 2153"/>
                <a:gd name="T54" fmla="*/ 1201 w 3590"/>
                <a:gd name="T55" fmla="*/ 1872 h 2153"/>
                <a:gd name="T56" fmla="*/ 1080 w 3590"/>
                <a:gd name="T57" fmla="*/ 1772 h 2153"/>
                <a:gd name="T58" fmla="*/ 928 w 3590"/>
                <a:gd name="T59" fmla="*/ 1714 h 2153"/>
                <a:gd name="T60" fmla="*/ 757 w 3590"/>
                <a:gd name="T61" fmla="*/ 1705 h 2153"/>
                <a:gd name="T62" fmla="*/ 597 w 3590"/>
                <a:gd name="T63" fmla="*/ 1748 h 2153"/>
                <a:gd name="T64" fmla="*/ 465 w 3590"/>
                <a:gd name="T65" fmla="*/ 1835 h 2153"/>
                <a:gd name="T66" fmla="*/ 370 w 3590"/>
                <a:gd name="T67" fmla="*/ 1955 h 2153"/>
                <a:gd name="T68" fmla="*/ 323 w 3590"/>
                <a:gd name="T69" fmla="*/ 2101 h 2153"/>
                <a:gd name="T70" fmla="*/ 53 w 3590"/>
                <a:gd name="T71" fmla="*/ 2151 h 2153"/>
                <a:gd name="T72" fmla="*/ 10 w 3590"/>
                <a:gd name="T73" fmla="*/ 2120 h 2153"/>
                <a:gd name="T74" fmla="*/ 0 w 3590"/>
                <a:gd name="T75" fmla="*/ 1857 h 2153"/>
                <a:gd name="T76" fmla="*/ 21 w 3590"/>
                <a:gd name="T77" fmla="*/ 1811 h 2153"/>
                <a:gd name="T78" fmla="*/ 70 w 3590"/>
                <a:gd name="T79" fmla="*/ 1792 h 2153"/>
                <a:gd name="T80" fmla="*/ 112 w 3590"/>
                <a:gd name="T81" fmla="*/ 224 h 2153"/>
                <a:gd name="T82" fmla="*/ 155 w 3590"/>
                <a:gd name="T83" fmla="*/ 119 h 2153"/>
                <a:gd name="T84" fmla="*/ 241 w 3590"/>
                <a:gd name="T85" fmla="*/ 42 h 2153"/>
                <a:gd name="T86" fmla="*/ 355 w 3590"/>
                <a:gd name="T87" fmla="*/ 2 h 2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590" h="2153">
                  <a:moveTo>
                    <a:pt x="2465" y="591"/>
                  </a:moveTo>
                  <a:lnTo>
                    <a:pt x="2465" y="976"/>
                  </a:lnTo>
                  <a:lnTo>
                    <a:pt x="3147" y="976"/>
                  </a:lnTo>
                  <a:lnTo>
                    <a:pt x="2878" y="641"/>
                  </a:lnTo>
                  <a:lnTo>
                    <a:pt x="2861" y="625"/>
                  </a:lnTo>
                  <a:lnTo>
                    <a:pt x="2840" y="611"/>
                  </a:lnTo>
                  <a:lnTo>
                    <a:pt x="2816" y="600"/>
                  </a:lnTo>
                  <a:lnTo>
                    <a:pt x="2791" y="593"/>
                  </a:lnTo>
                  <a:lnTo>
                    <a:pt x="2768" y="591"/>
                  </a:lnTo>
                  <a:lnTo>
                    <a:pt x="2465" y="591"/>
                  </a:lnTo>
                  <a:close/>
                  <a:moveTo>
                    <a:pt x="398" y="0"/>
                  </a:moveTo>
                  <a:lnTo>
                    <a:pt x="2209" y="0"/>
                  </a:lnTo>
                  <a:lnTo>
                    <a:pt x="2229" y="2"/>
                  </a:lnTo>
                  <a:lnTo>
                    <a:pt x="2246" y="9"/>
                  </a:lnTo>
                  <a:lnTo>
                    <a:pt x="2261" y="19"/>
                  </a:lnTo>
                  <a:lnTo>
                    <a:pt x="2272" y="32"/>
                  </a:lnTo>
                  <a:lnTo>
                    <a:pt x="2279" y="48"/>
                  </a:lnTo>
                  <a:lnTo>
                    <a:pt x="2281" y="66"/>
                  </a:lnTo>
                  <a:lnTo>
                    <a:pt x="2281" y="342"/>
                  </a:lnTo>
                  <a:lnTo>
                    <a:pt x="2934" y="342"/>
                  </a:lnTo>
                  <a:lnTo>
                    <a:pt x="2955" y="343"/>
                  </a:lnTo>
                  <a:lnTo>
                    <a:pt x="2977" y="349"/>
                  </a:lnTo>
                  <a:lnTo>
                    <a:pt x="2999" y="357"/>
                  </a:lnTo>
                  <a:lnTo>
                    <a:pt x="3018" y="367"/>
                  </a:lnTo>
                  <a:lnTo>
                    <a:pt x="3036" y="380"/>
                  </a:lnTo>
                  <a:lnTo>
                    <a:pt x="3050" y="394"/>
                  </a:lnTo>
                  <a:lnTo>
                    <a:pt x="3452" y="875"/>
                  </a:lnTo>
                  <a:lnTo>
                    <a:pt x="3464" y="891"/>
                  </a:lnTo>
                  <a:lnTo>
                    <a:pt x="3474" y="910"/>
                  </a:lnTo>
                  <a:lnTo>
                    <a:pt x="3483" y="931"/>
                  </a:lnTo>
                  <a:lnTo>
                    <a:pt x="3489" y="952"/>
                  </a:lnTo>
                  <a:lnTo>
                    <a:pt x="3494" y="973"/>
                  </a:lnTo>
                  <a:lnTo>
                    <a:pt x="3496" y="993"/>
                  </a:lnTo>
                  <a:lnTo>
                    <a:pt x="3496" y="1792"/>
                  </a:lnTo>
                  <a:lnTo>
                    <a:pt x="3520" y="1792"/>
                  </a:lnTo>
                  <a:lnTo>
                    <a:pt x="3539" y="1795"/>
                  </a:lnTo>
                  <a:lnTo>
                    <a:pt x="3555" y="1801"/>
                  </a:lnTo>
                  <a:lnTo>
                    <a:pt x="3570" y="1811"/>
                  </a:lnTo>
                  <a:lnTo>
                    <a:pt x="3581" y="1824"/>
                  </a:lnTo>
                  <a:lnTo>
                    <a:pt x="3588" y="1840"/>
                  </a:lnTo>
                  <a:lnTo>
                    <a:pt x="3590" y="1857"/>
                  </a:lnTo>
                  <a:lnTo>
                    <a:pt x="3590" y="2087"/>
                  </a:lnTo>
                  <a:lnTo>
                    <a:pt x="3588" y="2105"/>
                  </a:lnTo>
                  <a:lnTo>
                    <a:pt x="3581" y="2120"/>
                  </a:lnTo>
                  <a:lnTo>
                    <a:pt x="3570" y="2134"/>
                  </a:lnTo>
                  <a:lnTo>
                    <a:pt x="3554" y="2144"/>
                  </a:lnTo>
                  <a:lnTo>
                    <a:pt x="3538" y="2151"/>
                  </a:lnTo>
                  <a:lnTo>
                    <a:pt x="3518" y="2153"/>
                  </a:lnTo>
                  <a:lnTo>
                    <a:pt x="3295" y="2153"/>
                  </a:lnTo>
                  <a:lnTo>
                    <a:pt x="3291" y="2101"/>
                  </a:lnTo>
                  <a:lnTo>
                    <a:pt x="3281" y="2050"/>
                  </a:lnTo>
                  <a:lnTo>
                    <a:pt x="3266" y="2002"/>
                  </a:lnTo>
                  <a:lnTo>
                    <a:pt x="3244" y="1955"/>
                  </a:lnTo>
                  <a:lnTo>
                    <a:pt x="3218" y="1912"/>
                  </a:lnTo>
                  <a:lnTo>
                    <a:pt x="3186" y="1872"/>
                  </a:lnTo>
                  <a:lnTo>
                    <a:pt x="3149" y="1835"/>
                  </a:lnTo>
                  <a:lnTo>
                    <a:pt x="3109" y="1802"/>
                  </a:lnTo>
                  <a:lnTo>
                    <a:pt x="3065" y="1772"/>
                  </a:lnTo>
                  <a:lnTo>
                    <a:pt x="3017" y="1748"/>
                  </a:lnTo>
                  <a:lnTo>
                    <a:pt x="2967" y="1728"/>
                  </a:lnTo>
                  <a:lnTo>
                    <a:pt x="2913" y="1714"/>
                  </a:lnTo>
                  <a:lnTo>
                    <a:pt x="2857" y="1705"/>
                  </a:lnTo>
                  <a:lnTo>
                    <a:pt x="2800" y="1702"/>
                  </a:lnTo>
                  <a:lnTo>
                    <a:pt x="2741" y="1705"/>
                  </a:lnTo>
                  <a:lnTo>
                    <a:pt x="2686" y="1714"/>
                  </a:lnTo>
                  <a:lnTo>
                    <a:pt x="2632" y="1728"/>
                  </a:lnTo>
                  <a:lnTo>
                    <a:pt x="2582" y="1748"/>
                  </a:lnTo>
                  <a:lnTo>
                    <a:pt x="2534" y="1772"/>
                  </a:lnTo>
                  <a:lnTo>
                    <a:pt x="2490" y="1802"/>
                  </a:lnTo>
                  <a:lnTo>
                    <a:pt x="2450" y="1835"/>
                  </a:lnTo>
                  <a:lnTo>
                    <a:pt x="2413" y="1872"/>
                  </a:lnTo>
                  <a:lnTo>
                    <a:pt x="2382" y="1912"/>
                  </a:lnTo>
                  <a:lnTo>
                    <a:pt x="2355" y="1955"/>
                  </a:lnTo>
                  <a:lnTo>
                    <a:pt x="2333" y="2002"/>
                  </a:lnTo>
                  <a:lnTo>
                    <a:pt x="2318" y="2050"/>
                  </a:lnTo>
                  <a:lnTo>
                    <a:pt x="2308" y="2101"/>
                  </a:lnTo>
                  <a:lnTo>
                    <a:pt x="2305" y="2153"/>
                  </a:lnTo>
                  <a:lnTo>
                    <a:pt x="1310" y="2153"/>
                  </a:lnTo>
                  <a:lnTo>
                    <a:pt x="1307" y="2101"/>
                  </a:lnTo>
                  <a:lnTo>
                    <a:pt x="1297" y="2050"/>
                  </a:lnTo>
                  <a:lnTo>
                    <a:pt x="1280" y="2002"/>
                  </a:lnTo>
                  <a:lnTo>
                    <a:pt x="1260" y="1955"/>
                  </a:lnTo>
                  <a:lnTo>
                    <a:pt x="1233" y="1912"/>
                  </a:lnTo>
                  <a:lnTo>
                    <a:pt x="1201" y="1872"/>
                  </a:lnTo>
                  <a:lnTo>
                    <a:pt x="1165" y="1835"/>
                  </a:lnTo>
                  <a:lnTo>
                    <a:pt x="1124" y="1802"/>
                  </a:lnTo>
                  <a:lnTo>
                    <a:pt x="1080" y="1772"/>
                  </a:lnTo>
                  <a:lnTo>
                    <a:pt x="1032" y="1748"/>
                  </a:lnTo>
                  <a:lnTo>
                    <a:pt x="981" y="1728"/>
                  </a:lnTo>
                  <a:lnTo>
                    <a:pt x="928" y="1714"/>
                  </a:lnTo>
                  <a:lnTo>
                    <a:pt x="872" y="1705"/>
                  </a:lnTo>
                  <a:lnTo>
                    <a:pt x="815" y="1702"/>
                  </a:lnTo>
                  <a:lnTo>
                    <a:pt x="757" y="1705"/>
                  </a:lnTo>
                  <a:lnTo>
                    <a:pt x="702" y="1714"/>
                  </a:lnTo>
                  <a:lnTo>
                    <a:pt x="648" y="1728"/>
                  </a:lnTo>
                  <a:lnTo>
                    <a:pt x="597" y="1748"/>
                  </a:lnTo>
                  <a:lnTo>
                    <a:pt x="550" y="1772"/>
                  </a:lnTo>
                  <a:lnTo>
                    <a:pt x="505" y="1802"/>
                  </a:lnTo>
                  <a:lnTo>
                    <a:pt x="465" y="1835"/>
                  </a:lnTo>
                  <a:lnTo>
                    <a:pt x="429" y="1872"/>
                  </a:lnTo>
                  <a:lnTo>
                    <a:pt x="397" y="1912"/>
                  </a:lnTo>
                  <a:lnTo>
                    <a:pt x="370" y="1955"/>
                  </a:lnTo>
                  <a:lnTo>
                    <a:pt x="349" y="2002"/>
                  </a:lnTo>
                  <a:lnTo>
                    <a:pt x="332" y="2050"/>
                  </a:lnTo>
                  <a:lnTo>
                    <a:pt x="323" y="2101"/>
                  </a:lnTo>
                  <a:lnTo>
                    <a:pt x="319" y="2153"/>
                  </a:lnTo>
                  <a:lnTo>
                    <a:pt x="73" y="2153"/>
                  </a:lnTo>
                  <a:lnTo>
                    <a:pt x="53" y="2151"/>
                  </a:lnTo>
                  <a:lnTo>
                    <a:pt x="36" y="2144"/>
                  </a:lnTo>
                  <a:lnTo>
                    <a:pt x="21" y="2134"/>
                  </a:lnTo>
                  <a:lnTo>
                    <a:pt x="10" y="2120"/>
                  </a:lnTo>
                  <a:lnTo>
                    <a:pt x="2" y="2105"/>
                  </a:lnTo>
                  <a:lnTo>
                    <a:pt x="0" y="2087"/>
                  </a:lnTo>
                  <a:lnTo>
                    <a:pt x="0" y="1857"/>
                  </a:lnTo>
                  <a:lnTo>
                    <a:pt x="2" y="1840"/>
                  </a:lnTo>
                  <a:lnTo>
                    <a:pt x="10" y="1824"/>
                  </a:lnTo>
                  <a:lnTo>
                    <a:pt x="21" y="1811"/>
                  </a:lnTo>
                  <a:lnTo>
                    <a:pt x="35" y="1801"/>
                  </a:lnTo>
                  <a:lnTo>
                    <a:pt x="52" y="1795"/>
                  </a:lnTo>
                  <a:lnTo>
                    <a:pt x="70" y="1792"/>
                  </a:lnTo>
                  <a:lnTo>
                    <a:pt x="109" y="1792"/>
                  </a:lnTo>
                  <a:lnTo>
                    <a:pt x="109" y="264"/>
                  </a:lnTo>
                  <a:lnTo>
                    <a:pt x="112" y="224"/>
                  </a:lnTo>
                  <a:lnTo>
                    <a:pt x="121" y="187"/>
                  </a:lnTo>
                  <a:lnTo>
                    <a:pt x="135" y="152"/>
                  </a:lnTo>
                  <a:lnTo>
                    <a:pt x="155" y="119"/>
                  </a:lnTo>
                  <a:lnTo>
                    <a:pt x="179" y="90"/>
                  </a:lnTo>
                  <a:lnTo>
                    <a:pt x="208" y="64"/>
                  </a:lnTo>
                  <a:lnTo>
                    <a:pt x="241" y="42"/>
                  </a:lnTo>
                  <a:lnTo>
                    <a:pt x="276" y="24"/>
                  </a:lnTo>
                  <a:lnTo>
                    <a:pt x="315" y="11"/>
                  </a:lnTo>
                  <a:lnTo>
                    <a:pt x="355" y="2"/>
                  </a:lnTo>
                  <a:lnTo>
                    <a:pt x="3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oppins Light" panose="00000400000000000000" pitchFamily="2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36" name="Oval 35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8" name="Group 37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39" name="Right Triangle 38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ight Triangle 39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1" name="Group 40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42" name="Right Triangle 41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ight Triangle 42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45" name="Group 44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46" name="Chevron 45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7" name="Chevron 46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8" name="Chevron 47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9" name="Chevron 48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0" name="Chevron 49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1" name="Chevron 50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2" name="Chevron 51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3" name="Chevron 52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4" name="Chevron 53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5" name="Chevron 54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56" name="Group 55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57" name="Chevron 56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8" name="Chevron 57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9" name="Chevron 58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0" name="Chevron 59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1" name="Chevron 60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5" name="Chevron 64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6" name="Chevron 65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70" name="TextBox 69"/>
          <p:cNvSpPr txBox="1"/>
          <p:nvPr/>
        </p:nvSpPr>
        <p:spPr>
          <a:xfrm>
            <a:off x="2795125" y="855728"/>
            <a:ext cx="6945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ALL OF THE</a:t>
            </a:r>
            <a:r>
              <a:rPr lang="en-US" sz="36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3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INFO GRAPHIC</a:t>
            </a:r>
          </a:p>
        </p:txBody>
      </p:sp>
      <p:sp>
        <p:nvSpPr>
          <p:cNvPr id="71" name="Rectangle: Rounded Corners 7">
            <a:extLst>
              <a:ext uri="{FF2B5EF4-FFF2-40B4-BE49-F238E27FC236}">
                <a16:creationId xmlns:a16="http://schemas.microsoft.com/office/drawing/2014/main" id="{6A279BAC-343A-473B-8F6E-EA2FA3B11418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72" name="Rectangle: Rounded Corners 8">
            <a:extLst>
              <a:ext uri="{FF2B5EF4-FFF2-40B4-BE49-F238E27FC236}">
                <a16:creationId xmlns:a16="http://schemas.microsoft.com/office/drawing/2014/main" id="{E79ECC92-871F-44B2-AE68-7EB10DB05AA6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3" name="Rectangle: Rounded Corners 8">
            <a:extLst>
              <a:ext uri="{FF2B5EF4-FFF2-40B4-BE49-F238E27FC236}">
                <a16:creationId xmlns:a16="http://schemas.microsoft.com/office/drawing/2014/main" id="{8201F95B-CFA0-469B-8667-C76F7790D240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7974575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18558">
            <a:extLst>
              <a:ext uri="{FF2B5EF4-FFF2-40B4-BE49-F238E27FC236}">
                <a16:creationId xmlns:a16="http://schemas.microsoft.com/office/drawing/2014/main" id="{44007B20-2FD8-4AE1-B96F-F0EE6AE07EB0}"/>
              </a:ext>
            </a:extLst>
          </p:cNvPr>
          <p:cNvSpPr/>
          <p:nvPr/>
        </p:nvSpPr>
        <p:spPr>
          <a:xfrm>
            <a:off x="1680182" y="2798714"/>
            <a:ext cx="2634347" cy="21092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0" y="0"/>
                </a:moveTo>
                <a:lnTo>
                  <a:pt x="0" y="5889"/>
                </a:lnTo>
                <a:lnTo>
                  <a:pt x="0" y="15833"/>
                </a:lnTo>
                <a:lnTo>
                  <a:pt x="10744" y="21600"/>
                </a:lnTo>
                <a:lnTo>
                  <a:pt x="21600" y="16146"/>
                </a:lnTo>
                <a:lnTo>
                  <a:pt x="21600" y="5828"/>
                </a:lnTo>
                <a:lnTo>
                  <a:pt x="10810" y="0"/>
                </a:ln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121919" tIns="121919" rIns="121919" bIns="121919" numCol="1" anchor="t">
            <a:noAutofit/>
          </a:bodyPr>
          <a:lstStyle/>
          <a:p>
            <a:pPr lvl="0" algn="ctr" defTabSz="914400">
              <a:defRPr sz="5600">
                <a:latin typeface="Gill Sans"/>
                <a:ea typeface="Gill Sans"/>
                <a:cs typeface="Gill Sans"/>
                <a:sym typeface="Gill Sans"/>
              </a:defRPr>
            </a:pPr>
            <a:endParaRPr sz="4000" dirty="0">
              <a:latin typeface="Poppins Light" panose="000004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" name="Shape 18559">
            <a:extLst>
              <a:ext uri="{FF2B5EF4-FFF2-40B4-BE49-F238E27FC236}">
                <a16:creationId xmlns:a16="http://schemas.microsoft.com/office/drawing/2014/main" id="{3ED613AD-D6BD-4568-B956-C92FD8FF59C5}"/>
              </a:ext>
            </a:extLst>
          </p:cNvPr>
          <p:cNvSpPr/>
          <p:nvPr/>
        </p:nvSpPr>
        <p:spPr>
          <a:xfrm>
            <a:off x="1680042" y="2798619"/>
            <a:ext cx="2634487" cy="11383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44" y="21600"/>
                </a:moveTo>
                <a:lnTo>
                  <a:pt x="21600" y="10800"/>
                </a:lnTo>
                <a:lnTo>
                  <a:pt x="10811" y="0"/>
                </a:lnTo>
                <a:lnTo>
                  <a:pt x="0" y="10916"/>
                </a:lnTo>
                <a:lnTo>
                  <a:pt x="10744" y="21600"/>
                </a:lnTo>
                <a:close/>
              </a:path>
            </a:pathLst>
          </a:custGeom>
          <a:solidFill>
            <a:schemeClr val="accent4">
              <a:lumMod val="50000"/>
              <a:alpha val="80000"/>
            </a:schemeClr>
          </a:solidFill>
          <a:ln w="12700" cap="flat">
            <a:noFill/>
            <a:miter lim="400000"/>
          </a:ln>
          <a:effectLst/>
        </p:spPr>
        <p:txBody>
          <a:bodyPr wrap="square" lIns="121919" tIns="121919" rIns="121919" bIns="121919" numCol="1" anchor="t">
            <a:noAutofit/>
          </a:bodyPr>
          <a:lstStyle/>
          <a:p>
            <a:pPr lvl="0" algn="ctr" defTabSz="914400">
              <a:defRPr sz="5600">
                <a:latin typeface="Gill Sans"/>
                <a:ea typeface="Gill Sans"/>
                <a:cs typeface="Gill Sans"/>
                <a:sym typeface="Gill Sans"/>
              </a:defRPr>
            </a:pPr>
            <a:endParaRPr sz="4000" dirty="0">
              <a:latin typeface="Poppins Light" panose="000004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" name="Shape 18560">
            <a:extLst>
              <a:ext uri="{FF2B5EF4-FFF2-40B4-BE49-F238E27FC236}">
                <a16:creationId xmlns:a16="http://schemas.microsoft.com/office/drawing/2014/main" id="{F92584FD-A143-4E08-BDB5-87057A8270BC}"/>
              </a:ext>
            </a:extLst>
          </p:cNvPr>
          <p:cNvSpPr/>
          <p:nvPr/>
        </p:nvSpPr>
        <p:spPr>
          <a:xfrm>
            <a:off x="3004083" y="3367798"/>
            <a:ext cx="1324041" cy="15401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7983"/>
                </a:lnTo>
                <a:lnTo>
                  <a:pt x="0" y="21600"/>
                </a:lnTo>
                <a:lnTo>
                  <a:pt x="21600" y="14130"/>
                </a:lnTo>
                <a:lnTo>
                  <a:pt x="21600" y="0"/>
                </a:lnTo>
                <a:close/>
              </a:path>
            </a:pathLst>
          </a:custGeom>
          <a:solidFill>
            <a:srgbClr val="212935">
              <a:alpha val="25000"/>
            </a:srgbClr>
          </a:solidFill>
          <a:ln w="12700" cap="flat">
            <a:noFill/>
            <a:miter lim="400000"/>
          </a:ln>
          <a:effectLst/>
        </p:spPr>
        <p:txBody>
          <a:bodyPr wrap="square" lIns="121919" tIns="121919" rIns="121919" bIns="121919" numCol="1" anchor="t">
            <a:noAutofit/>
          </a:bodyPr>
          <a:lstStyle/>
          <a:p>
            <a:pPr lvl="0" algn="ctr" defTabSz="914400">
              <a:defRPr sz="5600">
                <a:latin typeface="Gill Sans"/>
                <a:ea typeface="Gill Sans"/>
                <a:cs typeface="Gill Sans"/>
                <a:sym typeface="Gill Sans"/>
              </a:defRPr>
            </a:pPr>
            <a:endParaRPr sz="4000" dirty="0">
              <a:latin typeface="Poppins Light" panose="000004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0" name="Shape 18558">
            <a:extLst>
              <a:ext uri="{FF2B5EF4-FFF2-40B4-BE49-F238E27FC236}">
                <a16:creationId xmlns:a16="http://schemas.microsoft.com/office/drawing/2014/main" id="{FAC172B4-839E-4AA8-9380-3DEAA3E63CDC}"/>
              </a:ext>
            </a:extLst>
          </p:cNvPr>
          <p:cNvSpPr/>
          <p:nvPr/>
        </p:nvSpPr>
        <p:spPr>
          <a:xfrm>
            <a:off x="4778896" y="2282706"/>
            <a:ext cx="2634347" cy="26252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0" y="0"/>
                </a:moveTo>
                <a:lnTo>
                  <a:pt x="0" y="5889"/>
                </a:lnTo>
                <a:lnTo>
                  <a:pt x="0" y="15833"/>
                </a:lnTo>
                <a:lnTo>
                  <a:pt x="10744" y="21600"/>
                </a:lnTo>
                <a:lnTo>
                  <a:pt x="21600" y="16146"/>
                </a:lnTo>
                <a:lnTo>
                  <a:pt x="21600" y="5828"/>
                </a:lnTo>
                <a:lnTo>
                  <a:pt x="10810" y="0"/>
                </a:ln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121919" tIns="121919" rIns="121919" bIns="121919" numCol="1" anchor="t">
            <a:noAutofit/>
          </a:bodyPr>
          <a:lstStyle/>
          <a:p>
            <a:pPr lvl="0" algn="ctr" defTabSz="914400">
              <a:defRPr sz="5600">
                <a:latin typeface="Gill Sans"/>
                <a:ea typeface="Gill Sans"/>
                <a:cs typeface="Gill Sans"/>
                <a:sym typeface="Gill Sans"/>
              </a:defRPr>
            </a:pPr>
            <a:endParaRPr sz="4000" dirty="0">
              <a:latin typeface="Poppins Light" panose="000004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1" name="Shape 18559">
            <a:extLst>
              <a:ext uri="{FF2B5EF4-FFF2-40B4-BE49-F238E27FC236}">
                <a16:creationId xmlns:a16="http://schemas.microsoft.com/office/drawing/2014/main" id="{199695B0-2227-4F87-A068-7EA065763A69}"/>
              </a:ext>
            </a:extLst>
          </p:cNvPr>
          <p:cNvSpPr/>
          <p:nvPr/>
        </p:nvSpPr>
        <p:spPr>
          <a:xfrm>
            <a:off x="4778756" y="2282588"/>
            <a:ext cx="2634487" cy="141681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44" y="21600"/>
                </a:moveTo>
                <a:lnTo>
                  <a:pt x="21600" y="10800"/>
                </a:lnTo>
                <a:lnTo>
                  <a:pt x="10811" y="0"/>
                </a:lnTo>
                <a:lnTo>
                  <a:pt x="0" y="10916"/>
                </a:lnTo>
                <a:lnTo>
                  <a:pt x="10744" y="2160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80000"/>
            </a:schemeClr>
          </a:solidFill>
          <a:ln w="12700" cap="flat">
            <a:noFill/>
            <a:miter lim="400000"/>
          </a:ln>
          <a:effectLst/>
        </p:spPr>
        <p:txBody>
          <a:bodyPr wrap="square" lIns="121919" tIns="121919" rIns="121919" bIns="121919" numCol="1" anchor="t">
            <a:noAutofit/>
          </a:bodyPr>
          <a:lstStyle/>
          <a:p>
            <a:pPr lvl="0" algn="ctr" defTabSz="914400">
              <a:defRPr sz="5600">
                <a:latin typeface="Gill Sans"/>
                <a:ea typeface="Gill Sans"/>
                <a:cs typeface="Gill Sans"/>
                <a:sym typeface="Gill Sans"/>
              </a:defRPr>
            </a:pPr>
            <a:endParaRPr sz="4000" dirty="0">
              <a:latin typeface="Poppins Light" panose="000004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2" name="Shape 18560">
            <a:extLst>
              <a:ext uri="{FF2B5EF4-FFF2-40B4-BE49-F238E27FC236}">
                <a16:creationId xmlns:a16="http://schemas.microsoft.com/office/drawing/2014/main" id="{35183E52-ACC7-4E15-B4C7-3AB7DA65FE2C}"/>
              </a:ext>
            </a:extLst>
          </p:cNvPr>
          <p:cNvSpPr/>
          <p:nvPr/>
        </p:nvSpPr>
        <p:spPr>
          <a:xfrm>
            <a:off x="6089202" y="2990998"/>
            <a:ext cx="1324041" cy="19168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7983"/>
                </a:lnTo>
                <a:lnTo>
                  <a:pt x="0" y="21600"/>
                </a:lnTo>
                <a:lnTo>
                  <a:pt x="21600" y="14130"/>
                </a:lnTo>
                <a:lnTo>
                  <a:pt x="21600" y="0"/>
                </a:lnTo>
                <a:close/>
              </a:path>
            </a:pathLst>
          </a:custGeom>
          <a:solidFill>
            <a:srgbClr val="212935">
              <a:alpha val="25000"/>
            </a:srgbClr>
          </a:solidFill>
          <a:ln w="12700" cap="flat">
            <a:noFill/>
            <a:miter lim="400000"/>
          </a:ln>
          <a:effectLst/>
        </p:spPr>
        <p:txBody>
          <a:bodyPr wrap="square" lIns="121919" tIns="121919" rIns="121919" bIns="121919" numCol="1" anchor="t">
            <a:noAutofit/>
          </a:bodyPr>
          <a:lstStyle/>
          <a:p>
            <a:pPr lvl="0" algn="ctr" defTabSz="914400">
              <a:defRPr sz="5600">
                <a:latin typeface="Gill Sans"/>
                <a:ea typeface="Gill Sans"/>
                <a:cs typeface="Gill Sans"/>
                <a:sym typeface="Gill Sans"/>
              </a:defRPr>
            </a:pPr>
            <a:endParaRPr sz="4000" dirty="0">
              <a:latin typeface="Poppins Light" panose="00000400000000000000" pitchFamily="2" charset="0"/>
              <a:cs typeface="Poppins" panose="00000500000000000000" pitchFamily="2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588646A-2433-41E0-BC0F-B8DC63AB59C0}"/>
              </a:ext>
            </a:extLst>
          </p:cNvPr>
          <p:cNvGrpSpPr/>
          <p:nvPr/>
        </p:nvGrpSpPr>
        <p:grpSpPr>
          <a:xfrm>
            <a:off x="7877470" y="1676400"/>
            <a:ext cx="2634487" cy="3231470"/>
            <a:chOff x="7877470" y="1731818"/>
            <a:chExt cx="2634487" cy="3231470"/>
          </a:xfrm>
          <a:solidFill>
            <a:schemeClr val="accent2"/>
          </a:solidFill>
        </p:grpSpPr>
        <p:sp>
          <p:nvSpPr>
            <p:cNvPr id="14" name="Shape 18558">
              <a:extLst>
                <a:ext uri="{FF2B5EF4-FFF2-40B4-BE49-F238E27FC236}">
                  <a16:creationId xmlns:a16="http://schemas.microsoft.com/office/drawing/2014/main" id="{D513082B-B374-4761-AA1F-DBE627210D2C}"/>
                </a:ext>
              </a:extLst>
            </p:cNvPr>
            <p:cNvSpPr/>
            <p:nvPr/>
          </p:nvSpPr>
          <p:spPr>
            <a:xfrm>
              <a:off x="7877610" y="1731963"/>
              <a:ext cx="2634347" cy="32313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10" y="0"/>
                  </a:moveTo>
                  <a:lnTo>
                    <a:pt x="0" y="5889"/>
                  </a:lnTo>
                  <a:lnTo>
                    <a:pt x="0" y="15833"/>
                  </a:lnTo>
                  <a:lnTo>
                    <a:pt x="10744" y="21600"/>
                  </a:lnTo>
                  <a:lnTo>
                    <a:pt x="21600" y="16146"/>
                  </a:lnTo>
                  <a:lnTo>
                    <a:pt x="21600" y="5828"/>
                  </a:lnTo>
                  <a:lnTo>
                    <a:pt x="1081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lvl="0" algn="ctr" defTabSz="914400">
                <a:defRPr sz="5600">
                  <a:latin typeface="Gill Sans"/>
                  <a:ea typeface="Gill Sans"/>
                  <a:cs typeface="Gill Sans"/>
                  <a:sym typeface="Gill Sans"/>
                </a:defRPr>
              </a:pPr>
              <a:endParaRPr sz="4000" dirty="0">
                <a:latin typeface="Poppins Light" panose="000004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15" name="Shape 18559">
              <a:extLst>
                <a:ext uri="{FF2B5EF4-FFF2-40B4-BE49-F238E27FC236}">
                  <a16:creationId xmlns:a16="http://schemas.microsoft.com/office/drawing/2014/main" id="{39051999-6E9B-4F1D-96E7-CD533D83CAF4}"/>
                </a:ext>
              </a:extLst>
            </p:cNvPr>
            <p:cNvSpPr/>
            <p:nvPr/>
          </p:nvSpPr>
          <p:spPr>
            <a:xfrm>
              <a:off x="7877470" y="1731818"/>
              <a:ext cx="2634487" cy="17439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44" y="21600"/>
                  </a:moveTo>
                  <a:lnTo>
                    <a:pt x="21600" y="10800"/>
                  </a:lnTo>
                  <a:lnTo>
                    <a:pt x="10811" y="0"/>
                  </a:lnTo>
                  <a:lnTo>
                    <a:pt x="0" y="10916"/>
                  </a:lnTo>
                  <a:lnTo>
                    <a:pt x="10744" y="2160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lvl="0" algn="ctr" defTabSz="914400">
                <a:defRPr sz="5600">
                  <a:latin typeface="Gill Sans"/>
                  <a:ea typeface="Gill Sans"/>
                  <a:cs typeface="Gill Sans"/>
                  <a:sym typeface="Gill Sans"/>
                </a:defRPr>
              </a:pPr>
              <a:endParaRPr sz="4000" dirty="0">
                <a:latin typeface="Poppins Light" panose="000004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16" name="Shape 18560">
              <a:extLst>
                <a:ext uri="{FF2B5EF4-FFF2-40B4-BE49-F238E27FC236}">
                  <a16:creationId xmlns:a16="http://schemas.microsoft.com/office/drawing/2014/main" id="{60963473-79C6-4091-BD37-52AE373E226C}"/>
                </a:ext>
              </a:extLst>
            </p:cNvPr>
            <p:cNvSpPr/>
            <p:nvPr/>
          </p:nvSpPr>
          <p:spPr>
            <a:xfrm>
              <a:off x="9187916" y="2603785"/>
              <a:ext cx="1324041" cy="23594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7983"/>
                  </a:lnTo>
                  <a:lnTo>
                    <a:pt x="0" y="21600"/>
                  </a:lnTo>
                  <a:lnTo>
                    <a:pt x="21600" y="1413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121919" tIns="121919" rIns="121919" bIns="121919" numCol="1" anchor="t">
              <a:noAutofit/>
            </a:bodyPr>
            <a:lstStyle/>
            <a:p>
              <a:pPr lvl="0" algn="ctr" defTabSz="914400">
                <a:defRPr sz="5600">
                  <a:latin typeface="Gill Sans"/>
                  <a:ea typeface="Gill Sans"/>
                  <a:cs typeface="Gill Sans"/>
                  <a:sym typeface="Gill Sans"/>
                </a:defRPr>
              </a:pPr>
              <a:endParaRPr sz="4000" dirty="0">
                <a:latin typeface="Poppins Light" panose="00000400000000000000" pitchFamily="2" charset="0"/>
                <a:cs typeface="Poppins" panose="00000500000000000000" pitchFamily="2" charset="0"/>
              </a:endParaRP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58A8BDDA-D84C-4AAE-B75D-1E1A3EE25214}"/>
              </a:ext>
            </a:extLst>
          </p:cNvPr>
          <p:cNvSpPr txBox="1"/>
          <p:nvPr/>
        </p:nvSpPr>
        <p:spPr>
          <a:xfrm>
            <a:off x="2402851" y="3153707"/>
            <a:ext cx="117513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pc="300" dirty="0">
                <a:solidFill>
                  <a:schemeClr val="bg1"/>
                </a:solidFill>
                <a:latin typeface="Poppins Light" panose="00000400000000000000" pitchFamily="2" charset="0"/>
                <a:ea typeface="Open Sans" panose="020B0606030504020204" pitchFamily="34" charset="0"/>
              </a:rPr>
              <a:t>45%</a:t>
            </a:r>
            <a:endParaRPr lang="en-US" spc="300" dirty="0">
              <a:solidFill>
                <a:schemeClr val="bg1"/>
              </a:solidFill>
              <a:latin typeface="Poppins Light" panose="00000400000000000000" pitchFamily="2" charset="0"/>
              <a:ea typeface="Open Sans" panose="020B0606030504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B093744-9966-4488-A2C9-9C3FC784FF26}"/>
              </a:ext>
            </a:extLst>
          </p:cNvPr>
          <p:cNvSpPr txBox="1"/>
          <p:nvPr/>
        </p:nvSpPr>
        <p:spPr>
          <a:xfrm>
            <a:off x="5459616" y="2852440"/>
            <a:ext cx="117513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pc="300" dirty="0">
                <a:solidFill>
                  <a:schemeClr val="bg1"/>
                </a:solidFill>
                <a:latin typeface="Poppins Light" panose="00000400000000000000" pitchFamily="2" charset="0"/>
                <a:ea typeface="Open Sans" panose="020B0606030504020204" pitchFamily="34" charset="0"/>
              </a:rPr>
              <a:t>54%</a:t>
            </a:r>
            <a:endParaRPr lang="en-US" spc="300" dirty="0">
              <a:solidFill>
                <a:schemeClr val="bg1"/>
              </a:solidFill>
              <a:latin typeface="Poppins Light" panose="00000400000000000000" pitchFamily="2" charset="0"/>
              <a:ea typeface="Open Sans" panose="020B0606030504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FF78A83-628B-4521-A7E7-DB377E71E48C}"/>
              </a:ext>
            </a:extLst>
          </p:cNvPr>
          <p:cNvSpPr txBox="1"/>
          <p:nvPr/>
        </p:nvSpPr>
        <p:spPr>
          <a:xfrm>
            <a:off x="8607146" y="2450425"/>
            <a:ext cx="117513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pc="300" dirty="0">
                <a:solidFill>
                  <a:schemeClr val="bg1"/>
                </a:solidFill>
                <a:latin typeface="Poppins Light" panose="00000400000000000000" pitchFamily="2" charset="0"/>
                <a:ea typeface="Open Sans" panose="020B0606030504020204" pitchFamily="34" charset="0"/>
              </a:rPr>
              <a:t>66%</a:t>
            </a:r>
            <a:endParaRPr lang="en-US" spc="300" dirty="0">
              <a:solidFill>
                <a:schemeClr val="bg1"/>
              </a:solidFill>
              <a:latin typeface="Poppins Light" panose="00000400000000000000" pitchFamily="2" charset="0"/>
              <a:ea typeface="Open Sans" panose="020B0606030504020204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EA75369-30FE-41C1-BE50-8720CDD5B9D5}"/>
              </a:ext>
            </a:extLst>
          </p:cNvPr>
          <p:cNvSpPr/>
          <p:nvPr/>
        </p:nvSpPr>
        <p:spPr>
          <a:xfrm>
            <a:off x="1541637" y="5076302"/>
            <a:ext cx="2620472" cy="685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sweet mornings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46856EE-37ED-49EB-AB5F-1C0130FC61FE}"/>
              </a:ext>
            </a:extLst>
          </p:cNvPr>
          <p:cNvSpPr/>
          <p:nvPr/>
        </p:nvSpPr>
        <p:spPr>
          <a:xfrm>
            <a:off x="4785763" y="5169373"/>
            <a:ext cx="2620472" cy="685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sweet mornings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F56DE88-4FC7-4C82-8F91-5EDF7046D3AA}"/>
              </a:ext>
            </a:extLst>
          </p:cNvPr>
          <p:cNvSpPr/>
          <p:nvPr/>
        </p:nvSpPr>
        <p:spPr>
          <a:xfrm>
            <a:off x="8029889" y="5262444"/>
            <a:ext cx="2620472" cy="685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 sweet mornings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26" name="Oval 25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8" name="Group 27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29" name="Right Triangle 28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ight Triangle 29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1" name="Group 30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32" name="Right Triangle 31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ight Triangle 32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35" name="Group 34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36" name="Chevron 35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7" name="Chevron 36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8" name="Chevron 37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9" name="Chevron 38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0" name="Chevron 39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1" name="Chevron 40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2" name="Chevron 41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3" name="Chevron 42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4" name="Chevron 43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5" name="Chevron 44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47" name="Chevron 46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8" name="Chevron 47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9" name="Chevron 48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0" name="Chevron 49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1" name="Chevron 50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2" name="Chevron 51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3" name="Chevron 52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4" name="Chevron 53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5" name="Chevron 54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6" name="Chevron 55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60" name="TextBox 59"/>
          <p:cNvSpPr txBox="1"/>
          <p:nvPr/>
        </p:nvSpPr>
        <p:spPr>
          <a:xfrm>
            <a:off x="2795125" y="855728"/>
            <a:ext cx="6945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ALL OF THE</a:t>
            </a:r>
            <a:r>
              <a:rPr lang="en-US" sz="36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3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INFO GRAPHIC</a:t>
            </a:r>
          </a:p>
        </p:txBody>
      </p:sp>
      <p:sp>
        <p:nvSpPr>
          <p:cNvPr id="61" name="Rectangle: Rounded Corners 7">
            <a:extLst>
              <a:ext uri="{FF2B5EF4-FFF2-40B4-BE49-F238E27FC236}">
                <a16:creationId xmlns:a16="http://schemas.microsoft.com/office/drawing/2014/main" id="{FF299AB3-93F4-41EA-8730-70AA2E33492C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62" name="Rectangle: Rounded Corners 8">
            <a:extLst>
              <a:ext uri="{FF2B5EF4-FFF2-40B4-BE49-F238E27FC236}">
                <a16:creationId xmlns:a16="http://schemas.microsoft.com/office/drawing/2014/main" id="{3E361894-00F0-4A2B-B44A-237921F237CA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3" name="Rectangle: Rounded Corners 8">
            <a:extLst>
              <a:ext uri="{FF2B5EF4-FFF2-40B4-BE49-F238E27FC236}">
                <a16:creationId xmlns:a16="http://schemas.microsoft.com/office/drawing/2014/main" id="{9D391410-EDA1-459F-9C12-5DF338690491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1270294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024"/>
          <p:cNvSpPr/>
          <p:nvPr/>
        </p:nvSpPr>
        <p:spPr>
          <a:xfrm rot="12600000" flipH="1">
            <a:off x="3818120" y="2171403"/>
            <a:ext cx="1886848" cy="22452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135" y="18210"/>
                </a:moveTo>
                <a:cubicBezTo>
                  <a:pt x="14785" y="18210"/>
                  <a:pt x="14785" y="18210"/>
                  <a:pt x="14785" y="18210"/>
                </a:cubicBezTo>
                <a:cubicBezTo>
                  <a:pt x="14785" y="18210"/>
                  <a:pt x="14843" y="18258"/>
                  <a:pt x="14843" y="18258"/>
                </a:cubicBezTo>
                <a:cubicBezTo>
                  <a:pt x="15305" y="18646"/>
                  <a:pt x="15536" y="19130"/>
                  <a:pt x="15536" y="19663"/>
                </a:cubicBezTo>
                <a:cubicBezTo>
                  <a:pt x="15536" y="20196"/>
                  <a:pt x="15305" y="20680"/>
                  <a:pt x="14843" y="21019"/>
                </a:cubicBezTo>
                <a:cubicBezTo>
                  <a:pt x="14381" y="21406"/>
                  <a:pt x="13861" y="21600"/>
                  <a:pt x="13168" y="21600"/>
                </a:cubicBezTo>
                <a:cubicBezTo>
                  <a:pt x="12533" y="21600"/>
                  <a:pt x="12013" y="21406"/>
                  <a:pt x="11551" y="21019"/>
                </a:cubicBezTo>
                <a:cubicBezTo>
                  <a:pt x="11089" y="20680"/>
                  <a:pt x="10858" y="20196"/>
                  <a:pt x="10858" y="19663"/>
                </a:cubicBezTo>
                <a:cubicBezTo>
                  <a:pt x="10858" y="19130"/>
                  <a:pt x="11089" y="18646"/>
                  <a:pt x="11551" y="18258"/>
                </a:cubicBezTo>
                <a:cubicBezTo>
                  <a:pt x="11551" y="18258"/>
                  <a:pt x="11551" y="18210"/>
                  <a:pt x="11551" y="18210"/>
                </a:cubicBezTo>
                <a:cubicBezTo>
                  <a:pt x="9125" y="18210"/>
                  <a:pt x="9125" y="18210"/>
                  <a:pt x="9125" y="18210"/>
                </a:cubicBezTo>
                <a:cubicBezTo>
                  <a:pt x="9125" y="18210"/>
                  <a:pt x="9125" y="18161"/>
                  <a:pt x="9125" y="18113"/>
                </a:cubicBezTo>
                <a:cubicBezTo>
                  <a:pt x="9125" y="16030"/>
                  <a:pt x="8201" y="14190"/>
                  <a:pt x="6411" y="12737"/>
                </a:cubicBezTo>
                <a:cubicBezTo>
                  <a:pt x="4678" y="11236"/>
                  <a:pt x="2483" y="10461"/>
                  <a:pt x="0" y="10461"/>
                </a:cubicBezTo>
                <a:cubicBezTo>
                  <a:pt x="0" y="8282"/>
                  <a:pt x="0" y="8282"/>
                  <a:pt x="0" y="8282"/>
                </a:cubicBezTo>
                <a:cubicBezTo>
                  <a:pt x="58" y="8378"/>
                  <a:pt x="116" y="8427"/>
                  <a:pt x="173" y="8475"/>
                </a:cubicBezTo>
                <a:cubicBezTo>
                  <a:pt x="635" y="8863"/>
                  <a:pt x="1213" y="9057"/>
                  <a:pt x="1848" y="9057"/>
                </a:cubicBezTo>
                <a:cubicBezTo>
                  <a:pt x="2483" y="9057"/>
                  <a:pt x="3061" y="8863"/>
                  <a:pt x="3523" y="8475"/>
                </a:cubicBezTo>
                <a:cubicBezTo>
                  <a:pt x="3985" y="8088"/>
                  <a:pt x="4216" y="7652"/>
                  <a:pt x="4216" y="7071"/>
                </a:cubicBezTo>
                <a:cubicBezTo>
                  <a:pt x="4216" y="6538"/>
                  <a:pt x="3985" y="6102"/>
                  <a:pt x="3523" y="5715"/>
                </a:cubicBezTo>
                <a:cubicBezTo>
                  <a:pt x="3061" y="5327"/>
                  <a:pt x="2483" y="5134"/>
                  <a:pt x="1848" y="5134"/>
                </a:cubicBezTo>
                <a:cubicBezTo>
                  <a:pt x="1213" y="5134"/>
                  <a:pt x="635" y="5327"/>
                  <a:pt x="173" y="5715"/>
                </a:cubicBezTo>
                <a:cubicBezTo>
                  <a:pt x="116" y="5763"/>
                  <a:pt x="58" y="5812"/>
                  <a:pt x="0" y="5909"/>
                </a:cubicBezTo>
                <a:cubicBezTo>
                  <a:pt x="0" y="2954"/>
                  <a:pt x="0" y="2954"/>
                  <a:pt x="0" y="2954"/>
                </a:cubicBezTo>
                <a:cubicBezTo>
                  <a:pt x="58" y="2954"/>
                  <a:pt x="58" y="2954"/>
                  <a:pt x="116" y="2954"/>
                </a:cubicBezTo>
                <a:cubicBezTo>
                  <a:pt x="693" y="2954"/>
                  <a:pt x="1271" y="2954"/>
                  <a:pt x="1848" y="3003"/>
                </a:cubicBezTo>
                <a:cubicBezTo>
                  <a:pt x="3870" y="0"/>
                  <a:pt x="3870" y="0"/>
                  <a:pt x="3870" y="0"/>
                </a:cubicBezTo>
                <a:cubicBezTo>
                  <a:pt x="5025" y="194"/>
                  <a:pt x="6180" y="387"/>
                  <a:pt x="7277" y="726"/>
                </a:cubicBezTo>
                <a:cubicBezTo>
                  <a:pt x="7277" y="4165"/>
                  <a:pt x="7277" y="4165"/>
                  <a:pt x="7277" y="4165"/>
                </a:cubicBezTo>
                <a:cubicBezTo>
                  <a:pt x="8490" y="4601"/>
                  <a:pt x="9645" y="5134"/>
                  <a:pt x="10742" y="5812"/>
                </a:cubicBezTo>
                <a:cubicBezTo>
                  <a:pt x="14207" y="4068"/>
                  <a:pt x="14207" y="4068"/>
                  <a:pt x="14207" y="4068"/>
                </a:cubicBezTo>
                <a:cubicBezTo>
                  <a:pt x="14670" y="4407"/>
                  <a:pt x="15132" y="4746"/>
                  <a:pt x="15594" y="5134"/>
                </a:cubicBezTo>
                <a:cubicBezTo>
                  <a:pt x="15940" y="5473"/>
                  <a:pt x="16287" y="5763"/>
                  <a:pt x="16633" y="6102"/>
                </a:cubicBezTo>
                <a:cubicBezTo>
                  <a:pt x="14554" y="9008"/>
                  <a:pt x="14554" y="9008"/>
                  <a:pt x="14554" y="9008"/>
                </a:cubicBezTo>
                <a:cubicBezTo>
                  <a:pt x="15363" y="9880"/>
                  <a:pt x="16056" y="10848"/>
                  <a:pt x="16633" y="11817"/>
                </a:cubicBezTo>
                <a:cubicBezTo>
                  <a:pt x="20734" y="11817"/>
                  <a:pt x="20734" y="11817"/>
                  <a:pt x="20734" y="11817"/>
                </a:cubicBezTo>
                <a:cubicBezTo>
                  <a:pt x="21080" y="12737"/>
                  <a:pt x="21369" y="13657"/>
                  <a:pt x="21600" y="14578"/>
                </a:cubicBezTo>
                <a:cubicBezTo>
                  <a:pt x="18077" y="16515"/>
                  <a:pt x="18077" y="16515"/>
                  <a:pt x="18077" y="16515"/>
                </a:cubicBezTo>
                <a:cubicBezTo>
                  <a:pt x="18135" y="17048"/>
                  <a:pt x="18135" y="17580"/>
                  <a:pt x="18135" y="18113"/>
                </a:cubicBezTo>
                <a:cubicBezTo>
                  <a:pt x="18135" y="18161"/>
                  <a:pt x="18135" y="18161"/>
                  <a:pt x="18135" y="18210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/>
          <a:p>
            <a:endParaRPr dirty="0">
              <a:latin typeface="Poppins Light" panose="00000400000000000000" pitchFamily="2" charset="0"/>
            </a:endParaRPr>
          </a:p>
        </p:txBody>
      </p:sp>
      <p:sp>
        <p:nvSpPr>
          <p:cNvPr id="26" name="Shape 2030"/>
          <p:cNvSpPr/>
          <p:nvPr/>
        </p:nvSpPr>
        <p:spPr>
          <a:xfrm rot="1800000">
            <a:off x="1871030" y="2020541"/>
            <a:ext cx="2245110" cy="18865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57" y="12384"/>
                </a:moveTo>
                <a:cubicBezTo>
                  <a:pt x="18057" y="12384"/>
                  <a:pt x="18057" y="12384"/>
                  <a:pt x="18057" y="12384"/>
                </a:cubicBezTo>
                <a:cubicBezTo>
                  <a:pt x="15921" y="12384"/>
                  <a:pt x="14125" y="13306"/>
                  <a:pt x="12620" y="15091"/>
                </a:cubicBezTo>
                <a:cubicBezTo>
                  <a:pt x="11116" y="16819"/>
                  <a:pt x="10387" y="19008"/>
                  <a:pt x="10387" y="21485"/>
                </a:cubicBezTo>
                <a:cubicBezTo>
                  <a:pt x="10387" y="21542"/>
                  <a:pt x="10387" y="21600"/>
                  <a:pt x="10387" y="21600"/>
                </a:cubicBezTo>
                <a:cubicBezTo>
                  <a:pt x="7669" y="21600"/>
                  <a:pt x="7669" y="21600"/>
                  <a:pt x="7669" y="21600"/>
                </a:cubicBezTo>
                <a:cubicBezTo>
                  <a:pt x="7815" y="21485"/>
                  <a:pt x="7960" y="21370"/>
                  <a:pt x="8106" y="21197"/>
                </a:cubicBezTo>
                <a:cubicBezTo>
                  <a:pt x="8494" y="20736"/>
                  <a:pt x="8689" y="20218"/>
                  <a:pt x="8689" y="19584"/>
                </a:cubicBezTo>
                <a:cubicBezTo>
                  <a:pt x="8689" y="18893"/>
                  <a:pt x="8494" y="18374"/>
                  <a:pt x="8106" y="17914"/>
                </a:cubicBezTo>
                <a:cubicBezTo>
                  <a:pt x="7718" y="17453"/>
                  <a:pt x="7232" y="17222"/>
                  <a:pt x="6698" y="17222"/>
                </a:cubicBezTo>
                <a:cubicBezTo>
                  <a:pt x="6164" y="17222"/>
                  <a:pt x="5679" y="17453"/>
                  <a:pt x="5291" y="17914"/>
                </a:cubicBezTo>
                <a:cubicBezTo>
                  <a:pt x="4902" y="18374"/>
                  <a:pt x="4708" y="18893"/>
                  <a:pt x="4708" y="19584"/>
                </a:cubicBezTo>
                <a:cubicBezTo>
                  <a:pt x="4708" y="20218"/>
                  <a:pt x="4902" y="20736"/>
                  <a:pt x="5291" y="21197"/>
                </a:cubicBezTo>
                <a:cubicBezTo>
                  <a:pt x="5436" y="21370"/>
                  <a:pt x="5582" y="21485"/>
                  <a:pt x="5728" y="21600"/>
                </a:cubicBezTo>
                <a:cubicBezTo>
                  <a:pt x="2961" y="21600"/>
                  <a:pt x="2961" y="21600"/>
                  <a:pt x="2961" y="21600"/>
                </a:cubicBezTo>
                <a:cubicBezTo>
                  <a:pt x="2961" y="21542"/>
                  <a:pt x="2961" y="21542"/>
                  <a:pt x="2961" y="21485"/>
                </a:cubicBezTo>
                <a:cubicBezTo>
                  <a:pt x="2961" y="21370"/>
                  <a:pt x="2961" y="21254"/>
                  <a:pt x="2961" y="21139"/>
                </a:cubicBezTo>
                <a:cubicBezTo>
                  <a:pt x="2961" y="20678"/>
                  <a:pt x="3009" y="20160"/>
                  <a:pt x="3009" y="19699"/>
                </a:cubicBezTo>
                <a:cubicBezTo>
                  <a:pt x="0" y="17683"/>
                  <a:pt x="0" y="17683"/>
                  <a:pt x="0" y="17683"/>
                </a:cubicBezTo>
                <a:cubicBezTo>
                  <a:pt x="194" y="16416"/>
                  <a:pt x="437" y="15149"/>
                  <a:pt x="825" y="13997"/>
                </a:cubicBezTo>
                <a:cubicBezTo>
                  <a:pt x="4174" y="14227"/>
                  <a:pt x="4174" y="14227"/>
                  <a:pt x="4174" y="14227"/>
                </a:cubicBezTo>
                <a:cubicBezTo>
                  <a:pt x="4611" y="13075"/>
                  <a:pt x="5145" y="12038"/>
                  <a:pt x="5776" y="11002"/>
                </a:cubicBezTo>
                <a:cubicBezTo>
                  <a:pt x="4126" y="7315"/>
                  <a:pt x="4126" y="7315"/>
                  <a:pt x="4126" y="7315"/>
                </a:cubicBezTo>
                <a:cubicBezTo>
                  <a:pt x="4466" y="6912"/>
                  <a:pt x="4805" y="6451"/>
                  <a:pt x="5145" y="6048"/>
                </a:cubicBezTo>
                <a:cubicBezTo>
                  <a:pt x="5485" y="5645"/>
                  <a:pt x="5825" y="5242"/>
                  <a:pt x="6213" y="4838"/>
                </a:cubicBezTo>
                <a:cubicBezTo>
                  <a:pt x="9125" y="6912"/>
                  <a:pt x="9125" y="6912"/>
                  <a:pt x="9125" y="6912"/>
                </a:cubicBezTo>
                <a:cubicBezTo>
                  <a:pt x="9999" y="6163"/>
                  <a:pt x="10873" y="5530"/>
                  <a:pt x="11795" y="5069"/>
                </a:cubicBezTo>
                <a:cubicBezTo>
                  <a:pt x="11795" y="922"/>
                  <a:pt x="11795" y="922"/>
                  <a:pt x="11795" y="922"/>
                </a:cubicBezTo>
                <a:cubicBezTo>
                  <a:pt x="12717" y="518"/>
                  <a:pt x="13737" y="230"/>
                  <a:pt x="14707" y="0"/>
                </a:cubicBezTo>
                <a:cubicBezTo>
                  <a:pt x="16455" y="3571"/>
                  <a:pt x="16455" y="3571"/>
                  <a:pt x="16455" y="3571"/>
                </a:cubicBezTo>
                <a:cubicBezTo>
                  <a:pt x="16989" y="3514"/>
                  <a:pt x="17523" y="3456"/>
                  <a:pt x="18057" y="3456"/>
                </a:cubicBezTo>
                <a:cubicBezTo>
                  <a:pt x="18057" y="6970"/>
                  <a:pt x="18057" y="6970"/>
                  <a:pt x="18057" y="6970"/>
                </a:cubicBezTo>
                <a:cubicBezTo>
                  <a:pt x="18105" y="6854"/>
                  <a:pt x="18154" y="6797"/>
                  <a:pt x="18202" y="6739"/>
                </a:cubicBezTo>
                <a:cubicBezTo>
                  <a:pt x="18591" y="6278"/>
                  <a:pt x="19076" y="6048"/>
                  <a:pt x="19610" y="6048"/>
                </a:cubicBezTo>
                <a:cubicBezTo>
                  <a:pt x="20144" y="6048"/>
                  <a:pt x="20629" y="6278"/>
                  <a:pt x="21018" y="6739"/>
                </a:cubicBezTo>
                <a:cubicBezTo>
                  <a:pt x="21406" y="7200"/>
                  <a:pt x="21600" y="7718"/>
                  <a:pt x="21600" y="8352"/>
                </a:cubicBezTo>
                <a:cubicBezTo>
                  <a:pt x="21600" y="9043"/>
                  <a:pt x="21406" y="9562"/>
                  <a:pt x="21018" y="10022"/>
                </a:cubicBezTo>
                <a:cubicBezTo>
                  <a:pt x="20629" y="10483"/>
                  <a:pt x="20144" y="10714"/>
                  <a:pt x="19610" y="10714"/>
                </a:cubicBezTo>
                <a:cubicBezTo>
                  <a:pt x="19076" y="10714"/>
                  <a:pt x="18591" y="10483"/>
                  <a:pt x="18202" y="10022"/>
                </a:cubicBezTo>
                <a:cubicBezTo>
                  <a:pt x="18154" y="9965"/>
                  <a:pt x="18105" y="9907"/>
                  <a:pt x="18057" y="9792"/>
                </a:cubicBezTo>
                <a:lnTo>
                  <a:pt x="18057" y="12384"/>
                </a:ln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/>
          <a:p>
            <a:endParaRPr dirty="0">
              <a:latin typeface="Poppins Light" panose="00000400000000000000" pitchFamily="2" charset="0"/>
            </a:endParaRPr>
          </a:p>
        </p:txBody>
      </p:sp>
      <p:sp>
        <p:nvSpPr>
          <p:cNvPr id="36" name="Shape 2024">
            <a:extLst>
              <a:ext uri="{FF2B5EF4-FFF2-40B4-BE49-F238E27FC236}">
                <a16:creationId xmlns:a16="http://schemas.microsoft.com/office/drawing/2014/main" id="{9312C3AE-79B2-4C23-AE96-60AB432FDBAB}"/>
              </a:ext>
            </a:extLst>
          </p:cNvPr>
          <p:cNvSpPr/>
          <p:nvPr/>
        </p:nvSpPr>
        <p:spPr>
          <a:xfrm rot="12600000" flipH="1">
            <a:off x="8364326" y="2126464"/>
            <a:ext cx="1886848" cy="22452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135" y="18210"/>
                </a:moveTo>
                <a:cubicBezTo>
                  <a:pt x="14785" y="18210"/>
                  <a:pt x="14785" y="18210"/>
                  <a:pt x="14785" y="18210"/>
                </a:cubicBezTo>
                <a:cubicBezTo>
                  <a:pt x="14785" y="18210"/>
                  <a:pt x="14843" y="18258"/>
                  <a:pt x="14843" y="18258"/>
                </a:cubicBezTo>
                <a:cubicBezTo>
                  <a:pt x="15305" y="18646"/>
                  <a:pt x="15536" y="19130"/>
                  <a:pt x="15536" y="19663"/>
                </a:cubicBezTo>
                <a:cubicBezTo>
                  <a:pt x="15536" y="20196"/>
                  <a:pt x="15305" y="20680"/>
                  <a:pt x="14843" y="21019"/>
                </a:cubicBezTo>
                <a:cubicBezTo>
                  <a:pt x="14381" y="21406"/>
                  <a:pt x="13861" y="21600"/>
                  <a:pt x="13168" y="21600"/>
                </a:cubicBezTo>
                <a:cubicBezTo>
                  <a:pt x="12533" y="21600"/>
                  <a:pt x="12013" y="21406"/>
                  <a:pt x="11551" y="21019"/>
                </a:cubicBezTo>
                <a:cubicBezTo>
                  <a:pt x="11089" y="20680"/>
                  <a:pt x="10858" y="20196"/>
                  <a:pt x="10858" y="19663"/>
                </a:cubicBezTo>
                <a:cubicBezTo>
                  <a:pt x="10858" y="19130"/>
                  <a:pt x="11089" y="18646"/>
                  <a:pt x="11551" y="18258"/>
                </a:cubicBezTo>
                <a:cubicBezTo>
                  <a:pt x="11551" y="18258"/>
                  <a:pt x="11551" y="18210"/>
                  <a:pt x="11551" y="18210"/>
                </a:cubicBezTo>
                <a:cubicBezTo>
                  <a:pt x="9125" y="18210"/>
                  <a:pt x="9125" y="18210"/>
                  <a:pt x="9125" y="18210"/>
                </a:cubicBezTo>
                <a:cubicBezTo>
                  <a:pt x="9125" y="18210"/>
                  <a:pt x="9125" y="18161"/>
                  <a:pt x="9125" y="18113"/>
                </a:cubicBezTo>
                <a:cubicBezTo>
                  <a:pt x="9125" y="16030"/>
                  <a:pt x="8201" y="14190"/>
                  <a:pt x="6411" y="12737"/>
                </a:cubicBezTo>
                <a:cubicBezTo>
                  <a:pt x="4678" y="11236"/>
                  <a:pt x="2483" y="10461"/>
                  <a:pt x="0" y="10461"/>
                </a:cubicBezTo>
                <a:cubicBezTo>
                  <a:pt x="0" y="8282"/>
                  <a:pt x="0" y="8282"/>
                  <a:pt x="0" y="8282"/>
                </a:cubicBezTo>
                <a:cubicBezTo>
                  <a:pt x="58" y="8378"/>
                  <a:pt x="116" y="8427"/>
                  <a:pt x="173" y="8475"/>
                </a:cubicBezTo>
                <a:cubicBezTo>
                  <a:pt x="635" y="8863"/>
                  <a:pt x="1213" y="9057"/>
                  <a:pt x="1848" y="9057"/>
                </a:cubicBezTo>
                <a:cubicBezTo>
                  <a:pt x="2483" y="9057"/>
                  <a:pt x="3061" y="8863"/>
                  <a:pt x="3523" y="8475"/>
                </a:cubicBezTo>
                <a:cubicBezTo>
                  <a:pt x="3985" y="8088"/>
                  <a:pt x="4216" y="7652"/>
                  <a:pt x="4216" y="7071"/>
                </a:cubicBezTo>
                <a:cubicBezTo>
                  <a:pt x="4216" y="6538"/>
                  <a:pt x="3985" y="6102"/>
                  <a:pt x="3523" y="5715"/>
                </a:cubicBezTo>
                <a:cubicBezTo>
                  <a:pt x="3061" y="5327"/>
                  <a:pt x="2483" y="5134"/>
                  <a:pt x="1848" y="5134"/>
                </a:cubicBezTo>
                <a:cubicBezTo>
                  <a:pt x="1213" y="5134"/>
                  <a:pt x="635" y="5327"/>
                  <a:pt x="173" y="5715"/>
                </a:cubicBezTo>
                <a:cubicBezTo>
                  <a:pt x="116" y="5763"/>
                  <a:pt x="58" y="5812"/>
                  <a:pt x="0" y="5909"/>
                </a:cubicBezTo>
                <a:cubicBezTo>
                  <a:pt x="0" y="2954"/>
                  <a:pt x="0" y="2954"/>
                  <a:pt x="0" y="2954"/>
                </a:cubicBezTo>
                <a:cubicBezTo>
                  <a:pt x="58" y="2954"/>
                  <a:pt x="58" y="2954"/>
                  <a:pt x="116" y="2954"/>
                </a:cubicBezTo>
                <a:cubicBezTo>
                  <a:pt x="693" y="2954"/>
                  <a:pt x="1271" y="2954"/>
                  <a:pt x="1848" y="3003"/>
                </a:cubicBezTo>
                <a:cubicBezTo>
                  <a:pt x="3870" y="0"/>
                  <a:pt x="3870" y="0"/>
                  <a:pt x="3870" y="0"/>
                </a:cubicBezTo>
                <a:cubicBezTo>
                  <a:pt x="5025" y="194"/>
                  <a:pt x="6180" y="387"/>
                  <a:pt x="7277" y="726"/>
                </a:cubicBezTo>
                <a:cubicBezTo>
                  <a:pt x="7277" y="4165"/>
                  <a:pt x="7277" y="4165"/>
                  <a:pt x="7277" y="4165"/>
                </a:cubicBezTo>
                <a:cubicBezTo>
                  <a:pt x="8490" y="4601"/>
                  <a:pt x="9645" y="5134"/>
                  <a:pt x="10742" y="5812"/>
                </a:cubicBezTo>
                <a:cubicBezTo>
                  <a:pt x="14207" y="4068"/>
                  <a:pt x="14207" y="4068"/>
                  <a:pt x="14207" y="4068"/>
                </a:cubicBezTo>
                <a:cubicBezTo>
                  <a:pt x="14670" y="4407"/>
                  <a:pt x="15132" y="4746"/>
                  <a:pt x="15594" y="5134"/>
                </a:cubicBezTo>
                <a:cubicBezTo>
                  <a:pt x="15940" y="5473"/>
                  <a:pt x="16287" y="5763"/>
                  <a:pt x="16633" y="6102"/>
                </a:cubicBezTo>
                <a:cubicBezTo>
                  <a:pt x="14554" y="9008"/>
                  <a:pt x="14554" y="9008"/>
                  <a:pt x="14554" y="9008"/>
                </a:cubicBezTo>
                <a:cubicBezTo>
                  <a:pt x="15363" y="9880"/>
                  <a:pt x="16056" y="10848"/>
                  <a:pt x="16633" y="11817"/>
                </a:cubicBezTo>
                <a:cubicBezTo>
                  <a:pt x="20734" y="11817"/>
                  <a:pt x="20734" y="11817"/>
                  <a:pt x="20734" y="11817"/>
                </a:cubicBezTo>
                <a:cubicBezTo>
                  <a:pt x="21080" y="12737"/>
                  <a:pt x="21369" y="13657"/>
                  <a:pt x="21600" y="14578"/>
                </a:cubicBezTo>
                <a:cubicBezTo>
                  <a:pt x="18077" y="16515"/>
                  <a:pt x="18077" y="16515"/>
                  <a:pt x="18077" y="16515"/>
                </a:cubicBezTo>
                <a:cubicBezTo>
                  <a:pt x="18135" y="17048"/>
                  <a:pt x="18135" y="17580"/>
                  <a:pt x="18135" y="18113"/>
                </a:cubicBezTo>
                <a:cubicBezTo>
                  <a:pt x="18135" y="18161"/>
                  <a:pt x="18135" y="18161"/>
                  <a:pt x="18135" y="18210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/>
          <a:p>
            <a:endParaRPr dirty="0">
              <a:latin typeface="Poppins Light" panose="00000400000000000000" pitchFamily="2" charset="0"/>
            </a:endParaRPr>
          </a:p>
        </p:txBody>
      </p:sp>
      <p:sp>
        <p:nvSpPr>
          <p:cNvPr id="37" name="Shape 2030">
            <a:extLst>
              <a:ext uri="{FF2B5EF4-FFF2-40B4-BE49-F238E27FC236}">
                <a16:creationId xmlns:a16="http://schemas.microsoft.com/office/drawing/2014/main" id="{9458D02A-36F0-44AB-962E-B6F4CEE4FD15}"/>
              </a:ext>
            </a:extLst>
          </p:cNvPr>
          <p:cNvSpPr/>
          <p:nvPr/>
        </p:nvSpPr>
        <p:spPr>
          <a:xfrm rot="1800000">
            <a:off x="6417236" y="1975602"/>
            <a:ext cx="2245110" cy="18865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57" y="12384"/>
                </a:moveTo>
                <a:cubicBezTo>
                  <a:pt x="18057" y="12384"/>
                  <a:pt x="18057" y="12384"/>
                  <a:pt x="18057" y="12384"/>
                </a:cubicBezTo>
                <a:cubicBezTo>
                  <a:pt x="15921" y="12384"/>
                  <a:pt x="14125" y="13306"/>
                  <a:pt x="12620" y="15091"/>
                </a:cubicBezTo>
                <a:cubicBezTo>
                  <a:pt x="11116" y="16819"/>
                  <a:pt x="10387" y="19008"/>
                  <a:pt x="10387" y="21485"/>
                </a:cubicBezTo>
                <a:cubicBezTo>
                  <a:pt x="10387" y="21542"/>
                  <a:pt x="10387" y="21600"/>
                  <a:pt x="10387" y="21600"/>
                </a:cubicBezTo>
                <a:cubicBezTo>
                  <a:pt x="7669" y="21600"/>
                  <a:pt x="7669" y="21600"/>
                  <a:pt x="7669" y="21600"/>
                </a:cubicBezTo>
                <a:cubicBezTo>
                  <a:pt x="7815" y="21485"/>
                  <a:pt x="7960" y="21370"/>
                  <a:pt x="8106" y="21197"/>
                </a:cubicBezTo>
                <a:cubicBezTo>
                  <a:pt x="8494" y="20736"/>
                  <a:pt x="8689" y="20218"/>
                  <a:pt x="8689" y="19584"/>
                </a:cubicBezTo>
                <a:cubicBezTo>
                  <a:pt x="8689" y="18893"/>
                  <a:pt x="8494" y="18374"/>
                  <a:pt x="8106" y="17914"/>
                </a:cubicBezTo>
                <a:cubicBezTo>
                  <a:pt x="7718" y="17453"/>
                  <a:pt x="7232" y="17222"/>
                  <a:pt x="6698" y="17222"/>
                </a:cubicBezTo>
                <a:cubicBezTo>
                  <a:pt x="6164" y="17222"/>
                  <a:pt x="5679" y="17453"/>
                  <a:pt x="5291" y="17914"/>
                </a:cubicBezTo>
                <a:cubicBezTo>
                  <a:pt x="4902" y="18374"/>
                  <a:pt x="4708" y="18893"/>
                  <a:pt x="4708" y="19584"/>
                </a:cubicBezTo>
                <a:cubicBezTo>
                  <a:pt x="4708" y="20218"/>
                  <a:pt x="4902" y="20736"/>
                  <a:pt x="5291" y="21197"/>
                </a:cubicBezTo>
                <a:cubicBezTo>
                  <a:pt x="5436" y="21370"/>
                  <a:pt x="5582" y="21485"/>
                  <a:pt x="5728" y="21600"/>
                </a:cubicBezTo>
                <a:cubicBezTo>
                  <a:pt x="2961" y="21600"/>
                  <a:pt x="2961" y="21600"/>
                  <a:pt x="2961" y="21600"/>
                </a:cubicBezTo>
                <a:cubicBezTo>
                  <a:pt x="2961" y="21542"/>
                  <a:pt x="2961" y="21542"/>
                  <a:pt x="2961" y="21485"/>
                </a:cubicBezTo>
                <a:cubicBezTo>
                  <a:pt x="2961" y="21370"/>
                  <a:pt x="2961" y="21254"/>
                  <a:pt x="2961" y="21139"/>
                </a:cubicBezTo>
                <a:cubicBezTo>
                  <a:pt x="2961" y="20678"/>
                  <a:pt x="3009" y="20160"/>
                  <a:pt x="3009" y="19699"/>
                </a:cubicBezTo>
                <a:cubicBezTo>
                  <a:pt x="0" y="17683"/>
                  <a:pt x="0" y="17683"/>
                  <a:pt x="0" y="17683"/>
                </a:cubicBezTo>
                <a:cubicBezTo>
                  <a:pt x="194" y="16416"/>
                  <a:pt x="437" y="15149"/>
                  <a:pt x="825" y="13997"/>
                </a:cubicBezTo>
                <a:cubicBezTo>
                  <a:pt x="4174" y="14227"/>
                  <a:pt x="4174" y="14227"/>
                  <a:pt x="4174" y="14227"/>
                </a:cubicBezTo>
                <a:cubicBezTo>
                  <a:pt x="4611" y="13075"/>
                  <a:pt x="5145" y="12038"/>
                  <a:pt x="5776" y="11002"/>
                </a:cubicBezTo>
                <a:cubicBezTo>
                  <a:pt x="4126" y="7315"/>
                  <a:pt x="4126" y="7315"/>
                  <a:pt x="4126" y="7315"/>
                </a:cubicBezTo>
                <a:cubicBezTo>
                  <a:pt x="4466" y="6912"/>
                  <a:pt x="4805" y="6451"/>
                  <a:pt x="5145" y="6048"/>
                </a:cubicBezTo>
                <a:cubicBezTo>
                  <a:pt x="5485" y="5645"/>
                  <a:pt x="5825" y="5242"/>
                  <a:pt x="6213" y="4838"/>
                </a:cubicBezTo>
                <a:cubicBezTo>
                  <a:pt x="9125" y="6912"/>
                  <a:pt x="9125" y="6912"/>
                  <a:pt x="9125" y="6912"/>
                </a:cubicBezTo>
                <a:cubicBezTo>
                  <a:pt x="9999" y="6163"/>
                  <a:pt x="10873" y="5530"/>
                  <a:pt x="11795" y="5069"/>
                </a:cubicBezTo>
                <a:cubicBezTo>
                  <a:pt x="11795" y="922"/>
                  <a:pt x="11795" y="922"/>
                  <a:pt x="11795" y="922"/>
                </a:cubicBezTo>
                <a:cubicBezTo>
                  <a:pt x="12717" y="518"/>
                  <a:pt x="13737" y="230"/>
                  <a:pt x="14707" y="0"/>
                </a:cubicBezTo>
                <a:cubicBezTo>
                  <a:pt x="16455" y="3571"/>
                  <a:pt x="16455" y="3571"/>
                  <a:pt x="16455" y="3571"/>
                </a:cubicBezTo>
                <a:cubicBezTo>
                  <a:pt x="16989" y="3514"/>
                  <a:pt x="17523" y="3456"/>
                  <a:pt x="18057" y="3456"/>
                </a:cubicBezTo>
                <a:cubicBezTo>
                  <a:pt x="18057" y="6970"/>
                  <a:pt x="18057" y="6970"/>
                  <a:pt x="18057" y="6970"/>
                </a:cubicBezTo>
                <a:cubicBezTo>
                  <a:pt x="18105" y="6854"/>
                  <a:pt x="18154" y="6797"/>
                  <a:pt x="18202" y="6739"/>
                </a:cubicBezTo>
                <a:cubicBezTo>
                  <a:pt x="18591" y="6278"/>
                  <a:pt x="19076" y="6048"/>
                  <a:pt x="19610" y="6048"/>
                </a:cubicBezTo>
                <a:cubicBezTo>
                  <a:pt x="20144" y="6048"/>
                  <a:pt x="20629" y="6278"/>
                  <a:pt x="21018" y="6739"/>
                </a:cubicBezTo>
                <a:cubicBezTo>
                  <a:pt x="21406" y="7200"/>
                  <a:pt x="21600" y="7718"/>
                  <a:pt x="21600" y="8352"/>
                </a:cubicBezTo>
                <a:cubicBezTo>
                  <a:pt x="21600" y="9043"/>
                  <a:pt x="21406" y="9562"/>
                  <a:pt x="21018" y="10022"/>
                </a:cubicBezTo>
                <a:cubicBezTo>
                  <a:pt x="20629" y="10483"/>
                  <a:pt x="20144" y="10714"/>
                  <a:pt x="19610" y="10714"/>
                </a:cubicBezTo>
                <a:cubicBezTo>
                  <a:pt x="19076" y="10714"/>
                  <a:pt x="18591" y="10483"/>
                  <a:pt x="18202" y="10022"/>
                </a:cubicBezTo>
                <a:cubicBezTo>
                  <a:pt x="18154" y="9965"/>
                  <a:pt x="18105" y="9907"/>
                  <a:pt x="18057" y="9792"/>
                </a:cubicBezTo>
                <a:lnTo>
                  <a:pt x="18057" y="12384"/>
                </a:ln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/>
          <a:p>
            <a:endParaRPr dirty="0">
              <a:latin typeface="Poppins Light" panose="00000400000000000000" pitchFamily="2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16E6DC9-F6B4-4C68-B736-D2DAB44635CD}"/>
              </a:ext>
            </a:extLst>
          </p:cNvPr>
          <p:cNvSpPr/>
          <p:nvPr/>
        </p:nvSpPr>
        <p:spPr>
          <a:xfrm>
            <a:off x="1549792" y="4587591"/>
            <a:ext cx="2271825" cy="685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sz="11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1C7007F2-368A-4F7C-BFF1-F3C616DD75BE}"/>
              </a:ext>
            </a:extLst>
          </p:cNvPr>
          <p:cNvSpPr/>
          <p:nvPr/>
        </p:nvSpPr>
        <p:spPr>
          <a:xfrm>
            <a:off x="3912987" y="4555586"/>
            <a:ext cx="2271825" cy="685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sz="11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76681BC6-2A11-47AE-B180-664E800BD71F}"/>
              </a:ext>
            </a:extLst>
          </p:cNvPr>
          <p:cNvSpPr/>
          <p:nvPr/>
        </p:nvSpPr>
        <p:spPr>
          <a:xfrm>
            <a:off x="6276182" y="4547212"/>
            <a:ext cx="2271825" cy="685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sz="11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B4EBCC7A-7B0D-4E8D-96B0-781A056678EC}"/>
              </a:ext>
            </a:extLst>
          </p:cNvPr>
          <p:cNvSpPr/>
          <p:nvPr/>
        </p:nvSpPr>
        <p:spPr>
          <a:xfrm>
            <a:off x="8639377" y="4515207"/>
            <a:ext cx="2271825" cy="685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sz="1100" dirty="0">
                <a:latin typeface="Poppins Light" panose="00000400000000000000" pitchFamily="2" charset="0"/>
                <a:cs typeface="Poppins Light" panose="00000400000000000000" pitchFamily="2" charset="0"/>
              </a:rPr>
              <a:t>A wonderful serenity has taken possession of my entire soul, like these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0C35EDE-2131-4342-B92C-26BFB6814CB1}"/>
              </a:ext>
            </a:extLst>
          </p:cNvPr>
          <p:cNvSpPr txBox="1"/>
          <p:nvPr/>
        </p:nvSpPr>
        <p:spPr>
          <a:xfrm>
            <a:off x="2663262" y="2732970"/>
            <a:ext cx="760143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Poppins Light" panose="00000400000000000000" pitchFamily="2" charset="0"/>
              </a:rPr>
              <a:t>75%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E60BE90-F9B6-4EC0-AC55-FEB72C3A7A67}"/>
              </a:ext>
            </a:extLst>
          </p:cNvPr>
          <p:cNvSpPr txBox="1"/>
          <p:nvPr/>
        </p:nvSpPr>
        <p:spPr>
          <a:xfrm>
            <a:off x="4452806" y="3018233"/>
            <a:ext cx="760143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Poppins Light" panose="00000400000000000000" pitchFamily="2" charset="0"/>
              </a:rPr>
              <a:t>75%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EE0E3AE-DF7F-45E2-8409-7B59CD0E057E}"/>
              </a:ext>
            </a:extLst>
          </p:cNvPr>
          <p:cNvSpPr txBox="1"/>
          <p:nvPr/>
        </p:nvSpPr>
        <p:spPr>
          <a:xfrm>
            <a:off x="7336680" y="2678539"/>
            <a:ext cx="760143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Poppins Light" panose="00000400000000000000" pitchFamily="2" charset="0"/>
              </a:rPr>
              <a:t>75%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72DC741-B50F-49BC-8345-A24F495A2189}"/>
              </a:ext>
            </a:extLst>
          </p:cNvPr>
          <p:cNvSpPr txBox="1"/>
          <p:nvPr/>
        </p:nvSpPr>
        <p:spPr>
          <a:xfrm>
            <a:off x="9126224" y="2963802"/>
            <a:ext cx="760143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Poppins Light" panose="00000400000000000000" pitchFamily="2" charset="0"/>
              </a:rPr>
              <a:t>75%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15" name="Oval 14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" name="Group 16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18" name="Right Triangle 17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ight Triangle 18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21" name="Right Triangle 20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ight Triangle 21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25" name="Group 24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27" name="Chevron 26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28" name="Chevron 27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29" name="Chevron 28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0" name="Chevron 29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1" name="Chevron 30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2" name="Chevron 31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3" name="Chevron 32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4" name="Chevron 33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35" name="Chevron 34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6" name="Chevron 45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48" name="Chevron 47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9" name="Chevron 48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0" name="Chevron 49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1" name="Chevron 50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2" name="Chevron 51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3" name="Chevron 52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4" name="Chevron 53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5" name="Chevron 54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6" name="Chevron 55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7" name="Chevron 56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61" name="TextBox 60"/>
          <p:cNvSpPr txBox="1"/>
          <p:nvPr/>
        </p:nvSpPr>
        <p:spPr>
          <a:xfrm>
            <a:off x="2795125" y="855728"/>
            <a:ext cx="6945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ALL OF THE</a:t>
            </a:r>
            <a:r>
              <a:rPr lang="en-US" sz="36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3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INFO GRAPHIC</a:t>
            </a:r>
          </a:p>
        </p:txBody>
      </p:sp>
      <p:sp>
        <p:nvSpPr>
          <p:cNvPr id="62" name="Rectangle: Rounded Corners 7">
            <a:extLst>
              <a:ext uri="{FF2B5EF4-FFF2-40B4-BE49-F238E27FC236}">
                <a16:creationId xmlns:a16="http://schemas.microsoft.com/office/drawing/2014/main" id="{423C28E8-AD59-4ABE-9B94-C985F60CD151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63" name="Rectangle: Rounded Corners 8">
            <a:extLst>
              <a:ext uri="{FF2B5EF4-FFF2-40B4-BE49-F238E27FC236}">
                <a16:creationId xmlns:a16="http://schemas.microsoft.com/office/drawing/2014/main" id="{4711ED8E-609F-4DB1-9504-FA8972309910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4" name="Rectangle: Rounded Corners 8">
            <a:extLst>
              <a:ext uri="{FF2B5EF4-FFF2-40B4-BE49-F238E27FC236}">
                <a16:creationId xmlns:a16="http://schemas.microsoft.com/office/drawing/2014/main" id="{AF58705D-4818-41B2-842E-BBBC578333BA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416873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 rot="20252303">
            <a:off x="131475" y="91660"/>
            <a:ext cx="280886" cy="280882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 rot="20252303">
            <a:off x="566249" y="-217578"/>
            <a:ext cx="532479" cy="53247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18" name="Right Triangle 17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ight Triangle 18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Group 23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25" name="Right Triangle 24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ight Triangle 25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49" name="Group 48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50" name="Chevron 49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1" name="Chevron 50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2" name="Chevron 51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3" name="Chevron 52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4" name="Chevron 53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5" name="Chevron 54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6" name="Chevron 55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7" name="Chevron 56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8" name="Chevron 57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9" name="Chevron 58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61" name="Chevron 60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5" name="Chevron 64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6" name="Chevron 65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7" name="Chevron 66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8" name="Chevron 67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9" name="Chevron 68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0" name="Chevron 69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46" name="Rectangle 45"/>
          <p:cNvSpPr/>
          <p:nvPr/>
        </p:nvSpPr>
        <p:spPr>
          <a:xfrm>
            <a:off x="1394138" y="1366888"/>
            <a:ext cx="4295461" cy="129234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5590711" y="1366888"/>
            <a:ext cx="98888" cy="129234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1394138" y="2824016"/>
            <a:ext cx="4295461" cy="129234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5590711" y="2824016"/>
            <a:ext cx="98888" cy="129234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/>
          <p:cNvSpPr/>
          <p:nvPr/>
        </p:nvSpPr>
        <p:spPr>
          <a:xfrm>
            <a:off x="1394138" y="4281144"/>
            <a:ext cx="4295461" cy="129234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/>
          <p:cNvSpPr/>
          <p:nvPr/>
        </p:nvSpPr>
        <p:spPr>
          <a:xfrm>
            <a:off x="5590711" y="4281144"/>
            <a:ext cx="98888" cy="129234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TextBox 86"/>
          <p:cNvSpPr txBox="1"/>
          <p:nvPr/>
        </p:nvSpPr>
        <p:spPr>
          <a:xfrm>
            <a:off x="6075518" y="1583039"/>
            <a:ext cx="525288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8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THREE </a:t>
            </a:r>
            <a:r>
              <a:rPr lang="en-US" sz="38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POINT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1791137" y="1585643"/>
            <a:ext cx="7034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01</a:t>
            </a:r>
            <a:endParaRPr lang="en-US" sz="4000" dirty="0">
              <a:solidFill>
                <a:sysClr val="windowText" lastClr="000000"/>
              </a:solidFill>
              <a:latin typeface="Poppins Black" panose="00000A00000000000000" pitchFamily="2" charset="0"/>
              <a:cs typeface="Poppins Black" panose="00000A00000000000000" pitchFamily="2" charset="0"/>
            </a:endParaRP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2652704" y="1911529"/>
            <a:ext cx="25288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</a:t>
            </a:r>
            <a:endParaRPr lang="id-ID" sz="12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2652705" y="1675372"/>
            <a:ext cx="187484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Poppins SemiBold" panose="00000700000000000000" pitchFamily="2" charset="0"/>
                <a:cs typeface="Poppins SemiBold" panose="00000700000000000000" pitchFamily="2" charset="0"/>
              </a:rPr>
              <a:t>GREAT POINTS IN HERE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1809738" y="3017425"/>
            <a:ext cx="8039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02</a:t>
            </a:r>
            <a:endParaRPr lang="en-US" sz="4000" dirty="0">
              <a:solidFill>
                <a:sysClr val="windowText" lastClr="000000"/>
              </a:solidFill>
              <a:latin typeface="Poppins Black" panose="00000A00000000000000" pitchFamily="2" charset="0"/>
              <a:cs typeface="Poppins Black" panose="00000A00000000000000" pitchFamily="2" charset="0"/>
            </a:endParaRP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2671306" y="3343311"/>
            <a:ext cx="25288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</a:t>
            </a:r>
            <a:endParaRPr lang="id-ID" sz="12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2671306" y="3107154"/>
            <a:ext cx="212169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Poppins SemiBold" panose="00000700000000000000" pitchFamily="2" charset="0"/>
                <a:cs typeface="Poppins SemiBold" panose="00000700000000000000" pitchFamily="2" charset="0"/>
              </a:rPr>
              <a:t>ANTOHER NAME IN HERE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1809738" y="4503325"/>
            <a:ext cx="8953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03</a:t>
            </a:r>
            <a:endParaRPr lang="en-US" sz="4000" dirty="0">
              <a:solidFill>
                <a:sysClr val="windowText" lastClr="000000"/>
              </a:solidFill>
              <a:latin typeface="Poppins Black" panose="00000A00000000000000" pitchFamily="2" charset="0"/>
              <a:cs typeface="Poppins Black" panose="00000A00000000000000" pitchFamily="2" charset="0"/>
            </a:endParaRP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2671306" y="4829211"/>
            <a:ext cx="25288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</a:t>
            </a:r>
            <a:endParaRPr lang="id-ID" sz="12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2671306" y="4593054"/>
            <a:ext cx="212169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Poppins SemiBold" panose="00000700000000000000" pitchFamily="2" charset="0"/>
                <a:cs typeface="Poppins SemiBold" panose="00000700000000000000" pitchFamily="2" charset="0"/>
              </a:rPr>
              <a:t>THE NUMBER GREAT</a:t>
            </a:r>
          </a:p>
        </p:txBody>
      </p:sp>
      <p:sp>
        <p:nvSpPr>
          <p:cNvPr id="74" name="Rectangle: Rounded Corners 7">
            <a:extLst>
              <a:ext uri="{FF2B5EF4-FFF2-40B4-BE49-F238E27FC236}">
                <a16:creationId xmlns:a16="http://schemas.microsoft.com/office/drawing/2014/main" id="{55700BE9-16DF-484E-A062-536F6EB22F8C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75" name="Rectangle: Rounded Corners 8">
            <a:extLst>
              <a:ext uri="{FF2B5EF4-FFF2-40B4-BE49-F238E27FC236}">
                <a16:creationId xmlns:a16="http://schemas.microsoft.com/office/drawing/2014/main" id="{032428DD-97FD-47D8-8F94-E419F6162936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6" name="Rectangle: Rounded Corners 8">
            <a:extLst>
              <a:ext uri="{FF2B5EF4-FFF2-40B4-BE49-F238E27FC236}">
                <a16:creationId xmlns:a16="http://schemas.microsoft.com/office/drawing/2014/main" id="{B9ADF221-5C4D-438A-8744-679279EDB069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67C6EF1-A5B5-4B47-8B80-5D44D54B00B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592824612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02FFCD4-9171-4C07-8D46-EABA3D32949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Oval 4"/>
          <p:cNvSpPr/>
          <p:nvPr/>
        </p:nvSpPr>
        <p:spPr>
          <a:xfrm rot="20252303">
            <a:off x="131475" y="91660"/>
            <a:ext cx="280886" cy="280882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 rot="20252303">
            <a:off x="566249" y="-217578"/>
            <a:ext cx="532479" cy="53247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18" name="Right Triangle 17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ight Triangle 18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Group 23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25" name="Right Triangle 24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ight Triangle 25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49" name="Group 48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50" name="Chevron 49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1" name="Chevron 50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2" name="Chevron 51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3" name="Chevron 52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4" name="Chevron 53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5" name="Chevron 54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6" name="Chevron 55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7" name="Chevron 56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8" name="Chevron 57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9" name="Chevron 58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61" name="Chevron 60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5" name="Chevron 64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6" name="Chevron 65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7" name="Chevron 66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8" name="Chevron 67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9" name="Chevron 68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0" name="Chevron 69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7029450" y="3023021"/>
            <a:ext cx="5162550" cy="2836700"/>
            <a:chOff x="7416800" y="3643084"/>
            <a:chExt cx="4775200" cy="1967748"/>
          </a:xfrm>
        </p:grpSpPr>
        <p:sp>
          <p:nvSpPr>
            <p:cNvPr id="74" name="Rectangle 73"/>
            <p:cNvSpPr/>
            <p:nvPr/>
          </p:nvSpPr>
          <p:spPr>
            <a:xfrm>
              <a:off x="7416800" y="3643085"/>
              <a:ext cx="4775200" cy="196774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Rectangle 74"/>
            <p:cNvSpPr/>
            <p:nvPr/>
          </p:nvSpPr>
          <p:spPr>
            <a:xfrm flipH="1">
              <a:off x="7416800" y="3643084"/>
              <a:ext cx="177166" cy="196774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6" name="TextBox 75"/>
          <p:cNvSpPr txBox="1"/>
          <p:nvPr/>
        </p:nvSpPr>
        <p:spPr>
          <a:xfrm>
            <a:off x="7905042" y="3449005"/>
            <a:ext cx="384166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END OF </a:t>
            </a:r>
            <a:r>
              <a:rPr lang="en-US" sz="6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SLIDE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65917BDA-47E5-4FE0-98E1-ED0E55ECB690}"/>
              </a:ext>
            </a:extLst>
          </p:cNvPr>
          <p:cNvSpPr txBox="1"/>
          <p:nvPr/>
        </p:nvSpPr>
        <p:spPr>
          <a:xfrm>
            <a:off x="1460382" y="5367277"/>
            <a:ext cx="5353043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>
                <a:solidFill>
                  <a:schemeClr val="bg1">
                    <a:lumMod val="85000"/>
                  </a:schemeClr>
                </a:solidFill>
                <a:latin typeface="Poppins SemiBold" panose="00000700000000000000" pitchFamily="2" charset="0"/>
                <a:ea typeface="PT Sans" panose="020B0503020203020204" pitchFamily="34" charset="0"/>
                <a:cs typeface="Poppins SemiBold" panose="00000700000000000000" pitchFamily="2" charset="0"/>
              </a:rPr>
              <a:t>Presentation Template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9975969" y="1389331"/>
            <a:ext cx="131777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</a:t>
            </a:r>
            <a:endParaRPr lang="id-ID" sz="12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3" name="Rectangle: Rounded Corners 7">
            <a:extLst>
              <a:ext uri="{FF2B5EF4-FFF2-40B4-BE49-F238E27FC236}">
                <a16:creationId xmlns:a16="http://schemas.microsoft.com/office/drawing/2014/main" id="{84D82581-072F-484F-B964-6DC908EBF35A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44" name="Rectangle: Rounded Corners 8">
            <a:extLst>
              <a:ext uri="{FF2B5EF4-FFF2-40B4-BE49-F238E27FC236}">
                <a16:creationId xmlns:a16="http://schemas.microsoft.com/office/drawing/2014/main" id="{D365A701-EEA5-4311-AFDF-A618C67D1138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5" name="Rectangle: Rounded Corners 8">
            <a:extLst>
              <a:ext uri="{FF2B5EF4-FFF2-40B4-BE49-F238E27FC236}">
                <a16:creationId xmlns:a16="http://schemas.microsoft.com/office/drawing/2014/main" id="{83478272-B0F9-4F6E-8901-2B35E9787366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6197283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 flipV="1">
            <a:off x="1478599" y="3855462"/>
            <a:ext cx="10713401" cy="1383639"/>
            <a:chOff x="7416800" y="3643084"/>
            <a:chExt cx="4775200" cy="1967748"/>
          </a:xfrm>
        </p:grpSpPr>
        <p:sp>
          <p:nvSpPr>
            <p:cNvPr id="75" name="Rectangle 74"/>
            <p:cNvSpPr/>
            <p:nvPr/>
          </p:nvSpPr>
          <p:spPr>
            <a:xfrm>
              <a:off x="7416800" y="3643085"/>
              <a:ext cx="4775200" cy="196774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Rectangle 75"/>
            <p:cNvSpPr/>
            <p:nvPr/>
          </p:nvSpPr>
          <p:spPr>
            <a:xfrm flipH="1">
              <a:off x="7416800" y="3643084"/>
              <a:ext cx="44427" cy="196774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5" name="Oval 4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18" name="Right Triangle 17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ight Triangle 18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Group 23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25" name="Right Triangle 24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ight Triangle 25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49" name="Group 48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50" name="Chevron 49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1" name="Chevron 50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2" name="Chevron 51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3" name="Chevron 52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4" name="Chevron 53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5" name="Chevron 54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6" name="Chevron 55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7" name="Chevron 56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8" name="Chevron 57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9" name="Chevron 58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61" name="Chevron 60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5" name="Chevron 64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6" name="Chevron 65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7" name="Chevron 66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8" name="Chevron 67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9" name="Chevron 68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0" name="Chevron 69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79" name="TextBox 78"/>
          <p:cNvSpPr txBox="1"/>
          <p:nvPr/>
        </p:nvSpPr>
        <p:spPr>
          <a:xfrm>
            <a:off x="1478600" y="1448479"/>
            <a:ext cx="522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ANOTHER</a:t>
            </a:r>
            <a:r>
              <a:rPr lang="en-US" sz="36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3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DIRECTS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478601" y="2417976"/>
            <a:ext cx="41608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A wonderful serenity are has taken possession of my entire soul, like these sweet mornings of spring are has taken possession of my</a:t>
            </a:r>
            <a:endParaRPr lang="id-ID" sz="12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2088907" y="4459046"/>
            <a:ext cx="185247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</a:t>
            </a:r>
            <a:r>
              <a:rPr lang="en-US" sz="1200" dirty="0" err="1">
                <a:latin typeface="Poppins" panose="00000500000000000000" pitchFamily="2" charset="0"/>
                <a:cs typeface="Poppins" panose="00000500000000000000" pitchFamily="2" charset="0"/>
              </a:rPr>
              <a:t>poss</a:t>
            </a:r>
            <a:endParaRPr lang="id-ID" sz="12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2088907" y="4150153"/>
            <a:ext cx="13952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Poppins SemiBold" panose="00000700000000000000" pitchFamily="2" charset="0"/>
                <a:cs typeface="Poppins SemiBold" panose="00000700000000000000" pitchFamily="2" charset="0"/>
              </a:rPr>
              <a:t>MADE FROM THE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4521909" y="4459046"/>
            <a:ext cx="185247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</a:t>
            </a:r>
            <a:r>
              <a:rPr lang="en-US" sz="1200" dirty="0" err="1">
                <a:latin typeface="Poppins" panose="00000500000000000000" pitchFamily="2" charset="0"/>
                <a:cs typeface="Poppins" panose="00000500000000000000" pitchFamily="2" charset="0"/>
              </a:rPr>
              <a:t>poss</a:t>
            </a:r>
            <a:endParaRPr lang="id-ID" sz="12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4521909" y="4150153"/>
            <a:ext cx="13952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Poppins SemiBold" panose="00000700000000000000" pitchFamily="2" charset="0"/>
                <a:cs typeface="Poppins SemiBold" panose="00000700000000000000" pitchFamily="2" charset="0"/>
              </a:rPr>
              <a:t>MADE FROM THE</a:t>
            </a:r>
          </a:p>
        </p:txBody>
      </p:sp>
      <p:sp>
        <p:nvSpPr>
          <p:cNvPr id="47" name="Rectangle: Rounded Corners 7">
            <a:extLst>
              <a:ext uri="{FF2B5EF4-FFF2-40B4-BE49-F238E27FC236}">
                <a16:creationId xmlns:a16="http://schemas.microsoft.com/office/drawing/2014/main" id="{11924370-5017-435E-9FAC-88A583CC00B5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48" name="Rectangle: Rounded Corners 8">
            <a:extLst>
              <a:ext uri="{FF2B5EF4-FFF2-40B4-BE49-F238E27FC236}">
                <a16:creationId xmlns:a16="http://schemas.microsoft.com/office/drawing/2014/main" id="{8F672F60-F675-4D75-8C72-FE16B9449694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1" name="Rectangle: Rounded Corners 8">
            <a:extLst>
              <a:ext uri="{FF2B5EF4-FFF2-40B4-BE49-F238E27FC236}">
                <a16:creationId xmlns:a16="http://schemas.microsoft.com/office/drawing/2014/main" id="{EDE80CA1-E6CD-474A-A1DA-3C63E309A154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3F1F6FE-9E2C-4446-B38A-14364B11740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815012274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extBox 58"/>
          <p:cNvSpPr txBox="1"/>
          <p:nvPr/>
        </p:nvSpPr>
        <p:spPr>
          <a:xfrm>
            <a:off x="8081546" y="4589265"/>
            <a:ext cx="21955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Main Ingredients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8081547" y="4954192"/>
            <a:ext cx="331100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 ion of my entire soul, like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912620" y="4589265"/>
            <a:ext cx="21978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Variant Description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799451" y="4954192"/>
            <a:ext cx="331100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 ion of my entire soul, like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4406638" y="1187172"/>
            <a:ext cx="36749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OUR THREE </a:t>
            </a:r>
            <a:r>
              <a:rPr lang="en-US" sz="3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EXECUTIVES</a:t>
            </a:r>
          </a:p>
        </p:txBody>
      </p:sp>
      <p:grpSp>
        <p:nvGrpSpPr>
          <p:cNvPr id="54" name="Group 53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55" name="Oval 54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7" name="Group 56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58" name="Right Triangle 57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Right Triangle 65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7" name="Group 66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68" name="Right Triangle 67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Right Triangle 68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0" name="TextBox 69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71" name="Group 70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72" name="Chevron 71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3" name="Chevron 72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4" name="Chevron 73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5" name="Chevron 74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6" name="Chevron 75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7" name="Chevron 76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8" name="Chevron 77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9" name="Chevron 78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0" name="Chevron 79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1" name="Chevron 80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82" name="Group 81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83" name="Chevron 82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4" name="Chevron 83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5" name="Chevron 84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6" name="Chevron 85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7" name="Chevron 86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8" name="Chevron 87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9" name="Chevron 88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0" name="Chevron 89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1" name="Chevron 90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2" name="Chevron 91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45" name="Rectangle: Rounded Corners 7">
            <a:extLst>
              <a:ext uri="{FF2B5EF4-FFF2-40B4-BE49-F238E27FC236}">
                <a16:creationId xmlns:a16="http://schemas.microsoft.com/office/drawing/2014/main" id="{7E573551-9048-4E1A-B0A2-F994811B938E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46" name="Rectangle: Rounded Corners 8">
            <a:extLst>
              <a:ext uri="{FF2B5EF4-FFF2-40B4-BE49-F238E27FC236}">
                <a16:creationId xmlns:a16="http://schemas.microsoft.com/office/drawing/2014/main" id="{40AC802C-2298-4C75-8EDE-4836B5AE3B0F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7" name="Rectangle: Rounded Corners 8">
            <a:extLst>
              <a:ext uri="{FF2B5EF4-FFF2-40B4-BE49-F238E27FC236}">
                <a16:creationId xmlns:a16="http://schemas.microsoft.com/office/drawing/2014/main" id="{760474B6-8064-4DE0-AC02-F1FCC45C7DBF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6FDD423-752F-4E9C-A5EE-0FFD8D13B16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1E38DA1-B006-4F15-8DD7-7DC4E09E071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714CFFA-A5AD-4C81-882E-9A138BF8455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135965012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Rectangle 67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024122" y="5150907"/>
            <a:ext cx="188716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050" dirty="0"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serenity has taken </a:t>
            </a:r>
            <a:endParaRPr lang="id-ID" sz="105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024123" y="4843130"/>
            <a:ext cx="17408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DESCRIPTION 001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9238477" y="5150907"/>
            <a:ext cx="188716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050" dirty="0"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possession of my entire soul, like serenity has taken </a:t>
            </a:r>
            <a:endParaRPr lang="id-ID" sz="105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9238478" y="4843130"/>
            <a:ext cx="17408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DESCRIPTION 002</a:t>
            </a:r>
          </a:p>
        </p:txBody>
      </p:sp>
      <p:grpSp>
        <p:nvGrpSpPr>
          <p:cNvPr id="53" name="Group 52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54" name="Oval 53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6" name="Group 55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57" name="Right Triangle 56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Right Triangle 57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0" name="Group 59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61" name="Right Triangle 60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Right Triangle 61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3" name="TextBox 62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72" name="Group 71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73" name="Chevron 72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4" name="Chevron 73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5" name="Chevron 74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6" name="Chevron 75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7" name="Chevron 76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8" name="Chevron 77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9" name="Chevron 78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0" name="Chevron 79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1" name="Chevron 80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2" name="Chevron 81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83" name="Group 82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84" name="Chevron 83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5" name="Chevron 84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6" name="Chevron 85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7" name="Chevron 86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8" name="Chevron 87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89" name="Chevron 88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0" name="Chevron 89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1" name="Chevron 90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2" name="Chevron 91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93" name="Chevron 92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97" name="Rectangle 96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4679439" y="2085876"/>
            <a:ext cx="271700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>
                <a:latin typeface="Poppins" panose="00000500000000000000" pitchFamily="2" charset="0"/>
                <a:cs typeface="Poppins" panose="00000500000000000000" pitchFamily="2" charset="0"/>
              </a:rPr>
              <a:t>A wonderful serenity are has taken possession of my entire soul, like these sweet mornings of spring which I sweet</a:t>
            </a:r>
            <a:endParaRPr lang="id-ID" sz="1200" i="1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3835782" y="1134927"/>
            <a:ext cx="6051168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9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THREE </a:t>
            </a:r>
            <a:r>
              <a:rPr lang="en-US" sz="39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POINT</a:t>
            </a:r>
          </a:p>
        </p:txBody>
      </p:sp>
      <p:sp>
        <p:nvSpPr>
          <p:cNvPr id="47" name="Rectangle: Rounded Corners 7">
            <a:extLst>
              <a:ext uri="{FF2B5EF4-FFF2-40B4-BE49-F238E27FC236}">
                <a16:creationId xmlns:a16="http://schemas.microsoft.com/office/drawing/2014/main" id="{C3C56399-FF49-4FF1-8101-982925E96A0A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48" name="Rectangle: Rounded Corners 8">
            <a:extLst>
              <a:ext uri="{FF2B5EF4-FFF2-40B4-BE49-F238E27FC236}">
                <a16:creationId xmlns:a16="http://schemas.microsoft.com/office/drawing/2014/main" id="{2D4971F8-9E97-4F19-A667-74CA9757AACB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9" name="Rectangle: Rounded Corners 8">
            <a:extLst>
              <a:ext uri="{FF2B5EF4-FFF2-40B4-BE49-F238E27FC236}">
                <a16:creationId xmlns:a16="http://schemas.microsoft.com/office/drawing/2014/main" id="{94163C86-C583-4131-8570-300EEDD4C32A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AA0726D-EEFF-4363-A727-83417537F63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FF6E7D2-324E-462F-8F2D-88EAE60F732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87E0145-AB14-4CA7-8985-F99AAB7A8BA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4FFBE49-4A1E-40F9-AD7A-9AE0C38B2EC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050047418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tangle 52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394930" y="3310988"/>
            <a:ext cx="384207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are has taken possession of my entire soul, like these sweet mornings of spring which I sweet mornings</a:t>
            </a:r>
            <a:endParaRPr lang="id-ID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5917BDA-47E5-4FE0-98E1-ED0E55ECB690}"/>
              </a:ext>
            </a:extLst>
          </p:cNvPr>
          <p:cNvSpPr txBox="1"/>
          <p:nvPr/>
        </p:nvSpPr>
        <p:spPr>
          <a:xfrm>
            <a:off x="1496117" y="4502936"/>
            <a:ext cx="247934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Poppins SemiBold" panose="00000700000000000000" pitchFamily="2" charset="0"/>
                <a:ea typeface="PT Sans" panose="020B0503020203020204" pitchFamily="34" charset="0"/>
                <a:cs typeface="Poppins SemiBold" panose="00000700000000000000" pitchFamily="2" charset="0"/>
              </a:rPr>
              <a:t>Meat Description</a:t>
            </a:r>
          </a:p>
        </p:txBody>
      </p:sp>
      <p:grpSp>
        <p:nvGrpSpPr>
          <p:cNvPr id="33" name="Group 32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34" name="Oval 33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6" name="Group 35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37" name="Right Triangle 36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ight Triangle 37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9" name="Group 38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40" name="Right Triangle 39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ight Triangle 40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43" name="Group 42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44" name="Chevron 43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5" name="Chevron 44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6" name="Chevron 45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7" name="Chevron 46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8" name="Chevron 47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9" name="Chevron 48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2" name="Chevron 51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5" name="Chevron 54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6" name="Chevron 55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7" name="Chevron 56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59" name="Chevron 58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0" name="Chevron 59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1" name="Chevron 60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5" name="Chevron 64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6" name="Chevron 65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7" name="Chevron 66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8" name="Chevron 67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72" name="TextBox 71"/>
          <p:cNvSpPr txBox="1"/>
          <p:nvPr/>
        </p:nvSpPr>
        <p:spPr>
          <a:xfrm>
            <a:off x="1394930" y="2181679"/>
            <a:ext cx="43107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THREE</a:t>
            </a:r>
            <a:r>
              <a:rPr lang="en-US" sz="40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40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POINT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6034726" y="4982132"/>
            <a:ext cx="204634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wonderful serenity has taken possess ion of my entire soul, like</a:t>
            </a:r>
            <a:endParaRPr lang="id-ID" sz="11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0" name="Rectangle: Rounded Corners 7">
            <a:extLst>
              <a:ext uri="{FF2B5EF4-FFF2-40B4-BE49-F238E27FC236}">
                <a16:creationId xmlns:a16="http://schemas.microsoft.com/office/drawing/2014/main" id="{DFA913BF-81B8-4A00-8FA8-F32870C79024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51" name="Rectangle: Rounded Corners 8">
            <a:extLst>
              <a:ext uri="{FF2B5EF4-FFF2-40B4-BE49-F238E27FC236}">
                <a16:creationId xmlns:a16="http://schemas.microsoft.com/office/drawing/2014/main" id="{451514EA-CAA8-4F64-A0CC-5F7F07A1F28D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4" name="Rectangle: Rounded Corners 8">
            <a:extLst>
              <a:ext uri="{FF2B5EF4-FFF2-40B4-BE49-F238E27FC236}">
                <a16:creationId xmlns:a16="http://schemas.microsoft.com/office/drawing/2014/main" id="{BF4C1EBC-F4A9-4055-A80D-C81A582AF448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E07AD93-809F-454A-B437-F6726933B8C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0497E71-41F8-421F-BC97-B6F173BAE8C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013512151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6977A74-D320-4EA6-B017-1601C212CFD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C2DA0D3-8EE0-45EB-B8DE-AB2A5CDE637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49A25E9-B893-46E9-BDA3-507E20B4392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22" name="Rounded Rectangle 121"/>
          <p:cNvSpPr/>
          <p:nvPr/>
        </p:nvSpPr>
        <p:spPr>
          <a:xfrm>
            <a:off x="1670898" y="4440553"/>
            <a:ext cx="1811031" cy="41938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latin typeface="Poppins" panose="00000500000000000000" pitchFamily="2" charset="0"/>
            </a:endParaRP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E4DC94FF-71D6-4D7C-9119-6E7940F1D173}"/>
              </a:ext>
            </a:extLst>
          </p:cNvPr>
          <p:cNvSpPr/>
          <p:nvPr/>
        </p:nvSpPr>
        <p:spPr>
          <a:xfrm>
            <a:off x="1885885" y="4440553"/>
            <a:ext cx="1369567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  <a:latin typeface="Poppins SemiBold" panose="00000700000000000000" pitchFamily="50" charset="0"/>
                <a:cs typeface="Poppins SemiBold" panose="00000700000000000000" pitchFamily="50" charset="0"/>
              </a:rPr>
              <a:t>First Picture</a:t>
            </a:r>
          </a:p>
        </p:txBody>
      </p:sp>
      <p:sp>
        <p:nvSpPr>
          <p:cNvPr id="126" name="Rounded Rectangle 125"/>
          <p:cNvSpPr/>
          <p:nvPr/>
        </p:nvSpPr>
        <p:spPr>
          <a:xfrm>
            <a:off x="5177179" y="4440553"/>
            <a:ext cx="1811031" cy="41938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latin typeface="Poppins" panose="00000500000000000000" pitchFamily="2" charset="0"/>
            </a:endParaRP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E4DC94FF-71D6-4D7C-9119-6E7940F1D173}"/>
              </a:ext>
            </a:extLst>
          </p:cNvPr>
          <p:cNvSpPr/>
          <p:nvPr/>
        </p:nvSpPr>
        <p:spPr>
          <a:xfrm>
            <a:off x="5245099" y="4440553"/>
            <a:ext cx="1663702" cy="384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  <a:latin typeface="Poppins SemiBold" panose="00000700000000000000" pitchFamily="50" charset="0"/>
                <a:cs typeface="Poppins SemiBold" panose="00000700000000000000" pitchFamily="50" charset="0"/>
              </a:rPr>
              <a:t>Second Picture</a:t>
            </a:r>
          </a:p>
        </p:txBody>
      </p:sp>
      <p:sp>
        <p:nvSpPr>
          <p:cNvPr id="130" name="Rounded Rectangle 129"/>
          <p:cNvSpPr/>
          <p:nvPr/>
        </p:nvSpPr>
        <p:spPr>
          <a:xfrm>
            <a:off x="8683460" y="4440553"/>
            <a:ext cx="1811031" cy="41938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latin typeface="Poppins" panose="00000500000000000000" pitchFamily="2" charset="0"/>
            </a:endParaRPr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E4DC94FF-71D6-4D7C-9119-6E7940F1D173}"/>
              </a:ext>
            </a:extLst>
          </p:cNvPr>
          <p:cNvSpPr/>
          <p:nvPr/>
        </p:nvSpPr>
        <p:spPr>
          <a:xfrm>
            <a:off x="8898447" y="4440553"/>
            <a:ext cx="1369567" cy="384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  <a:latin typeface="Poppins SemiBold" panose="00000700000000000000" pitchFamily="50" charset="0"/>
                <a:cs typeface="Poppins SemiBold" panose="00000700000000000000" pitchFamily="50" charset="0"/>
              </a:rPr>
              <a:t>Third Picture</a:t>
            </a: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10ACB6C3-20A0-4FDB-87BE-4563F1E5F4BD}"/>
              </a:ext>
            </a:extLst>
          </p:cNvPr>
          <p:cNvSpPr txBox="1"/>
          <p:nvPr/>
        </p:nvSpPr>
        <p:spPr>
          <a:xfrm>
            <a:off x="1307891" y="5064185"/>
            <a:ext cx="2525554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latin typeface="Poppins" panose="00000500000000000000" pitchFamily="2" charset="0"/>
              </a:rPr>
              <a:t>Lorem Ipsum Dolor Sit </a:t>
            </a:r>
            <a:r>
              <a:rPr lang="en-US" sz="1050" dirty="0" err="1">
                <a:latin typeface="Poppins" panose="00000500000000000000" pitchFamily="2" charset="0"/>
              </a:rPr>
              <a:t>Amet</a:t>
            </a:r>
            <a:r>
              <a:rPr lang="en-US" sz="1050" dirty="0">
                <a:latin typeface="Poppins" panose="00000500000000000000" pitchFamily="2" charset="0"/>
              </a:rPr>
              <a:t> </a:t>
            </a:r>
            <a:r>
              <a:rPr lang="en-US" sz="1050" dirty="0" err="1">
                <a:latin typeface="Poppins" panose="00000500000000000000" pitchFamily="2" charset="0"/>
              </a:rPr>
              <a:t>Consectetur</a:t>
            </a:r>
            <a:r>
              <a:rPr lang="en-US" sz="1050" dirty="0">
                <a:latin typeface="Poppins" panose="00000500000000000000" pitchFamily="2" charset="0"/>
              </a:rPr>
              <a:t>  Ipsum Dolor Sit </a:t>
            </a:r>
            <a:r>
              <a:rPr lang="en-US" sz="1050" dirty="0" err="1">
                <a:latin typeface="Poppins" panose="00000500000000000000" pitchFamily="2" charset="0"/>
              </a:rPr>
              <a:t>Amet</a:t>
            </a:r>
            <a:r>
              <a:rPr lang="en-US" sz="1050" dirty="0">
                <a:latin typeface="Poppins" panose="00000500000000000000" pitchFamily="2" charset="0"/>
              </a:rPr>
              <a:t> </a:t>
            </a:r>
            <a:r>
              <a:rPr lang="en-US" sz="1050" dirty="0" err="1">
                <a:latin typeface="Poppins" panose="00000500000000000000" pitchFamily="2" charset="0"/>
              </a:rPr>
              <a:t>Consectetur</a:t>
            </a:r>
            <a:r>
              <a:rPr lang="en-US" sz="1050" dirty="0">
                <a:latin typeface="Poppins" panose="00000500000000000000" pitchFamily="2" charset="0"/>
              </a:rPr>
              <a:t> Dolor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10ACB6C3-20A0-4FDB-87BE-4563F1E5F4BD}"/>
              </a:ext>
            </a:extLst>
          </p:cNvPr>
          <p:cNvSpPr txBox="1"/>
          <p:nvPr/>
        </p:nvSpPr>
        <p:spPr>
          <a:xfrm>
            <a:off x="4801473" y="5064185"/>
            <a:ext cx="2525554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latin typeface="Poppins" panose="00000500000000000000" pitchFamily="2" charset="0"/>
              </a:rPr>
              <a:t>Lorem Ipsum Dolor Sit </a:t>
            </a:r>
            <a:r>
              <a:rPr lang="en-US" sz="1050" dirty="0" err="1">
                <a:latin typeface="Poppins" panose="00000500000000000000" pitchFamily="2" charset="0"/>
              </a:rPr>
              <a:t>Amet</a:t>
            </a:r>
            <a:r>
              <a:rPr lang="en-US" sz="1050" dirty="0">
                <a:latin typeface="Poppins" panose="00000500000000000000" pitchFamily="2" charset="0"/>
              </a:rPr>
              <a:t> </a:t>
            </a:r>
            <a:r>
              <a:rPr lang="en-US" sz="1050" dirty="0" err="1">
                <a:latin typeface="Poppins" panose="00000500000000000000" pitchFamily="2" charset="0"/>
              </a:rPr>
              <a:t>Consectetur</a:t>
            </a:r>
            <a:r>
              <a:rPr lang="en-US" sz="1050" dirty="0">
                <a:latin typeface="Poppins" panose="00000500000000000000" pitchFamily="2" charset="0"/>
              </a:rPr>
              <a:t>  Ipsum Dolor Sit </a:t>
            </a:r>
            <a:r>
              <a:rPr lang="en-US" sz="1050" dirty="0" err="1">
                <a:latin typeface="Poppins" panose="00000500000000000000" pitchFamily="2" charset="0"/>
              </a:rPr>
              <a:t>Amet</a:t>
            </a:r>
            <a:r>
              <a:rPr lang="en-US" sz="1050" dirty="0">
                <a:latin typeface="Poppins" panose="00000500000000000000" pitchFamily="2" charset="0"/>
              </a:rPr>
              <a:t> </a:t>
            </a:r>
            <a:r>
              <a:rPr lang="en-US" sz="1050" dirty="0" err="1">
                <a:latin typeface="Poppins" panose="00000500000000000000" pitchFamily="2" charset="0"/>
              </a:rPr>
              <a:t>Consectetur</a:t>
            </a:r>
            <a:r>
              <a:rPr lang="en-US" sz="1050" dirty="0">
                <a:latin typeface="Poppins" panose="00000500000000000000" pitchFamily="2" charset="0"/>
              </a:rPr>
              <a:t> Dolor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10ACB6C3-20A0-4FDB-87BE-4563F1E5F4BD}"/>
              </a:ext>
            </a:extLst>
          </p:cNvPr>
          <p:cNvSpPr txBox="1"/>
          <p:nvPr/>
        </p:nvSpPr>
        <p:spPr>
          <a:xfrm>
            <a:off x="8295055" y="5064185"/>
            <a:ext cx="2525554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latin typeface="Poppins" panose="00000500000000000000" pitchFamily="2" charset="0"/>
              </a:rPr>
              <a:t>Lorem Ipsum Dolor Sit </a:t>
            </a:r>
            <a:r>
              <a:rPr lang="en-US" sz="1050" dirty="0" err="1">
                <a:latin typeface="Poppins" panose="00000500000000000000" pitchFamily="2" charset="0"/>
              </a:rPr>
              <a:t>Amet</a:t>
            </a:r>
            <a:r>
              <a:rPr lang="en-US" sz="1050" dirty="0">
                <a:latin typeface="Poppins" panose="00000500000000000000" pitchFamily="2" charset="0"/>
              </a:rPr>
              <a:t> </a:t>
            </a:r>
            <a:r>
              <a:rPr lang="en-US" sz="1050" dirty="0" err="1">
                <a:latin typeface="Poppins" panose="00000500000000000000" pitchFamily="2" charset="0"/>
              </a:rPr>
              <a:t>Consectetur</a:t>
            </a:r>
            <a:r>
              <a:rPr lang="en-US" sz="1050" dirty="0">
                <a:latin typeface="Poppins" panose="00000500000000000000" pitchFamily="2" charset="0"/>
              </a:rPr>
              <a:t>  Ipsum Dolor Sit </a:t>
            </a:r>
            <a:r>
              <a:rPr lang="en-US" sz="1050" dirty="0" err="1">
                <a:latin typeface="Poppins" panose="00000500000000000000" pitchFamily="2" charset="0"/>
              </a:rPr>
              <a:t>Amet</a:t>
            </a:r>
            <a:r>
              <a:rPr lang="en-US" sz="1050" dirty="0">
                <a:latin typeface="Poppins" panose="00000500000000000000" pitchFamily="2" charset="0"/>
              </a:rPr>
              <a:t> </a:t>
            </a:r>
            <a:r>
              <a:rPr lang="en-US" sz="1050" dirty="0" err="1">
                <a:latin typeface="Poppins" panose="00000500000000000000" pitchFamily="2" charset="0"/>
              </a:rPr>
              <a:t>Consectetur</a:t>
            </a:r>
            <a:r>
              <a:rPr lang="en-US" sz="1050" dirty="0">
                <a:latin typeface="Poppins" panose="00000500000000000000" pitchFamily="2" charset="0"/>
              </a:rPr>
              <a:t> Dolor</a:t>
            </a:r>
          </a:p>
        </p:txBody>
      </p:sp>
      <p:grpSp>
        <p:nvGrpSpPr>
          <p:cNvPr id="34" name="Group 33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35" name="Oval 34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7" name="Group 36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38" name="Right Triangle 37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ight Triangle 38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0" name="Group 39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41" name="Right Triangle 40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ight Triangle 41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44" name="Group 43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45" name="Chevron 44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6" name="Chevron 45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7" name="Chevron 46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8" name="Chevron 47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49" name="Chevron 48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0" name="Chevron 49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1" name="Chevron 50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2" name="Chevron 51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3" name="Chevron 52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4" name="Chevron 53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55" name="Group 54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56" name="Chevron 55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7" name="Chevron 56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8" name="Chevron 57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59" name="Chevron 58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0" name="Chevron 59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1" name="Chevron 60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5" name="Chevron 64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66" name="Rectangle: Rounded Corners 7">
            <a:extLst>
              <a:ext uri="{FF2B5EF4-FFF2-40B4-BE49-F238E27FC236}">
                <a16:creationId xmlns:a16="http://schemas.microsoft.com/office/drawing/2014/main" id="{6BC96E5E-9822-467A-A7D3-AF3728319B0C}"/>
              </a:ext>
            </a:extLst>
          </p:cNvPr>
          <p:cNvSpPr/>
          <p:nvPr/>
        </p:nvSpPr>
        <p:spPr>
          <a:xfrm rot="5400000">
            <a:off x="11493653" y="440913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67" name="Rectangle: Rounded Corners 8">
            <a:extLst>
              <a:ext uri="{FF2B5EF4-FFF2-40B4-BE49-F238E27FC236}">
                <a16:creationId xmlns:a16="http://schemas.microsoft.com/office/drawing/2014/main" id="{26C3A44D-9687-469A-9C6E-3B4ADA970F0B}"/>
              </a:ext>
            </a:extLst>
          </p:cNvPr>
          <p:cNvSpPr/>
          <p:nvPr/>
        </p:nvSpPr>
        <p:spPr>
          <a:xfrm rot="5400000">
            <a:off x="11503508" y="1290036"/>
            <a:ext cx="70271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8" name="Rectangle: Rounded Corners 8">
            <a:extLst>
              <a:ext uri="{FF2B5EF4-FFF2-40B4-BE49-F238E27FC236}">
                <a16:creationId xmlns:a16="http://schemas.microsoft.com/office/drawing/2014/main" id="{26C3A44D-9687-469A-9C6E-3B4ADA970F0B}"/>
              </a:ext>
            </a:extLst>
          </p:cNvPr>
          <p:cNvSpPr/>
          <p:nvPr/>
        </p:nvSpPr>
        <p:spPr>
          <a:xfrm rot="5400000">
            <a:off x="11386107" y="2252594"/>
            <a:ext cx="949294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2617662" y="956690"/>
            <a:ext cx="69401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THREE</a:t>
            </a:r>
            <a:r>
              <a:rPr lang="en-US" sz="36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36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MAIN PICTURE</a:t>
            </a:r>
          </a:p>
        </p:txBody>
      </p:sp>
      <p:sp>
        <p:nvSpPr>
          <p:cNvPr id="70" name="Rectangle: Rounded Corners 7">
            <a:extLst>
              <a:ext uri="{FF2B5EF4-FFF2-40B4-BE49-F238E27FC236}">
                <a16:creationId xmlns:a16="http://schemas.microsoft.com/office/drawing/2014/main" id="{9506ED9A-DD77-4593-B55B-D9461C79BBB3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71" name="Rectangle: Rounded Corners 8">
            <a:extLst>
              <a:ext uri="{FF2B5EF4-FFF2-40B4-BE49-F238E27FC236}">
                <a16:creationId xmlns:a16="http://schemas.microsoft.com/office/drawing/2014/main" id="{EDB5722F-BA37-49EB-8550-D37813EEBC50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2" name="Rectangle: Rounded Corners 8">
            <a:extLst>
              <a:ext uri="{FF2B5EF4-FFF2-40B4-BE49-F238E27FC236}">
                <a16:creationId xmlns:a16="http://schemas.microsoft.com/office/drawing/2014/main" id="{9657464B-C1F1-4A33-9364-C9C49CC501E4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2861284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Box 40"/>
          <p:cNvSpPr txBox="1"/>
          <p:nvPr/>
        </p:nvSpPr>
        <p:spPr>
          <a:xfrm>
            <a:off x="7591337" y="1120045"/>
            <a:ext cx="18335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2018 New Meat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7591338" y="1468330"/>
            <a:ext cx="32036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A wonderful serenity has taken possession of my entire soul, like these sweet mornings of has taken</a:t>
            </a:r>
            <a:endParaRPr lang="id-ID" sz="1200" dirty="0">
              <a:solidFill>
                <a:schemeClr val="bg1"/>
              </a:solidFill>
              <a:latin typeface="Poppins ExtraLight" panose="00000300000000000000" pitchFamily="2" charset="0"/>
              <a:cs typeface="Poppins ExtraLight" panose="00000300000000000000" pitchFamily="2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591338" y="2766182"/>
            <a:ext cx="18335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2019 New Meat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7591339" y="3114467"/>
            <a:ext cx="32036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A wonderful serenity has taken possession of my entire soul, like these sweet mornings of has taken</a:t>
            </a:r>
            <a:endParaRPr lang="id-ID" sz="1200" dirty="0">
              <a:solidFill>
                <a:schemeClr val="bg1"/>
              </a:solidFill>
              <a:latin typeface="Poppins ExtraLight" panose="00000300000000000000" pitchFamily="2" charset="0"/>
              <a:cs typeface="Poppins ExtraLight" panose="00000300000000000000" pitchFamily="2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591338" y="4533072"/>
            <a:ext cx="18335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2020 New Meat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7591339" y="4881357"/>
            <a:ext cx="32036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A wonderful serenity has taken possession of my entire soul, like these sweet mornings of has taken</a:t>
            </a:r>
            <a:endParaRPr lang="id-ID" sz="1200" dirty="0">
              <a:solidFill>
                <a:schemeClr val="bg1"/>
              </a:solidFill>
              <a:latin typeface="Poppins ExtraLight" panose="00000300000000000000" pitchFamily="2" charset="0"/>
              <a:cs typeface="Poppins ExtraLight" panose="00000300000000000000" pitchFamily="2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180249" y="2589216"/>
            <a:ext cx="29193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New Description Each Year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180249" y="2978086"/>
            <a:ext cx="40459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A wonderful serenity has taken possession of my entire soul, like these sweet</a:t>
            </a:r>
            <a:endParaRPr lang="id-ID" sz="1200" dirty="0">
              <a:solidFill>
                <a:schemeClr val="bg1"/>
              </a:solidFill>
              <a:latin typeface="Poppins ExtraLight" panose="00000300000000000000" pitchFamily="2" charset="0"/>
              <a:cs typeface="Poppins ExtraLight" panose="00000300000000000000" pitchFamily="2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180249" y="3748367"/>
            <a:ext cx="2767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Better Quality Product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180249" y="4137237"/>
            <a:ext cx="40459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A wonderful serenity has taken possession of my entire soul, like these sweet</a:t>
            </a:r>
            <a:endParaRPr lang="id-ID" sz="1200" dirty="0">
              <a:solidFill>
                <a:schemeClr val="bg1"/>
              </a:solidFill>
              <a:latin typeface="Poppins ExtraLight" panose="00000300000000000000" pitchFamily="2" charset="0"/>
              <a:cs typeface="Poppins ExtraLight" panose="00000300000000000000" pitchFamily="2" charset="0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1180249" y="4907518"/>
            <a:ext cx="4045943" cy="6201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b="1" i="1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A wonderful serenity has taken possession of my entire soul, like these sweet</a:t>
            </a:r>
            <a:endParaRPr lang="id-ID" sz="1200" b="1" i="1" dirty="0">
              <a:solidFill>
                <a:schemeClr val="bg1"/>
              </a:solidFill>
              <a:latin typeface="Poppins ExtraLight" panose="00000300000000000000" pitchFamily="2" charset="0"/>
              <a:cs typeface="Poppins ExtraLight" panose="00000300000000000000" pitchFamily="2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131475" y="-217578"/>
            <a:ext cx="967253" cy="590120"/>
            <a:chOff x="131475" y="-217578"/>
            <a:chExt cx="967253" cy="590120"/>
          </a:xfrm>
        </p:grpSpPr>
        <p:sp>
          <p:nvSpPr>
            <p:cNvPr id="36" name="Oval 35"/>
            <p:cNvSpPr/>
            <p:nvPr/>
          </p:nvSpPr>
          <p:spPr>
            <a:xfrm rot="20252303">
              <a:off x="131475" y="91660"/>
              <a:ext cx="280886" cy="2808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/>
            <p:cNvSpPr/>
            <p:nvPr/>
          </p:nvSpPr>
          <p:spPr>
            <a:xfrm rot="20252303">
              <a:off x="566249" y="-217578"/>
              <a:ext cx="532479" cy="532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8" name="Group 37"/>
          <p:cNvGrpSpPr/>
          <p:nvPr/>
        </p:nvGrpSpPr>
        <p:grpSpPr>
          <a:xfrm flipV="1">
            <a:off x="11746706" y="6450101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39" name="Right Triangle 38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ight Triangle 39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7" name="Group 46"/>
          <p:cNvGrpSpPr/>
          <p:nvPr/>
        </p:nvGrpSpPr>
        <p:grpSpPr>
          <a:xfrm rot="10800000" flipV="1">
            <a:off x="11746706" y="6593482"/>
            <a:ext cx="338138" cy="143380"/>
            <a:chOff x="10501312" y="6076950"/>
            <a:chExt cx="1347788" cy="571500"/>
          </a:xfrm>
          <a:solidFill>
            <a:schemeClr val="accent4"/>
          </a:solidFill>
        </p:grpSpPr>
        <p:sp>
          <p:nvSpPr>
            <p:cNvPr id="48" name="Right Triangle 47"/>
            <p:cNvSpPr/>
            <p:nvPr/>
          </p:nvSpPr>
          <p:spPr>
            <a:xfrm>
              <a:off x="11277600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ight Triangle 48"/>
            <p:cNvSpPr/>
            <p:nvPr/>
          </p:nvSpPr>
          <p:spPr>
            <a:xfrm rot="16200000">
              <a:off x="10501312" y="6076950"/>
              <a:ext cx="571500" cy="5715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0" name="TextBox 49"/>
          <p:cNvSpPr txBox="1"/>
          <p:nvPr/>
        </p:nvSpPr>
        <p:spPr>
          <a:xfrm>
            <a:off x="9886950" y="6429085"/>
            <a:ext cx="169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NAME HERE</a:t>
            </a:r>
          </a:p>
        </p:txBody>
      </p:sp>
      <p:grpSp>
        <p:nvGrpSpPr>
          <p:cNvPr id="51" name="Group 50"/>
          <p:cNvGrpSpPr/>
          <p:nvPr/>
        </p:nvGrpSpPr>
        <p:grpSpPr>
          <a:xfrm rot="16200000">
            <a:off x="-132620" y="6529045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59" name="Chevron 58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0" name="Chevron 59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1" name="Chevron 60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5" name="Chevron 64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6" name="Chevron 65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7" name="Chevron 66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68" name="Chevron 67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 rot="16200000">
            <a:off x="-42132" y="6611243"/>
            <a:ext cx="918432" cy="79282"/>
            <a:chOff x="5484511" y="235647"/>
            <a:chExt cx="2445960" cy="211144"/>
          </a:xfrm>
          <a:solidFill>
            <a:schemeClr val="accent4"/>
          </a:solidFill>
        </p:grpSpPr>
        <p:sp>
          <p:nvSpPr>
            <p:cNvPr id="70" name="Chevron 69"/>
            <p:cNvSpPr/>
            <p:nvPr/>
          </p:nvSpPr>
          <p:spPr>
            <a:xfrm rot="16200000">
              <a:off x="6479623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1" name="Chevron 70"/>
            <p:cNvSpPr/>
            <p:nvPr/>
          </p:nvSpPr>
          <p:spPr>
            <a:xfrm rot="16200000">
              <a:off x="6235027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2" name="Chevron 71"/>
            <p:cNvSpPr/>
            <p:nvPr/>
          </p:nvSpPr>
          <p:spPr>
            <a:xfrm rot="16200000">
              <a:off x="5990431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3" name="Chevron 72"/>
            <p:cNvSpPr/>
            <p:nvPr/>
          </p:nvSpPr>
          <p:spPr>
            <a:xfrm rot="16200000">
              <a:off x="5745835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4" name="Chevron 73"/>
            <p:cNvSpPr/>
            <p:nvPr/>
          </p:nvSpPr>
          <p:spPr>
            <a:xfrm rot="16200000">
              <a:off x="5501239" y="218919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5" name="Chevron 74"/>
            <p:cNvSpPr/>
            <p:nvPr/>
          </p:nvSpPr>
          <p:spPr>
            <a:xfrm rot="16200000">
              <a:off x="7702603" y="218924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6" name="Chevron 75"/>
            <p:cNvSpPr/>
            <p:nvPr/>
          </p:nvSpPr>
          <p:spPr>
            <a:xfrm rot="16200000">
              <a:off x="7458007" y="218923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7" name="Chevron 76"/>
            <p:cNvSpPr/>
            <p:nvPr/>
          </p:nvSpPr>
          <p:spPr>
            <a:xfrm rot="16200000">
              <a:off x="7213411" y="218922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8" name="Chevron 77"/>
            <p:cNvSpPr/>
            <p:nvPr/>
          </p:nvSpPr>
          <p:spPr>
            <a:xfrm rot="16200000">
              <a:off x="6968815" y="218921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  <p:sp>
          <p:nvSpPr>
            <p:cNvPr id="79" name="Chevron 78"/>
            <p:cNvSpPr/>
            <p:nvPr/>
          </p:nvSpPr>
          <p:spPr>
            <a:xfrm rot="16200000">
              <a:off x="6724219" y="218920"/>
              <a:ext cx="211139" cy="244596"/>
            </a:xfrm>
            <a:prstGeom prst="chevron">
              <a:avLst>
                <a:gd name="adj" fmla="val 6367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Poppins" panose="00000500000000000000" pitchFamily="2" charset="0"/>
              </a:endParaRPr>
            </a:p>
          </p:txBody>
        </p:sp>
      </p:grpSp>
      <p:sp>
        <p:nvSpPr>
          <p:cNvPr id="83" name="TextBox 82"/>
          <p:cNvSpPr txBox="1"/>
          <p:nvPr/>
        </p:nvSpPr>
        <p:spPr>
          <a:xfrm>
            <a:off x="1180248" y="1590137"/>
            <a:ext cx="42172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THREE</a:t>
            </a:r>
            <a:r>
              <a:rPr lang="en-US" sz="4000" dirty="0">
                <a:solidFill>
                  <a:sysClr val="windowText" lastClr="00000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</a:t>
            </a:r>
            <a:r>
              <a:rPr lang="en-US" sz="4000" dirty="0">
                <a:solidFill>
                  <a:schemeClr val="accent4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IMAGE</a:t>
            </a:r>
          </a:p>
        </p:txBody>
      </p:sp>
      <p:sp>
        <p:nvSpPr>
          <p:cNvPr id="52" name="Rectangle: Rounded Corners 7">
            <a:extLst>
              <a:ext uri="{FF2B5EF4-FFF2-40B4-BE49-F238E27FC236}">
                <a16:creationId xmlns:a16="http://schemas.microsoft.com/office/drawing/2014/main" id="{2258B999-672C-4930-9B06-C1EE450C4B7C}"/>
              </a:ext>
            </a:extLst>
          </p:cNvPr>
          <p:cNvSpPr/>
          <p:nvPr/>
        </p:nvSpPr>
        <p:spPr>
          <a:xfrm rot="5400000">
            <a:off x="11493653" y="296538"/>
            <a:ext cx="722422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4"/>
                </a:solidFill>
              </a:rPr>
              <a:t>Home</a:t>
            </a:r>
            <a:endParaRPr lang="id-ID" sz="1100" dirty="0">
              <a:solidFill>
                <a:schemeClr val="accent4"/>
              </a:solidFill>
            </a:endParaRPr>
          </a:p>
        </p:txBody>
      </p:sp>
      <p:sp>
        <p:nvSpPr>
          <p:cNvPr id="53" name="Rectangle: Rounded Corners 8">
            <a:extLst>
              <a:ext uri="{FF2B5EF4-FFF2-40B4-BE49-F238E27FC236}">
                <a16:creationId xmlns:a16="http://schemas.microsoft.com/office/drawing/2014/main" id="{1BB0D19B-B8C2-46A1-B3AC-3B1840C4679C}"/>
              </a:ext>
            </a:extLst>
          </p:cNvPr>
          <p:cNvSpPr/>
          <p:nvPr/>
        </p:nvSpPr>
        <p:spPr>
          <a:xfrm rot="5400000">
            <a:off x="11435231" y="1213938"/>
            <a:ext cx="839266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Profiles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84" name="Rectangle: Rounded Corners 8">
            <a:extLst>
              <a:ext uri="{FF2B5EF4-FFF2-40B4-BE49-F238E27FC236}">
                <a16:creationId xmlns:a16="http://schemas.microsoft.com/office/drawing/2014/main" id="{CD36A00A-C387-4E8D-9AFB-76800BCFF36D}"/>
              </a:ext>
            </a:extLst>
          </p:cNvPr>
          <p:cNvSpPr/>
          <p:nvPr/>
        </p:nvSpPr>
        <p:spPr>
          <a:xfrm rot="5400000">
            <a:off x="11347031" y="2261202"/>
            <a:ext cx="1015664" cy="3047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50000"/>
                <a:alpha val="1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Information</a:t>
            </a:r>
            <a:endParaRPr lang="id-ID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2ECF4A0-B29F-4A87-85D4-FB54849C420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538F8F3-C841-4B1D-A780-EEE7A216BC3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30FF339-B7B3-4B99-B8BA-31207DAA3FD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471074216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Custom 10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C4D22"/>
      </a:accent1>
      <a:accent2>
        <a:srgbClr val="F48522"/>
      </a:accent2>
      <a:accent3>
        <a:srgbClr val="FEC827"/>
      </a:accent3>
      <a:accent4>
        <a:srgbClr val="7E9D3F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1991</Words>
  <Application>Microsoft Office PowerPoint</Application>
  <PresentationFormat>Widescreen</PresentationFormat>
  <Paragraphs>345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9" baseType="lpstr">
      <vt:lpstr>等线</vt:lpstr>
      <vt:lpstr>MS PGothic</vt:lpstr>
      <vt:lpstr>Aharoni</vt:lpstr>
      <vt:lpstr>Arial</vt:lpstr>
      <vt:lpstr>Calibri</vt:lpstr>
      <vt:lpstr>Calibri Light</vt:lpstr>
      <vt:lpstr>Gill Sans</vt:lpstr>
      <vt:lpstr>Merriweather Bold</vt:lpstr>
      <vt:lpstr>Open Sans</vt:lpstr>
      <vt:lpstr>Poppins</vt:lpstr>
      <vt:lpstr>Poppins Black</vt:lpstr>
      <vt:lpstr>Poppins ExtraBold</vt:lpstr>
      <vt:lpstr>Poppins ExtraLight</vt:lpstr>
      <vt:lpstr>Poppins Light</vt:lpstr>
      <vt:lpstr>Poppins SemiBold</vt:lpstr>
      <vt:lpstr>PT Sans</vt:lpstr>
      <vt:lpstr>Roboto Bold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Dony Dwiputera A</dc:creator>
  <cp:lastModifiedBy>AOO</cp:lastModifiedBy>
  <cp:revision>346</cp:revision>
  <dcterms:created xsi:type="dcterms:W3CDTF">2021-09-07T04:20:52Z</dcterms:created>
  <dcterms:modified xsi:type="dcterms:W3CDTF">2022-03-17T08:23:35Z</dcterms:modified>
</cp:coreProperties>
</file>