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1146" r:id="rId2"/>
    <p:sldId id="1161" r:id="rId3"/>
    <p:sldId id="1162" r:id="rId4"/>
    <p:sldId id="1163" r:id="rId5"/>
    <p:sldId id="1164" r:id="rId6"/>
    <p:sldId id="1169" r:id="rId7"/>
    <p:sldId id="360" r:id="rId8"/>
    <p:sldId id="710" r:id="rId9"/>
    <p:sldId id="711" r:id="rId10"/>
    <p:sldId id="712" r:id="rId11"/>
    <p:sldId id="1121" r:id="rId12"/>
    <p:sldId id="1167" r:id="rId13"/>
    <p:sldId id="1165" r:id="rId14"/>
    <p:sldId id="1144" r:id="rId15"/>
    <p:sldId id="1168" r:id="rId16"/>
    <p:sldId id="1170" r:id="rId17"/>
    <p:sldId id="361" r:id="rId18"/>
    <p:sldId id="110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ffice Chart" id="{9BB85D5D-2271-418A-8941-1EA21E9D1965}">
          <p14:sldIdLst>
            <p14:sldId id="1146"/>
            <p14:sldId id="1161"/>
            <p14:sldId id="1162"/>
            <p14:sldId id="1163"/>
            <p14:sldId id="1164"/>
            <p14:sldId id="1169"/>
            <p14:sldId id="360"/>
            <p14:sldId id="710"/>
            <p14:sldId id="711"/>
            <p14:sldId id="712"/>
            <p14:sldId id="1121"/>
          </p14:sldIdLst>
        </p14:section>
        <p14:section name="Custom Chart" id="{C9D51C55-96DB-4DEB-A330-DD4E89122B35}">
          <p14:sldIdLst>
            <p14:sldId id="1167"/>
            <p14:sldId id="1165"/>
            <p14:sldId id="1144"/>
            <p14:sldId id="1168"/>
            <p14:sldId id="1170"/>
            <p14:sldId id="361"/>
            <p14:sldId id="110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B26"/>
    <a:srgbClr val="32394E"/>
    <a:srgbClr val="252A3B"/>
    <a:srgbClr val="C7D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81" autoAdjust="0"/>
    <p:restoredTop sz="96274" autoAdjust="0"/>
  </p:normalViewPr>
  <p:slideViewPr>
    <p:cSldViewPr snapToGrid="0">
      <p:cViewPr varScale="1">
        <p:scale>
          <a:sx n="98" d="100"/>
          <a:sy n="98" d="100"/>
        </p:scale>
        <p:origin x="7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pPr>
            <a:r>
              <a:rPr lang="en-ID" b="0" dirty="0">
                <a:solidFill>
                  <a:schemeClr val="bg1"/>
                </a:solidFill>
                <a:latin typeface="+mj-lt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baseline="0">
              <a:solidFill>
                <a:schemeClr val="bg1"/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2B-4B6F-8B6F-B89637567C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2B-4B6F-8B6F-B89637567C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2B-4B6F-8B6F-B89637567C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4798408"/>
        <c:axId val="464802672"/>
        <c:axId val="0"/>
      </c:bar3DChart>
      <c:catAx>
        <c:axId val="464798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32394E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802672"/>
        <c:crosses val="autoZero"/>
        <c:auto val="1"/>
        <c:lblAlgn val="ctr"/>
        <c:lblOffset val="100"/>
        <c:noMultiLvlLbl val="0"/>
      </c:catAx>
      <c:valAx>
        <c:axId val="464802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32394E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798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945110312586032"/>
          <c:y val="0.92429144861478441"/>
          <c:w val="0.52109759836124991"/>
          <c:h val="7.57085513852156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0">
              <a:solidFill>
                <a:schemeClr val="accent1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25400">
                <a:solidFill>
                  <a:schemeClr val="accent1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ED-4E42-B3C1-34B18B257A7A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5ED-4E42-B3C1-34B18B257A7A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5ED-4E42-B3C1-34B18B257A7A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5ED-4E42-B3C1-34B18B257A7A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25ED-4E42-B3C1-34B18B257A7A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25ED-4E42-B3C1-34B18B257A7A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25ED-4E42-B3C1-34B18B257A7A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25ED-4E42-B3C1-34B18B257A7A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25ED-4E42-B3C1-34B18B257A7A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25ED-4E42-B3C1-34B18B257A7A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25ED-4E42-B3C1-34B18B257A7A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25400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25ED-4E42-B3C1-34B18B257A7A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"$"#,##0.00</c:formatCode>
                <c:ptCount val="12"/>
                <c:pt idx="0">
                  <c:v>1.5</c:v>
                </c:pt>
                <c:pt idx="1">
                  <c:v>4.5999999999999996</c:v>
                </c:pt>
                <c:pt idx="2">
                  <c:v>2.4</c:v>
                </c:pt>
                <c:pt idx="3">
                  <c:v>5.4</c:v>
                </c:pt>
                <c:pt idx="4">
                  <c:v>4.2300000000000004</c:v>
                </c:pt>
                <c:pt idx="5">
                  <c:v>5.13</c:v>
                </c:pt>
                <c:pt idx="6">
                  <c:v>3.9</c:v>
                </c:pt>
                <c:pt idx="7">
                  <c:v>6.5</c:v>
                </c:pt>
                <c:pt idx="8">
                  <c:v>8.5</c:v>
                </c:pt>
                <c:pt idx="9">
                  <c:v>7.32</c:v>
                </c:pt>
                <c:pt idx="10">
                  <c:v>4.7</c:v>
                </c:pt>
                <c:pt idx="11">
                  <c:v>8.56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25ED-4E42-B3C1-34B18B257A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417120"/>
        <c:axId val="452414496"/>
      </c:lineChart>
      <c:catAx>
        <c:axId val="452417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65000"/>
                <a:alpha val="2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  <a:latin typeface="+mn-lt"/>
              </a:defRPr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0"/>
      </c:catAx>
      <c:valAx>
        <c:axId val="45241449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65000"/>
                  <a:alpha val="15000"/>
                </a:schemeClr>
              </a:solidFill>
              <a:prstDash val="solid"/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0">
                <a:solidFill>
                  <a:schemeClr val="bg1"/>
                </a:solidFill>
                <a:latin typeface="+mj-lt"/>
              </a:defRPr>
            </a:pPr>
            <a:endParaRPr lang="en-US"/>
          </a:p>
        </c:txPr>
        <c:crossAx val="45241712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15</c:v>
                </c:pt>
                <c:pt idx="1">
                  <c:v>16</c:v>
                </c:pt>
                <c:pt idx="2">
                  <c:v>30</c:v>
                </c:pt>
                <c:pt idx="3">
                  <c:v>27</c:v>
                </c:pt>
                <c:pt idx="4">
                  <c:v>44</c:v>
                </c:pt>
                <c:pt idx="5">
                  <c:v>25</c:v>
                </c:pt>
                <c:pt idx="6">
                  <c:v>16</c:v>
                </c:pt>
                <c:pt idx="7">
                  <c:v>50</c:v>
                </c:pt>
                <c:pt idx="8">
                  <c:v>13</c:v>
                </c:pt>
                <c:pt idx="9">
                  <c:v>55</c:v>
                </c:pt>
                <c:pt idx="10">
                  <c:v>68</c:v>
                </c:pt>
                <c:pt idx="1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40-4782-A95E-4F21DD3B54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17</c:v>
                </c:pt>
                <c:pt idx="1">
                  <c:v>14</c:v>
                </c:pt>
                <c:pt idx="2">
                  <c:v>28</c:v>
                </c:pt>
                <c:pt idx="3">
                  <c:v>25</c:v>
                </c:pt>
                <c:pt idx="4">
                  <c:v>46</c:v>
                </c:pt>
                <c:pt idx="5">
                  <c:v>27</c:v>
                </c:pt>
                <c:pt idx="6">
                  <c:v>14</c:v>
                </c:pt>
                <c:pt idx="7">
                  <c:v>48</c:v>
                </c:pt>
                <c:pt idx="8">
                  <c:v>15</c:v>
                </c:pt>
                <c:pt idx="9">
                  <c:v>57</c:v>
                </c:pt>
                <c:pt idx="10">
                  <c:v>70</c:v>
                </c:pt>
                <c:pt idx="11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40-4782-A95E-4F21DD3B5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5522656"/>
        <c:axId val="131552823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34</c:v>
                </c:pt>
                <c:pt idx="1">
                  <c:v>28</c:v>
                </c:pt>
                <c:pt idx="2">
                  <c:v>56</c:v>
                </c:pt>
                <c:pt idx="3">
                  <c:v>50</c:v>
                </c:pt>
                <c:pt idx="4">
                  <c:v>72</c:v>
                </c:pt>
                <c:pt idx="5">
                  <c:v>54</c:v>
                </c:pt>
                <c:pt idx="6">
                  <c:v>28</c:v>
                </c:pt>
                <c:pt idx="7">
                  <c:v>74</c:v>
                </c:pt>
                <c:pt idx="8">
                  <c:v>30</c:v>
                </c:pt>
                <c:pt idx="9">
                  <c:v>80</c:v>
                </c:pt>
                <c:pt idx="10">
                  <c:v>87</c:v>
                </c:pt>
                <c:pt idx="11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640-4782-A95E-4F21DD3B5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5522656"/>
        <c:axId val="1315528232"/>
      </c:lineChart>
      <c:catAx>
        <c:axId val="131552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bg1">
                <a:lumMod val="65000"/>
                <a:alpha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5528232"/>
        <c:crosses val="autoZero"/>
        <c:auto val="1"/>
        <c:lblAlgn val="ctr"/>
        <c:lblOffset val="100"/>
        <c:noMultiLvlLbl val="0"/>
      </c:catAx>
      <c:valAx>
        <c:axId val="1315528232"/>
        <c:scaling>
          <c:orientation val="minMax"/>
          <c:max val="100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65000"/>
                  <a:alpha val="3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bg1">
                <a:lumMod val="65000"/>
                <a:alpha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5522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line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>
              <a:solidFill>
                <a:schemeClr val="bg1">
                  <a:lumMod val="85000"/>
                </a:schemeClr>
              </a:solidFill>
            </a:ln>
          </c:spPr>
          <c:marker>
            <c:symbol val="circle"/>
            <c:size val="5"/>
          </c:marker>
          <c:dPt>
            <c:idx val="0"/>
            <c:marker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ED-4F33-8D2F-B464A1284746}"/>
              </c:ext>
            </c:extLst>
          </c:dPt>
          <c:dPt>
            <c:idx val="1"/>
            <c:marker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ED-4F33-8D2F-B464A1284746}"/>
              </c:ext>
            </c:extLst>
          </c:dPt>
          <c:dPt>
            <c:idx val="2"/>
            <c:marker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8ED-4F33-8D2F-B464A1284746}"/>
              </c:ext>
            </c:extLst>
          </c:dPt>
          <c:dPt>
            <c:idx val="3"/>
            <c:marker>
              <c:spPr>
                <a:solidFill>
                  <a:schemeClr val="accent4"/>
                </a:solidFill>
                <a:ln w="9525">
                  <a:solidFill>
                    <a:schemeClr val="accent4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8ED-4F33-8D2F-B464A1284746}"/>
              </c:ext>
            </c:extLst>
          </c:dPt>
          <c:dPt>
            <c:idx val="4"/>
            <c:marker>
              <c:spPr>
                <a:solidFill>
                  <a:schemeClr val="accent5"/>
                </a:solidFill>
                <a:ln w="9525">
                  <a:solidFill>
                    <a:schemeClr val="accent5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8ED-4F33-8D2F-B464A1284746}"/>
              </c:ext>
            </c:extLst>
          </c:dPt>
          <c:dPt>
            <c:idx val="5"/>
            <c:marker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8ED-4F33-8D2F-B464A1284746}"/>
              </c:ext>
            </c:extLst>
          </c:dPt>
          <c:dPt>
            <c:idx val="6"/>
            <c:marker>
              <c:spPr>
                <a:solidFill>
                  <a:schemeClr val="accent1">
                    <a:lumMod val="60000"/>
                  </a:schemeClr>
                </a:solidFill>
                <a:ln w="9525">
                  <a:solidFill>
                    <a:schemeClr val="accent1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F8ED-4F33-8D2F-B464A1284746}"/>
              </c:ext>
            </c:extLst>
          </c:dPt>
          <c:dPt>
            <c:idx val="7"/>
            <c:marker>
              <c:spPr>
                <a:solidFill>
                  <a:schemeClr val="accent2">
                    <a:lumMod val="60000"/>
                  </a:schemeClr>
                </a:solidFill>
                <a:ln w="9525">
                  <a:solidFill>
                    <a:schemeClr val="accent2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F8ED-4F33-8D2F-B464A1284746}"/>
              </c:ext>
            </c:extLst>
          </c:dPt>
          <c:dPt>
            <c:idx val="8"/>
            <c:marker>
              <c:spPr>
                <a:solidFill>
                  <a:schemeClr val="accent3">
                    <a:lumMod val="60000"/>
                  </a:schemeClr>
                </a:solidFill>
                <a:ln w="9525">
                  <a:solidFill>
                    <a:schemeClr val="accent3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F8ED-4F33-8D2F-B464A1284746}"/>
              </c:ext>
            </c:extLst>
          </c:dPt>
          <c:dPt>
            <c:idx val="9"/>
            <c:marker>
              <c:spPr>
                <a:solidFill>
                  <a:schemeClr val="accent4">
                    <a:lumMod val="60000"/>
                  </a:schemeClr>
                </a:solidFill>
                <a:ln w="9525">
                  <a:solidFill>
                    <a:schemeClr val="accent4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F8ED-4F33-8D2F-B464A1284746}"/>
              </c:ext>
            </c:extLst>
          </c:dPt>
          <c:dPt>
            <c:idx val="10"/>
            <c:marker>
              <c:spPr>
                <a:solidFill>
                  <a:schemeClr val="accent5">
                    <a:lumMod val="60000"/>
                  </a:schemeClr>
                </a:solidFill>
                <a:ln w="9525">
                  <a:solidFill>
                    <a:schemeClr val="accent5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F8ED-4F33-8D2F-B464A1284746}"/>
              </c:ext>
            </c:extLst>
          </c:dPt>
          <c:dPt>
            <c:idx val="11"/>
            <c:marker>
              <c:spPr>
                <a:solidFill>
                  <a:schemeClr val="accent6">
                    <a:lumMod val="60000"/>
                  </a:schemeClr>
                </a:solidFill>
                <a:ln w="9525">
                  <a:solidFill>
                    <a:schemeClr val="accent6">
                      <a:lumMod val="6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F8ED-4F33-8D2F-B464A1284746}"/>
              </c:ext>
            </c:extLst>
          </c:dPt>
          <c:dPt>
            <c:idx val="12"/>
            <c:marker>
              <c:spPr>
                <a:solidFill>
                  <a:schemeClr val="accent1">
                    <a:lumMod val="80000"/>
                    <a:lumOff val="20000"/>
                  </a:schemeClr>
                </a:solidFill>
                <a:ln w="9525">
                  <a:solidFill>
                    <a:schemeClr val="accent1">
                      <a:lumMod val="80000"/>
                      <a:lumOff val="2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9-F8ED-4F33-8D2F-B464A1284746}"/>
              </c:ext>
            </c:extLst>
          </c:dPt>
          <c:dPt>
            <c:idx val="13"/>
            <c:marker>
              <c:spPr>
                <a:solidFill>
                  <a:schemeClr val="accent2">
                    <a:lumMod val="80000"/>
                    <a:lumOff val="20000"/>
                  </a:schemeClr>
                </a:solidFill>
                <a:ln w="9525">
                  <a:solidFill>
                    <a:schemeClr val="accent2">
                      <a:lumMod val="80000"/>
                      <a:lumOff val="20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solidFill>
                  <a:schemeClr val="bg1">
                    <a:lumMod val="8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B-F8ED-4F33-8D2F-B464A1284746}"/>
              </c:ext>
            </c:extLst>
          </c:dPt>
          <c:cat>
            <c:numRef>
              <c:f>Sheet1!$A$2:$A$15</c:f>
              <c:numCache>
                <c:formatCode>General</c:formatCode>
                <c:ptCount val="1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  <c:pt idx="8">
                  <c:v>2021</c:v>
                </c:pt>
                <c:pt idx="9">
                  <c:v>2022</c:v>
                </c:pt>
                <c:pt idx="10">
                  <c:v>2021</c:v>
                </c:pt>
                <c:pt idx="11">
                  <c:v>2022</c:v>
                </c:pt>
                <c:pt idx="12">
                  <c:v>2023</c:v>
                </c:pt>
                <c:pt idx="13">
                  <c:v>2024</c:v>
                </c:pt>
              </c:numCache>
            </c:numRef>
          </c:cat>
          <c:val>
            <c:numRef>
              <c:f>Sheet1!$B$2:$B$15</c:f>
              <c:numCache>
                <c:formatCode>"$"#,##0.00</c:formatCode>
                <c:ptCount val="14"/>
                <c:pt idx="0">
                  <c:v>1.5</c:v>
                </c:pt>
                <c:pt idx="1">
                  <c:v>4.5999999999999996</c:v>
                </c:pt>
                <c:pt idx="2">
                  <c:v>2.4</c:v>
                </c:pt>
                <c:pt idx="3">
                  <c:v>5.4</c:v>
                </c:pt>
                <c:pt idx="4">
                  <c:v>4.2300000000000004</c:v>
                </c:pt>
                <c:pt idx="5">
                  <c:v>5.13</c:v>
                </c:pt>
                <c:pt idx="6">
                  <c:v>3.9</c:v>
                </c:pt>
                <c:pt idx="7">
                  <c:v>6.5</c:v>
                </c:pt>
                <c:pt idx="8">
                  <c:v>8.5</c:v>
                </c:pt>
                <c:pt idx="9">
                  <c:v>7.32</c:v>
                </c:pt>
                <c:pt idx="10">
                  <c:v>4.7</c:v>
                </c:pt>
                <c:pt idx="11">
                  <c:v>8.56</c:v>
                </c:pt>
                <c:pt idx="12">
                  <c:v>3.89</c:v>
                </c:pt>
                <c:pt idx="13">
                  <c:v>6.45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C-F8ED-4F33-8D2F-B464A1284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417120"/>
        <c:axId val="452414496"/>
      </c:lineChart>
      <c:catAx>
        <c:axId val="45241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1"/>
      </c:catAx>
      <c:valAx>
        <c:axId val="45241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20000"/>
                </a:schemeClr>
              </a:solidFill>
              <a:prstDash val="lgDash"/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417120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rgbClr val="32394E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6F-450A-A912-191C0951AE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6F-450A-A912-191C0951AE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6F-450A-A912-191C0951AE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6F-450A-A912-191C0951AE9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4</c:v>
                </c:pt>
                <c:pt idx="2">
                  <c:v>1.4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6F-450A-A912-191C0951AE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rgbClr val="32394E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8F-4F25-A021-C23406947E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8F-4F25-A021-C23406947E85}"/>
              </c:ext>
            </c:extLst>
          </c:dPt>
          <c:dPt>
            <c:idx val="2"/>
            <c:bubble3D val="0"/>
            <c:explosion val="7"/>
            <c:spPr>
              <a:solidFill>
                <a:schemeClr val="accent3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8F-4F25-A021-C23406947E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rgbClr val="3239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8F-4F25-A021-C23406947E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F8F-4F25-A021-C23406947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22</c:v>
                </c:pt>
                <c:pt idx="1">
                  <c:v>25</c:v>
                </c:pt>
                <c:pt idx="2">
                  <c:v>65</c:v>
                </c:pt>
                <c:pt idx="3">
                  <c:v>55</c:v>
                </c:pt>
                <c:pt idx="4">
                  <c:v>65</c:v>
                </c:pt>
                <c:pt idx="5">
                  <c:v>34</c:v>
                </c:pt>
                <c:pt idx="6">
                  <c:v>18</c:v>
                </c:pt>
                <c:pt idx="7">
                  <c:v>14</c:v>
                </c:pt>
                <c:pt idx="8">
                  <c:v>25</c:v>
                </c:pt>
                <c:pt idx="9">
                  <c:v>25</c:v>
                </c:pt>
                <c:pt idx="10">
                  <c:v>75</c:v>
                </c:pt>
                <c:pt idx="11">
                  <c:v>65</c:v>
                </c:pt>
                <c:pt idx="12">
                  <c:v>82</c:v>
                </c:pt>
                <c:pt idx="13">
                  <c:v>85</c:v>
                </c:pt>
                <c:pt idx="14">
                  <c:v>40</c:v>
                </c:pt>
                <c:pt idx="15">
                  <c:v>45</c:v>
                </c:pt>
                <c:pt idx="16">
                  <c:v>85</c:v>
                </c:pt>
                <c:pt idx="17">
                  <c:v>60</c:v>
                </c:pt>
                <c:pt idx="18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D8-40D0-81E5-B36B6B62DC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25</c:v>
                </c:pt>
                <c:pt idx="1">
                  <c:v>30</c:v>
                </c:pt>
                <c:pt idx="2">
                  <c:v>72</c:v>
                </c:pt>
                <c:pt idx="3">
                  <c:v>72</c:v>
                </c:pt>
                <c:pt idx="4">
                  <c:v>70</c:v>
                </c:pt>
                <c:pt idx="5">
                  <c:v>50</c:v>
                </c:pt>
                <c:pt idx="6">
                  <c:v>20</c:v>
                </c:pt>
                <c:pt idx="7">
                  <c:v>25</c:v>
                </c:pt>
                <c:pt idx="8">
                  <c:v>0</c:v>
                </c:pt>
                <c:pt idx="9">
                  <c:v>92</c:v>
                </c:pt>
                <c:pt idx="10">
                  <c:v>90</c:v>
                </c:pt>
                <c:pt idx="11">
                  <c:v>92</c:v>
                </c:pt>
                <c:pt idx="12">
                  <c:v>92</c:v>
                </c:pt>
                <c:pt idx="13">
                  <c:v>85</c:v>
                </c:pt>
                <c:pt idx="14">
                  <c:v>90</c:v>
                </c:pt>
                <c:pt idx="15">
                  <c:v>92</c:v>
                </c:pt>
                <c:pt idx="16">
                  <c:v>90</c:v>
                </c:pt>
                <c:pt idx="17">
                  <c:v>80</c:v>
                </c:pt>
                <c:pt idx="18">
                  <c:v>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D8-40D0-81E5-B36B6B62DC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Sheet1!$D$2:$D$20</c:f>
              <c:numCache>
                <c:formatCode>General</c:formatCode>
                <c:ptCount val="19"/>
                <c:pt idx="0">
                  <c:v>10</c:v>
                </c:pt>
                <c:pt idx="1">
                  <c:v>15</c:v>
                </c:pt>
                <c:pt idx="2">
                  <c:v>40</c:v>
                </c:pt>
                <c:pt idx="3">
                  <c:v>45</c:v>
                </c:pt>
                <c:pt idx="4">
                  <c:v>55</c:v>
                </c:pt>
                <c:pt idx="5">
                  <c:v>30</c:v>
                </c:pt>
                <c:pt idx="6">
                  <c:v>10</c:v>
                </c:pt>
                <c:pt idx="7">
                  <c:v>10</c:v>
                </c:pt>
                <c:pt idx="8">
                  <c:v>30</c:v>
                </c:pt>
                <c:pt idx="9">
                  <c:v>20</c:v>
                </c:pt>
                <c:pt idx="10">
                  <c:v>25</c:v>
                </c:pt>
                <c:pt idx="11">
                  <c:v>60</c:v>
                </c:pt>
                <c:pt idx="12">
                  <c:v>62</c:v>
                </c:pt>
                <c:pt idx="13">
                  <c:v>40</c:v>
                </c:pt>
                <c:pt idx="14">
                  <c:v>30</c:v>
                </c:pt>
                <c:pt idx="15">
                  <c:v>40</c:v>
                </c:pt>
                <c:pt idx="16">
                  <c:v>70</c:v>
                </c:pt>
                <c:pt idx="17">
                  <c:v>55</c:v>
                </c:pt>
                <c:pt idx="18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4D8-40D0-81E5-B36B6B62DCD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Sheet1!$A$2:$A$20</c:f>
              <c:numCache>
                <c:formatCode>m/d/yyyy</c:formatCode>
                <c:ptCount val="19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  <c:pt idx="7">
                  <c:v>37591</c:v>
                </c:pt>
                <c:pt idx="8">
                  <c:v>37622</c:v>
                </c:pt>
                <c:pt idx="9">
                  <c:v>37653</c:v>
                </c:pt>
                <c:pt idx="10">
                  <c:v>37681</c:v>
                </c:pt>
                <c:pt idx="11">
                  <c:v>37712</c:v>
                </c:pt>
                <c:pt idx="12">
                  <c:v>37742</c:v>
                </c:pt>
                <c:pt idx="13">
                  <c:v>37773</c:v>
                </c:pt>
                <c:pt idx="14">
                  <c:v>37803</c:v>
                </c:pt>
                <c:pt idx="15">
                  <c:v>37834</c:v>
                </c:pt>
                <c:pt idx="16">
                  <c:v>37865</c:v>
                </c:pt>
                <c:pt idx="17">
                  <c:v>37895</c:v>
                </c:pt>
                <c:pt idx="18">
                  <c:v>37926</c:v>
                </c:pt>
              </c:numCache>
            </c:numRef>
          </c:cat>
          <c:val>
            <c:numRef>
              <c:f>Sheet1!$E$2:$E$20</c:f>
              <c:numCache>
                <c:formatCode>General</c:formatCode>
                <c:ptCount val="19"/>
                <c:pt idx="0">
                  <c:v>15</c:v>
                </c:pt>
                <c:pt idx="1">
                  <c:v>20</c:v>
                </c:pt>
                <c:pt idx="2">
                  <c:v>48</c:v>
                </c:pt>
                <c:pt idx="3">
                  <c:v>65</c:v>
                </c:pt>
                <c:pt idx="4">
                  <c:v>60</c:v>
                </c:pt>
                <c:pt idx="5">
                  <c:v>48</c:v>
                </c:pt>
                <c:pt idx="6">
                  <c:v>12</c:v>
                </c:pt>
                <c:pt idx="7">
                  <c:v>24</c:v>
                </c:pt>
                <c:pt idx="8">
                  <c:v>10</c:v>
                </c:pt>
                <c:pt idx="9">
                  <c:v>80</c:v>
                </c:pt>
                <c:pt idx="10">
                  <c:v>30</c:v>
                </c:pt>
                <c:pt idx="11">
                  <c:v>80</c:v>
                </c:pt>
                <c:pt idx="12">
                  <c:v>70</c:v>
                </c:pt>
                <c:pt idx="13">
                  <c:v>60</c:v>
                </c:pt>
                <c:pt idx="14">
                  <c:v>75</c:v>
                </c:pt>
                <c:pt idx="15">
                  <c:v>70</c:v>
                </c:pt>
                <c:pt idx="16">
                  <c:v>75</c:v>
                </c:pt>
                <c:pt idx="17">
                  <c:v>75</c:v>
                </c:pt>
                <c:pt idx="18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4D8-40D0-81E5-B36B6B62D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rgbClr val="8A9AA8">
                  <a:alpha val="60000"/>
                </a:srgb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2"/>
              </a:solidFill>
              <a:ln w="9525" cap="flat" cmpd="sng" algn="ctr">
                <a:noFill/>
                <a:round/>
              </a:ln>
              <a:effectLst/>
            </c:spPr>
          </c:upBars>
          <c:downBars>
            <c:spPr>
              <a:solidFill>
                <a:schemeClr val="accent1"/>
              </a:solidFill>
              <a:ln w="9525" cap="flat" cmpd="sng" algn="ctr">
                <a:noFill/>
                <a:round/>
              </a:ln>
              <a:effectLst/>
            </c:spPr>
          </c:downBars>
        </c:upDownBars>
        <c:axId val="998078176"/>
        <c:axId val="998080144"/>
      </c:stockChart>
      <c:dateAx>
        <c:axId val="99807817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998080144"/>
        <c:crosses val="autoZero"/>
        <c:auto val="1"/>
        <c:lblOffset val="100"/>
        <c:baseTimeUnit val="months"/>
      </c:dateAx>
      <c:valAx>
        <c:axId val="99808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3B435B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807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65000"/>
              <a:lumOff val="3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r>
              <a:rPr lang="en-US">
                <a:solidFill>
                  <a:schemeClr val="bg1"/>
                </a:solidFill>
                <a:latin typeface="+mj-lt"/>
              </a:rPr>
              <a:t>2023 Revenue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Segoe UI" panose="020B0502040204020203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0.76</c:v>
                </c:pt>
                <c:pt idx="1">
                  <c:v>0.82</c:v>
                </c:pt>
                <c:pt idx="2">
                  <c:v>0.74</c:v>
                </c:pt>
                <c:pt idx="3">
                  <c:v>0.8</c:v>
                </c:pt>
                <c:pt idx="4">
                  <c:v>0.87</c:v>
                </c:pt>
                <c:pt idx="5">
                  <c:v>0.78</c:v>
                </c:pt>
                <c:pt idx="6">
                  <c:v>0.83</c:v>
                </c:pt>
                <c:pt idx="7">
                  <c:v>0.77</c:v>
                </c:pt>
                <c:pt idx="8">
                  <c:v>0.72</c:v>
                </c:pt>
                <c:pt idx="9">
                  <c:v>0.85</c:v>
                </c:pt>
                <c:pt idx="10">
                  <c:v>0.86</c:v>
                </c:pt>
                <c:pt idx="11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6-4265-A723-807D0D7A51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4349472"/>
        <c:axId val="161162472"/>
      </c:barChart>
      <c:catAx>
        <c:axId val="164349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alpha val="2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61162472"/>
        <c:crosses val="autoZero"/>
        <c:auto val="1"/>
        <c:lblAlgn val="ctr"/>
        <c:lblOffset val="100"/>
        <c:noMultiLvlLbl val="0"/>
      </c:catAx>
      <c:valAx>
        <c:axId val="161162472"/>
        <c:scaling>
          <c:orientation val="minMax"/>
          <c:max val="1.2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643494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chemeClr val="bg1">
                  <a:lumMod val="65000"/>
                  <a:alpha val="1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7A-45DC-AE8C-2140589BD51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7A-45DC-AE8C-2140589BD51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18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7A-45DC-AE8C-2140589BD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marL="0" algn="ctr" defTabSz="914400" rtl="0" eaLnBrk="1" latinLnBrk="0" hangingPunct="1">
        <a:defRPr lang="en-US" sz="1800" kern="1200"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B5-4B34-AEBF-C2E6CCDBCF1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B5-4B34-AEBF-C2E6CCDBCF1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B5-4B34-AEBF-C2E6CCDBCF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4935128"/>
        <c:axId val="314933952"/>
      </c:barChart>
      <c:catAx>
        <c:axId val="314935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3B435B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3952"/>
        <c:crosses val="autoZero"/>
        <c:auto val="1"/>
        <c:lblAlgn val="ctr"/>
        <c:lblOffset val="100"/>
        <c:noMultiLvlLbl val="0"/>
      </c:catAx>
      <c:valAx>
        <c:axId val="314933952"/>
        <c:scaling>
          <c:orientation val="minMax"/>
          <c:max val="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5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E1-486D-9E71-CBE766F6645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E1-486D-9E71-CBE766F6645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E1-486D-9E71-CBE766F664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5844072"/>
        <c:axId val="314933168"/>
      </c:barChart>
      <c:catAx>
        <c:axId val="265844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3B435B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14933168"/>
        <c:crosses val="autoZero"/>
        <c:auto val="1"/>
        <c:lblAlgn val="ctr"/>
        <c:lblOffset val="100"/>
        <c:noMultiLvlLbl val="0"/>
      </c:catAx>
      <c:valAx>
        <c:axId val="314933168"/>
        <c:scaling>
          <c:orientation val="minMax"/>
          <c:max val="15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265844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rgbClr val="3B435B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rgbClr val="3B435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4F-4166-A337-074652579F6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rgbClr val="3B435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4F-4166-A337-074652579F6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rgbClr val="3B435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14F-4166-A337-074652579F6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rgbClr val="3B435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14F-4166-A337-074652579F6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4F-4166-A337-074652579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55-4F57-97E1-00027BCF68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55-4F57-97E1-00027BCF68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55-4F57-97E1-00027BCF68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76980640"/>
        <c:axId val="976980312"/>
      </c:barChart>
      <c:catAx>
        <c:axId val="976980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3B435B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980312"/>
        <c:crosses val="autoZero"/>
        <c:auto val="1"/>
        <c:lblAlgn val="ctr"/>
        <c:lblOffset val="100"/>
        <c:noMultiLvlLbl val="0"/>
      </c:catAx>
      <c:valAx>
        <c:axId val="976980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3B435B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980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bg1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ED7-41C6-861B-64B6444E9BD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D7-41C6-861B-64B6444E9BD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ED7-41C6-861B-64B6444E9BD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ED7-41C6-861B-64B6444E9BD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</c:v>
                </c:pt>
                <c:pt idx="1">
                  <c:v>30</c:v>
                </c:pt>
                <c:pt idx="2">
                  <c:v>50</c:v>
                </c:pt>
                <c:pt idx="3">
                  <c:v>30</c:v>
                </c:pt>
                <c:pt idx="4">
                  <c:v>20</c:v>
                </c:pt>
                <c:pt idx="5">
                  <c:v>-20</c:v>
                </c:pt>
                <c:pt idx="6">
                  <c:v>-30</c:v>
                </c:pt>
                <c:pt idx="7">
                  <c:v>-50</c:v>
                </c:pt>
                <c:pt idx="8">
                  <c:v>-40</c:v>
                </c:pt>
                <c:pt idx="9">
                  <c:v>-10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D7-41C6-861B-64B6444E9BD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열1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203200" dist="38100" dir="5400000" algn="t" rotWithShape="0">
                <a:schemeClr val="accent1">
                  <a:alpha val="26000"/>
                </a:scheme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  <c:pt idx="4">
                  <c:v>-10</c:v>
                </c:pt>
                <c:pt idx="5">
                  <c:v>-40</c:v>
                </c:pt>
                <c:pt idx="6">
                  <c:v>-50</c:v>
                </c:pt>
                <c:pt idx="7">
                  <c:v>-30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ED7-41C6-861B-64B6444E9B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255575584"/>
        <c:axId val="255576704"/>
      </c:barChart>
      <c:catAx>
        <c:axId val="2555755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5576704"/>
        <c:crossesAt val="0"/>
        <c:auto val="1"/>
        <c:lblAlgn val="ctr"/>
        <c:lblOffset val="100"/>
        <c:noMultiLvlLbl val="0"/>
      </c:catAx>
      <c:valAx>
        <c:axId val="25557670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alpha val="20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5557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>
              <a:lumMod val="65000"/>
              <a:lumOff val="35000"/>
            </a:schemeClr>
          </a:solidFill>
          <a:latin typeface="+mn-lt"/>
          <a:cs typeface="Segoe UI" panose="020B0502040204020203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</cdr:x>
      <cdr:y>0.5</cdr:y>
    </cdr:from>
    <cdr:to>
      <cdr:x>0.98534</cdr:x>
      <cdr:y>0.5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85BA1365-7129-4305-B975-A3733C727AF7}"/>
            </a:ext>
          </a:extLst>
        </cdr:cNvPr>
        <cdr:cNvCxnSpPr/>
      </cdr:nvCxnSpPr>
      <cdr:spPr>
        <a:xfrm xmlns:a="http://schemas.openxmlformats.org/drawingml/2006/main">
          <a:off x="308873" y="1485339"/>
          <a:ext cx="891309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>
              <a:lumMod val="65000"/>
              <a:lumOff val="35000"/>
              <a:alpha val="2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768AB-8379-481A-8D73-F2108AE81D56}" type="datetimeFigureOut">
              <a:rPr lang="en-ID" smtClean="0"/>
              <a:t>16/01/2023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5CC88-B6B5-43D3-8220-D77820A971F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9133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61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AD43DE7-8AEC-9A4A-032B-30D27890BC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505854"/>
              <a:gd name="connsiteY0" fmla="*/ 0 h 3312081"/>
              <a:gd name="connsiteX1" fmla="*/ 3505854 w 3505854"/>
              <a:gd name="connsiteY1" fmla="*/ 0 h 3312081"/>
              <a:gd name="connsiteX2" fmla="*/ 3505854 w 3505854"/>
              <a:gd name="connsiteY2" fmla="*/ 3312081 h 3312081"/>
              <a:gd name="connsiteX3" fmla="*/ 0 w 3505854"/>
              <a:gd name="connsiteY3" fmla="*/ 3312081 h 331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854" h="3312081">
                <a:moveTo>
                  <a:pt x="0" y="0"/>
                </a:moveTo>
                <a:lnTo>
                  <a:pt x="3505854" y="0"/>
                </a:lnTo>
                <a:lnTo>
                  <a:pt x="3505854" y="3312081"/>
                </a:lnTo>
                <a:lnTo>
                  <a:pt x="0" y="33120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/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5960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05AD200-C435-EEC8-EE75-59135A0D2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55157" y="1237588"/>
            <a:ext cx="3015732" cy="4382824"/>
          </a:xfrm>
          <a:custGeom>
            <a:avLst/>
            <a:gdLst/>
            <a:ahLst/>
            <a:cxnLst/>
            <a:rect l="l" t="t" r="r" b="b"/>
            <a:pathLst>
              <a:path w="2636538" h="3831734">
                <a:moveTo>
                  <a:pt x="1295859" y="0"/>
                </a:moveTo>
                <a:cubicBezTo>
                  <a:pt x="1515697" y="0"/>
                  <a:pt x="1721969" y="46009"/>
                  <a:pt x="1914677" y="138027"/>
                </a:cubicBezTo>
                <a:cubicBezTo>
                  <a:pt x="2107385" y="230044"/>
                  <a:pt x="2262598" y="363483"/>
                  <a:pt x="2380317" y="538342"/>
                </a:cubicBezTo>
                <a:cubicBezTo>
                  <a:pt x="2498036" y="713202"/>
                  <a:pt x="2556895" y="925833"/>
                  <a:pt x="2556895" y="1176238"/>
                </a:cubicBezTo>
                <a:cubicBezTo>
                  <a:pt x="2556895" y="1408026"/>
                  <a:pt x="2499450" y="1617379"/>
                  <a:pt x="2384561" y="1804296"/>
                </a:cubicBezTo>
                <a:cubicBezTo>
                  <a:pt x="2269671" y="1991213"/>
                  <a:pt x="2113982" y="2174138"/>
                  <a:pt x="1917493" y="2353069"/>
                </a:cubicBezTo>
                <a:cubicBezTo>
                  <a:pt x="1721004" y="2532001"/>
                  <a:pt x="1526828" y="2716869"/>
                  <a:pt x="1334967" y="2907673"/>
                </a:cubicBezTo>
                <a:lnTo>
                  <a:pt x="843625" y="3292004"/>
                </a:lnTo>
                <a:lnTo>
                  <a:pt x="2636538" y="3292004"/>
                </a:lnTo>
                <a:lnTo>
                  <a:pt x="2636538" y="3831734"/>
                </a:lnTo>
                <a:lnTo>
                  <a:pt x="19990" y="3831734"/>
                </a:lnTo>
                <a:lnTo>
                  <a:pt x="19990" y="3419163"/>
                </a:lnTo>
                <a:lnTo>
                  <a:pt x="842673" y="2657401"/>
                </a:lnTo>
                <a:cubicBezTo>
                  <a:pt x="1125548" y="2436295"/>
                  <a:pt x="1337413" y="2250475"/>
                  <a:pt x="1478268" y="2099942"/>
                </a:cubicBezTo>
                <a:cubicBezTo>
                  <a:pt x="1619124" y="1949409"/>
                  <a:pt x="1735838" y="1802326"/>
                  <a:pt x="1828411" y="1658695"/>
                </a:cubicBezTo>
                <a:cubicBezTo>
                  <a:pt x="1920983" y="1515063"/>
                  <a:pt x="1967270" y="1357575"/>
                  <a:pt x="1967270" y="1186232"/>
                </a:cubicBezTo>
                <a:cubicBezTo>
                  <a:pt x="1967270" y="1047942"/>
                  <a:pt x="1934310" y="931294"/>
                  <a:pt x="1868391" y="836289"/>
                </a:cubicBezTo>
                <a:cubicBezTo>
                  <a:pt x="1802471" y="741283"/>
                  <a:pt x="1717395" y="668105"/>
                  <a:pt x="1613161" y="616755"/>
                </a:cubicBezTo>
                <a:cubicBezTo>
                  <a:pt x="1508927" y="565406"/>
                  <a:pt x="1401521" y="539730"/>
                  <a:pt x="1290941" y="539730"/>
                </a:cubicBezTo>
                <a:cubicBezTo>
                  <a:pt x="1143819" y="539730"/>
                  <a:pt x="1023919" y="564440"/>
                  <a:pt x="931240" y="613860"/>
                </a:cubicBezTo>
                <a:cubicBezTo>
                  <a:pt x="838562" y="663280"/>
                  <a:pt x="767685" y="724043"/>
                  <a:pt x="718609" y="796150"/>
                </a:cubicBezTo>
                <a:cubicBezTo>
                  <a:pt x="669532" y="868257"/>
                  <a:pt x="633902" y="941579"/>
                  <a:pt x="611718" y="1016119"/>
                </a:cubicBezTo>
                <a:cubicBezTo>
                  <a:pt x="589533" y="1090659"/>
                  <a:pt x="576365" y="1161047"/>
                  <a:pt x="572213" y="1227283"/>
                </a:cubicBezTo>
                <a:cubicBezTo>
                  <a:pt x="568062" y="1293520"/>
                  <a:pt x="565986" y="1326638"/>
                  <a:pt x="565986" y="1326638"/>
                </a:cubicBezTo>
                <a:lnTo>
                  <a:pt x="0" y="1326638"/>
                </a:lnTo>
                <a:cubicBezTo>
                  <a:pt x="0" y="1326638"/>
                  <a:pt x="1732" y="1286923"/>
                  <a:pt x="5196" y="1207492"/>
                </a:cubicBezTo>
                <a:cubicBezTo>
                  <a:pt x="8659" y="1128061"/>
                  <a:pt x="21312" y="1041265"/>
                  <a:pt x="43153" y="947106"/>
                </a:cubicBezTo>
                <a:cubicBezTo>
                  <a:pt x="64994" y="852947"/>
                  <a:pt x="101801" y="751529"/>
                  <a:pt x="153574" y="642853"/>
                </a:cubicBezTo>
                <a:cubicBezTo>
                  <a:pt x="205347" y="534178"/>
                  <a:pt x="279146" y="431054"/>
                  <a:pt x="374971" y="333484"/>
                </a:cubicBezTo>
                <a:cubicBezTo>
                  <a:pt x="470796" y="235914"/>
                  <a:pt x="594094" y="155941"/>
                  <a:pt x="744865" y="93564"/>
                </a:cubicBezTo>
                <a:cubicBezTo>
                  <a:pt x="895636" y="31189"/>
                  <a:pt x="1079301" y="0"/>
                  <a:pt x="129585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0913A0-E149-539D-F230-F22989F33E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77006" y="1209098"/>
            <a:ext cx="3340470" cy="4439805"/>
          </a:xfrm>
          <a:custGeom>
            <a:avLst/>
            <a:gdLst/>
            <a:ahLst/>
            <a:cxnLst/>
            <a:rect l="l" t="t" r="r" b="b"/>
            <a:pathLst>
              <a:path w="2920444" h="3881550">
                <a:moveTo>
                  <a:pt x="1460223" y="549725"/>
                </a:moveTo>
                <a:cubicBezTo>
                  <a:pt x="1215372" y="549725"/>
                  <a:pt x="1011545" y="665090"/>
                  <a:pt x="848743" y="895822"/>
                </a:cubicBezTo>
                <a:cubicBezTo>
                  <a:pt x="685941" y="1126553"/>
                  <a:pt x="604539" y="1474024"/>
                  <a:pt x="604539" y="1938236"/>
                </a:cubicBezTo>
                <a:cubicBezTo>
                  <a:pt x="604539" y="2401656"/>
                  <a:pt x="686139" y="2750608"/>
                  <a:pt x="849338" y="2985094"/>
                </a:cubicBezTo>
                <a:cubicBezTo>
                  <a:pt x="1012537" y="3219580"/>
                  <a:pt x="1216165" y="3336823"/>
                  <a:pt x="1460223" y="3336823"/>
                </a:cubicBezTo>
                <a:cubicBezTo>
                  <a:pt x="1703857" y="3336823"/>
                  <a:pt x="1907380" y="3220214"/>
                  <a:pt x="2070790" y="2986997"/>
                </a:cubicBezTo>
                <a:cubicBezTo>
                  <a:pt x="2234200" y="2753781"/>
                  <a:pt x="2315906" y="2404194"/>
                  <a:pt x="2315906" y="1938236"/>
                </a:cubicBezTo>
                <a:cubicBezTo>
                  <a:pt x="2315906" y="1474765"/>
                  <a:pt x="2234372" y="1127478"/>
                  <a:pt x="2071306" y="896377"/>
                </a:cubicBezTo>
                <a:cubicBezTo>
                  <a:pt x="1908239" y="665276"/>
                  <a:pt x="1704545" y="549725"/>
                  <a:pt x="1460223" y="549725"/>
                </a:cubicBezTo>
                <a:close/>
                <a:moveTo>
                  <a:pt x="1460223" y="0"/>
                </a:moveTo>
                <a:cubicBezTo>
                  <a:pt x="1698146" y="0"/>
                  <a:pt x="1909112" y="52077"/>
                  <a:pt x="2093120" y="156231"/>
                </a:cubicBezTo>
                <a:cubicBezTo>
                  <a:pt x="2277129" y="260385"/>
                  <a:pt x="2429592" y="402722"/>
                  <a:pt x="2550511" y="583240"/>
                </a:cubicBezTo>
                <a:cubicBezTo>
                  <a:pt x="2671429" y="763758"/>
                  <a:pt x="2763314" y="970374"/>
                  <a:pt x="2826166" y="1203088"/>
                </a:cubicBezTo>
                <a:cubicBezTo>
                  <a:pt x="2889018" y="1435803"/>
                  <a:pt x="2920444" y="1680852"/>
                  <a:pt x="2920444" y="1938236"/>
                </a:cubicBezTo>
                <a:cubicBezTo>
                  <a:pt x="2920444" y="2193664"/>
                  <a:pt x="2888913" y="2438978"/>
                  <a:pt x="2825849" y="2674178"/>
                </a:cubicBezTo>
                <a:cubicBezTo>
                  <a:pt x="2762785" y="2909378"/>
                  <a:pt x="2670609" y="3116655"/>
                  <a:pt x="2549320" y="3296010"/>
                </a:cubicBezTo>
                <a:cubicBezTo>
                  <a:pt x="2428032" y="3475365"/>
                  <a:pt x="2275714" y="3617793"/>
                  <a:pt x="2092366" y="3723296"/>
                </a:cubicBezTo>
                <a:cubicBezTo>
                  <a:pt x="1909019" y="3828799"/>
                  <a:pt x="1698305" y="3881550"/>
                  <a:pt x="1460223" y="3881550"/>
                </a:cubicBezTo>
                <a:cubicBezTo>
                  <a:pt x="1221559" y="3881550"/>
                  <a:pt x="1010567" y="3828799"/>
                  <a:pt x="827246" y="3723296"/>
                </a:cubicBezTo>
                <a:cubicBezTo>
                  <a:pt x="643925" y="3617793"/>
                  <a:pt x="491619" y="3475351"/>
                  <a:pt x="370331" y="3295970"/>
                </a:cubicBezTo>
                <a:cubicBezTo>
                  <a:pt x="249042" y="3116589"/>
                  <a:pt x="156999" y="2909827"/>
                  <a:pt x="94199" y="2675685"/>
                </a:cubicBezTo>
                <a:cubicBezTo>
                  <a:pt x="31400" y="2441543"/>
                  <a:pt x="0" y="2195727"/>
                  <a:pt x="0" y="1938236"/>
                </a:cubicBezTo>
                <a:cubicBezTo>
                  <a:pt x="0" y="1678895"/>
                  <a:pt x="31281" y="1433383"/>
                  <a:pt x="93842" y="1201700"/>
                </a:cubicBezTo>
                <a:cubicBezTo>
                  <a:pt x="156404" y="970017"/>
                  <a:pt x="248183" y="763877"/>
                  <a:pt x="369181" y="583280"/>
                </a:cubicBezTo>
                <a:cubicBezTo>
                  <a:pt x="490178" y="402682"/>
                  <a:pt x="642655" y="260319"/>
                  <a:pt x="826611" y="156191"/>
                </a:cubicBezTo>
                <a:cubicBezTo>
                  <a:pt x="1010567" y="52064"/>
                  <a:pt x="1221770" y="0"/>
                  <a:pt x="14602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4CCB71D-1D76-EC73-B642-E5ECC81752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7301" y="1165879"/>
            <a:ext cx="3086099" cy="4526242"/>
          </a:xfrm>
          <a:custGeom>
            <a:avLst/>
            <a:gdLst/>
            <a:ahLst/>
            <a:cxnLst/>
            <a:rect l="l" t="t" r="r" b="b"/>
            <a:pathLst>
              <a:path w="2646533" h="3881551">
                <a:moveTo>
                  <a:pt x="1330684" y="0"/>
                </a:moveTo>
                <a:cubicBezTo>
                  <a:pt x="1543963" y="0"/>
                  <a:pt x="1744947" y="42413"/>
                  <a:pt x="1933636" y="127238"/>
                </a:cubicBezTo>
                <a:cubicBezTo>
                  <a:pt x="2122325" y="212063"/>
                  <a:pt x="2275859" y="333656"/>
                  <a:pt x="2394239" y="492016"/>
                </a:cubicBezTo>
                <a:cubicBezTo>
                  <a:pt x="2512619" y="650376"/>
                  <a:pt x="2571809" y="838602"/>
                  <a:pt x="2571809" y="1056694"/>
                </a:cubicBezTo>
                <a:cubicBezTo>
                  <a:pt x="2571809" y="1266483"/>
                  <a:pt x="2518819" y="1444688"/>
                  <a:pt x="2412841" y="1591308"/>
                </a:cubicBezTo>
                <a:cubicBezTo>
                  <a:pt x="2320109" y="1719600"/>
                  <a:pt x="2214361" y="1812737"/>
                  <a:pt x="2095595" y="1870721"/>
                </a:cubicBezTo>
                <a:lnTo>
                  <a:pt x="2093811" y="1871504"/>
                </a:lnTo>
                <a:lnTo>
                  <a:pt x="2104194" y="1875476"/>
                </a:lnTo>
                <a:cubicBezTo>
                  <a:pt x="2242453" y="1934501"/>
                  <a:pt x="2363685" y="2029894"/>
                  <a:pt x="2467892" y="2161657"/>
                </a:cubicBezTo>
                <a:cubicBezTo>
                  <a:pt x="2586986" y="2312243"/>
                  <a:pt x="2646533" y="2500072"/>
                  <a:pt x="2646533" y="2725145"/>
                </a:cubicBezTo>
                <a:cubicBezTo>
                  <a:pt x="2646533" y="2964760"/>
                  <a:pt x="2583694" y="3171853"/>
                  <a:pt x="2458017" y="3346422"/>
                </a:cubicBezTo>
                <a:cubicBezTo>
                  <a:pt x="2332339" y="3520990"/>
                  <a:pt x="2169814" y="3653821"/>
                  <a:pt x="1970443" y="3744913"/>
                </a:cubicBezTo>
                <a:cubicBezTo>
                  <a:pt x="1771072" y="3836005"/>
                  <a:pt x="1554513" y="3881551"/>
                  <a:pt x="1320768" y="3881551"/>
                </a:cubicBezTo>
                <a:cubicBezTo>
                  <a:pt x="1097387" y="3881551"/>
                  <a:pt x="884743" y="3838411"/>
                  <a:pt x="682833" y="3752131"/>
                </a:cubicBezTo>
                <a:cubicBezTo>
                  <a:pt x="480923" y="3665852"/>
                  <a:pt x="316641" y="3533352"/>
                  <a:pt x="189984" y="3354632"/>
                </a:cubicBezTo>
                <a:cubicBezTo>
                  <a:pt x="63328" y="3175912"/>
                  <a:pt x="0" y="2934247"/>
                  <a:pt x="0" y="2629637"/>
                </a:cubicBezTo>
                <a:lnTo>
                  <a:pt x="564717" y="2629637"/>
                </a:lnTo>
                <a:cubicBezTo>
                  <a:pt x="564717" y="2820759"/>
                  <a:pt x="601141" y="2967471"/>
                  <a:pt x="673988" y="3069774"/>
                </a:cubicBezTo>
                <a:cubicBezTo>
                  <a:pt x="746835" y="3172078"/>
                  <a:pt x="841272" y="3247979"/>
                  <a:pt x="957299" y="3297478"/>
                </a:cubicBezTo>
                <a:cubicBezTo>
                  <a:pt x="1073325" y="3346977"/>
                  <a:pt x="1194482" y="3371726"/>
                  <a:pt x="1320768" y="3371726"/>
                </a:cubicBezTo>
                <a:cubicBezTo>
                  <a:pt x="1455515" y="3371726"/>
                  <a:pt x="1578694" y="3346144"/>
                  <a:pt x="1690305" y="3294979"/>
                </a:cubicBezTo>
                <a:cubicBezTo>
                  <a:pt x="1801916" y="3243814"/>
                  <a:pt x="1891739" y="3168746"/>
                  <a:pt x="1959773" y="3069774"/>
                </a:cubicBezTo>
                <a:cubicBezTo>
                  <a:pt x="2027808" y="2970803"/>
                  <a:pt x="2061826" y="2850928"/>
                  <a:pt x="2061826" y="2710152"/>
                </a:cubicBezTo>
                <a:cubicBezTo>
                  <a:pt x="2061826" y="2529819"/>
                  <a:pt x="2002253" y="2386954"/>
                  <a:pt x="1883105" y="2281557"/>
                </a:cubicBezTo>
                <a:cubicBezTo>
                  <a:pt x="1763959" y="2176160"/>
                  <a:pt x="1603061" y="2123462"/>
                  <a:pt x="1400411" y="2123462"/>
                </a:cubicBezTo>
                <a:lnTo>
                  <a:pt x="851638" y="2123462"/>
                </a:lnTo>
                <a:lnTo>
                  <a:pt x="851638" y="1643543"/>
                </a:lnTo>
                <a:lnTo>
                  <a:pt x="1400411" y="1643543"/>
                </a:lnTo>
                <a:cubicBezTo>
                  <a:pt x="1566624" y="1643543"/>
                  <a:pt x="1708457" y="1594732"/>
                  <a:pt x="1825912" y="1497109"/>
                </a:cubicBezTo>
                <a:cubicBezTo>
                  <a:pt x="1943367" y="1399486"/>
                  <a:pt x="2002094" y="1265954"/>
                  <a:pt x="2002094" y="1096515"/>
                </a:cubicBezTo>
                <a:cubicBezTo>
                  <a:pt x="2002094" y="974989"/>
                  <a:pt x="1970892" y="870835"/>
                  <a:pt x="1908490" y="784053"/>
                </a:cubicBezTo>
                <a:cubicBezTo>
                  <a:pt x="1846087" y="697270"/>
                  <a:pt x="1762848" y="629038"/>
                  <a:pt x="1658773" y="579354"/>
                </a:cubicBezTo>
                <a:cubicBezTo>
                  <a:pt x="1554699" y="529669"/>
                  <a:pt x="1442030" y="504827"/>
                  <a:pt x="1320768" y="504827"/>
                </a:cubicBezTo>
                <a:cubicBezTo>
                  <a:pt x="1205587" y="504827"/>
                  <a:pt x="1094572" y="530383"/>
                  <a:pt x="987720" y="581495"/>
                </a:cubicBezTo>
                <a:cubicBezTo>
                  <a:pt x="880869" y="632607"/>
                  <a:pt x="793611" y="708905"/>
                  <a:pt x="725947" y="810389"/>
                </a:cubicBezTo>
                <a:cubicBezTo>
                  <a:pt x="658282" y="911872"/>
                  <a:pt x="624450" y="1059048"/>
                  <a:pt x="624450" y="1251914"/>
                </a:cubicBezTo>
                <a:lnTo>
                  <a:pt x="69727" y="1251914"/>
                </a:lnTo>
                <a:cubicBezTo>
                  <a:pt x="69727" y="950424"/>
                  <a:pt x="131165" y="710544"/>
                  <a:pt x="254040" y="532274"/>
                </a:cubicBezTo>
                <a:cubicBezTo>
                  <a:pt x="376915" y="354003"/>
                  <a:pt x="534442" y="220724"/>
                  <a:pt x="726621" y="132434"/>
                </a:cubicBezTo>
                <a:cubicBezTo>
                  <a:pt x="918800" y="44145"/>
                  <a:pt x="1120154" y="0"/>
                  <a:pt x="133068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49AFE7-4FD5-31C9-0674-F13E14A106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68985" y="1237588"/>
            <a:ext cx="3015732" cy="4382824"/>
          </a:xfrm>
          <a:custGeom>
            <a:avLst/>
            <a:gdLst/>
            <a:ahLst/>
            <a:cxnLst/>
            <a:rect l="l" t="t" r="r" b="b"/>
            <a:pathLst>
              <a:path w="2636538" h="3831734">
                <a:moveTo>
                  <a:pt x="1295859" y="0"/>
                </a:moveTo>
                <a:cubicBezTo>
                  <a:pt x="1515697" y="0"/>
                  <a:pt x="1721969" y="46009"/>
                  <a:pt x="1914677" y="138027"/>
                </a:cubicBezTo>
                <a:cubicBezTo>
                  <a:pt x="2107385" y="230044"/>
                  <a:pt x="2262598" y="363483"/>
                  <a:pt x="2380317" y="538342"/>
                </a:cubicBezTo>
                <a:cubicBezTo>
                  <a:pt x="2498036" y="713202"/>
                  <a:pt x="2556895" y="925833"/>
                  <a:pt x="2556895" y="1176238"/>
                </a:cubicBezTo>
                <a:cubicBezTo>
                  <a:pt x="2556895" y="1408026"/>
                  <a:pt x="2499450" y="1617379"/>
                  <a:pt x="2384561" y="1804296"/>
                </a:cubicBezTo>
                <a:cubicBezTo>
                  <a:pt x="2269671" y="1991213"/>
                  <a:pt x="2113982" y="2174138"/>
                  <a:pt x="1917493" y="2353069"/>
                </a:cubicBezTo>
                <a:cubicBezTo>
                  <a:pt x="1721004" y="2532001"/>
                  <a:pt x="1526828" y="2716869"/>
                  <a:pt x="1334967" y="2907673"/>
                </a:cubicBezTo>
                <a:lnTo>
                  <a:pt x="843625" y="3292004"/>
                </a:lnTo>
                <a:lnTo>
                  <a:pt x="2636538" y="3292004"/>
                </a:lnTo>
                <a:lnTo>
                  <a:pt x="2636538" y="3831734"/>
                </a:lnTo>
                <a:lnTo>
                  <a:pt x="19990" y="3831734"/>
                </a:lnTo>
                <a:lnTo>
                  <a:pt x="19990" y="3419163"/>
                </a:lnTo>
                <a:lnTo>
                  <a:pt x="842673" y="2657401"/>
                </a:lnTo>
                <a:cubicBezTo>
                  <a:pt x="1125548" y="2436295"/>
                  <a:pt x="1337413" y="2250475"/>
                  <a:pt x="1478268" y="2099942"/>
                </a:cubicBezTo>
                <a:cubicBezTo>
                  <a:pt x="1619124" y="1949409"/>
                  <a:pt x="1735838" y="1802326"/>
                  <a:pt x="1828411" y="1658695"/>
                </a:cubicBezTo>
                <a:cubicBezTo>
                  <a:pt x="1920983" y="1515063"/>
                  <a:pt x="1967270" y="1357575"/>
                  <a:pt x="1967270" y="1186232"/>
                </a:cubicBezTo>
                <a:cubicBezTo>
                  <a:pt x="1967270" y="1047942"/>
                  <a:pt x="1934310" y="931294"/>
                  <a:pt x="1868391" y="836289"/>
                </a:cubicBezTo>
                <a:cubicBezTo>
                  <a:pt x="1802471" y="741283"/>
                  <a:pt x="1717395" y="668105"/>
                  <a:pt x="1613161" y="616755"/>
                </a:cubicBezTo>
                <a:cubicBezTo>
                  <a:pt x="1508927" y="565406"/>
                  <a:pt x="1401521" y="539730"/>
                  <a:pt x="1290941" y="539730"/>
                </a:cubicBezTo>
                <a:cubicBezTo>
                  <a:pt x="1143819" y="539730"/>
                  <a:pt x="1023919" y="564440"/>
                  <a:pt x="931240" y="613860"/>
                </a:cubicBezTo>
                <a:cubicBezTo>
                  <a:pt x="838562" y="663280"/>
                  <a:pt x="767685" y="724043"/>
                  <a:pt x="718609" y="796150"/>
                </a:cubicBezTo>
                <a:cubicBezTo>
                  <a:pt x="669532" y="868257"/>
                  <a:pt x="633902" y="941579"/>
                  <a:pt x="611718" y="1016119"/>
                </a:cubicBezTo>
                <a:cubicBezTo>
                  <a:pt x="589533" y="1090659"/>
                  <a:pt x="576365" y="1161047"/>
                  <a:pt x="572213" y="1227283"/>
                </a:cubicBezTo>
                <a:cubicBezTo>
                  <a:pt x="568062" y="1293520"/>
                  <a:pt x="565986" y="1326638"/>
                  <a:pt x="565986" y="1326638"/>
                </a:cubicBezTo>
                <a:lnTo>
                  <a:pt x="0" y="1326638"/>
                </a:lnTo>
                <a:cubicBezTo>
                  <a:pt x="0" y="1326638"/>
                  <a:pt x="1732" y="1286923"/>
                  <a:pt x="5196" y="1207492"/>
                </a:cubicBezTo>
                <a:cubicBezTo>
                  <a:pt x="8659" y="1128061"/>
                  <a:pt x="21312" y="1041265"/>
                  <a:pt x="43153" y="947106"/>
                </a:cubicBezTo>
                <a:cubicBezTo>
                  <a:pt x="64994" y="852947"/>
                  <a:pt x="101801" y="751529"/>
                  <a:pt x="153574" y="642853"/>
                </a:cubicBezTo>
                <a:cubicBezTo>
                  <a:pt x="205347" y="534178"/>
                  <a:pt x="279146" y="431054"/>
                  <a:pt x="374971" y="333484"/>
                </a:cubicBezTo>
                <a:cubicBezTo>
                  <a:pt x="470796" y="235914"/>
                  <a:pt x="594094" y="155941"/>
                  <a:pt x="744865" y="93564"/>
                </a:cubicBezTo>
                <a:cubicBezTo>
                  <a:pt x="895636" y="31189"/>
                  <a:pt x="1079301" y="0"/>
                  <a:pt x="129585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165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82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0">
            <a:extLst>
              <a:ext uri="{FF2B5EF4-FFF2-40B4-BE49-F238E27FC236}">
                <a16:creationId xmlns:a16="http://schemas.microsoft.com/office/drawing/2014/main" id="{6D8D65D5-459F-3AA1-5D51-739C45F2C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500" y="2679700"/>
            <a:ext cx="2286000" cy="4178300"/>
          </a:xfrm>
          <a:custGeom>
            <a:avLst/>
            <a:gdLst>
              <a:gd name="connsiteX0" fmla="*/ 0 w 2286000"/>
              <a:gd name="connsiteY0" fmla="*/ 0 h 4178300"/>
              <a:gd name="connsiteX1" fmla="*/ 2286000 w 2286000"/>
              <a:gd name="connsiteY1" fmla="*/ 0 h 4178300"/>
              <a:gd name="connsiteX2" fmla="*/ 2286000 w 2286000"/>
              <a:gd name="connsiteY2" fmla="*/ 4178300 h 4178300"/>
              <a:gd name="connsiteX3" fmla="*/ 0 w 2286000"/>
              <a:gd name="connsiteY3" fmla="*/ 4178300 h 417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178300">
                <a:moveTo>
                  <a:pt x="0" y="0"/>
                </a:moveTo>
                <a:lnTo>
                  <a:pt x="2286000" y="0"/>
                </a:lnTo>
                <a:lnTo>
                  <a:pt x="2286000" y="4178300"/>
                </a:lnTo>
                <a:lnTo>
                  <a:pt x="0" y="41783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18625C5-C333-0540-7DEF-FD03DCF35D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82900" y="2679700"/>
            <a:ext cx="2286000" cy="4178300"/>
          </a:xfrm>
          <a:custGeom>
            <a:avLst/>
            <a:gdLst>
              <a:gd name="connsiteX0" fmla="*/ 0 w 2286000"/>
              <a:gd name="connsiteY0" fmla="*/ 0 h 4178300"/>
              <a:gd name="connsiteX1" fmla="*/ 2286000 w 2286000"/>
              <a:gd name="connsiteY1" fmla="*/ 0 h 4178300"/>
              <a:gd name="connsiteX2" fmla="*/ 2286000 w 2286000"/>
              <a:gd name="connsiteY2" fmla="*/ 4178300 h 4178300"/>
              <a:gd name="connsiteX3" fmla="*/ 0 w 2286000"/>
              <a:gd name="connsiteY3" fmla="*/ 4178300 h 417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178300">
                <a:moveTo>
                  <a:pt x="0" y="0"/>
                </a:moveTo>
                <a:lnTo>
                  <a:pt x="2286000" y="0"/>
                </a:lnTo>
                <a:lnTo>
                  <a:pt x="2286000" y="4178300"/>
                </a:lnTo>
                <a:lnTo>
                  <a:pt x="0" y="41783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F298A91E-7DC3-FC19-DFAB-56960FCCB8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51800" y="1542274"/>
            <a:ext cx="3683000" cy="5315726"/>
          </a:xfrm>
          <a:custGeom>
            <a:avLst/>
            <a:gdLst>
              <a:gd name="connsiteX0" fmla="*/ 0 w 3683000"/>
              <a:gd name="connsiteY0" fmla="*/ 0 h 5315726"/>
              <a:gd name="connsiteX1" fmla="*/ 3683000 w 3683000"/>
              <a:gd name="connsiteY1" fmla="*/ 0 h 5315726"/>
              <a:gd name="connsiteX2" fmla="*/ 3683000 w 3683000"/>
              <a:gd name="connsiteY2" fmla="*/ 5315726 h 5315726"/>
              <a:gd name="connsiteX3" fmla="*/ 0 w 3683000"/>
              <a:gd name="connsiteY3" fmla="*/ 5315726 h 531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0" h="5315726">
                <a:moveTo>
                  <a:pt x="0" y="0"/>
                </a:moveTo>
                <a:lnTo>
                  <a:pt x="3683000" y="0"/>
                </a:lnTo>
                <a:lnTo>
                  <a:pt x="3683000" y="5315726"/>
                </a:lnTo>
                <a:lnTo>
                  <a:pt x="0" y="5315726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535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4">
            <a:extLst>
              <a:ext uri="{FF2B5EF4-FFF2-40B4-BE49-F238E27FC236}">
                <a16:creationId xmlns:a16="http://schemas.microsoft.com/office/drawing/2014/main" id="{ACE7EF94-E12E-A69E-E4D4-FC09DDEBE2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32600" y="3354387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8BA20C73-A540-5D6B-D6B3-6BA26BFE59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3354387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59D188EA-4287-4186-C3F8-32844E25E0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9675" y="2814016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  <a:effectLst>
            <a:outerShdw blurRad="800100" sx="120000" sy="120000" algn="ctr" rotWithShape="0">
              <a:schemeClr val="tx1">
                <a:alpha val="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ID" sz="12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345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6018115-DF2D-7037-0D59-CA0E336FFB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6543" y="847247"/>
            <a:ext cx="3508750" cy="4990406"/>
          </a:xfrm>
          <a:custGeom>
            <a:avLst/>
            <a:gdLst>
              <a:gd name="connsiteX0" fmla="*/ 2571734 w 3508750"/>
              <a:gd name="connsiteY0" fmla="*/ 2565347 h 4990406"/>
              <a:gd name="connsiteX1" fmla="*/ 2948438 w 3508750"/>
              <a:gd name="connsiteY1" fmla="*/ 2644841 h 4990406"/>
              <a:gd name="connsiteX2" fmla="*/ 3236207 w 3508750"/>
              <a:gd name="connsiteY2" fmla="*/ 2872742 h 4990406"/>
              <a:gd name="connsiteX3" fmla="*/ 3347147 w 3508750"/>
              <a:gd name="connsiteY3" fmla="*/ 3225533 h 4990406"/>
              <a:gd name="connsiteX4" fmla="*/ 3247829 w 3508750"/>
              <a:gd name="connsiteY4" fmla="*/ 3559541 h 4990406"/>
              <a:gd name="connsiteX5" fmla="*/ 3049625 w 3508750"/>
              <a:gd name="connsiteY5" fmla="*/ 3734109 h 4990406"/>
              <a:gd name="connsiteX6" fmla="*/ 3048510 w 3508750"/>
              <a:gd name="connsiteY6" fmla="*/ 3734598 h 4990406"/>
              <a:gd name="connsiteX7" fmla="*/ 3054997 w 3508750"/>
              <a:gd name="connsiteY7" fmla="*/ 3737080 h 4990406"/>
              <a:gd name="connsiteX8" fmla="*/ 3282223 w 3508750"/>
              <a:gd name="connsiteY8" fmla="*/ 3915876 h 4990406"/>
              <a:gd name="connsiteX9" fmla="*/ 3393832 w 3508750"/>
              <a:gd name="connsiteY9" fmla="*/ 4267923 h 4990406"/>
              <a:gd name="connsiteX10" fmla="*/ 3276053 w 3508750"/>
              <a:gd name="connsiteY10" fmla="*/ 4656076 h 4990406"/>
              <a:gd name="connsiteX11" fmla="*/ 2971434 w 3508750"/>
              <a:gd name="connsiteY11" fmla="*/ 4905039 h 4990406"/>
              <a:gd name="connsiteX12" fmla="*/ 2565539 w 3508750"/>
              <a:gd name="connsiteY12" fmla="*/ 4990406 h 4990406"/>
              <a:gd name="connsiteX13" fmla="*/ 2166979 w 3508750"/>
              <a:gd name="connsiteY13" fmla="*/ 4909549 h 4990406"/>
              <a:gd name="connsiteX14" fmla="*/ 1859065 w 3508750"/>
              <a:gd name="connsiteY14" fmla="*/ 4661205 h 4990406"/>
              <a:gd name="connsiteX15" fmla="*/ 1740369 w 3508750"/>
              <a:gd name="connsiteY15" fmla="*/ 4208253 h 4990406"/>
              <a:gd name="connsiteX16" fmla="*/ 2093185 w 3508750"/>
              <a:gd name="connsiteY16" fmla="*/ 4208253 h 4990406"/>
              <a:gd name="connsiteX17" fmla="*/ 2161454 w 3508750"/>
              <a:gd name="connsiteY17" fmla="*/ 4483236 h 4990406"/>
              <a:gd name="connsiteX18" fmla="*/ 2338456 w 3508750"/>
              <a:gd name="connsiteY18" fmla="*/ 4625497 h 4990406"/>
              <a:gd name="connsiteX19" fmla="*/ 2565539 w 3508750"/>
              <a:gd name="connsiteY19" fmla="*/ 4671885 h 4990406"/>
              <a:gd name="connsiteX20" fmla="*/ 2796414 w 3508750"/>
              <a:gd name="connsiteY20" fmla="*/ 4623936 h 4990406"/>
              <a:gd name="connsiteX21" fmla="*/ 2964768 w 3508750"/>
              <a:gd name="connsiteY21" fmla="*/ 4483236 h 4990406"/>
              <a:gd name="connsiteX22" fmla="*/ 3028527 w 3508750"/>
              <a:gd name="connsiteY22" fmla="*/ 4258557 h 4990406"/>
              <a:gd name="connsiteX23" fmla="*/ 2916869 w 3508750"/>
              <a:gd name="connsiteY23" fmla="*/ 3990785 h 4990406"/>
              <a:gd name="connsiteX24" fmla="*/ 2615297 w 3508750"/>
              <a:gd name="connsiteY24" fmla="*/ 3892013 h 4990406"/>
              <a:gd name="connsiteX25" fmla="*/ 2272443 w 3508750"/>
              <a:gd name="connsiteY25" fmla="*/ 3892013 h 4990406"/>
              <a:gd name="connsiteX26" fmla="*/ 2272443 w 3508750"/>
              <a:gd name="connsiteY26" fmla="*/ 3592176 h 4990406"/>
              <a:gd name="connsiteX27" fmla="*/ 2615297 w 3508750"/>
              <a:gd name="connsiteY27" fmla="*/ 3592176 h 4990406"/>
              <a:gd name="connsiteX28" fmla="*/ 2881136 w 3508750"/>
              <a:gd name="connsiteY28" fmla="*/ 3500689 h 4990406"/>
              <a:gd name="connsiteX29" fmla="*/ 2991208 w 3508750"/>
              <a:gd name="connsiteY29" fmla="*/ 3250412 h 4990406"/>
              <a:gd name="connsiteX30" fmla="*/ 2932728 w 3508750"/>
              <a:gd name="connsiteY30" fmla="*/ 3055196 h 4990406"/>
              <a:gd name="connsiteX31" fmla="*/ 2776714 w 3508750"/>
              <a:gd name="connsiteY31" fmla="*/ 2927307 h 4990406"/>
              <a:gd name="connsiteX32" fmla="*/ 2565539 w 3508750"/>
              <a:gd name="connsiteY32" fmla="*/ 2880746 h 4990406"/>
              <a:gd name="connsiteX33" fmla="*/ 2357462 w 3508750"/>
              <a:gd name="connsiteY33" fmla="*/ 2928645 h 4990406"/>
              <a:gd name="connsiteX34" fmla="*/ 2193915 w 3508750"/>
              <a:gd name="connsiteY34" fmla="*/ 3071650 h 4990406"/>
              <a:gd name="connsiteX35" fmla="*/ 2130503 w 3508750"/>
              <a:gd name="connsiteY35" fmla="*/ 3347499 h 4990406"/>
              <a:gd name="connsiteX36" fmla="*/ 1783932 w 3508750"/>
              <a:gd name="connsiteY36" fmla="*/ 3347499 h 4990406"/>
              <a:gd name="connsiteX37" fmla="*/ 1899084 w 3508750"/>
              <a:gd name="connsiteY37" fmla="*/ 2897893 h 4990406"/>
              <a:gd name="connsiteX38" fmla="*/ 2194336 w 3508750"/>
              <a:gd name="connsiteY38" fmla="*/ 2648087 h 4990406"/>
              <a:gd name="connsiteX39" fmla="*/ 2571734 w 3508750"/>
              <a:gd name="connsiteY39" fmla="*/ 2565347 h 4990406"/>
              <a:gd name="connsiteX40" fmla="*/ 819133 w 3508750"/>
              <a:gd name="connsiteY40" fmla="*/ 2565347 h 4990406"/>
              <a:gd name="connsiteX41" fmla="*/ 1205749 w 3508750"/>
              <a:gd name="connsiteY41" fmla="*/ 2651581 h 4990406"/>
              <a:gd name="connsiteX42" fmla="*/ 1496665 w 3508750"/>
              <a:gd name="connsiteY42" fmla="*/ 2901685 h 4990406"/>
              <a:gd name="connsiteX43" fmla="*/ 1606985 w 3508750"/>
              <a:gd name="connsiteY43" fmla="*/ 3300220 h 4990406"/>
              <a:gd name="connsiteX44" fmla="*/ 1499316 w 3508750"/>
              <a:gd name="connsiteY44" fmla="*/ 3692609 h 4990406"/>
              <a:gd name="connsiteX45" fmla="*/ 1207509 w 3508750"/>
              <a:gd name="connsiteY45" fmla="*/ 4035463 h 4990406"/>
              <a:gd name="connsiteX46" fmla="*/ 843566 w 3508750"/>
              <a:gd name="connsiteY46" fmla="*/ 4381961 h 4990406"/>
              <a:gd name="connsiteX47" fmla="*/ 536593 w 3508750"/>
              <a:gd name="connsiteY47" fmla="*/ 4622078 h 4990406"/>
              <a:gd name="connsiteX48" fmla="*/ 1656743 w 3508750"/>
              <a:gd name="connsiteY48" fmla="*/ 4622078 h 4990406"/>
              <a:gd name="connsiteX49" fmla="*/ 1656743 w 3508750"/>
              <a:gd name="connsiteY49" fmla="*/ 4959282 h 4990406"/>
              <a:gd name="connsiteX50" fmla="*/ 22014 w 3508750"/>
              <a:gd name="connsiteY50" fmla="*/ 4959282 h 4990406"/>
              <a:gd name="connsiteX51" fmla="*/ 22014 w 3508750"/>
              <a:gd name="connsiteY51" fmla="*/ 4701522 h 4990406"/>
              <a:gd name="connsiteX52" fmla="*/ 535998 w 3508750"/>
              <a:gd name="connsiteY52" fmla="*/ 4225599 h 4990406"/>
              <a:gd name="connsiteX53" fmla="*/ 933096 w 3508750"/>
              <a:gd name="connsiteY53" fmla="*/ 3877318 h 4990406"/>
              <a:gd name="connsiteX54" fmla="*/ 1151853 w 3508750"/>
              <a:gd name="connsiteY54" fmla="*/ 3601642 h 4990406"/>
              <a:gd name="connsiteX55" fmla="*/ 1238607 w 3508750"/>
              <a:gd name="connsiteY55" fmla="*/ 3306464 h 4990406"/>
              <a:gd name="connsiteX56" fmla="*/ 1176831 w 3508750"/>
              <a:gd name="connsiteY56" fmla="*/ 3087831 h 4990406"/>
              <a:gd name="connsiteX57" fmla="*/ 1017373 w 3508750"/>
              <a:gd name="connsiteY57" fmla="*/ 2950674 h 4990406"/>
              <a:gd name="connsiteX58" fmla="*/ 816061 w 3508750"/>
              <a:gd name="connsiteY58" fmla="*/ 2902552 h 4990406"/>
              <a:gd name="connsiteX59" fmla="*/ 591332 w 3508750"/>
              <a:gd name="connsiteY59" fmla="*/ 2948866 h 4990406"/>
              <a:gd name="connsiteX60" fmla="*/ 458487 w 3508750"/>
              <a:gd name="connsiteY60" fmla="*/ 3062754 h 4990406"/>
              <a:gd name="connsiteX61" fmla="*/ 391705 w 3508750"/>
              <a:gd name="connsiteY61" fmla="*/ 3200183 h 4990406"/>
              <a:gd name="connsiteX62" fmla="*/ 367024 w 3508750"/>
              <a:gd name="connsiteY62" fmla="*/ 3332111 h 4990406"/>
              <a:gd name="connsiteX63" fmla="*/ 363134 w 3508750"/>
              <a:gd name="connsiteY63" fmla="*/ 3394185 h 4990406"/>
              <a:gd name="connsiteX64" fmla="*/ 9525 w 3508750"/>
              <a:gd name="connsiteY64" fmla="*/ 3394185 h 4990406"/>
              <a:gd name="connsiteX65" fmla="*/ 12771 w 3508750"/>
              <a:gd name="connsiteY65" fmla="*/ 3319746 h 4990406"/>
              <a:gd name="connsiteX66" fmla="*/ 36485 w 3508750"/>
              <a:gd name="connsiteY66" fmla="*/ 3157066 h 4990406"/>
              <a:gd name="connsiteX67" fmla="*/ 105472 w 3508750"/>
              <a:gd name="connsiteY67" fmla="*/ 2966980 h 4990406"/>
              <a:gd name="connsiteX68" fmla="*/ 243794 w 3508750"/>
              <a:gd name="connsiteY68" fmla="*/ 2773697 h 4990406"/>
              <a:gd name="connsiteX69" fmla="*/ 474891 w 3508750"/>
              <a:gd name="connsiteY69" fmla="*/ 2623803 h 4990406"/>
              <a:gd name="connsiteX70" fmla="*/ 819133 w 3508750"/>
              <a:gd name="connsiteY70" fmla="*/ 2565347 h 4990406"/>
              <a:gd name="connsiteX71" fmla="*/ 2596454 w 3508750"/>
              <a:gd name="connsiteY71" fmla="*/ 343449 h 4990406"/>
              <a:gd name="connsiteX72" fmla="*/ 2214422 w 3508750"/>
              <a:gd name="connsiteY72" fmla="*/ 559678 h 4990406"/>
              <a:gd name="connsiteX73" fmla="*/ 2061853 w 3508750"/>
              <a:gd name="connsiteY73" fmla="*/ 1210943 h 4990406"/>
              <a:gd name="connsiteX74" fmla="*/ 2214794 w 3508750"/>
              <a:gd name="connsiteY74" fmla="*/ 1864983 h 4990406"/>
              <a:gd name="connsiteX75" fmla="*/ 2596454 w 3508750"/>
              <a:gd name="connsiteY75" fmla="*/ 2084732 h 4990406"/>
              <a:gd name="connsiteX76" fmla="*/ 2977916 w 3508750"/>
              <a:gd name="connsiteY76" fmla="*/ 1866173 h 4990406"/>
              <a:gd name="connsiteX77" fmla="*/ 3131056 w 3508750"/>
              <a:gd name="connsiteY77" fmla="*/ 1210943 h 4990406"/>
              <a:gd name="connsiteX78" fmla="*/ 2978238 w 3508750"/>
              <a:gd name="connsiteY78" fmla="*/ 560025 h 4990406"/>
              <a:gd name="connsiteX79" fmla="*/ 2596454 w 3508750"/>
              <a:gd name="connsiteY79" fmla="*/ 343449 h 4990406"/>
              <a:gd name="connsiteX80" fmla="*/ 809608 w 3508750"/>
              <a:gd name="connsiteY80" fmla="*/ 3122 h 4990406"/>
              <a:gd name="connsiteX81" fmla="*/ 1196224 w 3508750"/>
              <a:gd name="connsiteY81" fmla="*/ 89356 h 4990406"/>
              <a:gd name="connsiteX82" fmla="*/ 1487140 w 3508750"/>
              <a:gd name="connsiteY82" fmla="*/ 339460 h 4990406"/>
              <a:gd name="connsiteX83" fmla="*/ 1597460 w 3508750"/>
              <a:gd name="connsiteY83" fmla="*/ 737994 h 4990406"/>
              <a:gd name="connsiteX84" fmla="*/ 1489791 w 3508750"/>
              <a:gd name="connsiteY84" fmla="*/ 1130384 h 4990406"/>
              <a:gd name="connsiteX85" fmla="*/ 1197984 w 3508750"/>
              <a:gd name="connsiteY85" fmla="*/ 1473238 h 4990406"/>
              <a:gd name="connsiteX86" fmla="*/ 834041 w 3508750"/>
              <a:gd name="connsiteY86" fmla="*/ 1819736 h 4990406"/>
              <a:gd name="connsiteX87" fmla="*/ 527068 w 3508750"/>
              <a:gd name="connsiteY87" fmla="*/ 2059853 h 4990406"/>
              <a:gd name="connsiteX88" fmla="*/ 1647218 w 3508750"/>
              <a:gd name="connsiteY88" fmla="*/ 2059853 h 4990406"/>
              <a:gd name="connsiteX89" fmla="*/ 1647218 w 3508750"/>
              <a:gd name="connsiteY89" fmla="*/ 2397057 h 4990406"/>
              <a:gd name="connsiteX90" fmla="*/ 12489 w 3508750"/>
              <a:gd name="connsiteY90" fmla="*/ 2397057 h 4990406"/>
              <a:gd name="connsiteX91" fmla="*/ 12489 w 3508750"/>
              <a:gd name="connsiteY91" fmla="*/ 2139297 h 4990406"/>
              <a:gd name="connsiteX92" fmla="*/ 526473 w 3508750"/>
              <a:gd name="connsiteY92" fmla="*/ 1663374 h 4990406"/>
              <a:gd name="connsiteX93" fmla="*/ 923571 w 3508750"/>
              <a:gd name="connsiteY93" fmla="*/ 1315093 h 4990406"/>
              <a:gd name="connsiteX94" fmla="*/ 1142328 w 3508750"/>
              <a:gd name="connsiteY94" fmla="*/ 1039417 h 4990406"/>
              <a:gd name="connsiteX95" fmla="*/ 1229082 w 3508750"/>
              <a:gd name="connsiteY95" fmla="*/ 744239 h 4990406"/>
              <a:gd name="connsiteX96" fmla="*/ 1167306 w 3508750"/>
              <a:gd name="connsiteY96" fmla="*/ 525606 h 4990406"/>
              <a:gd name="connsiteX97" fmla="*/ 1007847 w 3508750"/>
              <a:gd name="connsiteY97" fmla="*/ 388449 h 4990406"/>
              <a:gd name="connsiteX98" fmla="*/ 806535 w 3508750"/>
              <a:gd name="connsiteY98" fmla="*/ 340327 h 4990406"/>
              <a:gd name="connsiteX99" fmla="*/ 581807 w 3508750"/>
              <a:gd name="connsiteY99" fmla="*/ 386640 h 4990406"/>
              <a:gd name="connsiteX100" fmla="*/ 448962 w 3508750"/>
              <a:gd name="connsiteY100" fmla="*/ 500529 h 4990406"/>
              <a:gd name="connsiteX101" fmla="*/ 382180 w 3508750"/>
              <a:gd name="connsiteY101" fmla="*/ 637958 h 4990406"/>
              <a:gd name="connsiteX102" fmla="*/ 357499 w 3508750"/>
              <a:gd name="connsiteY102" fmla="*/ 769886 h 4990406"/>
              <a:gd name="connsiteX103" fmla="*/ 353609 w 3508750"/>
              <a:gd name="connsiteY103" fmla="*/ 831960 h 4990406"/>
              <a:gd name="connsiteX104" fmla="*/ 0 w 3508750"/>
              <a:gd name="connsiteY104" fmla="*/ 831960 h 4990406"/>
              <a:gd name="connsiteX105" fmla="*/ 3246 w 3508750"/>
              <a:gd name="connsiteY105" fmla="*/ 757521 h 4990406"/>
              <a:gd name="connsiteX106" fmla="*/ 26960 w 3508750"/>
              <a:gd name="connsiteY106" fmla="*/ 594841 h 4990406"/>
              <a:gd name="connsiteX107" fmla="*/ 95947 w 3508750"/>
              <a:gd name="connsiteY107" fmla="*/ 404755 h 4990406"/>
              <a:gd name="connsiteX108" fmla="*/ 234269 w 3508750"/>
              <a:gd name="connsiteY108" fmla="*/ 211471 h 4990406"/>
              <a:gd name="connsiteX109" fmla="*/ 465366 w 3508750"/>
              <a:gd name="connsiteY109" fmla="*/ 61578 h 4990406"/>
              <a:gd name="connsiteX110" fmla="*/ 809608 w 3508750"/>
              <a:gd name="connsiteY110" fmla="*/ 3122 h 4990406"/>
              <a:gd name="connsiteX111" fmla="*/ 2596454 w 3508750"/>
              <a:gd name="connsiteY111" fmla="*/ 0 h 4990406"/>
              <a:gd name="connsiteX112" fmla="*/ 2991867 w 3508750"/>
              <a:gd name="connsiteY112" fmla="*/ 97608 h 4990406"/>
              <a:gd name="connsiteX113" fmla="*/ 3277629 w 3508750"/>
              <a:gd name="connsiteY113" fmla="*/ 364388 h 4990406"/>
              <a:gd name="connsiteX114" fmla="*/ 3449849 w 3508750"/>
              <a:gd name="connsiteY114" fmla="*/ 751648 h 4990406"/>
              <a:gd name="connsiteX115" fmla="*/ 3508750 w 3508750"/>
              <a:gd name="connsiteY115" fmla="*/ 1210943 h 4990406"/>
              <a:gd name="connsiteX116" fmla="*/ 3449650 w 3508750"/>
              <a:gd name="connsiteY116" fmla="*/ 1670734 h 4990406"/>
              <a:gd name="connsiteX117" fmla="*/ 3276885 w 3508750"/>
              <a:gd name="connsiteY117" fmla="*/ 2059233 h 4990406"/>
              <a:gd name="connsiteX118" fmla="*/ 2991396 w 3508750"/>
              <a:gd name="connsiteY118" fmla="*/ 2326187 h 4990406"/>
              <a:gd name="connsiteX119" fmla="*/ 2596454 w 3508750"/>
              <a:gd name="connsiteY119" fmla="*/ 2425058 h 4990406"/>
              <a:gd name="connsiteX120" fmla="*/ 2200992 w 3508750"/>
              <a:gd name="connsiteY120" fmla="*/ 2326187 h 4990406"/>
              <a:gd name="connsiteX121" fmla="*/ 1915527 w 3508750"/>
              <a:gd name="connsiteY121" fmla="*/ 2059208 h 4990406"/>
              <a:gd name="connsiteX122" fmla="*/ 1743010 w 3508750"/>
              <a:gd name="connsiteY122" fmla="*/ 1671676 h 4990406"/>
              <a:gd name="connsiteX123" fmla="*/ 1684158 w 3508750"/>
              <a:gd name="connsiteY123" fmla="*/ 1210943 h 4990406"/>
              <a:gd name="connsiteX124" fmla="*/ 1742787 w 3508750"/>
              <a:gd name="connsiteY124" fmla="*/ 750781 h 4990406"/>
              <a:gd name="connsiteX125" fmla="*/ 1914809 w 3508750"/>
              <a:gd name="connsiteY125" fmla="*/ 364413 h 4990406"/>
              <a:gd name="connsiteX126" fmla="*/ 2200595 w 3508750"/>
              <a:gd name="connsiteY126" fmla="*/ 97583 h 4990406"/>
              <a:gd name="connsiteX127" fmla="*/ 2596454 w 3508750"/>
              <a:gd name="connsiteY127" fmla="*/ 0 h 499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508750" h="4990406">
                <a:moveTo>
                  <a:pt x="2571734" y="2565347"/>
                </a:moveTo>
                <a:cubicBezTo>
                  <a:pt x="2704984" y="2565347"/>
                  <a:pt x="2830552" y="2591845"/>
                  <a:pt x="2948438" y="2644841"/>
                </a:cubicBezTo>
                <a:cubicBezTo>
                  <a:pt x="3066324" y="2697837"/>
                  <a:pt x="3162247" y="2773804"/>
                  <a:pt x="3236207" y="2872742"/>
                </a:cubicBezTo>
                <a:cubicBezTo>
                  <a:pt x="3310167" y="2971680"/>
                  <a:pt x="3347147" y="3089277"/>
                  <a:pt x="3347147" y="3225533"/>
                </a:cubicBezTo>
                <a:cubicBezTo>
                  <a:pt x="3347147" y="3356602"/>
                  <a:pt x="3314041" y="3467938"/>
                  <a:pt x="3247829" y="3559541"/>
                </a:cubicBezTo>
                <a:cubicBezTo>
                  <a:pt x="3189893" y="3639694"/>
                  <a:pt x="3123825" y="3697883"/>
                  <a:pt x="3049625" y="3734109"/>
                </a:cubicBezTo>
                <a:lnTo>
                  <a:pt x="3048510" y="3734598"/>
                </a:lnTo>
                <a:lnTo>
                  <a:pt x="3054997" y="3737080"/>
                </a:lnTo>
                <a:cubicBezTo>
                  <a:pt x="3141376" y="3773956"/>
                  <a:pt x="3217118" y="3833555"/>
                  <a:pt x="3282223" y="3915876"/>
                </a:cubicBezTo>
                <a:cubicBezTo>
                  <a:pt x="3356629" y="4009957"/>
                  <a:pt x="3393832" y="4127306"/>
                  <a:pt x="3393832" y="4267923"/>
                </a:cubicBezTo>
                <a:cubicBezTo>
                  <a:pt x="3393832" y="4417627"/>
                  <a:pt x="3354572" y="4547011"/>
                  <a:pt x="3276053" y="4656076"/>
                </a:cubicBezTo>
                <a:cubicBezTo>
                  <a:pt x="3197534" y="4765140"/>
                  <a:pt x="3095994" y="4848128"/>
                  <a:pt x="2971434" y="4905039"/>
                </a:cubicBezTo>
                <a:cubicBezTo>
                  <a:pt x="2846874" y="4961950"/>
                  <a:pt x="2711576" y="4990406"/>
                  <a:pt x="2565539" y="4990406"/>
                </a:cubicBezTo>
                <a:cubicBezTo>
                  <a:pt x="2425979" y="4990406"/>
                  <a:pt x="2293125" y="4963453"/>
                  <a:pt x="2166979" y="4909549"/>
                </a:cubicBezTo>
                <a:cubicBezTo>
                  <a:pt x="2040833" y="4855644"/>
                  <a:pt x="1938195" y="4772863"/>
                  <a:pt x="1859065" y="4661205"/>
                </a:cubicBezTo>
                <a:cubicBezTo>
                  <a:pt x="1779934" y="4549547"/>
                  <a:pt x="1740369" y="4398563"/>
                  <a:pt x="1740369" y="4208253"/>
                </a:cubicBezTo>
                <a:lnTo>
                  <a:pt x="2093185" y="4208253"/>
                </a:lnTo>
                <a:cubicBezTo>
                  <a:pt x="2093185" y="4327659"/>
                  <a:pt x="2115941" y="4419320"/>
                  <a:pt x="2161454" y="4483236"/>
                </a:cubicBezTo>
                <a:cubicBezTo>
                  <a:pt x="2206966" y="4547151"/>
                  <a:pt x="2265967" y="4594572"/>
                  <a:pt x="2338456" y="4625497"/>
                </a:cubicBezTo>
                <a:cubicBezTo>
                  <a:pt x="2410946" y="4656422"/>
                  <a:pt x="2486640" y="4671885"/>
                  <a:pt x="2565539" y="4671885"/>
                </a:cubicBezTo>
                <a:cubicBezTo>
                  <a:pt x="2649725" y="4671885"/>
                  <a:pt x="2726683" y="4655902"/>
                  <a:pt x="2796414" y="4623936"/>
                </a:cubicBezTo>
                <a:cubicBezTo>
                  <a:pt x="2866144" y="4591970"/>
                  <a:pt x="2922262" y="4545070"/>
                  <a:pt x="2964768" y="4483236"/>
                </a:cubicBezTo>
                <a:cubicBezTo>
                  <a:pt x="3007274" y="4421402"/>
                  <a:pt x="3028527" y="4346509"/>
                  <a:pt x="3028527" y="4258557"/>
                </a:cubicBezTo>
                <a:cubicBezTo>
                  <a:pt x="3028527" y="4145891"/>
                  <a:pt x="2991307" y="4056634"/>
                  <a:pt x="2916869" y="3990785"/>
                </a:cubicBezTo>
                <a:cubicBezTo>
                  <a:pt x="2842430" y="3924937"/>
                  <a:pt x="2741906" y="3892013"/>
                  <a:pt x="2615297" y="3892013"/>
                </a:cubicBezTo>
                <a:lnTo>
                  <a:pt x="2272443" y="3892013"/>
                </a:lnTo>
                <a:lnTo>
                  <a:pt x="2272443" y="3592176"/>
                </a:lnTo>
                <a:lnTo>
                  <a:pt x="2615297" y="3592176"/>
                </a:lnTo>
                <a:cubicBezTo>
                  <a:pt x="2719142" y="3592176"/>
                  <a:pt x="2807755" y="3561680"/>
                  <a:pt x="2881136" y="3500689"/>
                </a:cubicBezTo>
                <a:cubicBezTo>
                  <a:pt x="2954518" y="3439697"/>
                  <a:pt x="2991208" y="3356272"/>
                  <a:pt x="2991208" y="3250412"/>
                </a:cubicBezTo>
                <a:cubicBezTo>
                  <a:pt x="2991208" y="3174486"/>
                  <a:pt x="2971715" y="3109414"/>
                  <a:pt x="2932728" y="3055196"/>
                </a:cubicBezTo>
                <a:cubicBezTo>
                  <a:pt x="2893741" y="3000978"/>
                  <a:pt x="2841736" y="2958348"/>
                  <a:pt x="2776714" y="2927307"/>
                </a:cubicBezTo>
                <a:cubicBezTo>
                  <a:pt x="2711691" y="2896266"/>
                  <a:pt x="2641300" y="2880746"/>
                  <a:pt x="2565539" y="2880746"/>
                </a:cubicBezTo>
                <a:cubicBezTo>
                  <a:pt x="2493579" y="2880746"/>
                  <a:pt x="2424220" y="2896712"/>
                  <a:pt x="2357462" y="2928645"/>
                </a:cubicBezTo>
                <a:cubicBezTo>
                  <a:pt x="2290705" y="2960578"/>
                  <a:pt x="2236190" y="3008247"/>
                  <a:pt x="2193915" y="3071650"/>
                </a:cubicBezTo>
                <a:cubicBezTo>
                  <a:pt x="2151641" y="3135053"/>
                  <a:pt x="2130503" y="3227003"/>
                  <a:pt x="2130503" y="3347499"/>
                </a:cubicBezTo>
                <a:lnTo>
                  <a:pt x="1783932" y="3347499"/>
                </a:lnTo>
                <a:cubicBezTo>
                  <a:pt x="1783932" y="3159139"/>
                  <a:pt x="1822316" y="3009271"/>
                  <a:pt x="1899084" y="2897893"/>
                </a:cubicBezTo>
                <a:cubicBezTo>
                  <a:pt x="1975852" y="2786516"/>
                  <a:pt x="2074270" y="2703247"/>
                  <a:pt x="2194336" y="2648087"/>
                </a:cubicBezTo>
                <a:cubicBezTo>
                  <a:pt x="2314403" y="2592927"/>
                  <a:pt x="2440203" y="2565347"/>
                  <a:pt x="2571734" y="2565347"/>
                </a:cubicBezTo>
                <a:close/>
                <a:moveTo>
                  <a:pt x="819133" y="2565347"/>
                </a:moveTo>
                <a:cubicBezTo>
                  <a:pt x="956480" y="2565347"/>
                  <a:pt x="1085352" y="2594092"/>
                  <a:pt x="1205749" y="2651581"/>
                </a:cubicBezTo>
                <a:cubicBezTo>
                  <a:pt x="1326146" y="2709071"/>
                  <a:pt x="1423118" y="2792438"/>
                  <a:pt x="1496665" y="2901685"/>
                </a:cubicBezTo>
                <a:cubicBezTo>
                  <a:pt x="1570212" y="3010931"/>
                  <a:pt x="1606985" y="3143776"/>
                  <a:pt x="1606985" y="3300220"/>
                </a:cubicBezTo>
                <a:cubicBezTo>
                  <a:pt x="1606985" y="3445033"/>
                  <a:pt x="1571095" y="3575830"/>
                  <a:pt x="1499316" y="3692609"/>
                </a:cubicBezTo>
                <a:cubicBezTo>
                  <a:pt x="1427538" y="3809388"/>
                  <a:pt x="1330268" y="3923673"/>
                  <a:pt x="1207509" y="4035463"/>
                </a:cubicBezTo>
                <a:cubicBezTo>
                  <a:pt x="1084749" y="4147254"/>
                  <a:pt x="963435" y="4262753"/>
                  <a:pt x="843566" y="4381961"/>
                </a:cubicBezTo>
                <a:lnTo>
                  <a:pt x="536593" y="4622078"/>
                </a:lnTo>
                <a:lnTo>
                  <a:pt x="1656743" y="4622078"/>
                </a:lnTo>
                <a:lnTo>
                  <a:pt x="1656743" y="4959282"/>
                </a:lnTo>
                <a:lnTo>
                  <a:pt x="22014" y="4959282"/>
                </a:lnTo>
                <a:lnTo>
                  <a:pt x="22014" y="4701522"/>
                </a:lnTo>
                <a:lnTo>
                  <a:pt x="535998" y="4225599"/>
                </a:lnTo>
                <a:cubicBezTo>
                  <a:pt x="712728" y="4087460"/>
                  <a:pt x="845095" y="3971366"/>
                  <a:pt x="933096" y="3877318"/>
                </a:cubicBezTo>
                <a:cubicBezTo>
                  <a:pt x="1021098" y="3783270"/>
                  <a:pt x="1094017" y="3691378"/>
                  <a:pt x="1151853" y="3601642"/>
                </a:cubicBezTo>
                <a:cubicBezTo>
                  <a:pt x="1209689" y="3511906"/>
                  <a:pt x="1238607" y="3413513"/>
                  <a:pt x="1238607" y="3306464"/>
                </a:cubicBezTo>
                <a:cubicBezTo>
                  <a:pt x="1238607" y="3220065"/>
                  <a:pt x="1218015" y="3147187"/>
                  <a:pt x="1176831" y="3087831"/>
                </a:cubicBezTo>
                <a:cubicBezTo>
                  <a:pt x="1135647" y="3028475"/>
                  <a:pt x="1082494" y="2982756"/>
                  <a:pt x="1017373" y="2950674"/>
                </a:cubicBezTo>
                <a:cubicBezTo>
                  <a:pt x="952251" y="2918593"/>
                  <a:pt x="885147" y="2902552"/>
                  <a:pt x="816061" y="2902552"/>
                </a:cubicBezTo>
                <a:cubicBezTo>
                  <a:pt x="724144" y="2902552"/>
                  <a:pt x="649234" y="2917990"/>
                  <a:pt x="591332" y="2948866"/>
                </a:cubicBezTo>
                <a:cubicBezTo>
                  <a:pt x="533429" y="2979741"/>
                  <a:pt x="489148" y="3017704"/>
                  <a:pt x="458487" y="3062754"/>
                </a:cubicBezTo>
                <a:cubicBezTo>
                  <a:pt x="427826" y="3107804"/>
                  <a:pt x="405565" y="3153613"/>
                  <a:pt x="391705" y="3200183"/>
                </a:cubicBezTo>
                <a:cubicBezTo>
                  <a:pt x="377845" y="3246753"/>
                  <a:pt x="369618" y="3290729"/>
                  <a:pt x="367024" y="3332111"/>
                </a:cubicBezTo>
                <a:cubicBezTo>
                  <a:pt x="364431" y="3373494"/>
                  <a:pt x="363134" y="3394185"/>
                  <a:pt x="363134" y="3394185"/>
                </a:cubicBezTo>
                <a:lnTo>
                  <a:pt x="9525" y="3394185"/>
                </a:lnTo>
                <a:cubicBezTo>
                  <a:pt x="9525" y="3394185"/>
                  <a:pt x="10607" y="3369372"/>
                  <a:pt x="12771" y="3319746"/>
                </a:cubicBezTo>
                <a:cubicBezTo>
                  <a:pt x="14935" y="3270120"/>
                  <a:pt x="22840" y="3215894"/>
                  <a:pt x="36485" y="3157066"/>
                </a:cubicBezTo>
                <a:cubicBezTo>
                  <a:pt x="50131" y="3098239"/>
                  <a:pt x="73126" y="3034877"/>
                  <a:pt x="105472" y="2966980"/>
                </a:cubicBezTo>
                <a:cubicBezTo>
                  <a:pt x="137818" y="2899083"/>
                  <a:pt x="183926" y="2834655"/>
                  <a:pt x="243794" y="2773697"/>
                </a:cubicBezTo>
                <a:cubicBezTo>
                  <a:pt x="303662" y="2712738"/>
                  <a:pt x="380694" y="2662773"/>
                  <a:pt x="474891" y="2623803"/>
                </a:cubicBezTo>
                <a:cubicBezTo>
                  <a:pt x="569087" y="2584832"/>
                  <a:pt x="683835" y="2565347"/>
                  <a:pt x="819133" y="2565347"/>
                </a:cubicBezTo>
                <a:close/>
                <a:moveTo>
                  <a:pt x="2596454" y="343449"/>
                </a:moveTo>
                <a:cubicBezTo>
                  <a:pt x="2443480" y="343449"/>
                  <a:pt x="2316136" y="415525"/>
                  <a:pt x="2214422" y="559678"/>
                </a:cubicBezTo>
                <a:cubicBezTo>
                  <a:pt x="2112709" y="703831"/>
                  <a:pt x="2061853" y="920919"/>
                  <a:pt x="2061853" y="1210943"/>
                </a:cubicBezTo>
                <a:cubicBezTo>
                  <a:pt x="2061853" y="1500471"/>
                  <a:pt x="2112833" y="1718485"/>
                  <a:pt x="2214794" y="1864983"/>
                </a:cubicBezTo>
                <a:cubicBezTo>
                  <a:pt x="2316755" y="2011482"/>
                  <a:pt x="2443975" y="2084732"/>
                  <a:pt x="2596454" y="2084732"/>
                </a:cubicBezTo>
                <a:cubicBezTo>
                  <a:pt x="2748669" y="2084732"/>
                  <a:pt x="2875823" y="2011879"/>
                  <a:pt x="2977916" y="1866173"/>
                </a:cubicBezTo>
                <a:cubicBezTo>
                  <a:pt x="3080009" y="1720467"/>
                  <a:pt x="3131056" y="1502057"/>
                  <a:pt x="3131056" y="1210943"/>
                </a:cubicBezTo>
                <a:cubicBezTo>
                  <a:pt x="3131056" y="921382"/>
                  <a:pt x="3080116" y="704409"/>
                  <a:pt x="2978238" y="560025"/>
                </a:cubicBezTo>
                <a:cubicBezTo>
                  <a:pt x="2876360" y="415641"/>
                  <a:pt x="2749098" y="343449"/>
                  <a:pt x="2596454" y="343449"/>
                </a:cubicBezTo>
                <a:close/>
                <a:moveTo>
                  <a:pt x="809608" y="3122"/>
                </a:moveTo>
                <a:cubicBezTo>
                  <a:pt x="946955" y="3122"/>
                  <a:pt x="1075827" y="31867"/>
                  <a:pt x="1196224" y="89356"/>
                </a:cubicBezTo>
                <a:cubicBezTo>
                  <a:pt x="1316621" y="146845"/>
                  <a:pt x="1413593" y="230213"/>
                  <a:pt x="1487140" y="339460"/>
                </a:cubicBezTo>
                <a:cubicBezTo>
                  <a:pt x="1560687" y="448706"/>
                  <a:pt x="1597460" y="581551"/>
                  <a:pt x="1597460" y="737994"/>
                </a:cubicBezTo>
                <a:cubicBezTo>
                  <a:pt x="1597460" y="882808"/>
                  <a:pt x="1561570" y="1013604"/>
                  <a:pt x="1489791" y="1130384"/>
                </a:cubicBezTo>
                <a:cubicBezTo>
                  <a:pt x="1418013" y="1247163"/>
                  <a:pt x="1320743" y="1361448"/>
                  <a:pt x="1197984" y="1473238"/>
                </a:cubicBezTo>
                <a:cubicBezTo>
                  <a:pt x="1075224" y="1585029"/>
                  <a:pt x="953910" y="1700528"/>
                  <a:pt x="834041" y="1819736"/>
                </a:cubicBezTo>
                <a:lnTo>
                  <a:pt x="527068" y="2059853"/>
                </a:lnTo>
                <a:lnTo>
                  <a:pt x="1647218" y="2059853"/>
                </a:lnTo>
                <a:lnTo>
                  <a:pt x="1647218" y="2397057"/>
                </a:lnTo>
                <a:lnTo>
                  <a:pt x="12489" y="2397057"/>
                </a:lnTo>
                <a:lnTo>
                  <a:pt x="12489" y="2139297"/>
                </a:lnTo>
                <a:lnTo>
                  <a:pt x="526473" y="1663374"/>
                </a:lnTo>
                <a:cubicBezTo>
                  <a:pt x="703203" y="1525235"/>
                  <a:pt x="835569" y="1409141"/>
                  <a:pt x="923571" y="1315093"/>
                </a:cubicBezTo>
                <a:cubicBezTo>
                  <a:pt x="1011572" y="1221045"/>
                  <a:pt x="1084491" y="1129153"/>
                  <a:pt x="1142328" y="1039417"/>
                </a:cubicBezTo>
                <a:cubicBezTo>
                  <a:pt x="1200164" y="949681"/>
                  <a:pt x="1229082" y="851288"/>
                  <a:pt x="1229082" y="744239"/>
                </a:cubicBezTo>
                <a:cubicBezTo>
                  <a:pt x="1229082" y="657840"/>
                  <a:pt x="1208490" y="584962"/>
                  <a:pt x="1167306" y="525606"/>
                </a:cubicBezTo>
                <a:cubicBezTo>
                  <a:pt x="1126122" y="466250"/>
                  <a:pt x="1072969" y="420531"/>
                  <a:pt x="1007847" y="388449"/>
                </a:cubicBezTo>
                <a:cubicBezTo>
                  <a:pt x="942726" y="356368"/>
                  <a:pt x="875622" y="340327"/>
                  <a:pt x="806535" y="340327"/>
                </a:cubicBezTo>
                <a:cubicBezTo>
                  <a:pt x="714619" y="340327"/>
                  <a:pt x="639709" y="355765"/>
                  <a:pt x="581807" y="386640"/>
                </a:cubicBezTo>
                <a:cubicBezTo>
                  <a:pt x="523904" y="417516"/>
                  <a:pt x="479623" y="455479"/>
                  <a:pt x="448962" y="500529"/>
                </a:cubicBezTo>
                <a:cubicBezTo>
                  <a:pt x="418301" y="545579"/>
                  <a:pt x="396040" y="591388"/>
                  <a:pt x="382180" y="637958"/>
                </a:cubicBezTo>
                <a:cubicBezTo>
                  <a:pt x="368320" y="684528"/>
                  <a:pt x="360093" y="728504"/>
                  <a:pt x="357499" y="769886"/>
                </a:cubicBezTo>
                <a:cubicBezTo>
                  <a:pt x="354906" y="811268"/>
                  <a:pt x="353609" y="831960"/>
                  <a:pt x="353609" y="831960"/>
                </a:cubicBezTo>
                <a:lnTo>
                  <a:pt x="0" y="831960"/>
                </a:lnTo>
                <a:cubicBezTo>
                  <a:pt x="0" y="831960"/>
                  <a:pt x="1082" y="807147"/>
                  <a:pt x="3246" y="757521"/>
                </a:cubicBezTo>
                <a:cubicBezTo>
                  <a:pt x="5410" y="707895"/>
                  <a:pt x="13315" y="653668"/>
                  <a:pt x="26960" y="594841"/>
                </a:cubicBezTo>
                <a:cubicBezTo>
                  <a:pt x="40606" y="536014"/>
                  <a:pt x="63601" y="472651"/>
                  <a:pt x="95947" y="404755"/>
                </a:cubicBezTo>
                <a:cubicBezTo>
                  <a:pt x="128293" y="336858"/>
                  <a:pt x="174401" y="272430"/>
                  <a:pt x="234269" y="211471"/>
                </a:cubicBezTo>
                <a:cubicBezTo>
                  <a:pt x="294137" y="150513"/>
                  <a:pt x="371169" y="100548"/>
                  <a:pt x="465366" y="61578"/>
                </a:cubicBezTo>
                <a:cubicBezTo>
                  <a:pt x="559562" y="22608"/>
                  <a:pt x="674310" y="3122"/>
                  <a:pt x="809608" y="3122"/>
                </a:cubicBezTo>
                <a:close/>
                <a:moveTo>
                  <a:pt x="2596454" y="0"/>
                </a:moveTo>
                <a:cubicBezTo>
                  <a:pt x="2745101" y="0"/>
                  <a:pt x="2876905" y="32536"/>
                  <a:pt x="2991867" y="97608"/>
                </a:cubicBezTo>
                <a:cubicBezTo>
                  <a:pt x="3106829" y="162680"/>
                  <a:pt x="3202083" y="251607"/>
                  <a:pt x="3277629" y="364388"/>
                </a:cubicBezTo>
                <a:cubicBezTo>
                  <a:pt x="3353174" y="477170"/>
                  <a:pt x="3410581" y="606256"/>
                  <a:pt x="3449849" y="751648"/>
                </a:cubicBezTo>
                <a:cubicBezTo>
                  <a:pt x="3489116" y="897040"/>
                  <a:pt x="3508750" y="1050138"/>
                  <a:pt x="3508750" y="1210943"/>
                </a:cubicBezTo>
                <a:cubicBezTo>
                  <a:pt x="3508750" y="1370526"/>
                  <a:pt x="3489051" y="1523789"/>
                  <a:pt x="3449650" y="1670734"/>
                </a:cubicBezTo>
                <a:cubicBezTo>
                  <a:pt x="3410250" y="1817679"/>
                  <a:pt x="3352662" y="1947178"/>
                  <a:pt x="3276885" y="2059233"/>
                </a:cubicBezTo>
                <a:cubicBezTo>
                  <a:pt x="3201108" y="2171288"/>
                  <a:pt x="3105945" y="2260272"/>
                  <a:pt x="2991396" y="2326187"/>
                </a:cubicBezTo>
                <a:cubicBezTo>
                  <a:pt x="2876847" y="2392101"/>
                  <a:pt x="2745200" y="2425058"/>
                  <a:pt x="2596454" y="2425058"/>
                </a:cubicBezTo>
                <a:cubicBezTo>
                  <a:pt x="2447345" y="2425058"/>
                  <a:pt x="2315524" y="2392101"/>
                  <a:pt x="2200992" y="2326187"/>
                </a:cubicBezTo>
                <a:cubicBezTo>
                  <a:pt x="2086459" y="2260272"/>
                  <a:pt x="1991304" y="2171279"/>
                  <a:pt x="1915527" y="2059208"/>
                </a:cubicBezTo>
                <a:cubicBezTo>
                  <a:pt x="1839751" y="1947137"/>
                  <a:pt x="1782245" y="1817960"/>
                  <a:pt x="1743010" y="1671676"/>
                </a:cubicBezTo>
                <a:cubicBezTo>
                  <a:pt x="1703775" y="1525392"/>
                  <a:pt x="1684158" y="1371814"/>
                  <a:pt x="1684158" y="1210943"/>
                </a:cubicBezTo>
                <a:cubicBezTo>
                  <a:pt x="1684158" y="1048916"/>
                  <a:pt x="1703701" y="895528"/>
                  <a:pt x="1742787" y="750781"/>
                </a:cubicBezTo>
                <a:cubicBezTo>
                  <a:pt x="1781873" y="606033"/>
                  <a:pt x="1839214" y="477244"/>
                  <a:pt x="1914809" y="364413"/>
                </a:cubicBezTo>
                <a:cubicBezTo>
                  <a:pt x="1990404" y="251582"/>
                  <a:pt x="2085666" y="162639"/>
                  <a:pt x="2200595" y="97583"/>
                </a:cubicBezTo>
                <a:cubicBezTo>
                  <a:pt x="2315524" y="32528"/>
                  <a:pt x="2447478" y="0"/>
                  <a:pt x="259645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457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bg>
      <p:bgPr>
        <a:gradFill>
          <a:gsLst>
            <a:gs pos="23000">
              <a:schemeClr val="accent1"/>
            </a:gs>
            <a:gs pos="100000">
              <a:schemeClr val="accent1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1">
            <a:extLst>
              <a:ext uri="{FF2B5EF4-FFF2-40B4-BE49-F238E27FC236}">
                <a16:creationId xmlns:a16="http://schemas.microsoft.com/office/drawing/2014/main" id="{22BDA4A6-DFC1-3F7E-FF1C-C0ADC8C1D6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0031" y="1006028"/>
            <a:ext cx="2720975" cy="2720975"/>
          </a:xfrm>
          <a:custGeom>
            <a:avLst/>
            <a:gdLst>
              <a:gd name="connsiteX0" fmla="*/ 0 w 2720975"/>
              <a:gd name="connsiteY0" fmla="*/ 0 h 2720975"/>
              <a:gd name="connsiteX1" fmla="*/ 252289 w 2720975"/>
              <a:gd name="connsiteY1" fmla="*/ 12761 h 2720975"/>
              <a:gd name="connsiteX2" fmla="*/ 2710077 w 2720975"/>
              <a:gd name="connsiteY2" fmla="*/ 2490387 h 2720975"/>
              <a:gd name="connsiteX3" fmla="*/ 2720975 w 2720975"/>
              <a:gd name="connsiteY3" fmla="*/ 2720975 h 2720975"/>
              <a:gd name="connsiteX4" fmla="*/ 0 w 2720975"/>
              <a:gd name="connsiteY4" fmla="*/ 2720975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0975" h="2720975">
                <a:moveTo>
                  <a:pt x="0" y="0"/>
                </a:moveTo>
                <a:lnTo>
                  <a:pt x="252289" y="12761"/>
                </a:lnTo>
                <a:cubicBezTo>
                  <a:pt x="1553092" y="145089"/>
                  <a:pt x="2586039" y="1185011"/>
                  <a:pt x="2710077" y="2490387"/>
                </a:cubicBezTo>
                <a:lnTo>
                  <a:pt x="2720975" y="2720975"/>
                </a:lnTo>
                <a:lnTo>
                  <a:pt x="0" y="272097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3" name="Picture Placeholder 28">
            <a:extLst>
              <a:ext uri="{FF2B5EF4-FFF2-40B4-BE49-F238E27FC236}">
                <a16:creationId xmlns:a16="http://schemas.microsoft.com/office/drawing/2014/main" id="{B51D3730-573D-7423-049E-E5DE9BD5F1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8373" y="2805720"/>
            <a:ext cx="2720975" cy="2720975"/>
          </a:xfrm>
          <a:custGeom>
            <a:avLst/>
            <a:gdLst>
              <a:gd name="connsiteX0" fmla="*/ 0 w 2720975"/>
              <a:gd name="connsiteY0" fmla="*/ 0 h 2720975"/>
              <a:gd name="connsiteX1" fmla="*/ 2720975 w 2720975"/>
              <a:gd name="connsiteY1" fmla="*/ 0 h 2720975"/>
              <a:gd name="connsiteX2" fmla="*/ 0 w 2720975"/>
              <a:gd name="connsiteY2" fmla="*/ 2720975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0975" h="2720975">
                <a:moveTo>
                  <a:pt x="0" y="0"/>
                </a:moveTo>
                <a:lnTo>
                  <a:pt x="2720975" y="0"/>
                </a:lnTo>
                <a:cubicBezTo>
                  <a:pt x="2720975" y="1502749"/>
                  <a:pt x="1502749" y="2720975"/>
                  <a:pt x="0" y="27209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4" name="Picture Placeholder 25">
            <a:extLst>
              <a:ext uri="{FF2B5EF4-FFF2-40B4-BE49-F238E27FC236}">
                <a16:creationId xmlns:a16="http://schemas.microsoft.com/office/drawing/2014/main" id="{042CB0B3-2F6F-BF32-6058-0E38D386EE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97108" y="3316061"/>
            <a:ext cx="2720975" cy="2720975"/>
          </a:xfrm>
          <a:custGeom>
            <a:avLst/>
            <a:gdLst>
              <a:gd name="connsiteX0" fmla="*/ 2720975 w 2720975"/>
              <a:gd name="connsiteY0" fmla="*/ 0 h 2720975"/>
              <a:gd name="connsiteX1" fmla="*/ 2720975 w 2720975"/>
              <a:gd name="connsiteY1" fmla="*/ 2720975 h 2720975"/>
              <a:gd name="connsiteX2" fmla="*/ 0 w 2720975"/>
              <a:gd name="connsiteY2" fmla="*/ 2720975 h 2720975"/>
              <a:gd name="connsiteX3" fmla="*/ 12761 w 2720975"/>
              <a:gd name="connsiteY3" fmla="*/ 2468686 h 2720975"/>
              <a:gd name="connsiteX4" fmla="*/ 2490387 w 2720975"/>
              <a:gd name="connsiteY4" fmla="*/ 10899 h 27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0975" h="2720975">
                <a:moveTo>
                  <a:pt x="2720975" y="0"/>
                </a:moveTo>
                <a:lnTo>
                  <a:pt x="2720975" y="2720975"/>
                </a:lnTo>
                <a:lnTo>
                  <a:pt x="0" y="2720975"/>
                </a:lnTo>
                <a:lnTo>
                  <a:pt x="12761" y="2468686"/>
                </a:lnTo>
                <a:cubicBezTo>
                  <a:pt x="145089" y="1167883"/>
                  <a:pt x="1185011" y="134936"/>
                  <a:pt x="2490387" y="1089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800100" dir="8100000" sx="96000" sy="96000" algn="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486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gradFill>
          <a:gsLst>
            <a:gs pos="23000">
              <a:schemeClr val="accent2"/>
            </a:gs>
            <a:gs pos="100000">
              <a:schemeClr val="accent2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48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8_Title Slide">
    <p:bg>
      <p:bgPr>
        <a:gradFill>
          <a:gsLst>
            <a:gs pos="23000">
              <a:schemeClr val="accent2"/>
            </a:gs>
            <a:gs pos="100000">
              <a:schemeClr val="accent2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28F190D-C89E-EACA-1D31-A898ABD056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90900" y="1866900"/>
            <a:ext cx="5391150" cy="7429500"/>
          </a:xfrm>
          <a:custGeom>
            <a:avLst/>
            <a:gdLst>
              <a:gd name="connsiteX0" fmla="*/ 0 w 5391150"/>
              <a:gd name="connsiteY0" fmla="*/ 0 h 7429500"/>
              <a:gd name="connsiteX1" fmla="*/ 5391150 w 5391150"/>
              <a:gd name="connsiteY1" fmla="*/ 0 h 7429500"/>
              <a:gd name="connsiteX2" fmla="*/ 5391150 w 5391150"/>
              <a:gd name="connsiteY2" fmla="*/ 7429500 h 7429500"/>
              <a:gd name="connsiteX3" fmla="*/ 0 w 5391150"/>
              <a:gd name="connsiteY3" fmla="*/ 7429500 h 742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7429500">
                <a:moveTo>
                  <a:pt x="0" y="0"/>
                </a:moveTo>
                <a:lnTo>
                  <a:pt x="5391150" y="0"/>
                </a:lnTo>
                <a:lnTo>
                  <a:pt x="5391150" y="7429500"/>
                </a:lnTo>
                <a:lnTo>
                  <a:pt x="0" y="74295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innerShdw blurRad="50800" dist="38100" dir="14100000">
              <a:prstClr val="black">
                <a:alpha val="21000"/>
              </a:prstClr>
            </a:inn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38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gradFill>
          <a:gsLst>
            <a:gs pos="23000">
              <a:schemeClr val="accent3"/>
            </a:gs>
            <a:gs pos="100000">
              <a:schemeClr val="accent3">
                <a:lumMod val="20000"/>
                <a:lumOff val="8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27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18C83599-A2DB-6509-AC42-2895F8DE9A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40125" y="639764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26AA3065-C2DB-3F96-0075-C01DE7F7F6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9225" y="1312864"/>
            <a:ext cx="2152650" cy="4752975"/>
          </a:xfrm>
          <a:custGeom>
            <a:avLst/>
            <a:gdLst>
              <a:gd name="connsiteX0" fmla="*/ 177723 w 2152650"/>
              <a:gd name="connsiteY0" fmla="*/ 0 h 4752975"/>
              <a:gd name="connsiteX1" fmla="*/ 1974927 w 2152650"/>
              <a:gd name="connsiteY1" fmla="*/ 0 h 4752975"/>
              <a:gd name="connsiteX2" fmla="*/ 2152650 w 2152650"/>
              <a:gd name="connsiteY2" fmla="*/ 177723 h 4752975"/>
              <a:gd name="connsiteX3" fmla="*/ 2152650 w 2152650"/>
              <a:gd name="connsiteY3" fmla="*/ 4575252 h 4752975"/>
              <a:gd name="connsiteX4" fmla="*/ 1974927 w 2152650"/>
              <a:gd name="connsiteY4" fmla="*/ 4752975 h 4752975"/>
              <a:gd name="connsiteX5" fmla="*/ 177723 w 2152650"/>
              <a:gd name="connsiteY5" fmla="*/ 4752975 h 4752975"/>
              <a:gd name="connsiteX6" fmla="*/ 0 w 2152650"/>
              <a:gd name="connsiteY6" fmla="*/ 4575252 h 4752975"/>
              <a:gd name="connsiteX7" fmla="*/ 0 w 2152650"/>
              <a:gd name="connsiteY7" fmla="*/ 177723 h 4752975"/>
              <a:gd name="connsiteX8" fmla="*/ 177723 w 2152650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650" h="4752975">
                <a:moveTo>
                  <a:pt x="177723" y="0"/>
                </a:moveTo>
                <a:lnTo>
                  <a:pt x="1974927" y="0"/>
                </a:lnTo>
                <a:cubicBezTo>
                  <a:pt x="2073081" y="0"/>
                  <a:pt x="2152650" y="79569"/>
                  <a:pt x="2152650" y="177723"/>
                </a:cubicBezTo>
                <a:lnTo>
                  <a:pt x="2152650" y="4575252"/>
                </a:lnTo>
                <a:cubicBezTo>
                  <a:pt x="2152650" y="4673406"/>
                  <a:pt x="2073081" y="4752975"/>
                  <a:pt x="1974927" y="4752975"/>
                </a:cubicBezTo>
                <a:lnTo>
                  <a:pt x="177723" y="4752975"/>
                </a:lnTo>
                <a:cubicBezTo>
                  <a:pt x="79569" y="4752975"/>
                  <a:pt x="0" y="4673406"/>
                  <a:pt x="0" y="4575252"/>
                </a:cubicBezTo>
                <a:lnTo>
                  <a:pt x="0" y="177723"/>
                </a:lnTo>
                <a:cubicBezTo>
                  <a:pt x="0" y="79569"/>
                  <a:pt x="79569" y="0"/>
                  <a:pt x="17772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548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C8E5EB76-034C-C8BE-2565-273101B9C1CE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A53E04-C7B0-427E-8F5D-659D769A175B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32271-520A-0BEF-00B1-C58EB33614A4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7CED67-5195-FA9D-0B83-331E99C912DD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43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4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B1BE0E2-6D28-CD10-8FFD-CB63219558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015" y="-614295"/>
            <a:ext cx="7901686" cy="4810805"/>
          </a:xfrm>
          <a:prstGeom prst="rect">
            <a:avLst/>
          </a:prstGeom>
        </p:spPr>
      </p:pic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2D8BE8DD-AD50-4D63-C5A4-D0A44880475D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650605" y="-585922"/>
            <a:ext cx="6808507" cy="4393763"/>
          </a:xfrm>
          <a:prstGeom prst="round2SameRect">
            <a:avLst>
              <a:gd name="adj1" fmla="val 4086"/>
              <a:gd name="adj2" fmla="val 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innerShdw blurRad="50800" dist="38100" dir="14100000">
              <a:prstClr val="black">
                <a:alpha val="21000"/>
              </a:prstClr>
            </a:innerShdw>
          </a:effectLst>
        </p:spPr>
        <p:txBody>
          <a:bodyPr wrap="square" anchor="ctr">
            <a:noAutofit/>
          </a:bodyPr>
          <a:lstStyle>
            <a:lvl1pPr>
              <a:defRPr lang="en-US" sz="12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292644-7822-AC87-02BF-4C2FBE4A4B60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3D5E6-6734-662D-3465-46CD64420BA1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444027-479B-DB15-37F1-D81C5CDBEC7C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4E7CF0-CD6C-FDA5-71E1-7805298EC82F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8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3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5A48B8A5-AD33-9043-5455-1D03CE85A54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3556" y="1124329"/>
            <a:ext cx="4609343" cy="4609343"/>
          </a:xfrm>
          <a:prstGeom prst="ellipse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US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/>
              <a:t>Image placeholder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380DB3-D077-E8DB-9D98-C7C916C3EBD1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C9212-BB56-D720-543E-4E45068D9956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397B37-258F-EC93-877B-3BABFAC3D8C3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E9B125-5EFF-F3BF-03C2-2946A959801B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43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7FAE91D3-A94D-8090-D577-6E4F787C9C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5677" y="2019299"/>
            <a:ext cx="2409789" cy="2883539"/>
          </a:xfrm>
          <a:prstGeom prst="roundRect">
            <a:avLst>
              <a:gd name="adj" fmla="val 10343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6D59B36F-86C5-01F4-3546-21C83A81BA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85300" y="2019299"/>
            <a:ext cx="2409789" cy="2883539"/>
          </a:xfrm>
          <a:prstGeom prst="roundRect">
            <a:avLst>
              <a:gd name="adj" fmla="val 9552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705F6709-795E-43AF-38BE-782B478EA5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6915" y="2019299"/>
            <a:ext cx="2409789" cy="2883539"/>
          </a:xfrm>
          <a:prstGeom prst="roundRect">
            <a:avLst>
              <a:gd name="adj" fmla="val 9552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0AA6E9-9F60-21FB-7C25-843DC8C81DF2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65F0D1-35F4-1015-5572-C0E790AECED7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44C951-F64E-53C1-9025-C89879583F79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3268E5-9106-726B-1240-59AAB65D4A53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364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1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EFF44C-5060-37FE-6E81-B7370618F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9052" y="-1"/>
            <a:ext cx="5130219" cy="6858000"/>
          </a:xfrm>
          <a:custGeom>
            <a:avLst/>
            <a:gdLst>
              <a:gd name="connsiteX0" fmla="*/ 4191653 w 5130219"/>
              <a:gd name="connsiteY0" fmla="*/ 3826744 h 6858000"/>
              <a:gd name="connsiteX1" fmla="*/ 3889048 w 5130219"/>
              <a:gd name="connsiteY1" fmla="*/ 3942270 h 6858000"/>
              <a:gd name="connsiteX2" fmla="*/ 3767506 w 5130219"/>
              <a:gd name="connsiteY2" fmla="*/ 4274182 h 6858000"/>
              <a:gd name="connsiteX3" fmla="*/ 3430428 w 5130219"/>
              <a:gd name="connsiteY3" fmla="*/ 4274182 h 6858000"/>
              <a:gd name="connsiteX4" fmla="*/ 3431915 w 5130219"/>
              <a:gd name="connsiteY4" fmla="*/ 5154908 h 6858000"/>
              <a:gd name="connsiteX5" fmla="*/ 3728618 w 5130219"/>
              <a:gd name="connsiteY5" fmla="*/ 5154908 h 6858000"/>
              <a:gd name="connsiteX6" fmla="*/ 3857778 w 5130219"/>
              <a:gd name="connsiteY6" fmla="*/ 5484754 h 6858000"/>
              <a:gd name="connsiteX7" fmla="*/ 4191653 w 5130219"/>
              <a:gd name="connsiteY7" fmla="*/ 5595890 h 6858000"/>
              <a:gd name="connsiteX8" fmla="*/ 4414545 w 5130219"/>
              <a:gd name="connsiteY8" fmla="*/ 5550677 h 6858000"/>
              <a:gd name="connsiteX9" fmla="*/ 4575337 w 5130219"/>
              <a:gd name="connsiteY9" fmla="*/ 5418650 h 6858000"/>
              <a:gd name="connsiteX10" fmla="*/ 4635217 w 5130219"/>
              <a:gd name="connsiteY10" fmla="*/ 5207377 h 6858000"/>
              <a:gd name="connsiteX11" fmla="*/ 4528574 w 5130219"/>
              <a:gd name="connsiteY11" fmla="*/ 4955848 h 6858000"/>
              <a:gd name="connsiteX12" fmla="*/ 4233793 w 5130219"/>
              <a:gd name="connsiteY12" fmla="*/ 4861057 h 6858000"/>
              <a:gd name="connsiteX13" fmla="*/ 3876525 w 5130219"/>
              <a:gd name="connsiteY13" fmla="*/ 4861057 h 6858000"/>
              <a:gd name="connsiteX14" fmla="*/ 3876525 w 5130219"/>
              <a:gd name="connsiteY14" fmla="*/ 4503220 h 6858000"/>
              <a:gd name="connsiteX15" fmla="*/ 4233793 w 5130219"/>
              <a:gd name="connsiteY15" fmla="*/ 4503220 h 6858000"/>
              <a:gd name="connsiteX16" fmla="*/ 4494463 w 5130219"/>
              <a:gd name="connsiteY16" fmla="*/ 4412922 h 6858000"/>
              <a:gd name="connsiteX17" fmla="*/ 4599532 w 5130219"/>
              <a:gd name="connsiteY17" fmla="*/ 4176318 h 6858000"/>
              <a:gd name="connsiteX18" fmla="*/ 4544893 w 5130219"/>
              <a:gd name="connsiteY18" fmla="*/ 3992235 h 6858000"/>
              <a:gd name="connsiteX19" fmla="*/ 4397013 w 5130219"/>
              <a:gd name="connsiteY19" fmla="*/ 3870357 h 6858000"/>
              <a:gd name="connsiteX20" fmla="*/ 4191653 w 5130219"/>
              <a:gd name="connsiteY20" fmla="*/ 3826744 h 6858000"/>
              <a:gd name="connsiteX21" fmla="*/ 3429000 w 5130219"/>
              <a:gd name="connsiteY21" fmla="*/ 3089395 h 6858000"/>
              <a:gd name="connsiteX22" fmla="*/ 3429000 w 5130219"/>
              <a:gd name="connsiteY22" fmla="*/ 3429001 h 6858000"/>
              <a:gd name="connsiteX23" fmla="*/ 3429791 w 5130219"/>
              <a:gd name="connsiteY23" fmla="*/ 3897544 h 6858000"/>
              <a:gd name="connsiteX24" fmla="*/ 3452249 w 5130219"/>
              <a:gd name="connsiteY24" fmla="*/ 3849725 h 6858000"/>
              <a:gd name="connsiteX25" fmla="*/ 3744602 w 5130219"/>
              <a:gd name="connsiteY25" fmla="*/ 3559515 h 6858000"/>
              <a:gd name="connsiteX26" fmla="*/ 4071461 w 5130219"/>
              <a:gd name="connsiteY26" fmla="*/ 3456317 h 6858000"/>
              <a:gd name="connsiteX27" fmla="*/ 4089892 w 5130219"/>
              <a:gd name="connsiteY27" fmla="*/ 3455316 h 6858000"/>
              <a:gd name="connsiteX28" fmla="*/ 4034073 w 5130219"/>
              <a:gd name="connsiteY28" fmla="*/ 3452288 h 6858000"/>
              <a:gd name="connsiteX29" fmla="*/ 3727379 w 5130219"/>
              <a:gd name="connsiteY29" fmla="*/ 3357660 h 6858000"/>
              <a:gd name="connsiteX30" fmla="*/ 3558906 w 5130219"/>
              <a:gd name="connsiteY30" fmla="*/ 3237602 h 6858000"/>
              <a:gd name="connsiteX31" fmla="*/ 4150390 w 5130219"/>
              <a:gd name="connsiteY31" fmla="*/ 1341322 h 6858000"/>
              <a:gd name="connsiteX32" fmla="*/ 3776750 w 5130219"/>
              <a:gd name="connsiteY32" fmla="*/ 1553964 h 6858000"/>
              <a:gd name="connsiteX33" fmla="*/ 3625745 w 5130219"/>
              <a:gd name="connsiteY33" fmla="*/ 2193438 h 6858000"/>
              <a:gd name="connsiteX34" fmla="*/ 3775382 w 5130219"/>
              <a:gd name="connsiteY34" fmla="*/ 2839367 h 6858000"/>
              <a:gd name="connsiteX35" fmla="*/ 4150390 w 5130219"/>
              <a:gd name="connsiteY35" fmla="*/ 3055365 h 6858000"/>
              <a:gd name="connsiteX36" fmla="*/ 4523591 w 5130219"/>
              <a:gd name="connsiteY36" fmla="*/ 2840581 h 6858000"/>
              <a:gd name="connsiteX37" fmla="*/ 4675035 w 5130219"/>
              <a:gd name="connsiteY37" fmla="*/ 2193438 h 6858000"/>
              <a:gd name="connsiteX38" fmla="*/ 4523771 w 5130219"/>
              <a:gd name="connsiteY38" fmla="*/ 1554325 h 6858000"/>
              <a:gd name="connsiteX39" fmla="*/ 4150390 w 5130219"/>
              <a:gd name="connsiteY39" fmla="*/ 1341322 h 6858000"/>
              <a:gd name="connsiteX40" fmla="*/ 3429000 w 5130219"/>
              <a:gd name="connsiteY40" fmla="*/ 0 h 6858000"/>
              <a:gd name="connsiteX41" fmla="*/ 3429000 w 5130219"/>
              <a:gd name="connsiteY41" fmla="*/ 1298777 h 6858000"/>
              <a:gd name="connsiteX42" fmla="*/ 3484872 w 5130219"/>
              <a:gd name="connsiteY42" fmla="*/ 1227387 h 6858000"/>
              <a:gd name="connsiteX43" fmla="*/ 3726863 w 5130219"/>
              <a:gd name="connsiteY43" fmla="*/ 1032882 h 6858000"/>
              <a:gd name="connsiteX44" fmla="*/ 4150390 w 5130219"/>
              <a:gd name="connsiteY44" fmla="*/ 931584 h 6858000"/>
              <a:gd name="connsiteX45" fmla="*/ 4573375 w 5130219"/>
              <a:gd name="connsiteY45" fmla="*/ 1032882 h 6858000"/>
              <a:gd name="connsiteX46" fmla="*/ 4880937 w 5130219"/>
              <a:gd name="connsiteY46" fmla="*/ 1311137 h 6858000"/>
              <a:gd name="connsiteX47" fmla="*/ 5067344 w 5130219"/>
              <a:gd name="connsiteY47" fmla="*/ 1714833 h 6858000"/>
              <a:gd name="connsiteX48" fmla="*/ 5130219 w 5130219"/>
              <a:gd name="connsiteY48" fmla="*/ 2193438 h 6858000"/>
              <a:gd name="connsiteX49" fmla="*/ 5067085 w 5130219"/>
              <a:gd name="connsiteY49" fmla="*/ 2674366 h 6858000"/>
              <a:gd name="connsiteX50" fmla="*/ 4880085 w 5130219"/>
              <a:gd name="connsiteY50" fmla="*/ 3079302 h 6858000"/>
              <a:gd name="connsiteX51" fmla="*/ 4572884 w 5130219"/>
              <a:gd name="connsiteY51" fmla="*/ 3357660 h 6858000"/>
              <a:gd name="connsiteX52" fmla="*/ 4266481 w 5130219"/>
              <a:gd name="connsiteY52" fmla="*/ 3452288 h 6858000"/>
              <a:gd name="connsiteX53" fmla="*/ 4261235 w 5130219"/>
              <a:gd name="connsiteY53" fmla="*/ 3452573 h 6858000"/>
              <a:gd name="connsiteX54" fmla="*/ 4302250 w 5130219"/>
              <a:gd name="connsiteY54" fmla="*/ 3454611 h 6858000"/>
              <a:gd name="connsiteX55" fmla="*/ 4599842 w 5130219"/>
              <a:gd name="connsiteY55" fmla="*/ 3532222 h 6858000"/>
              <a:gd name="connsiteX56" fmla="*/ 4911432 w 5130219"/>
              <a:gd name="connsiteY56" fmla="*/ 3771305 h 6858000"/>
              <a:gd name="connsiteX57" fmla="*/ 5032045 w 5130219"/>
              <a:gd name="connsiteY57" fmla="*/ 4143886 h 6858000"/>
              <a:gd name="connsiteX58" fmla="*/ 4920211 w 5130219"/>
              <a:gd name="connsiteY58" fmla="*/ 4497488 h 6858000"/>
              <a:gd name="connsiteX59" fmla="*/ 4742366 w 5130219"/>
              <a:gd name="connsiteY59" fmla="*/ 4657966 h 6858000"/>
              <a:gd name="connsiteX60" fmla="*/ 4711012 w 5130219"/>
              <a:gd name="connsiteY60" fmla="*/ 4674633 h 6858000"/>
              <a:gd name="connsiteX61" fmla="*/ 4717014 w 5130219"/>
              <a:gd name="connsiteY61" fmla="*/ 4676958 h 6858000"/>
              <a:gd name="connsiteX62" fmla="*/ 4955923 w 5130219"/>
              <a:gd name="connsiteY62" fmla="*/ 4859766 h 6858000"/>
              <a:gd name="connsiteX63" fmla="*/ 5077439 w 5130219"/>
              <a:gd name="connsiteY63" fmla="*/ 5223593 h 6858000"/>
              <a:gd name="connsiteX64" fmla="*/ 4953056 w 5130219"/>
              <a:gd name="connsiteY64" fmla="*/ 5629768 h 6858000"/>
              <a:gd name="connsiteX65" fmla="*/ 4627161 w 5130219"/>
              <a:gd name="connsiteY65" fmla="*/ 5887443 h 6858000"/>
              <a:gd name="connsiteX66" fmla="*/ 4191653 w 5130219"/>
              <a:gd name="connsiteY66" fmla="*/ 5976450 h 6858000"/>
              <a:gd name="connsiteX67" fmla="*/ 3714390 w 5130219"/>
              <a:gd name="connsiteY67" fmla="*/ 5868619 h 6858000"/>
              <a:gd name="connsiteX68" fmla="*/ 3469029 w 5130219"/>
              <a:gd name="connsiteY68" fmla="*/ 5666668 h 6858000"/>
              <a:gd name="connsiteX69" fmla="*/ 3432690 w 5130219"/>
              <a:gd name="connsiteY69" fmla="*/ 5613572 h 6858000"/>
              <a:gd name="connsiteX70" fmla="*/ 3434792 w 5130219"/>
              <a:gd name="connsiteY70" fmla="*/ 6857996 h 6858000"/>
              <a:gd name="connsiteX71" fmla="*/ 461331 w 5130219"/>
              <a:gd name="connsiteY71" fmla="*/ 5146844 h 6858000"/>
              <a:gd name="connsiteX72" fmla="*/ 458434 w 5130219"/>
              <a:gd name="connsiteY72" fmla="*/ 1716173 h 6858000"/>
              <a:gd name="connsiteX73" fmla="*/ 3429000 w 5130219"/>
              <a:gd name="connsiteY7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5130219" h="6858000">
                <a:moveTo>
                  <a:pt x="4191653" y="3826744"/>
                </a:moveTo>
                <a:cubicBezTo>
                  <a:pt x="4070945" y="3826744"/>
                  <a:pt x="3970077" y="3865253"/>
                  <a:pt x="3889048" y="3942270"/>
                </a:cubicBezTo>
                <a:cubicBezTo>
                  <a:pt x="3808020" y="4019287"/>
                  <a:pt x="3767506" y="4129925"/>
                  <a:pt x="3767506" y="4274182"/>
                </a:cubicBezTo>
                <a:lnTo>
                  <a:pt x="3430428" y="4274182"/>
                </a:lnTo>
                <a:lnTo>
                  <a:pt x="3431915" y="5154908"/>
                </a:lnTo>
                <a:lnTo>
                  <a:pt x="3728618" y="5154908"/>
                </a:lnTo>
                <a:cubicBezTo>
                  <a:pt x="3728618" y="5300714"/>
                  <a:pt x="3771671" y="5410663"/>
                  <a:pt x="3857778" y="5484754"/>
                </a:cubicBezTo>
                <a:cubicBezTo>
                  <a:pt x="3943885" y="5558845"/>
                  <a:pt x="4055176" y="5595890"/>
                  <a:pt x="4191653" y="5595890"/>
                </a:cubicBezTo>
                <a:cubicBezTo>
                  <a:pt x="4272973" y="5595890"/>
                  <a:pt x="4347271" y="5580819"/>
                  <a:pt x="4414545" y="5550677"/>
                </a:cubicBezTo>
                <a:cubicBezTo>
                  <a:pt x="4481819" y="5520534"/>
                  <a:pt x="4535417" y="5476525"/>
                  <a:pt x="4575337" y="5418650"/>
                </a:cubicBezTo>
                <a:cubicBezTo>
                  <a:pt x="4615257" y="5360775"/>
                  <a:pt x="4635217" y="5290351"/>
                  <a:pt x="4635217" y="5207377"/>
                </a:cubicBezTo>
                <a:cubicBezTo>
                  <a:pt x="4635217" y="5102885"/>
                  <a:pt x="4599670" y="5019042"/>
                  <a:pt x="4528574" y="4955848"/>
                </a:cubicBezTo>
                <a:cubicBezTo>
                  <a:pt x="4457478" y="4892654"/>
                  <a:pt x="4359218" y="4861057"/>
                  <a:pt x="4233793" y="4861057"/>
                </a:cubicBezTo>
                <a:lnTo>
                  <a:pt x="3876525" y="4861057"/>
                </a:lnTo>
                <a:lnTo>
                  <a:pt x="3876525" y="4503220"/>
                </a:lnTo>
                <a:lnTo>
                  <a:pt x="4233793" y="4503220"/>
                </a:lnTo>
                <a:cubicBezTo>
                  <a:pt x="4337528" y="4503220"/>
                  <a:pt x="4424418" y="4473121"/>
                  <a:pt x="4494463" y="4412922"/>
                </a:cubicBezTo>
                <a:cubicBezTo>
                  <a:pt x="4564509" y="4352723"/>
                  <a:pt x="4599532" y="4273855"/>
                  <a:pt x="4599532" y="4176318"/>
                </a:cubicBezTo>
                <a:cubicBezTo>
                  <a:pt x="4599532" y="4105773"/>
                  <a:pt x="4581319" y="4044412"/>
                  <a:pt x="4544893" y="3992235"/>
                </a:cubicBezTo>
                <a:cubicBezTo>
                  <a:pt x="4508467" y="3940058"/>
                  <a:pt x="4459174" y="3899432"/>
                  <a:pt x="4397013" y="3870357"/>
                </a:cubicBezTo>
                <a:cubicBezTo>
                  <a:pt x="4334851" y="3841281"/>
                  <a:pt x="4266398" y="3826744"/>
                  <a:pt x="4191653" y="3826744"/>
                </a:cubicBezTo>
                <a:close/>
                <a:moveTo>
                  <a:pt x="3429000" y="3089395"/>
                </a:moveTo>
                <a:lnTo>
                  <a:pt x="3429000" y="3429001"/>
                </a:lnTo>
                <a:lnTo>
                  <a:pt x="3429791" y="3897544"/>
                </a:lnTo>
                <a:lnTo>
                  <a:pt x="3452249" y="3849725"/>
                </a:lnTo>
                <a:cubicBezTo>
                  <a:pt x="3519574" y="3729637"/>
                  <a:pt x="3617026" y="3632900"/>
                  <a:pt x="3744602" y="3559515"/>
                </a:cubicBezTo>
                <a:cubicBezTo>
                  <a:pt x="3840284" y="3504476"/>
                  <a:pt x="3949237" y="3470077"/>
                  <a:pt x="4071461" y="3456317"/>
                </a:cubicBezTo>
                <a:lnTo>
                  <a:pt x="4089892" y="3455316"/>
                </a:lnTo>
                <a:lnTo>
                  <a:pt x="4034073" y="3452288"/>
                </a:lnTo>
                <a:cubicBezTo>
                  <a:pt x="3921277" y="3439671"/>
                  <a:pt x="3819046" y="3408128"/>
                  <a:pt x="3727379" y="3357660"/>
                </a:cubicBezTo>
                <a:cubicBezTo>
                  <a:pt x="3666268" y="3324014"/>
                  <a:pt x="3610110" y="3283995"/>
                  <a:pt x="3558906" y="3237602"/>
                </a:cubicBezTo>
                <a:close/>
                <a:moveTo>
                  <a:pt x="4150390" y="1341322"/>
                </a:moveTo>
                <a:cubicBezTo>
                  <a:pt x="4001967" y="1341322"/>
                  <a:pt x="3877420" y="1412203"/>
                  <a:pt x="3776750" y="1553964"/>
                </a:cubicBezTo>
                <a:cubicBezTo>
                  <a:pt x="3676080" y="1695725"/>
                  <a:pt x="3625745" y="1908883"/>
                  <a:pt x="3625745" y="2193438"/>
                </a:cubicBezTo>
                <a:cubicBezTo>
                  <a:pt x="3625745" y="2480058"/>
                  <a:pt x="3675624" y="2695368"/>
                  <a:pt x="3775382" y="2839367"/>
                </a:cubicBezTo>
                <a:cubicBezTo>
                  <a:pt x="3875139" y="2983366"/>
                  <a:pt x="4000142" y="3055365"/>
                  <a:pt x="4150390" y="3055365"/>
                </a:cubicBezTo>
                <a:cubicBezTo>
                  <a:pt x="4298228" y="3055365"/>
                  <a:pt x="4422628" y="2983771"/>
                  <a:pt x="4523591" y="2840581"/>
                </a:cubicBezTo>
                <a:cubicBezTo>
                  <a:pt x="4624553" y="2697391"/>
                  <a:pt x="4675035" y="2481676"/>
                  <a:pt x="4675035" y="2193438"/>
                </a:cubicBezTo>
                <a:cubicBezTo>
                  <a:pt x="4675035" y="1909365"/>
                  <a:pt x="4624614" y="1696327"/>
                  <a:pt x="4523771" y="1554325"/>
                </a:cubicBezTo>
                <a:cubicBezTo>
                  <a:pt x="4422929" y="1412323"/>
                  <a:pt x="4298469" y="1341322"/>
                  <a:pt x="4150390" y="1341322"/>
                </a:cubicBezTo>
                <a:close/>
                <a:moveTo>
                  <a:pt x="3429000" y="0"/>
                </a:moveTo>
                <a:lnTo>
                  <a:pt x="3429000" y="1298777"/>
                </a:lnTo>
                <a:lnTo>
                  <a:pt x="3484872" y="1227387"/>
                </a:lnTo>
                <a:cubicBezTo>
                  <a:pt x="3554197" y="1148367"/>
                  <a:pt x="3634861" y="1083532"/>
                  <a:pt x="3726863" y="1032882"/>
                </a:cubicBezTo>
                <a:cubicBezTo>
                  <a:pt x="3849533" y="965350"/>
                  <a:pt x="3990709" y="931584"/>
                  <a:pt x="4150390" y="931584"/>
                </a:cubicBezTo>
                <a:cubicBezTo>
                  <a:pt x="4309693" y="931584"/>
                  <a:pt x="4450688" y="965350"/>
                  <a:pt x="4573375" y="1032882"/>
                </a:cubicBezTo>
                <a:cubicBezTo>
                  <a:pt x="4696062" y="1100415"/>
                  <a:pt x="4798583" y="1193166"/>
                  <a:pt x="4880937" y="1311137"/>
                </a:cubicBezTo>
                <a:cubicBezTo>
                  <a:pt x="4963291" y="1429107"/>
                  <a:pt x="5025427" y="1563673"/>
                  <a:pt x="5067344" y="1714833"/>
                </a:cubicBezTo>
                <a:cubicBezTo>
                  <a:pt x="5109261" y="1865993"/>
                  <a:pt x="5130219" y="2025528"/>
                  <a:pt x="5130219" y="2193438"/>
                </a:cubicBezTo>
                <a:cubicBezTo>
                  <a:pt x="5130219" y="2362380"/>
                  <a:pt x="5109175" y="2522690"/>
                  <a:pt x="5067085" y="2674366"/>
                </a:cubicBezTo>
                <a:cubicBezTo>
                  <a:pt x="5024996" y="2826043"/>
                  <a:pt x="4962663" y="2961022"/>
                  <a:pt x="4880085" y="3079302"/>
                </a:cubicBezTo>
                <a:cubicBezTo>
                  <a:pt x="4797507" y="3197582"/>
                  <a:pt x="4695107" y="3290368"/>
                  <a:pt x="4572884" y="3357660"/>
                </a:cubicBezTo>
                <a:cubicBezTo>
                  <a:pt x="4481218" y="3408128"/>
                  <a:pt x="4379083" y="3439671"/>
                  <a:pt x="4266481" y="3452288"/>
                </a:cubicBezTo>
                <a:lnTo>
                  <a:pt x="4261235" y="3452573"/>
                </a:lnTo>
                <a:lnTo>
                  <a:pt x="4302250" y="3454611"/>
                </a:lnTo>
                <a:cubicBezTo>
                  <a:pt x="4405156" y="3464959"/>
                  <a:pt x="4504353" y="3490830"/>
                  <a:pt x="4599842" y="3532222"/>
                </a:cubicBezTo>
                <a:cubicBezTo>
                  <a:pt x="4727160" y="3587411"/>
                  <a:pt x="4831023" y="3667105"/>
                  <a:pt x="4911432" y="3771305"/>
                </a:cubicBezTo>
                <a:cubicBezTo>
                  <a:pt x="4991841" y="3875504"/>
                  <a:pt x="5032045" y="3999697"/>
                  <a:pt x="5032045" y="4143886"/>
                </a:cubicBezTo>
                <a:cubicBezTo>
                  <a:pt x="5032045" y="4285561"/>
                  <a:pt x="4994767" y="4403428"/>
                  <a:pt x="4920211" y="4497488"/>
                </a:cubicBezTo>
                <a:cubicBezTo>
                  <a:pt x="4864294" y="4568033"/>
                  <a:pt x="4805013" y="4621525"/>
                  <a:pt x="4742366" y="4657966"/>
                </a:cubicBezTo>
                <a:lnTo>
                  <a:pt x="4711012" y="4674633"/>
                </a:lnTo>
                <a:lnTo>
                  <a:pt x="4717014" y="4676958"/>
                </a:lnTo>
                <a:cubicBezTo>
                  <a:pt x="4805401" y="4714961"/>
                  <a:pt x="4885038" y="4775897"/>
                  <a:pt x="4955923" y="4859766"/>
                </a:cubicBezTo>
                <a:cubicBezTo>
                  <a:pt x="5036934" y="4955616"/>
                  <a:pt x="5077439" y="5076892"/>
                  <a:pt x="5077439" y="5223593"/>
                </a:cubicBezTo>
                <a:cubicBezTo>
                  <a:pt x="5077439" y="5381932"/>
                  <a:pt x="5035979" y="5517323"/>
                  <a:pt x="4953056" y="5629768"/>
                </a:cubicBezTo>
                <a:cubicBezTo>
                  <a:pt x="4870134" y="5742213"/>
                  <a:pt x="4761503" y="5828105"/>
                  <a:pt x="4627161" y="5887443"/>
                </a:cubicBezTo>
                <a:cubicBezTo>
                  <a:pt x="4492819" y="5946781"/>
                  <a:pt x="4347650" y="5976450"/>
                  <a:pt x="4191653" y="5976450"/>
                </a:cubicBezTo>
                <a:cubicBezTo>
                  <a:pt x="4006012" y="5976450"/>
                  <a:pt x="3846925" y="5940506"/>
                  <a:pt x="3714390" y="5868619"/>
                </a:cubicBezTo>
                <a:cubicBezTo>
                  <a:pt x="3614989" y="5814703"/>
                  <a:pt x="3533203" y="5747386"/>
                  <a:pt x="3469029" y="5666668"/>
                </a:cubicBezTo>
                <a:lnTo>
                  <a:pt x="3432690" y="5613572"/>
                </a:lnTo>
                <a:lnTo>
                  <a:pt x="3434792" y="6857996"/>
                </a:lnTo>
                <a:cubicBezTo>
                  <a:pt x="2209040" y="6860067"/>
                  <a:pt x="1075403" y="6207687"/>
                  <a:pt x="461331" y="5146844"/>
                </a:cubicBezTo>
                <a:cubicBezTo>
                  <a:pt x="-152741" y="4086001"/>
                  <a:pt x="-153845" y="2778052"/>
                  <a:pt x="458434" y="1716173"/>
                </a:cubicBezTo>
                <a:cubicBezTo>
                  <a:pt x="1070713" y="654294"/>
                  <a:pt x="2203247" y="0"/>
                  <a:pt x="342900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CA372D-B2A0-FEC2-0138-58C2B5923AC8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191C34-9A0C-BB58-653C-EF4D95E59BB6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809F27-DB64-B12A-2DE6-5BB5C76B95BC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13B8F9-6602-9076-5629-11B9C8DF934D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626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8763BA80-D26A-B978-4ED9-870D1F832C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24388" y="-1"/>
            <a:ext cx="2943225" cy="4049487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F6AD3B8A-FC2C-7823-6CB3-D4D7615B4F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59204" y="0"/>
            <a:ext cx="2589684" cy="279082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28051897-0409-861A-516A-ED299B6CF5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6323" y="0"/>
            <a:ext cx="2064212" cy="22098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48415435-86BA-EA36-5ED6-24D7E2DAE6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34704" y="0"/>
            <a:ext cx="2589684" cy="279082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2DD6F6D2-DB7F-BB4E-B56B-91E7AB4C31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050535" cy="22098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5E5206-DE60-F0A8-DC3C-8B8B0FE7023D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0240BF-7A67-4056-0F9A-DE665DCC80A9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C1F494-5AE2-EB13-78C1-AA33589D2645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F310EF-EAF2-DBD2-9406-AF21918DB1E4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2D85EC-5D9D-59A3-C6A4-D12A220CA6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6229" y="885371"/>
            <a:ext cx="3599540" cy="5972629"/>
          </a:xfrm>
          <a:custGeom>
            <a:avLst/>
            <a:gdLst>
              <a:gd name="connsiteX0" fmla="*/ 1799770 w 3599540"/>
              <a:gd name="connsiteY0" fmla="*/ 0 h 5972629"/>
              <a:gd name="connsiteX1" fmla="*/ 3599540 w 3599540"/>
              <a:gd name="connsiteY1" fmla="*/ 1799770 h 5972629"/>
              <a:gd name="connsiteX2" fmla="*/ 3599540 w 3599540"/>
              <a:gd name="connsiteY2" fmla="*/ 5972629 h 5972629"/>
              <a:gd name="connsiteX3" fmla="*/ 0 w 3599540"/>
              <a:gd name="connsiteY3" fmla="*/ 5972629 h 5972629"/>
              <a:gd name="connsiteX4" fmla="*/ 0 w 3599540"/>
              <a:gd name="connsiteY4" fmla="*/ 1799770 h 5972629"/>
              <a:gd name="connsiteX5" fmla="*/ 1799770 w 3599540"/>
              <a:gd name="connsiteY5" fmla="*/ 0 h 59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9540" h="5972629">
                <a:moveTo>
                  <a:pt x="1799770" y="0"/>
                </a:moveTo>
                <a:cubicBezTo>
                  <a:pt x="2793756" y="0"/>
                  <a:pt x="3599540" y="805784"/>
                  <a:pt x="3599540" y="1799770"/>
                </a:cubicBezTo>
                <a:lnTo>
                  <a:pt x="3599540" y="5972629"/>
                </a:lnTo>
                <a:lnTo>
                  <a:pt x="0" y="5972629"/>
                </a:lnTo>
                <a:lnTo>
                  <a:pt x="0" y="1799770"/>
                </a:lnTo>
                <a:cubicBezTo>
                  <a:pt x="0" y="805784"/>
                  <a:pt x="805784" y="0"/>
                  <a:pt x="179977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52C9A0-60F4-ADE5-5FE4-A17B6B65DE91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DA3913-EBA4-A92C-C1F8-D3DF05338991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69C2F6-B37E-F919-FC73-BD31A94BF740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2D9F7D-2F5C-6D33-B1BF-910E723C79F8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344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bg>
      <p:bgPr>
        <a:pattFill prst="dotGrid">
          <a:fgClr>
            <a:srgbClr val="32394E"/>
          </a:fgClr>
          <a:bgClr>
            <a:srgbClr val="181B2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F13FDE0A-0230-CF3E-1C80-5F8326015E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85007" y="548391"/>
            <a:ext cx="5621987" cy="6309609"/>
          </a:xfrm>
          <a:custGeom>
            <a:avLst/>
            <a:gdLst>
              <a:gd name="connsiteX0" fmla="*/ 0 w 4566300"/>
              <a:gd name="connsiteY0" fmla="*/ 0 h 5761219"/>
              <a:gd name="connsiteX1" fmla="*/ 4566300 w 4566300"/>
              <a:gd name="connsiteY1" fmla="*/ 0 h 5761219"/>
              <a:gd name="connsiteX2" fmla="*/ 4566300 w 4566300"/>
              <a:gd name="connsiteY2" fmla="*/ 5761219 h 5761219"/>
              <a:gd name="connsiteX3" fmla="*/ 0 w 4566300"/>
              <a:gd name="connsiteY3" fmla="*/ 5761219 h 576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6300" h="5761219">
                <a:moveTo>
                  <a:pt x="0" y="0"/>
                </a:moveTo>
                <a:lnTo>
                  <a:pt x="4566300" y="0"/>
                </a:lnTo>
                <a:lnTo>
                  <a:pt x="4566300" y="5761219"/>
                </a:lnTo>
                <a:lnTo>
                  <a:pt x="0" y="5761219"/>
                </a:lnTo>
                <a:close/>
              </a:path>
            </a:pathLst>
          </a:custGeom>
          <a:noFill/>
          <a:effectLst>
            <a:outerShdw blurRad="1143000" dist="1219200" dir="2700000" sx="90000" sy="9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D574D-49E3-1D9E-404E-DDB2AB0792AE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6E6666-F91C-45B0-A1FE-E4AA5BA73C44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4E7B20-8578-B1CF-5298-CBE96B96E60E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358611-A49F-1A75-4DA3-DCFD0A46F1BD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38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2C42C77-D1E7-18BC-3714-BC4EF859C7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86145" y="3069864"/>
            <a:ext cx="3505854" cy="3312081"/>
          </a:xfrm>
          <a:custGeom>
            <a:avLst/>
            <a:gdLst>
              <a:gd name="connsiteX0" fmla="*/ 0 w 3505854"/>
              <a:gd name="connsiteY0" fmla="*/ 0 h 3312081"/>
              <a:gd name="connsiteX1" fmla="*/ 3505854 w 3505854"/>
              <a:gd name="connsiteY1" fmla="*/ 0 h 3312081"/>
              <a:gd name="connsiteX2" fmla="*/ 3505854 w 3505854"/>
              <a:gd name="connsiteY2" fmla="*/ 3312081 h 3312081"/>
              <a:gd name="connsiteX3" fmla="*/ 0 w 3505854"/>
              <a:gd name="connsiteY3" fmla="*/ 3312081 h 331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854" h="3312081">
                <a:moveTo>
                  <a:pt x="0" y="0"/>
                </a:moveTo>
                <a:lnTo>
                  <a:pt x="3505854" y="0"/>
                </a:lnTo>
                <a:lnTo>
                  <a:pt x="3505854" y="3312081"/>
                </a:lnTo>
                <a:lnTo>
                  <a:pt x="0" y="331208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639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C8349F-9FD4-B3D3-0F7A-D222AC9ED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30046" y="1268413"/>
            <a:ext cx="3531910" cy="5589588"/>
          </a:xfrm>
          <a:custGeom>
            <a:avLst/>
            <a:gdLst>
              <a:gd name="connsiteX0" fmla="*/ 1765955 w 3531910"/>
              <a:gd name="connsiteY0" fmla="*/ 3531910 h 5589588"/>
              <a:gd name="connsiteX1" fmla="*/ 3531910 w 3531910"/>
              <a:gd name="connsiteY1" fmla="*/ 5297865 h 5589588"/>
              <a:gd name="connsiteX2" fmla="*/ 3531910 w 3531910"/>
              <a:gd name="connsiteY2" fmla="*/ 5589588 h 5589588"/>
              <a:gd name="connsiteX3" fmla="*/ 0 w 3531910"/>
              <a:gd name="connsiteY3" fmla="*/ 5589588 h 5589588"/>
              <a:gd name="connsiteX4" fmla="*/ 0 w 3531910"/>
              <a:gd name="connsiteY4" fmla="*/ 5297865 h 5589588"/>
              <a:gd name="connsiteX5" fmla="*/ 1765955 w 3531910"/>
              <a:gd name="connsiteY5" fmla="*/ 3531910 h 5589588"/>
              <a:gd name="connsiteX6" fmla="*/ 1765955 w 3531910"/>
              <a:gd name="connsiteY6" fmla="*/ 0 h 5589588"/>
              <a:gd name="connsiteX7" fmla="*/ 3531910 w 3531910"/>
              <a:gd name="connsiteY7" fmla="*/ 1765955 h 5589588"/>
              <a:gd name="connsiteX8" fmla="*/ 1765955 w 3531910"/>
              <a:gd name="connsiteY8" fmla="*/ 3531910 h 5589588"/>
              <a:gd name="connsiteX9" fmla="*/ 0 w 3531910"/>
              <a:gd name="connsiteY9" fmla="*/ 1765955 h 5589588"/>
              <a:gd name="connsiteX10" fmla="*/ 1765955 w 3531910"/>
              <a:gd name="connsiteY10" fmla="*/ 0 h 558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31910" h="5589588">
                <a:moveTo>
                  <a:pt x="1765955" y="3531910"/>
                </a:moveTo>
                <a:cubicBezTo>
                  <a:pt x="2741265" y="3531910"/>
                  <a:pt x="3531910" y="4322555"/>
                  <a:pt x="3531910" y="5297865"/>
                </a:cubicBezTo>
                <a:lnTo>
                  <a:pt x="3531910" y="5589588"/>
                </a:lnTo>
                <a:lnTo>
                  <a:pt x="0" y="5589588"/>
                </a:lnTo>
                <a:lnTo>
                  <a:pt x="0" y="5297865"/>
                </a:lnTo>
                <a:cubicBezTo>
                  <a:pt x="0" y="4322555"/>
                  <a:pt x="790645" y="3531910"/>
                  <a:pt x="1765955" y="3531910"/>
                </a:cubicBezTo>
                <a:close/>
                <a:moveTo>
                  <a:pt x="1765955" y="0"/>
                </a:moveTo>
                <a:cubicBezTo>
                  <a:pt x="2741265" y="0"/>
                  <a:pt x="3531910" y="790645"/>
                  <a:pt x="3531910" y="1765955"/>
                </a:cubicBezTo>
                <a:cubicBezTo>
                  <a:pt x="3531910" y="2741265"/>
                  <a:pt x="2741265" y="3531910"/>
                  <a:pt x="1765955" y="3531910"/>
                </a:cubicBezTo>
                <a:cubicBezTo>
                  <a:pt x="790645" y="3531910"/>
                  <a:pt x="0" y="2741265"/>
                  <a:pt x="0" y="1765955"/>
                </a:cubicBezTo>
                <a:cubicBezTo>
                  <a:pt x="0" y="790645"/>
                  <a:pt x="790645" y="0"/>
                  <a:pt x="176595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7832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D198A52D-892A-AE16-838F-CD7CAF20A5BA}"/>
              </a:ext>
            </a:extLst>
          </p:cNvPr>
          <p:cNvSpPr/>
          <p:nvPr userDrawn="1"/>
        </p:nvSpPr>
        <p:spPr>
          <a:xfrm rot="16200000">
            <a:off x="8445338" y="2071859"/>
            <a:ext cx="4779043" cy="2714283"/>
          </a:xfrm>
          <a:prstGeom prst="triangle">
            <a:avLst/>
          </a:prstGeom>
          <a:solidFill>
            <a:srgbClr val="32394E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0E5CD1B6-547C-A06D-B587-9A4BF6E4A98C}"/>
              </a:ext>
            </a:extLst>
          </p:cNvPr>
          <p:cNvSpPr/>
          <p:nvPr userDrawn="1"/>
        </p:nvSpPr>
        <p:spPr>
          <a:xfrm rot="10800000">
            <a:off x="3291591" y="0"/>
            <a:ext cx="5608817" cy="2466725"/>
          </a:xfrm>
          <a:prstGeom prst="triangle">
            <a:avLst/>
          </a:prstGeom>
          <a:solidFill>
            <a:srgbClr val="32394E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B6E06263-43CF-E57B-79C8-A2D081B70758}"/>
              </a:ext>
            </a:extLst>
          </p:cNvPr>
          <p:cNvSpPr/>
          <p:nvPr userDrawn="1"/>
        </p:nvSpPr>
        <p:spPr>
          <a:xfrm>
            <a:off x="3291591" y="4391275"/>
            <a:ext cx="5608817" cy="2466725"/>
          </a:xfrm>
          <a:prstGeom prst="triangle">
            <a:avLst/>
          </a:prstGeom>
          <a:solidFill>
            <a:srgbClr val="32394E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1581E38-BB1A-6800-673A-57BF8BA80A9D}"/>
              </a:ext>
            </a:extLst>
          </p:cNvPr>
          <p:cNvSpPr/>
          <p:nvPr userDrawn="1"/>
        </p:nvSpPr>
        <p:spPr>
          <a:xfrm rot="5400000">
            <a:off x="-1032381" y="2071859"/>
            <a:ext cx="4779043" cy="2714283"/>
          </a:xfrm>
          <a:prstGeom prst="triangle">
            <a:avLst/>
          </a:prstGeom>
          <a:solidFill>
            <a:srgbClr val="32394E">
              <a:alpha val="1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2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-1.11111E-6 L 0 -0.35972 " pathEditMode="relative" rAng="0" ptsTypes="AA">
                                      <p:cBhvr>
                                        <p:cTn id="9" dur="12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98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875E-6 0 L -0.22266 0 " pathEditMode="relative" rAng="0" ptsTypes="AA">
                                      <p:cBhvr>
                                        <p:cTn id="14" dur="12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3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1.11111E-6 L 0 0.35972 " pathEditMode="relative" rAng="0" ptsTypes="AA">
                                      <p:cBhvr>
                                        <p:cTn id="19" dur="12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8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875E-6 0 L 0.22266 0 " pathEditMode="relative" rAng="0" ptsTypes="AA">
                                      <p:cBhvr>
                                        <p:cTn id="24" dur="12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454940-5B6D-5016-9788-E2B5564E93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4900" y="793750"/>
            <a:ext cx="2406650" cy="5194300"/>
          </a:xfrm>
          <a:custGeom>
            <a:avLst/>
            <a:gdLst>
              <a:gd name="connsiteX0" fmla="*/ 0 w 1790700"/>
              <a:gd name="connsiteY0" fmla="*/ 0 h 4629150"/>
              <a:gd name="connsiteX1" fmla="*/ 1790700 w 1790700"/>
              <a:gd name="connsiteY1" fmla="*/ 0 h 4629150"/>
              <a:gd name="connsiteX2" fmla="*/ 1790700 w 1790700"/>
              <a:gd name="connsiteY2" fmla="*/ 4629150 h 4629150"/>
              <a:gd name="connsiteX3" fmla="*/ 0 w 1790700"/>
              <a:gd name="connsiteY3" fmla="*/ 4629150 h 4629150"/>
              <a:gd name="connsiteX0" fmla="*/ 361950 w 2152650"/>
              <a:gd name="connsiteY0" fmla="*/ 0 h 4629150"/>
              <a:gd name="connsiteX1" fmla="*/ 2152650 w 2152650"/>
              <a:gd name="connsiteY1" fmla="*/ 0 h 4629150"/>
              <a:gd name="connsiteX2" fmla="*/ 2152650 w 2152650"/>
              <a:gd name="connsiteY2" fmla="*/ 4629150 h 4629150"/>
              <a:gd name="connsiteX3" fmla="*/ 0 w 2152650"/>
              <a:gd name="connsiteY3" fmla="*/ 4597400 h 4629150"/>
              <a:gd name="connsiteX4" fmla="*/ 361950 w 2152650"/>
              <a:gd name="connsiteY4" fmla="*/ 0 h 4629150"/>
              <a:gd name="connsiteX0" fmla="*/ 228600 w 2019300"/>
              <a:gd name="connsiteY0" fmla="*/ 0 h 4629150"/>
              <a:gd name="connsiteX1" fmla="*/ 2019300 w 2019300"/>
              <a:gd name="connsiteY1" fmla="*/ 0 h 4629150"/>
              <a:gd name="connsiteX2" fmla="*/ 2019300 w 2019300"/>
              <a:gd name="connsiteY2" fmla="*/ 4629150 h 4629150"/>
              <a:gd name="connsiteX3" fmla="*/ 0 w 2019300"/>
              <a:gd name="connsiteY3" fmla="*/ 4591050 h 4629150"/>
              <a:gd name="connsiteX4" fmla="*/ 228600 w 2019300"/>
              <a:gd name="connsiteY4" fmla="*/ 0 h 4629150"/>
              <a:gd name="connsiteX0" fmla="*/ 254000 w 2044700"/>
              <a:gd name="connsiteY0" fmla="*/ 0 h 4629150"/>
              <a:gd name="connsiteX1" fmla="*/ 2044700 w 2044700"/>
              <a:gd name="connsiteY1" fmla="*/ 0 h 4629150"/>
              <a:gd name="connsiteX2" fmla="*/ 2044700 w 2044700"/>
              <a:gd name="connsiteY2" fmla="*/ 4629150 h 4629150"/>
              <a:gd name="connsiteX3" fmla="*/ 0 w 2044700"/>
              <a:gd name="connsiteY3" fmla="*/ 4546600 h 4629150"/>
              <a:gd name="connsiteX4" fmla="*/ 254000 w 2044700"/>
              <a:gd name="connsiteY4" fmla="*/ 0 h 4629150"/>
              <a:gd name="connsiteX0" fmla="*/ 254000 w 2044700"/>
              <a:gd name="connsiteY0" fmla="*/ 0 h 4832350"/>
              <a:gd name="connsiteX1" fmla="*/ 2044700 w 2044700"/>
              <a:gd name="connsiteY1" fmla="*/ 0 h 4832350"/>
              <a:gd name="connsiteX2" fmla="*/ 1911350 w 2044700"/>
              <a:gd name="connsiteY2" fmla="*/ 4832350 h 4832350"/>
              <a:gd name="connsiteX3" fmla="*/ 0 w 2044700"/>
              <a:gd name="connsiteY3" fmla="*/ 4546600 h 4832350"/>
              <a:gd name="connsiteX4" fmla="*/ 254000 w 2044700"/>
              <a:gd name="connsiteY4" fmla="*/ 0 h 4832350"/>
              <a:gd name="connsiteX0" fmla="*/ 254000 w 2044700"/>
              <a:gd name="connsiteY0" fmla="*/ 0 h 4806950"/>
              <a:gd name="connsiteX1" fmla="*/ 2044700 w 2044700"/>
              <a:gd name="connsiteY1" fmla="*/ 0 h 4806950"/>
              <a:gd name="connsiteX2" fmla="*/ 1911350 w 2044700"/>
              <a:gd name="connsiteY2" fmla="*/ 4806950 h 4806950"/>
              <a:gd name="connsiteX3" fmla="*/ 0 w 2044700"/>
              <a:gd name="connsiteY3" fmla="*/ 4546600 h 4806950"/>
              <a:gd name="connsiteX4" fmla="*/ 254000 w 2044700"/>
              <a:gd name="connsiteY4" fmla="*/ 0 h 4806950"/>
              <a:gd name="connsiteX0" fmla="*/ 254000 w 2044700"/>
              <a:gd name="connsiteY0" fmla="*/ 0 h 4654550"/>
              <a:gd name="connsiteX1" fmla="*/ 2044700 w 2044700"/>
              <a:gd name="connsiteY1" fmla="*/ 0 h 4654550"/>
              <a:gd name="connsiteX2" fmla="*/ 1765300 w 2044700"/>
              <a:gd name="connsiteY2" fmla="*/ 4654550 h 4654550"/>
              <a:gd name="connsiteX3" fmla="*/ 0 w 2044700"/>
              <a:gd name="connsiteY3" fmla="*/ 4546600 h 4654550"/>
              <a:gd name="connsiteX4" fmla="*/ 254000 w 2044700"/>
              <a:gd name="connsiteY4" fmla="*/ 0 h 4654550"/>
              <a:gd name="connsiteX0" fmla="*/ 254000 w 2044700"/>
              <a:gd name="connsiteY0" fmla="*/ 0 h 4851400"/>
              <a:gd name="connsiteX1" fmla="*/ 2044700 w 2044700"/>
              <a:gd name="connsiteY1" fmla="*/ 0 h 4851400"/>
              <a:gd name="connsiteX2" fmla="*/ 1841500 w 2044700"/>
              <a:gd name="connsiteY2" fmla="*/ 4851400 h 4851400"/>
              <a:gd name="connsiteX3" fmla="*/ 0 w 2044700"/>
              <a:gd name="connsiteY3" fmla="*/ 4546600 h 4851400"/>
              <a:gd name="connsiteX4" fmla="*/ 254000 w 2044700"/>
              <a:gd name="connsiteY4" fmla="*/ 0 h 4851400"/>
              <a:gd name="connsiteX0" fmla="*/ 254000 w 2044700"/>
              <a:gd name="connsiteY0" fmla="*/ 0 h 4800600"/>
              <a:gd name="connsiteX1" fmla="*/ 2044700 w 2044700"/>
              <a:gd name="connsiteY1" fmla="*/ 0 h 4800600"/>
              <a:gd name="connsiteX2" fmla="*/ 1841500 w 2044700"/>
              <a:gd name="connsiteY2" fmla="*/ 4800600 h 4800600"/>
              <a:gd name="connsiteX3" fmla="*/ 0 w 2044700"/>
              <a:gd name="connsiteY3" fmla="*/ 4546600 h 4800600"/>
              <a:gd name="connsiteX4" fmla="*/ 254000 w 2044700"/>
              <a:gd name="connsiteY4" fmla="*/ 0 h 4800600"/>
              <a:gd name="connsiteX0" fmla="*/ 254000 w 2184400"/>
              <a:gd name="connsiteY0" fmla="*/ 203200 h 5003800"/>
              <a:gd name="connsiteX1" fmla="*/ 2184400 w 2184400"/>
              <a:gd name="connsiteY1" fmla="*/ 0 h 5003800"/>
              <a:gd name="connsiteX2" fmla="*/ 1841500 w 2184400"/>
              <a:gd name="connsiteY2" fmla="*/ 5003800 h 5003800"/>
              <a:gd name="connsiteX3" fmla="*/ 0 w 2184400"/>
              <a:gd name="connsiteY3" fmla="*/ 4749800 h 5003800"/>
              <a:gd name="connsiteX4" fmla="*/ 254000 w 2184400"/>
              <a:gd name="connsiteY4" fmla="*/ 203200 h 5003800"/>
              <a:gd name="connsiteX0" fmla="*/ 254000 w 2159000"/>
              <a:gd name="connsiteY0" fmla="*/ 133350 h 4933950"/>
              <a:gd name="connsiteX1" fmla="*/ 2159000 w 2159000"/>
              <a:gd name="connsiteY1" fmla="*/ 0 h 4933950"/>
              <a:gd name="connsiteX2" fmla="*/ 1841500 w 2159000"/>
              <a:gd name="connsiteY2" fmla="*/ 4933950 h 4933950"/>
              <a:gd name="connsiteX3" fmla="*/ 0 w 2159000"/>
              <a:gd name="connsiteY3" fmla="*/ 4679950 h 4933950"/>
              <a:gd name="connsiteX4" fmla="*/ 254000 w 2159000"/>
              <a:gd name="connsiteY4" fmla="*/ 133350 h 4933950"/>
              <a:gd name="connsiteX0" fmla="*/ 254000 w 2159000"/>
              <a:gd name="connsiteY0" fmla="*/ 1460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254000 w 2159000"/>
              <a:gd name="connsiteY4" fmla="*/ 146050 h 4946650"/>
              <a:gd name="connsiteX0" fmla="*/ 488950 w 2159000"/>
              <a:gd name="connsiteY0" fmla="*/ 4254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488950 w 2159000"/>
              <a:gd name="connsiteY4" fmla="*/ 425450 h 4946650"/>
              <a:gd name="connsiteX0" fmla="*/ 393700 w 2159000"/>
              <a:gd name="connsiteY0" fmla="*/ 18415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393700 w 2159000"/>
              <a:gd name="connsiteY4" fmla="*/ 184150 h 4946650"/>
              <a:gd name="connsiteX0" fmla="*/ 349250 w 2159000"/>
              <a:gd name="connsiteY0" fmla="*/ 177800 h 4946650"/>
              <a:gd name="connsiteX1" fmla="*/ 2159000 w 2159000"/>
              <a:gd name="connsiteY1" fmla="*/ 0 h 4946650"/>
              <a:gd name="connsiteX2" fmla="*/ 1841500 w 2159000"/>
              <a:gd name="connsiteY2" fmla="*/ 4946650 h 4946650"/>
              <a:gd name="connsiteX3" fmla="*/ 0 w 2159000"/>
              <a:gd name="connsiteY3" fmla="*/ 4692650 h 4946650"/>
              <a:gd name="connsiteX4" fmla="*/ 349250 w 2159000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401802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401802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46650"/>
              <a:gd name="connsiteX1" fmla="*/ 2211552 w 2211552"/>
              <a:gd name="connsiteY1" fmla="*/ 0 h 4946650"/>
              <a:gd name="connsiteX2" fmla="*/ 1894052 w 2211552"/>
              <a:gd name="connsiteY2" fmla="*/ 4946650 h 4946650"/>
              <a:gd name="connsiteX3" fmla="*/ 0 w 2211552"/>
              <a:gd name="connsiteY3" fmla="*/ 4692650 h 4946650"/>
              <a:gd name="connsiteX4" fmla="*/ 370271 w 2211552"/>
              <a:gd name="connsiteY4" fmla="*/ 177800 h 4946650"/>
              <a:gd name="connsiteX0" fmla="*/ 370271 w 2211552"/>
              <a:gd name="connsiteY0" fmla="*/ 177800 h 4957161"/>
              <a:gd name="connsiteX1" fmla="*/ 2211552 w 2211552"/>
              <a:gd name="connsiteY1" fmla="*/ 0 h 4957161"/>
              <a:gd name="connsiteX2" fmla="*/ 1925583 w 2211552"/>
              <a:gd name="connsiteY2" fmla="*/ 4957161 h 4957161"/>
              <a:gd name="connsiteX3" fmla="*/ 0 w 2211552"/>
              <a:gd name="connsiteY3" fmla="*/ 4692650 h 4957161"/>
              <a:gd name="connsiteX4" fmla="*/ 370271 w 2211552"/>
              <a:gd name="connsiteY4" fmla="*/ 177800 h 4957161"/>
              <a:gd name="connsiteX0" fmla="*/ 370271 w 2211552"/>
              <a:gd name="connsiteY0" fmla="*/ 177800 h 4894099"/>
              <a:gd name="connsiteX1" fmla="*/ 2211552 w 2211552"/>
              <a:gd name="connsiteY1" fmla="*/ 0 h 4894099"/>
              <a:gd name="connsiteX2" fmla="*/ 1915072 w 2211552"/>
              <a:gd name="connsiteY2" fmla="*/ 4894099 h 4894099"/>
              <a:gd name="connsiteX3" fmla="*/ 0 w 2211552"/>
              <a:gd name="connsiteY3" fmla="*/ 4692650 h 4894099"/>
              <a:gd name="connsiteX4" fmla="*/ 370271 w 2211552"/>
              <a:gd name="connsiteY4" fmla="*/ 177800 h 4894099"/>
              <a:gd name="connsiteX0" fmla="*/ 370271 w 2211552"/>
              <a:gd name="connsiteY0" fmla="*/ 177800 h 4925630"/>
              <a:gd name="connsiteX1" fmla="*/ 2211552 w 2211552"/>
              <a:gd name="connsiteY1" fmla="*/ 0 h 4925630"/>
              <a:gd name="connsiteX2" fmla="*/ 1915072 w 2211552"/>
              <a:gd name="connsiteY2" fmla="*/ 4925630 h 4925630"/>
              <a:gd name="connsiteX3" fmla="*/ 0 w 2211552"/>
              <a:gd name="connsiteY3" fmla="*/ 4692650 h 4925630"/>
              <a:gd name="connsiteX4" fmla="*/ 370271 w 2211552"/>
              <a:gd name="connsiteY4" fmla="*/ 177800 h 4925630"/>
              <a:gd name="connsiteX0" fmla="*/ 370271 w 2306146"/>
              <a:gd name="connsiteY0" fmla="*/ 156779 h 4904609"/>
              <a:gd name="connsiteX1" fmla="*/ 2306146 w 2306146"/>
              <a:gd name="connsiteY1" fmla="*/ 0 h 4904609"/>
              <a:gd name="connsiteX2" fmla="*/ 1915072 w 2306146"/>
              <a:gd name="connsiteY2" fmla="*/ 4904609 h 4904609"/>
              <a:gd name="connsiteX3" fmla="*/ 0 w 2306146"/>
              <a:gd name="connsiteY3" fmla="*/ 4671629 h 4904609"/>
              <a:gd name="connsiteX4" fmla="*/ 370271 w 2306146"/>
              <a:gd name="connsiteY4" fmla="*/ 156779 h 4904609"/>
              <a:gd name="connsiteX0" fmla="*/ 370271 w 1980325"/>
              <a:gd name="connsiteY0" fmla="*/ 188310 h 4936140"/>
              <a:gd name="connsiteX1" fmla="*/ 1980325 w 1980325"/>
              <a:gd name="connsiteY1" fmla="*/ 0 h 4936140"/>
              <a:gd name="connsiteX2" fmla="*/ 1915072 w 1980325"/>
              <a:gd name="connsiteY2" fmla="*/ 4936140 h 4936140"/>
              <a:gd name="connsiteX3" fmla="*/ 0 w 1980325"/>
              <a:gd name="connsiteY3" fmla="*/ 4703160 h 4936140"/>
              <a:gd name="connsiteX4" fmla="*/ 370271 w 1980325"/>
              <a:gd name="connsiteY4" fmla="*/ 188310 h 4936140"/>
              <a:gd name="connsiteX0" fmla="*/ 370271 w 2232573"/>
              <a:gd name="connsiteY0" fmla="*/ 135758 h 4883588"/>
              <a:gd name="connsiteX1" fmla="*/ 2232573 w 2232573"/>
              <a:gd name="connsiteY1" fmla="*/ 0 h 4883588"/>
              <a:gd name="connsiteX2" fmla="*/ 1915072 w 2232573"/>
              <a:gd name="connsiteY2" fmla="*/ 4883588 h 4883588"/>
              <a:gd name="connsiteX3" fmla="*/ 0 w 2232573"/>
              <a:gd name="connsiteY3" fmla="*/ 4650608 h 4883588"/>
              <a:gd name="connsiteX4" fmla="*/ 370271 w 2232573"/>
              <a:gd name="connsiteY4" fmla="*/ 135758 h 4883588"/>
              <a:gd name="connsiteX0" fmla="*/ 370271 w 2222062"/>
              <a:gd name="connsiteY0" fmla="*/ 167289 h 4915119"/>
              <a:gd name="connsiteX1" fmla="*/ 2222062 w 2222062"/>
              <a:gd name="connsiteY1" fmla="*/ 0 h 4915119"/>
              <a:gd name="connsiteX2" fmla="*/ 1915072 w 2222062"/>
              <a:gd name="connsiteY2" fmla="*/ 4915119 h 4915119"/>
              <a:gd name="connsiteX3" fmla="*/ 0 w 2222062"/>
              <a:gd name="connsiteY3" fmla="*/ 4682139 h 4915119"/>
              <a:gd name="connsiteX4" fmla="*/ 370271 w 2222062"/>
              <a:gd name="connsiteY4" fmla="*/ 167289 h 491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062" h="4915119">
                <a:moveTo>
                  <a:pt x="370271" y="167289"/>
                </a:moveTo>
                <a:lnTo>
                  <a:pt x="2222062" y="0"/>
                </a:lnTo>
                <a:lnTo>
                  <a:pt x="1915072" y="4915119"/>
                </a:lnTo>
                <a:lnTo>
                  <a:pt x="0" y="4682139"/>
                </a:lnTo>
                <a:cubicBezTo>
                  <a:pt x="115614" y="3118068"/>
                  <a:pt x="233637" y="1710339"/>
                  <a:pt x="370271" y="16728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effectLst/>
          <a:scene3d>
            <a:camera prst="orthographicFront">
              <a:rot lat="0" lon="1799945" rev="0"/>
            </a:camera>
            <a:lightRig rig="threePt" dir="t"/>
          </a:scene3d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723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65CCD43-F0BB-0DEA-9DDE-2CAB028D8E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89301" y="1885759"/>
            <a:ext cx="2362900" cy="4033994"/>
          </a:xfrm>
          <a:custGeom>
            <a:avLst/>
            <a:gdLst>
              <a:gd name="connsiteX0" fmla="*/ 0 w 2912900"/>
              <a:gd name="connsiteY0" fmla="*/ 0 h 4033994"/>
              <a:gd name="connsiteX1" fmla="*/ 2673168 w 2912900"/>
              <a:gd name="connsiteY1" fmla="*/ 0 h 4033994"/>
              <a:gd name="connsiteX2" fmla="*/ 2912900 w 2912900"/>
              <a:gd name="connsiteY2" fmla="*/ 239732 h 4033994"/>
              <a:gd name="connsiteX3" fmla="*/ 2912900 w 2912900"/>
              <a:gd name="connsiteY3" fmla="*/ 3794262 h 4033994"/>
              <a:gd name="connsiteX4" fmla="*/ 2673168 w 2912900"/>
              <a:gd name="connsiteY4" fmla="*/ 4033994 h 4033994"/>
              <a:gd name="connsiteX5" fmla="*/ 0 w 2912900"/>
              <a:gd name="connsiteY5" fmla="*/ 4033994 h 4033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2900" h="4033994">
                <a:moveTo>
                  <a:pt x="0" y="0"/>
                </a:moveTo>
                <a:lnTo>
                  <a:pt x="2673168" y="0"/>
                </a:lnTo>
                <a:cubicBezTo>
                  <a:pt x="2805568" y="0"/>
                  <a:pt x="2912900" y="107332"/>
                  <a:pt x="2912900" y="239732"/>
                </a:cubicBezTo>
                <a:lnTo>
                  <a:pt x="2912900" y="3794262"/>
                </a:lnTo>
                <a:cubicBezTo>
                  <a:pt x="2912900" y="3926662"/>
                  <a:pt x="2805568" y="4033994"/>
                  <a:pt x="2673168" y="4033994"/>
                </a:cubicBezTo>
                <a:lnTo>
                  <a:pt x="0" y="4033994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47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D62F726-FBAB-B03A-BE3A-7057B6701D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84200" y="1543050"/>
            <a:ext cx="2427288" cy="2425700"/>
          </a:xfrm>
          <a:custGeom>
            <a:avLst/>
            <a:gdLst>
              <a:gd name="connsiteX0" fmla="*/ 1213644 w 2427288"/>
              <a:gd name="connsiteY0" fmla="*/ 0 h 2425700"/>
              <a:gd name="connsiteX1" fmla="*/ 2427288 w 2427288"/>
              <a:gd name="connsiteY1" fmla="*/ 1212850 h 2425700"/>
              <a:gd name="connsiteX2" fmla="*/ 1213644 w 2427288"/>
              <a:gd name="connsiteY2" fmla="*/ 2425700 h 2425700"/>
              <a:gd name="connsiteX3" fmla="*/ 0 w 2427288"/>
              <a:gd name="connsiteY3" fmla="*/ 1212850 h 2425700"/>
              <a:gd name="connsiteX4" fmla="*/ 1213644 w 2427288"/>
              <a:gd name="connsiteY4" fmla="*/ 0 h 242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288" h="2425700">
                <a:moveTo>
                  <a:pt x="1213644" y="0"/>
                </a:moveTo>
                <a:cubicBezTo>
                  <a:pt x="1883921" y="0"/>
                  <a:pt x="2427288" y="543012"/>
                  <a:pt x="2427288" y="1212850"/>
                </a:cubicBezTo>
                <a:cubicBezTo>
                  <a:pt x="2427288" y="1882688"/>
                  <a:pt x="1883921" y="2425700"/>
                  <a:pt x="1213644" y="2425700"/>
                </a:cubicBezTo>
                <a:cubicBezTo>
                  <a:pt x="543367" y="2425700"/>
                  <a:pt x="0" y="1882688"/>
                  <a:pt x="0" y="1212850"/>
                </a:cubicBezTo>
                <a:cubicBezTo>
                  <a:pt x="0" y="543012"/>
                  <a:pt x="543367" y="0"/>
                  <a:pt x="12136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D8215A-BBCA-BB0C-8928-34DF478450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9388" y="1543050"/>
            <a:ext cx="2427288" cy="2425700"/>
          </a:xfrm>
          <a:custGeom>
            <a:avLst/>
            <a:gdLst>
              <a:gd name="connsiteX0" fmla="*/ 1213644 w 2427288"/>
              <a:gd name="connsiteY0" fmla="*/ 0 h 2425700"/>
              <a:gd name="connsiteX1" fmla="*/ 2427288 w 2427288"/>
              <a:gd name="connsiteY1" fmla="*/ 1212850 h 2425700"/>
              <a:gd name="connsiteX2" fmla="*/ 1213644 w 2427288"/>
              <a:gd name="connsiteY2" fmla="*/ 2425700 h 2425700"/>
              <a:gd name="connsiteX3" fmla="*/ 0 w 2427288"/>
              <a:gd name="connsiteY3" fmla="*/ 1212850 h 2425700"/>
              <a:gd name="connsiteX4" fmla="*/ 1213644 w 2427288"/>
              <a:gd name="connsiteY4" fmla="*/ 0 h 242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7288" h="2425700">
                <a:moveTo>
                  <a:pt x="1213644" y="0"/>
                </a:moveTo>
                <a:cubicBezTo>
                  <a:pt x="1883921" y="0"/>
                  <a:pt x="2427288" y="543012"/>
                  <a:pt x="2427288" y="1212850"/>
                </a:cubicBezTo>
                <a:cubicBezTo>
                  <a:pt x="2427288" y="1882688"/>
                  <a:pt x="1883921" y="2425700"/>
                  <a:pt x="1213644" y="2425700"/>
                </a:cubicBezTo>
                <a:cubicBezTo>
                  <a:pt x="543367" y="2425700"/>
                  <a:pt x="0" y="1882688"/>
                  <a:pt x="0" y="1212850"/>
                </a:cubicBezTo>
                <a:cubicBezTo>
                  <a:pt x="0" y="543012"/>
                  <a:pt x="543367" y="0"/>
                  <a:pt x="121364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4000"/>
            </a:schemeClr>
          </a:solidFill>
          <a:effectLst>
            <a:outerShdw blurRad="1054100" dist="533400" dir="5400000" sx="122000" sy="122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rgbClr val="32394E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164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5" grpId="1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894B420-EBBF-5540-6DBC-6C12F7D5CB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13"/>
          <a:stretch/>
        </p:blipFill>
        <p:spPr>
          <a:xfrm>
            <a:off x="5423026" y="619433"/>
            <a:ext cx="11680246" cy="98222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7C6A64-FC56-AE11-86D3-953E2DA1D8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060" y="0"/>
            <a:ext cx="9144000" cy="6858000"/>
          </a:xfrm>
          <a:prstGeom prst="rect">
            <a:avLst/>
          </a:prstGeom>
        </p:spPr>
      </p:pic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6F083465-4BE7-0DD0-8703-BD4F1FB072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4739" y="1079499"/>
            <a:ext cx="1866900" cy="4184650"/>
          </a:xfrm>
          <a:custGeom>
            <a:avLst/>
            <a:gdLst>
              <a:gd name="connsiteX0" fmla="*/ 1831182 w 1866900"/>
              <a:gd name="connsiteY0" fmla="*/ 4123530 h 4184650"/>
              <a:gd name="connsiteX1" fmla="*/ 1803400 w 1866900"/>
              <a:gd name="connsiteY1" fmla="*/ 4151312 h 4184650"/>
              <a:gd name="connsiteX2" fmla="*/ 1831182 w 1866900"/>
              <a:gd name="connsiteY2" fmla="*/ 4179094 h 4184650"/>
              <a:gd name="connsiteX3" fmla="*/ 1858964 w 1866900"/>
              <a:gd name="connsiteY3" fmla="*/ 4151312 h 4184650"/>
              <a:gd name="connsiteX4" fmla="*/ 1831182 w 1866900"/>
              <a:gd name="connsiteY4" fmla="*/ 4123530 h 4184650"/>
              <a:gd name="connsiteX5" fmla="*/ 35719 w 1866900"/>
              <a:gd name="connsiteY5" fmla="*/ 4123530 h 4184650"/>
              <a:gd name="connsiteX6" fmla="*/ 7937 w 1866900"/>
              <a:gd name="connsiteY6" fmla="*/ 4151312 h 4184650"/>
              <a:gd name="connsiteX7" fmla="*/ 35719 w 1866900"/>
              <a:gd name="connsiteY7" fmla="*/ 4179094 h 4184650"/>
              <a:gd name="connsiteX8" fmla="*/ 63501 w 1866900"/>
              <a:gd name="connsiteY8" fmla="*/ 4151312 h 4184650"/>
              <a:gd name="connsiteX9" fmla="*/ 35719 w 1866900"/>
              <a:gd name="connsiteY9" fmla="*/ 4123530 h 4184650"/>
              <a:gd name="connsiteX10" fmla="*/ 35719 w 1866900"/>
              <a:gd name="connsiteY10" fmla="*/ 6350 h 4184650"/>
              <a:gd name="connsiteX11" fmla="*/ 7937 w 1866900"/>
              <a:gd name="connsiteY11" fmla="*/ 34132 h 4184650"/>
              <a:gd name="connsiteX12" fmla="*/ 35719 w 1866900"/>
              <a:gd name="connsiteY12" fmla="*/ 61914 h 4184650"/>
              <a:gd name="connsiteX13" fmla="*/ 63501 w 1866900"/>
              <a:gd name="connsiteY13" fmla="*/ 34132 h 4184650"/>
              <a:gd name="connsiteX14" fmla="*/ 35719 w 1866900"/>
              <a:gd name="connsiteY14" fmla="*/ 6350 h 4184650"/>
              <a:gd name="connsiteX15" fmla="*/ 0 w 1866900"/>
              <a:gd name="connsiteY15" fmla="*/ 0 h 4184650"/>
              <a:gd name="connsiteX16" fmla="*/ 1831645 w 1866900"/>
              <a:gd name="connsiteY16" fmla="*/ 0 h 4184650"/>
              <a:gd name="connsiteX17" fmla="*/ 1813917 w 1866900"/>
              <a:gd name="connsiteY17" fmla="*/ 7343 h 4184650"/>
              <a:gd name="connsiteX18" fmla="*/ 1805780 w 1866900"/>
              <a:gd name="connsiteY18" fmla="*/ 26988 h 4184650"/>
              <a:gd name="connsiteX19" fmla="*/ 1833562 w 1866900"/>
              <a:gd name="connsiteY19" fmla="*/ 54770 h 4184650"/>
              <a:gd name="connsiteX20" fmla="*/ 1861344 w 1866900"/>
              <a:gd name="connsiteY20" fmla="*/ 26988 h 4184650"/>
              <a:gd name="connsiteX21" fmla="*/ 1853207 w 1866900"/>
              <a:gd name="connsiteY21" fmla="*/ 7343 h 4184650"/>
              <a:gd name="connsiteX22" fmla="*/ 1835479 w 1866900"/>
              <a:gd name="connsiteY22" fmla="*/ 0 h 4184650"/>
              <a:gd name="connsiteX23" fmla="*/ 1866900 w 1866900"/>
              <a:gd name="connsiteY23" fmla="*/ 0 h 4184650"/>
              <a:gd name="connsiteX24" fmla="*/ 1866900 w 1866900"/>
              <a:gd name="connsiteY24" fmla="*/ 4184650 h 4184650"/>
              <a:gd name="connsiteX25" fmla="*/ 0 w 1866900"/>
              <a:gd name="connsiteY25" fmla="*/ 4184650 h 418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66900" h="4184650">
                <a:moveTo>
                  <a:pt x="1831182" y="4123530"/>
                </a:moveTo>
                <a:cubicBezTo>
                  <a:pt x="1815838" y="4123530"/>
                  <a:pt x="1803400" y="4135968"/>
                  <a:pt x="1803400" y="4151312"/>
                </a:cubicBezTo>
                <a:cubicBezTo>
                  <a:pt x="1803400" y="4166656"/>
                  <a:pt x="1815838" y="4179094"/>
                  <a:pt x="1831182" y="4179094"/>
                </a:cubicBezTo>
                <a:cubicBezTo>
                  <a:pt x="1846526" y="4179094"/>
                  <a:pt x="1858964" y="4166656"/>
                  <a:pt x="1858964" y="4151312"/>
                </a:cubicBezTo>
                <a:cubicBezTo>
                  <a:pt x="1858964" y="4135968"/>
                  <a:pt x="1846526" y="4123530"/>
                  <a:pt x="1831182" y="4123530"/>
                </a:cubicBezTo>
                <a:close/>
                <a:moveTo>
                  <a:pt x="35719" y="4123530"/>
                </a:moveTo>
                <a:cubicBezTo>
                  <a:pt x="20375" y="4123530"/>
                  <a:pt x="7937" y="4135968"/>
                  <a:pt x="7937" y="4151312"/>
                </a:cubicBezTo>
                <a:cubicBezTo>
                  <a:pt x="7937" y="4166656"/>
                  <a:pt x="20375" y="4179094"/>
                  <a:pt x="35719" y="4179094"/>
                </a:cubicBezTo>
                <a:cubicBezTo>
                  <a:pt x="51063" y="4179094"/>
                  <a:pt x="63501" y="4166656"/>
                  <a:pt x="63501" y="4151312"/>
                </a:cubicBezTo>
                <a:cubicBezTo>
                  <a:pt x="63501" y="4135968"/>
                  <a:pt x="51063" y="4123530"/>
                  <a:pt x="35719" y="4123530"/>
                </a:cubicBezTo>
                <a:close/>
                <a:moveTo>
                  <a:pt x="35719" y="6350"/>
                </a:moveTo>
                <a:cubicBezTo>
                  <a:pt x="20375" y="6350"/>
                  <a:pt x="7937" y="18788"/>
                  <a:pt x="7937" y="34132"/>
                </a:cubicBezTo>
                <a:cubicBezTo>
                  <a:pt x="7937" y="49476"/>
                  <a:pt x="20375" y="61914"/>
                  <a:pt x="35719" y="61914"/>
                </a:cubicBezTo>
                <a:cubicBezTo>
                  <a:pt x="51063" y="61914"/>
                  <a:pt x="63501" y="49476"/>
                  <a:pt x="63501" y="34132"/>
                </a:cubicBezTo>
                <a:cubicBezTo>
                  <a:pt x="63501" y="18788"/>
                  <a:pt x="51063" y="6350"/>
                  <a:pt x="35719" y="6350"/>
                </a:cubicBezTo>
                <a:close/>
                <a:moveTo>
                  <a:pt x="0" y="0"/>
                </a:moveTo>
                <a:lnTo>
                  <a:pt x="1831645" y="0"/>
                </a:lnTo>
                <a:lnTo>
                  <a:pt x="1813917" y="7343"/>
                </a:lnTo>
                <a:cubicBezTo>
                  <a:pt x="1808890" y="12371"/>
                  <a:pt x="1805780" y="19316"/>
                  <a:pt x="1805780" y="26988"/>
                </a:cubicBezTo>
                <a:cubicBezTo>
                  <a:pt x="1805780" y="42332"/>
                  <a:pt x="1818218" y="54770"/>
                  <a:pt x="1833562" y="54770"/>
                </a:cubicBezTo>
                <a:cubicBezTo>
                  <a:pt x="1848906" y="54770"/>
                  <a:pt x="1861344" y="42332"/>
                  <a:pt x="1861344" y="26988"/>
                </a:cubicBezTo>
                <a:cubicBezTo>
                  <a:pt x="1861344" y="19316"/>
                  <a:pt x="1858235" y="12371"/>
                  <a:pt x="1853207" y="7343"/>
                </a:cubicBezTo>
                <a:lnTo>
                  <a:pt x="1835479" y="0"/>
                </a:lnTo>
                <a:lnTo>
                  <a:pt x="1866900" y="0"/>
                </a:lnTo>
                <a:lnTo>
                  <a:pt x="1866900" y="4184650"/>
                </a:lnTo>
                <a:lnTo>
                  <a:pt x="0" y="418465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</p:spPr>
        <p:txBody>
          <a:bodyPr wrap="square" anchor="ctr">
            <a:noAutofit/>
          </a:bodyPr>
          <a:lstStyle>
            <a:lvl1pPr>
              <a:defRPr lang="en-ID" sz="1200" dirty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7588D82-98DD-2EB1-F049-43A73E04FB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74222" y="2164955"/>
            <a:ext cx="2674664" cy="5995250"/>
          </a:xfrm>
          <a:custGeom>
            <a:avLst/>
            <a:gdLst>
              <a:gd name="connsiteX0" fmla="*/ 2623492 w 2674664"/>
              <a:gd name="connsiteY0" fmla="*/ 5907685 h 5995250"/>
              <a:gd name="connsiteX1" fmla="*/ 2583689 w 2674664"/>
              <a:gd name="connsiteY1" fmla="*/ 5947488 h 5995250"/>
              <a:gd name="connsiteX2" fmla="*/ 2623492 w 2674664"/>
              <a:gd name="connsiteY2" fmla="*/ 5987290 h 5995250"/>
              <a:gd name="connsiteX3" fmla="*/ 2663294 w 2674664"/>
              <a:gd name="connsiteY3" fmla="*/ 5947488 h 5995250"/>
              <a:gd name="connsiteX4" fmla="*/ 2623492 w 2674664"/>
              <a:gd name="connsiteY4" fmla="*/ 5907685 h 5995250"/>
              <a:gd name="connsiteX5" fmla="*/ 51174 w 2674664"/>
              <a:gd name="connsiteY5" fmla="*/ 5907685 h 5995250"/>
              <a:gd name="connsiteX6" fmla="*/ 11371 w 2674664"/>
              <a:gd name="connsiteY6" fmla="*/ 5947488 h 5995250"/>
              <a:gd name="connsiteX7" fmla="*/ 51174 w 2674664"/>
              <a:gd name="connsiteY7" fmla="*/ 5987290 h 5995250"/>
              <a:gd name="connsiteX8" fmla="*/ 90976 w 2674664"/>
              <a:gd name="connsiteY8" fmla="*/ 5947488 h 5995250"/>
              <a:gd name="connsiteX9" fmla="*/ 51174 w 2674664"/>
              <a:gd name="connsiteY9" fmla="*/ 5907685 h 5995250"/>
              <a:gd name="connsiteX10" fmla="*/ 51174 w 2674664"/>
              <a:gd name="connsiteY10" fmla="*/ 9097 h 5995250"/>
              <a:gd name="connsiteX11" fmla="*/ 11371 w 2674664"/>
              <a:gd name="connsiteY11" fmla="*/ 48900 h 5995250"/>
              <a:gd name="connsiteX12" fmla="*/ 51174 w 2674664"/>
              <a:gd name="connsiteY12" fmla="*/ 88703 h 5995250"/>
              <a:gd name="connsiteX13" fmla="*/ 90976 w 2674664"/>
              <a:gd name="connsiteY13" fmla="*/ 48900 h 5995250"/>
              <a:gd name="connsiteX14" fmla="*/ 51174 w 2674664"/>
              <a:gd name="connsiteY14" fmla="*/ 9097 h 5995250"/>
              <a:gd name="connsiteX15" fmla="*/ 0 w 2674664"/>
              <a:gd name="connsiteY15" fmla="*/ 0 h 5995250"/>
              <a:gd name="connsiteX16" fmla="*/ 2624155 w 2674664"/>
              <a:gd name="connsiteY16" fmla="*/ 0 h 5995250"/>
              <a:gd name="connsiteX17" fmla="*/ 2598757 w 2674664"/>
              <a:gd name="connsiteY17" fmla="*/ 10520 h 5995250"/>
              <a:gd name="connsiteX18" fmla="*/ 2587099 w 2674664"/>
              <a:gd name="connsiteY18" fmla="*/ 38665 h 5995250"/>
              <a:gd name="connsiteX19" fmla="*/ 2626901 w 2674664"/>
              <a:gd name="connsiteY19" fmla="*/ 78468 h 5995250"/>
              <a:gd name="connsiteX20" fmla="*/ 2666704 w 2674664"/>
              <a:gd name="connsiteY20" fmla="*/ 38665 h 5995250"/>
              <a:gd name="connsiteX21" fmla="*/ 2655046 w 2674664"/>
              <a:gd name="connsiteY21" fmla="*/ 10520 h 5995250"/>
              <a:gd name="connsiteX22" fmla="*/ 2629648 w 2674664"/>
              <a:gd name="connsiteY22" fmla="*/ 0 h 5995250"/>
              <a:gd name="connsiteX23" fmla="*/ 2674664 w 2674664"/>
              <a:gd name="connsiteY23" fmla="*/ 0 h 5995250"/>
              <a:gd name="connsiteX24" fmla="*/ 2674664 w 2674664"/>
              <a:gd name="connsiteY24" fmla="*/ 5995250 h 5995250"/>
              <a:gd name="connsiteX25" fmla="*/ 0 w 2674664"/>
              <a:gd name="connsiteY25" fmla="*/ 5995250 h 59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74664" h="5995250">
                <a:moveTo>
                  <a:pt x="2623492" y="5907685"/>
                </a:moveTo>
                <a:cubicBezTo>
                  <a:pt x="2601509" y="5907685"/>
                  <a:pt x="2583689" y="5925505"/>
                  <a:pt x="2583689" y="5947488"/>
                </a:cubicBezTo>
                <a:cubicBezTo>
                  <a:pt x="2583689" y="5969471"/>
                  <a:pt x="2601509" y="5987290"/>
                  <a:pt x="2623492" y="5987290"/>
                </a:cubicBezTo>
                <a:cubicBezTo>
                  <a:pt x="2645475" y="5987290"/>
                  <a:pt x="2663294" y="5969471"/>
                  <a:pt x="2663294" y="5947488"/>
                </a:cubicBezTo>
                <a:cubicBezTo>
                  <a:pt x="2663294" y="5925505"/>
                  <a:pt x="2645475" y="5907685"/>
                  <a:pt x="2623492" y="5907685"/>
                </a:cubicBezTo>
                <a:close/>
                <a:moveTo>
                  <a:pt x="51174" y="5907685"/>
                </a:moveTo>
                <a:cubicBezTo>
                  <a:pt x="29191" y="5907685"/>
                  <a:pt x="11371" y="5925505"/>
                  <a:pt x="11371" y="5947488"/>
                </a:cubicBezTo>
                <a:cubicBezTo>
                  <a:pt x="11371" y="5969471"/>
                  <a:pt x="29191" y="5987290"/>
                  <a:pt x="51174" y="5987290"/>
                </a:cubicBezTo>
                <a:cubicBezTo>
                  <a:pt x="73157" y="5987290"/>
                  <a:pt x="90976" y="5969471"/>
                  <a:pt x="90976" y="5947488"/>
                </a:cubicBezTo>
                <a:cubicBezTo>
                  <a:pt x="90976" y="5925505"/>
                  <a:pt x="73157" y="5907685"/>
                  <a:pt x="51174" y="5907685"/>
                </a:cubicBezTo>
                <a:close/>
                <a:moveTo>
                  <a:pt x="51174" y="9097"/>
                </a:moveTo>
                <a:cubicBezTo>
                  <a:pt x="29191" y="9097"/>
                  <a:pt x="11371" y="26917"/>
                  <a:pt x="11371" y="48900"/>
                </a:cubicBezTo>
                <a:cubicBezTo>
                  <a:pt x="11371" y="70883"/>
                  <a:pt x="29191" y="88703"/>
                  <a:pt x="51174" y="88703"/>
                </a:cubicBezTo>
                <a:cubicBezTo>
                  <a:pt x="73157" y="88703"/>
                  <a:pt x="90976" y="70883"/>
                  <a:pt x="90976" y="48900"/>
                </a:cubicBezTo>
                <a:cubicBezTo>
                  <a:pt x="90976" y="26917"/>
                  <a:pt x="73157" y="9097"/>
                  <a:pt x="51174" y="9097"/>
                </a:cubicBezTo>
                <a:close/>
                <a:moveTo>
                  <a:pt x="0" y="0"/>
                </a:moveTo>
                <a:lnTo>
                  <a:pt x="2624155" y="0"/>
                </a:lnTo>
                <a:lnTo>
                  <a:pt x="2598757" y="10520"/>
                </a:lnTo>
                <a:cubicBezTo>
                  <a:pt x="2591555" y="17724"/>
                  <a:pt x="2587099" y="27673"/>
                  <a:pt x="2587099" y="38665"/>
                </a:cubicBezTo>
                <a:cubicBezTo>
                  <a:pt x="2587099" y="60648"/>
                  <a:pt x="2604919" y="78468"/>
                  <a:pt x="2626901" y="78468"/>
                </a:cubicBezTo>
                <a:cubicBezTo>
                  <a:pt x="2648885" y="78468"/>
                  <a:pt x="2666704" y="60648"/>
                  <a:pt x="2666704" y="38665"/>
                </a:cubicBezTo>
                <a:cubicBezTo>
                  <a:pt x="2666704" y="27673"/>
                  <a:pt x="2662250" y="17724"/>
                  <a:pt x="2655046" y="10520"/>
                </a:cubicBezTo>
                <a:lnTo>
                  <a:pt x="2629648" y="0"/>
                </a:lnTo>
                <a:lnTo>
                  <a:pt x="2674664" y="0"/>
                </a:lnTo>
                <a:lnTo>
                  <a:pt x="2674664" y="5995250"/>
                </a:lnTo>
                <a:lnTo>
                  <a:pt x="0" y="599525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</p:spPr>
        <p:txBody>
          <a:bodyPr wrap="square" anchor="ctr">
            <a:noAutofit/>
          </a:bodyPr>
          <a:lstStyle>
            <a:lvl1pPr>
              <a:defRPr lang="en-ID"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016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14000" decel="8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33333E-6 L -1.45833E-6 0.3926 " pathEditMode="relative" rAng="0" ptsTypes="AA">
                                      <p:cBhvr>
                                        <p:cTn id="9" dur="12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3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14000" decel="86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33333E-6 L -1.45833E-6 0.3926 " pathEditMode="relative" rAng="0" ptsTypes="AA">
                                      <p:cBhvr>
                                        <p:cTn id="14" dur="12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3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14000" decel="86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875E-6 0 L 1.875E-6 0.65486 " pathEditMode="relative" rAng="0" ptsTypes="AA">
                                      <p:cBhvr>
                                        <p:cTn id="19" dur="12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73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14000" decel="86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9167E-6 0 L 4.79167E-6 0.65486 " pathEditMode="relative" rAng="0" ptsTypes="AA">
                                      <p:cBhvr>
                                        <p:cTn id="24" dur="12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6542FB7-3872-F14B-E92F-713EEFA65A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11329" y="1686530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E91E7947-215D-6901-D533-7FFDB763BA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21021" y="1686530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B3B4CCC7-AFAA-34BA-385C-543E6C0BC9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814" y="1686531"/>
            <a:ext cx="2137646" cy="3109431"/>
          </a:xfrm>
          <a:prstGeom prst="roundRect">
            <a:avLst>
              <a:gd name="adj" fmla="val 8745"/>
            </a:avLst>
          </a:pr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218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2E6F92C-8CA4-AB80-6488-D591EA36D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4612" y="699872"/>
            <a:ext cx="10467720" cy="5133059"/>
          </a:xfrm>
          <a:custGeom>
            <a:avLst/>
            <a:gdLst>
              <a:gd name="connsiteX0" fmla="*/ 260451 w 10467720"/>
              <a:gd name="connsiteY0" fmla="*/ 0 h 5133059"/>
              <a:gd name="connsiteX1" fmla="*/ 10207269 w 10467720"/>
              <a:gd name="connsiteY1" fmla="*/ 0 h 5133059"/>
              <a:gd name="connsiteX2" fmla="*/ 10467720 w 10467720"/>
              <a:gd name="connsiteY2" fmla="*/ 260451 h 5133059"/>
              <a:gd name="connsiteX3" fmla="*/ 10467720 w 10467720"/>
              <a:gd name="connsiteY3" fmla="*/ 4872608 h 5133059"/>
              <a:gd name="connsiteX4" fmla="*/ 10207269 w 10467720"/>
              <a:gd name="connsiteY4" fmla="*/ 5133059 h 5133059"/>
              <a:gd name="connsiteX5" fmla="*/ 260451 w 10467720"/>
              <a:gd name="connsiteY5" fmla="*/ 5133059 h 5133059"/>
              <a:gd name="connsiteX6" fmla="*/ 0 w 10467720"/>
              <a:gd name="connsiteY6" fmla="*/ 4872608 h 5133059"/>
              <a:gd name="connsiteX7" fmla="*/ 0 w 10467720"/>
              <a:gd name="connsiteY7" fmla="*/ 260451 h 5133059"/>
              <a:gd name="connsiteX8" fmla="*/ 260451 w 10467720"/>
              <a:gd name="connsiteY8" fmla="*/ 0 h 51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67720" h="5133059">
                <a:moveTo>
                  <a:pt x="260451" y="0"/>
                </a:moveTo>
                <a:lnTo>
                  <a:pt x="10207269" y="0"/>
                </a:lnTo>
                <a:cubicBezTo>
                  <a:pt x="10351112" y="0"/>
                  <a:pt x="10467720" y="116608"/>
                  <a:pt x="10467720" y="260451"/>
                </a:cubicBezTo>
                <a:lnTo>
                  <a:pt x="10467720" y="4872608"/>
                </a:lnTo>
                <a:cubicBezTo>
                  <a:pt x="10467720" y="5016451"/>
                  <a:pt x="10351112" y="5133059"/>
                  <a:pt x="10207269" y="5133059"/>
                </a:cubicBezTo>
                <a:lnTo>
                  <a:pt x="260451" y="5133059"/>
                </a:lnTo>
                <a:cubicBezTo>
                  <a:pt x="116608" y="5133059"/>
                  <a:pt x="0" y="5016451"/>
                  <a:pt x="0" y="4872608"/>
                </a:cubicBezTo>
                <a:lnTo>
                  <a:pt x="0" y="260451"/>
                </a:lnTo>
                <a:cubicBezTo>
                  <a:pt x="0" y="116608"/>
                  <a:pt x="116608" y="0"/>
                  <a:pt x="2604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C9BB845-86A7-8CB1-4D72-A7904A00E9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57848" y="3257551"/>
            <a:ext cx="3476170" cy="2594433"/>
          </a:xfrm>
          <a:custGeom>
            <a:avLst/>
            <a:gdLst>
              <a:gd name="connsiteX0" fmla="*/ 0 w 3476170"/>
              <a:gd name="connsiteY0" fmla="*/ 0 h 2594433"/>
              <a:gd name="connsiteX1" fmla="*/ 3476170 w 3476170"/>
              <a:gd name="connsiteY1" fmla="*/ 0 h 2594433"/>
              <a:gd name="connsiteX2" fmla="*/ 3476170 w 3476170"/>
              <a:gd name="connsiteY2" fmla="*/ 1297217 h 2594433"/>
              <a:gd name="connsiteX3" fmla="*/ 2178955 w 3476170"/>
              <a:gd name="connsiteY3" fmla="*/ 2594433 h 2594433"/>
              <a:gd name="connsiteX4" fmla="*/ 0 w 3476170"/>
              <a:gd name="connsiteY4" fmla="*/ 2594432 h 2594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6170" h="2594433">
                <a:moveTo>
                  <a:pt x="0" y="0"/>
                </a:moveTo>
                <a:lnTo>
                  <a:pt x="3476170" y="0"/>
                </a:lnTo>
                <a:lnTo>
                  <a:pt x="3476170" y="1297217"/>
                </a:lnTo>
                <a:cubicBezTo>
                  <a:pt x="3476170" y="2013650"/>
                  <a:pt x="2895388" y="2594433"/>
                  <a:pt x="2178955" y="2594433"/>
                </a:cubicBezTo>
                <a:cubicBezTo>
                  <a:pt x="1452637" y="2594433"/>
                  <a:pt x="726318" y="2594432"/>
                  <a:pt x="0" y="259443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584200" dist="698500" dir="8100000" sx="96000" sy="96000" algn="tr" rotWithShape="0">
              <a:prstClr val="black">
                <a:alpha val="18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3384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0" grpId="0" animBg="1"/>
      <p:bldP spid="10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E8EC4-D6AB-03CC-C678-D3F17676B5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4876" y="1342926"/>
            <a:ext cx="7948838" cy="1695548"/>
          </a:xfrm>
          <a:custGeom>
            <a:avLst/>
            <a:gdLst>
              <a:gd name="connsiteX0" fmla="*/ 0 w 7948838"/>
              <a:gd name="connsiteY0" fmla="*/ 0 h 1695548"/>
              <a:gd name="connsiteX1" fmla="*/ 7948838 w 7948838"/>
              <a:gd name="connsiteY1" fmla="*/ 0 h 1695548"/>
              <a:gd name="connsiteX2" fmla="*/ 7948838 w 7948838"/>
              <a:gd name="connsiteY2" fmla="*/ 1695548 h 1695548"/>
              <a:gd name="connsiteX3" fmla="*/ 0 w 7948838"/>
              <a:gd name="connsiteY3" fmla="*/ 1695548 h 169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838" h="1695548">
                <a:moveTo>
                  <a:pt x="0" y="0"/>
                </a:moveTo>
                <a:lnTo>
                  <a:pt x="7948838" y="0"/>
                </a:lnTo>
                <a:lnTo>
                  <a:pt x="7948838" y="1695548"/>
                </a:lnTo>
                <a:lnTo>
                  <a:pt x="0" y="16955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B6918E7-1E6B-6261-12E1-A7FA381878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53714" y="1342926"/>
            <a:ext cx="3338286" cy="1695548"/>
          </a:xfrm>
          <a:custGeom>
            <a:avLst/>
            <a:gdLst>
              <a:gd name="connsiteX0" fmla="*/ 847774 w 3338286"/>
              <a:gd name="connsiteY0" fmla="*/ 0 h 1695548"/>
              <a:gd name="connsiteX1" fmla="*/ 2490512 w 3338286"/>
              <a:gd name="connsiteY1" fmla="*/ 0 h 1695548"/>
              <a:gd name="connsiteX2" fmla="*/ 3338286 w 3338286"/>
              <a:gd name="connsiteY2" fmla="*/ 847774 h 1695548"/>
              <a:gd name="connsiteX3" fmla="*/ 2490512 w 3338286"/>
              <a:gd name="connsiteY3" fmla="*/ 1695548 h 1695548"/>
              <a:gd name="connsiteX4" fmla="*/ 847774 w 3338286"/>
              <a:gd name="connsiteY4" fmla="*/ 1695548 h 1695548"/>
              <a:gd name="connsiteX5" fmla="*/ 0 w 3338286"/>
              <a:gd name="connsiteY5" fmla="*/ 847774 h 1695548"/>
              <a:gd name="connsiteX6" fmla="*/ 847774 w 3338286"/>
              <a:gd name="connsiteY6" fmla="*/ 0 h 169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86" h="1695548">
                <a:moveTo>
                  <a:pt x="847774" y="0"/>
                </a:moveTo>
                <a:lnTo>
                  <a:pt x="2490512" y="0"/>
                </a:lnTo>
                <a:cubicBezTo>
                  <a:pt x="2958725" y="0"/>
                  <a:pt x="3338286" y="379561"/>
                  <a:pt x="3338286" y="847774"/>
                </a:cubicBezTo>
                <a:cubicBezTo>
                  <a:pt x="3338286" y="1315987"/>
                  <a:pt x="2958725" y="1695548"/>
                  <a:pt x="2490512" y="1695548"/>
                </a:cubicBezTo>
                <a:lnTo>
                  <a:pt x="847774" y="1695548"/>
                </a:lnTo>
                <a:cubicBezTo>
                  <a:pt x="379561" y="1695548"/>
                  <a:pt x="0" y="1315987"/>
                  <a:pt x="0" y="847774"/>
                </a:cubicBezTo>
                <a:cubicBezTo>
                  <a:pt x="0" y="379561"/>
                  <a:pt x="379561" y="0"/>
                  <a:pt x="84777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766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7" grpId="0" animBg="1"/>
      <p:bldP spid="7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22AA3-7F97-BE01-51C1-BCF9DA36F5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2857" y="354594"/>
            <a:ext cx="3701144" cy="3694891"/>
          </a:xfrm>
          <a:custGeom>
            <a:avLst/>
            <a:gdLst>
              <a:gd name="connsiteX0" fmla="*/ 0 w 3701144"/>
              <a:gd name="connsiteY0" fmla="*/ 0 h 3694891"/>
              <a:gd name="connsiteX1" fmla="*/ 3701144 w 3701144"/>
              <a:gd name="connsiteY1" fmla="*/ 0 h 3694891"/>
              <a:gd name="connsiteX2" fmla="*/ 3701144 w 3701144"/>
              <a:gd name="connsiteY2" fmla="*/ 3694891 h 3694891"/>
              <a:gd name="connsiteX3" fmla="*/ 0 w 3701144"/>
              <a:gd name="connsiteY3" fmla="*/ 3694891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4" h="3694891">
                <a:moveTo>
                  <a:pt x="0" y="0"/>
                </a:moveTo>
                <a:lnTo>
                  <a:pt x="3701144" y="0"/>
                </a:lnTo>
                <a:lnTo>
                  <a:pt x="3701144" y="3694891"/>
                </a:lnTo>
                <a:lnTo>
                  <a:pt x="0" y="369489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1FDA4F-8BDC-E0E6-1D46-1945FFC19F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45428" y="354594"/>
            <a:ext cx="3701145" cy="3694891"/>
          </a:xfrm>
          <a:custGeom>
            <a:avLst/>
            <a:gdLst>
              <a:gd name="connsiteX0" fmla="*/ 1847446 w 3701145"/>
              <a:gd name="connsiteY0" fmla="*/ 0 h 3694891"/>
              <a:gd name="connsiteX1" fmla="*/ 1853699 w 3701145"/>
              <a:gd name="connsiteY1" fmla="*/ 0 h 3694891"/>
              <a:gd name="connsiteX2" fmla="*/ 3701145 w 3701145"/>
              <a:gd name="connsiteY2" fmla="*/ 1847446 h 3694891"/>
              <a:gd name="connsiteX3" fmla="*/ 3701144 w 3701145"/>
              <a:gd name="connsiteY3" fmla="*/ 3694891 h 3694891"/>
              <a:gd name="connsiteX4" fmla="*/ 0 w 3701145"/>
              <a:gd name="connsiteY4" fmla="*/ 3694891 h 3694891"/>
              <a:gd name="connsiteX5" fmla="*/ 0 w 3701145"/>
              <a:gd name="connsiteY5" fmla="*/ 1847446 h 3694891"/>
              <a:gd name="connsiteX6" fmla="*/ 1847446 w 3701145"/>
              <a:gd name="connsiteY6" fmla="*/ 0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1145" h="3694891">
                <a:moveTo>
                  <a:pt x="1847446" y="0"/>
                </a:moveTo>
                <a:lnTo>
                  <a:pt x="1853699" y="0"/>
                </a:lnTo>
                <a:cubicBezTo>
                  <a:pt x="2874015" y="0"/>
                  <a:pt x="3701145" y="827130"/>
                  <a:pt x="3701145" y="1847446"/>
                </a:cubicBezTo>
                <a:cubicBezTo>
                  <a:pt x="3701145" y="2463261"/>
                  <a:pt x="3701144" y="3079076"/>
                  <a:pt x="3701144" y="3694891"/>
                </a:cubicBezTo>
                <a:lnTo>
                  <a:pt x="0" y="3694891"/>
                </a:lnTo>
                <a:lnTo>
                  <a:pt x="0" y="1847446"/>
                </a:lnTo>
                <a:cubicBezTo>
                  <a:pt x="0" y="827130"/>
                  <a:pt x="827130" y="0"/>
                  <a:pt x="184744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6140A8-3BE6-A315-E89B-C98EDF4719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7999" y="354594"/>
            <a:ext cx="3701144" cy="3694891"/>
          </a:xfrm>
          <a:custGeom>
            <a:avLst/>
            <a:gdLst>
              <a:gd name="connsiteX0" fmla="*/ 0 w 3701144"/>
              <a:gd name="connsiteY0" fmla="*/ 0 h 3694891"/>
              <a:gd name="connsiteX1" fmla="*/ 3701144 w 3701144"/>
              <a:gd name="connsiteY1" fmla="*/ 0 h 3694891"/>
              <a:gd name="connsiteX2" fmla="*/ 3701144 w 3701144"/>
              <a:gd name="connsiteY2" fmla="*/ 3694891 h 3694891"/>
              <a:gd name="connsiteX3" fmla="*/ 0 w 3701144"/>
              <a:gd name="connsiteY3" fmla="*/ 3694891 h 369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4" h="3694891">
                <a:moveTo>
                  <a:pt x="0" y="0"/>
                </a:moveTo>
                <a:lnTo>
                  <a:pt x="3701144" y="0"/>
                </a:lnTo>
                <a:lnTo>
                  <a:pt x="3701144" y="3694891"/>
                </a:lnTo>
                <a:lnTo>
                  <a:pt x="0" y="369489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3440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0" grpId="0" animBg="1"/>
      <p:bldP spid="10" grpId="1" animBg="1"/>
      <p:bldP spid="9" grpId="0" animBg="1"/>
      <p:bldP spid="9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807FD1-58ED-9288-04C2-BF3A71D58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5496" y="2082277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8BFE19-A336-DA31-5285-31DE7B301D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30343" y="2082277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D766093-C836-56D6-2E00-63EF9D01B2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85496" y="4197838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1 w 2816147"/>
              <a:gd name="connsiteY9" fmla="*/ 1118449 h 1861702"/>
              <a:gd name="connsiteX10" fmla="*/ 0 w 2816147"/>
              <a:gd name="connsiteY10" fmla="*/ 930851 h 1861702"/>
              <a:gd name="connsiteX11" fmla="*/ 18911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1" y="1118449"/>
                </a:cubicBezTo>
                <a:lnTo>
                  <a:pt x="0" y="930851"/>
                </a:lnTo>
                <a:lnTo>
                  <a:pt x="18911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7A3E259-FBB8-78E3-3983-CC7EF8D817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31912" y="4197838"/>
            <a:ext cx="2816147" cy="1861702"/>
          </a:xfrm>
          <a:custGeom>
            <a:avLst/>
            <a:gdLst>
              <a:gd name="connsiteX0" fmla="*/ 0 w 2816147"/>
              <a:gd name="connsiteY0" fmla="*/ 930850 h 1861702"/>
              <a:gd name="connsiteX1" fmla="*/ 0 w 2816147"/>
              <a:gd name="connsiteY1" fmla="*/ 930851 h 1861702"/>
              <a:gd name="connsiteX2" fmla="*/ 0 w 2816147"/>
              <a:gd name="connsiteY2" fmla="*/ 930851 h 1861702"/>
              <a:gd name="connsiteX3" fmla="*/ 930851 w 2816147"/>
              <a:gd name="connsiteY3" fmla="*/ 0 h 1861702"/>
              <a:gd name="connsiteX4" fmla="*/ 1885296 w 2816147"/>
              <a:gd name="connsiteY4" fmla="*/ 0 h 1861702"/>
              <a:gd name="connsiteX5" fmla="*/ 2816147 w 2816147"/>
              <a:gd name="connsiteY5" fmla="*/ 930851 h 1861702"/>
              <a:gd name="connsiteX6" fmla="*/ 2816146 w 2816147"/>
              <a:gd name="connsiteY6" fmla="*/ 930851 h 1861702"/>
              <a:gd name="connsiteX7" fmla="*/ 1885295 w 2816147"/>
              <a:gd name="connsiteY7" fmla="*/ 1861702 h 1861702"/>
              <a:gd name="connsiteX8" fmla="*/ 930851 w 2816147"/>
              <a:gd name="connsiteY8" fmla="*/ 1861701 h 1861702"/>
              <a:gd name="connsiteX9" fmla="*/ 18912 w 2816147"/>
              <a:gd name="connsiteY9" fmla="*/ 1118449 h 1861702"/>
              <a:gd name="connsiteX10" fmla="*/ 0 w 2816147"/>
              <a:gd name="connsiteY10" fmla="*/ 930851 h 1861702"/>
              <a:gd name="connsiteX11" fmla="*/ 18912 w 2816147"/>
              <a:gd name="connsiteY11" fmla="*/ 743252 h 1861702"/>
              <a:gd name="connsiteX12" fmla="*/ 930851 w 2816147"/>
              <a:gd name="connsiteY12" fmla="*/ 0 h 186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16147" h="1861702">
                <a:moveTo>
                  <a:pt x="0" y="930850"/>
                </a:moveTo>
                <a:lnTo>
                  <a:pt x="0" y="930851"/>
                </a:lnTo>
                <a:lnTo>
                  <a:pt x="0" y="930851"/>
                </a:lnTo>
                <a:close/>
                <a:moveTo>
                  <a:pt x="930851" y="0"/>
                </a:moveTo>
                <a:lnTo>
                  <a:pt x="1885296" y="0"/>
                </a:lnTo>
                <a:cubicBezTo>
                  <a:pt x="2399391" y="0"/>
                  <a:pt x="2816147" y="416756"/>
                  <a:pt x="2816147" y="930851"/>
                </a:cubicBezTo>
                <a:lnTo>
                  <a:pt x="2816146" y="930851"/>
                </a:lnTo>
                <a:cubicBezTo>
                  <a:pt x="2816146" y="1444946"/>
                  <a:pt x="2399390" y="1861702"/>
                  <a:pt x="1885295" y="1861702"/>
                </a:cubicBezTo>
                <a:lnTo>
                  <a:pt x="930851" y="1861701"/>
                </a:lnTo>
                <a:cubicBezTo>
                  <a:pt x="481018" y="1861701"/>
                  <a:pt x="105710" y="1542622"/>
                  <a:pt x="18912" y="1118449"/>
                </a:cubicBezTo>
                <a:lnTo>
                  <a:pt x="0" y="930851"/>
                </a:lnTo>
                <a:lnTo>
                  <a:pt x="18912" y="743252"/>
                </a:lnTo>
                <a:cubicBezTo>
                  <a:pt x="105710" y="319079"/>
                  <a:pt x="481018" y="0"/>
                  <a:pt x="93085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0000"/>
            </a:schemeClr>
          </a:solidFill>
          <a:effectLst>
            <a:outerShdw blurRad="812800" dist="698500" dir="8100000" sx="96000" sy="96000" algn="tr" rotWithShape="0">
              <a:prstClr val="black">
                <a:alpha val="5000"/>
              </a:prstClr>
            </a:outerShdw>
          </a:effectLst>
        </p:spPr>
        <p:txBody>
          <a:bodyPr wrap="square">
            <a:noAutofit/>
          </a:bodyPr>
          <a:lstStyle>
            <a:lvl1pPr>
              <a:defRPr lang="en-ID" sz="14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2348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1" grpId="0" animBg="1"/>
      <p:bldP spid="11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641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52A3B"/>
            </a:gs>
            <a:gs pos="100000">
              <a:srgbClr val="181B26"/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AFC834-86BF-37E6-541D-72A594FC3B91}"/>
              </a:ext>
            </a:extLst>
          </p:cNvPr>
          <p:cNvCxnSpPr>
            <a:cxnSpLocks/>
          </p:cNvCxnSpPr>
          <p:nvPr userDrawn="1"/>
        </p:nvCxnSpPr>
        <p:spPr>
          <a:xfrm>
            <a:off x="0" y="6381750"/>
            <a:ext cx="12192000" cy="0"/>
          </a:xfrm>
          <a:prstGeom prst="line">
            <a:avLst/>
          </a:prstGeom>
          <a:ln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D12EE7E-EE29-A3AA-B385-D8FD8127D16A}"/>
              </a:ext>
            </a:extLst>
          </p:cNvPr>
          <p:cNvSpPr txBox="1"/>
          <p:nvPr userDrawn="1"/>
        </p:nvSpPr>
        <p:spPr>
          <a:xfrm>
            <a:off x="10226621" y="6501544"/>
            <a:ext cx="1568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your</a:t>
            </a:r>
            <a:r>
              <a:rPr lang="id-ID" sz="900" dirty="0">
                <a:solidFill>
                  <a:schemeClr val="accent1"/>
                </a:solidFill>
                <a:latin typeface="+mj-lt"/>
                <a:cs typeface="Poppins" panose="00000500000000000000" pitchFamily="50" charset="0"/>
              </a:rPr>
              <a:t>w</a:t>
            </a:r>
            <a:r>
              <a:rPr lang="id-ID" sz="90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ebsite.com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3B06EB-0157-B900-445E-84CD172FB4A8}"/>
              </a:ext>
            </a:extLst>
          </p:cNvPr>
          <p:cNvSpPr txBox="1"/>
          <p:nvPr userDrawn="1"/>
        </p:nvSpPr>
        <p:spPr>
          <a:xfrm>
            <a:off x="872536" y="6523508"/>
            <a:ext cx="7871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kern="1000" spc="-50" baseline="0" dirty="0">
                <a:solidFill>
                  <a:schemeClr val="bg1"/>
                </a:solidFill>
                <a:latin typeface="+mj-lt"/>
                <a:cs typeface="Poppins" panose="00000500000000000000" pitchFamily="50" charset="0"/>
              </a:rPr>
              <a:t>vibrance</a:t>
            </a:r>
            <a:endParaRPr lang="id-ID" sz="1000" b="0" kern="1000" spc="-50" baseline="0" dirty="0">
              <a:solidFill>
                <a:schemeClr val="bg1"/>
              </a:solidFill>
              <a:latin typeface="+mj-lt"/>
              <a:cs typeface="Poppin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AEC6B8-6094-966E-A13D-9BACEFC51563}"/>
              </a:ext>
            </a:extLst>
          </p:cNvPr>
          <p:cNvSpPr txBox="1"/>
          <p:nvPr userDrawn="1"/>
        </p:nvSpPr>
        <p:spPr>
          <a:xfrm rot="10800000" flipV="1">
            <a:off x="5639326" y="6432294"/>
            <a:ext cx="913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800" b="0" i="0" smtClean="0">
                <a:solidFill>
                  <a:schemeClr val="bg1">
                    <a:alpha val="20000"/>
                  </a:schemeClr>
                </a:solidFill>
                <a:latin typeface="+mn-lt"/>
                <a:ea typeface="Roboto Condensed" panose="02000000000000000000" pitchFamily="2" charset="0"/>
                <a:cs typeface="Poppins" panose="00000500000000000000" pitchFamily="50" charset="0"/>
              </a:rPr>
              <a:pPr algn="ctr"/>
              <a:t>‹#›</a:t>
            </a:fld>
            <a:endParaRPr lang="id-ID" sz="6600" b="0" i="0" dirty="0">
              <a:solidFill>
                <a:schemeClr val="bg1">
                  <a:alpha val="20000"/>
                </a:schemeClr>
              </a:solidFill>
              <a:latin typeface="+mn-lt"/>
              <a:ea typeface="Roboto Condensed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50A60F-4956-F946-C567-086F4F310D04}"/>
              </a:ext>
            </a:extLst>
          </p:cNvPr>
          <p:cNvSpPr txBox="1"/>
          <p:nvPr userDrawn="1"/>
        </p:nvSpPr>
        <p:spPr>
          <a:xfrm>
            <a:off x="364333" y="6454834"/>
            <a:ext cx="66236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0" spc="-200" baseline="0" dirty="0">
                <a:solidFill>
                  <a:schemeClr val="bg1"/>
                </a:solidFill>
                <a:effectLst/>
                <a:latin typeface="+mj-lt"/>
              </a:rPr>
              <a:t>202</a:t>
            </a:r>
            <a:r>
              <a:rPr lang="en-US" sz="1700" b="0" spc="-200" baseline="0" dirty="0">
                <a:solidFill>
                  <a:schemeClr val="accent1"/>
                </a:solidFill>
                <a:effectLst>
                  <a:outerShdw blurRad="50800" dist="38100" dir="5400000" algn="t" rotWithShape="0">
                    <a:schemeClr val="accent1">
                      <a:alpha val="26000"/>
                    </a:schemeClr>
                  </a:outerShdw>
                </a:effectLst>
                <a:latin typeface="+mj-lt"/>
              </a:rPr>
              <a:t>3</a:t>
            </a:r>
            <a:endParaRPr lang="en-ID" sz="1700" b="0" spc="-200" baseline="0" dirty="0">
              <a:solidFill>
                <a:schemeClr val="accent1"/>
              </a:solidFill>
              <a:effectLst>
                <a:outerShdw blurRad="50800" dist="38100" dir="5400000" algn="t" rotWithShape="0">
                  <a:schemeClr val="accent1">
                    <a:alpha val="26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560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25" r:id="rId2"/>
    <p:sldLayoutId id="2147483695" r:id="rId3"/>
    <p:sldLayoutId id="2147483681" r:id="rId4"/>
    <p:sldLayoutId id="2147483672" r:id="rId5"/>
    <p:sldLayoutId id="2147483671" r:id="rId6"/>
    <p:sldLayoutId id="2147483669" r:id="rId7"/>
    <p:sldLayoutId id="2147483668" r:id="rId8"/>
    <p:sldLayoutId id="2147483650" r:id="rId9"/>
    <p:sldLayoutId id="2147483663" r:id="rId10"/>
    <p:sldLayoutId id="2147483662" r:id="rId11"/>
    <p:sldLayoutId id="2147483653" r:id="rId12"/>
    <p:sldLayoutId id="2147483690" r:id="rId13"/>
    <p:sldLayoutId id="2147483686" r:id="rId14"/>
    <p:sldLayoutId id="2147483670" r:id="rId15"/>
    <p:sldLayoutId id="2147483660" r:id="rId16"/>
    <p:sldLayoutId id="2147483654" r:id="rId17"/>
    <p:sldLayoutId id="2147483723" r:id="rId18"/>
    <p:sldLayoutId id="2147483655" r:id="rId19"/>
    <p:sldLayoutId id="2147483651" r:id="rId20"/>
    <p:sldLayoutId id="2147483719" r:id="rId21"/>
    <p:sldLayoutId id="2147483718" r:id="rId22"/>
    <p:sldLayoutId id="2147483710" r:id="rId23"/>
    <p:sldLayoutId id="2147483706" r:id="rId24"/>
    <p:sldLayoutId id="2147483694" r:id="rId25"/>
    <p:sldLayoutId id="2147483682" r:id="rId26"/>
    <p:sldLayoutId id="2147483678" r:id="rId27"/>
    <p:sldLayoutId id="2147483658" r:id="rId28"/>
    <p:sldLayoutId id="2147483746" r:id="rId29"/>
    <p:sldLayoutId id="2147483747" r:id="rId30"/>
    <p:sldLayoutId id="2147483748" r:id="rId31"/>
    <p:sldLayoutId id="2147483749" r:id="rId32"/>
    <p:sldLayoutId id="2147483755" r:id="rId33"/>
  </p:sldLayoutIdLst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E66FCB0-DF22-7DA3-CEEA-73E60C288BBD}"/>
              </a:ext>
            </a:extLst>
          </p:cNvPr>
          <p:cNvGraphicFramePr/>
          <p:nvPr/>
        </p:nvGraphicFramePr>
        <p:xfrm>
          <a:off x="6039255" y="1647215"/>
          <a:ext cx="5345355" cy="356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3" name="Group 42">
            <a:extLst>
              <a:ext uri="{FF2B5EF4-FFF2-40B4-BE49-F238E27FC236}">
                <a16:creationId xmlns:a16="http://schemas.microsoft.com/office/drawing/2014/main" id="{229326B2-E278-DA49-A267-3862F5AE6608}"/>
              </a:ext>
            </a:extLst>
          </p:cNvPr>
          <p:cNvGrpSpPr/>
          <p:nvPr/>
        </p:nvGrpSpPr>
        <p:grpSpPr>
          <a:xfrm>
            <a:off x="846714" y="1237063"/>
            <a:ext cx="4135926" cy="1965881"/>
            <a:chOff x="1392701" y="2551837"/>
            <a:chExt cx="4135926" cy="196588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EE1B0E4-2AE4-A9F0-A62D-6217ECD8ACD8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>
                  <a:solidFill>
                    <a:schemeClr val="bg1"/>
                  </a:solidFill>
                </a:rPr>
                <a:t>Market Size </a:t>
              </a:r>
              <a:r>
                <a:rPr lang="en-US" sz="3600" dirty="0">
                  <a:solidFill>
                    <a:schemeClr val="bg1"/>
                  </a:solidFill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217237A-DF01-2008-28F4-DCEFBE6F7220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713091-01B7-0D10-AA5F-F34A953C6E78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Presentation by </a:t>
              </a: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7990FB-B008-5E08-25D2-8C55908A8B53}"/>
              </a:ext>
            </a:extLst>
          </p:cNvPr>
          <p:cNvGrpSpPr/>
          <p:nvPr/>
        </p:nvGrpSpPr>
        <p:grpSpPr>
          <a:xfrm>
            <a:off x="921359" y="3580259"/>
            <a:ext cx="4244340" cy="1793875"/>
            <a:chOff x="457200" y="3073400"/>
            <a:chExt cx="4244340" cy="1793875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680BEC96-DDD7-16EB-0A12-2FA25B162DAA}"/>
                </a:ext>
              </a:extLst>
            </p:cNvPr>
            <p:cNvSpPr/>
            <p:nvPr/>
          </p:nvSpPr>
          <p:spPr>
            <a:xfrm>
              <a:off x="457200" y="3073400"/>
              <a:ext cx="4244340" cy="1793875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8BB8E25-03BA-425E-DC22-8733768FC253}"/>
                </a:ext>
              </a:extLst>
            </p:cNvPr>
            <p:cNvSpPr txBox="1"/>
            <p:nvPr/>
          </p:nvSpPr>
          <p:spPr>
            <a:xfrm>
              <a:off x="1004843" y="3376457"/>
              <a:ext cx="3561442" cy="1187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bg1"/>
                  </a:solidFill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bg1"/>
                  </a:solidFill>
                </a:rPr>
                <a:t>orci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6E5BA1C-1454-0AAB-428A-4135E59A5F82}"/>
                </a:ext>
              </a:extLst>
            </p:cNvPr>
            <p:cNvSpPr/>
            <p:nvPr/>
          </p:nvSpPr>
          <p:spPr>
            <a:xfrm>
              <a:off x="722947" y="3449768"/>
              <a:ext cx="223837" cy="223837"/>
            </a:xfrm>
            <a:prstGeom prst="rect">
              <a:avLst/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8191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25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68FE776-104E-6F8D-643A-722AAF439ED4}"/>
              </a:ext>
            </a:extLst>
          </p:cNvPr>
          <p:cNvGrpSpPr/>
          <p:nvPr/>
        </p:nvGrpSpPr>
        <p:grpSpPr>
          <a:xfrm>
            <a:off x="6273799" y="3444875"/>
            <a:ext cx="5308599" cy="2451100"/>
            <a:chOff x="5359399" y="3721100"/>
            <a:chExt cx="5308599" cy="24511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78816F9-5467-D7E2-8B3B-92EA41224535}"/>
                </a:ext>
              </a:extLst>
            </p:cNvPr>
            <p:cNvSpPr/>
            <p:nvPr/>
          </p:nvSpPr>
          <p:spPr>
            <a:xfrm>
              <a:off x="5359399" y="3721100"/>
              <a:ext cx="5308599" cy="2451100"/>
            </a:xfrm>
            <a:prstGeom prst="roundRect">
              <a:avLst>
                <a:gd name="adj" fmla="val 4484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0C255E2-8FCA-71A9-54D5-DD85F714D814}"/>
                </a:ext>
              </a:extLst>
            </p:cNvPr>
            <p:cNvSpPr/>
            <p:nvPr/>
          </p:nvSpPr>
          <p:spPr>
            <a:xfrm>
              <a:off x="6158288" y="4375959"/>
              <a:ext cx="1844384" cy="1509984"/>
            </a:xfrm>
            <a:custGeom>
              <a:avLst/>
              <a:gdLst>
                <a:gd name="connsiteX0" fmla="*/ 604651 w 2879747"/>
                <a:gd name="connsiteY0" fmla="*/ 321186 h 2357630"/>
                <a:gd name="connsiteX1" fmla="*/ 576362 w 2879747"/>
                <a:gd name="connsiteY1" fmla="*/ 355095 h 2357630"/>
                <a:gd name="connsiteX2" fmla="*/ 578362 w 2879747"/>
                <a:gd name="connsiteY2" fmla="*/ 379669 h 2357630"/>
                <a:gd name="connsiteX3" fmla="*/ 553978 w 2879747"/>
                <a:gd name="connsiteY3" fmla="*/ 394909 h 2357630"/>
                <a:gd name="connsiteX4" fmla="*/ 534547 w 2879747"/>
                <a:gd name="connsiteY4" fmla="*/ 411292 h 2357630"/>
                <a:gd name="connsiteX5" fmla="*/ 519974 w 2879747"/>
                <a:gd name="connsiteY5" fmla="*/ 407768 h 2357630"/>
                <a:gd name="connsiteX6" fmla="*/ 506353 w 2879747"/>
                <a:gd name="connsiteY6" fmla="*/ 420627 h 2357630"/>
                <a:gd name="connsiteX7" fmla="*/ 484922 w 2879747"/>
                <a:gd name="connsiteY7" fmla="*/ 424151 h 2357630"/>
                <a:gd name="connsiteX8" fmla="*/ 504353 w 2879747"/>
                <a:gd name="connsiteY8" fmla="*/ 434628 h 2357630"/>
                <a:gd name="connsiteX9" fmla="*/ 520926 w 2879747"/>
                <a:gd name="connsiteY9" fmla="*/ 428818 h 2357630"/>
                <a:gd name="connsiteX10" fmla="*/ 547215 w 2879747"/>
                <a:gd name="connsiteY10" fmla="*/ 439391 h 2357630"/>
                <a:gd name="connsiteX11" fmla="*/ 597888 w 2879747"/>
                <a:gd name="connsiteY11" fmla="*/ 423008 h 2357630"/>
                <a:gd name="connsiteX12" fmla="*/ 616367 w 2879747"/>
                <a:gd name="connsiteY12" fmla="*/ 430056 h 2357630"/>
                <a:gd name="connsiteX13" fmla="*/ 640751 w 2879747"/>
                <a:gd name="connsiteY13" fmla="*/ 411292 h 2357630"/>
                <a:gd name="connsiteX14" fmla="*/ 656372 w 2879747"/>
                <a:gd name="connsiteY14" fmla="*/ 364524 h 2357630"/>
                <a:gd name="connsiteX15" fmla="*/ 684566 w 2879747"/>
                <a:gd name="connsiteY15" fmla="*/ 364524 h 2357630"/>
                <a:gd name="connsiteX16" fmla="*/ 669993 w 2879747"/>
                <a:gd name="connsiteY16" fmla="*/ 346998 h 2357630"/>
                <a:gd name="connsiteX17" fmla="*/ 652467 w 2879747"/>
                <a:gd name="connsiteY17" fmla="*/ 349380 h 2357630"/>
                <a:gd name="connsiteX18" fmla="*/ 668087 w 2879747"/>
                <a:gd name="connsiteY18" fmla="*/ 338807 h 2357630"/>
                <a:gd name="connsiteX19" fmla="*/ 679803 w 2879747"/>
                <a:gd name="connsiteY19" fmla="*/ 329472 h 2357630"/>
                <a:gd name="connsiteX20" fmla="*/ 744097 w 2879747"/>
                <a:gd name="connsiteY20" fmla="*/ 315471 h 2357630"/>
                <a:gd name="connsiteX21" fmla="*/ 665230 w 2879747"/>
                <a:gd name="connsiteY21" fmla="*/ 321281 h 2357630"/>
                <a:gd name="connsiteX22" fmla="*/ 638941 w 2879747"/>
                <a:gd name="connsiteY22" fmla="*/ 300231 h 2357630"/>
                <a:gd name="connsiteX23" fmla="*/ 637989 w 2879747"/>
                <a:gd name="connsiteY23" fmla="*/ 285086 h 2357630"/>
                <a:gd name="connsiteX24" fmla="*/ 634083 w 2879747"/>
                <a:gd name="connsiteY24" fmla="*/ 265179 h 2357630"/>
                <a:gd name="connsiteX25" fmla="*/ 678851 w 2879747"/>
                <a:gd name="connsiteY25" fmla="*/ 213744 h 2357630"/>
                <a:gd name="connsiteX26" fmla="*/ 637989 w 2879747"/>
                <a:gd name="connsiteY26" fmla="*/ 216030 h 2357630"/>
                <a:gd name="connsiteX27" fmla="*/ 631226 w 2879747"/>
                <a:gd name="connsiteY27" fmla="*/ 234794 h 2357630"/>
                <a:gd name="connsiteX28" fmla="*/ 585506 w 2879747"/>
                <a:gd name="connsiteY28" fmla="*/ 272227 h 2357630"/>
                <a:gd name="connsiteX29" fmla="*/ 581601 w 2879747"/>
                <a:gd name="connsiteY29" fmla="*/ 295659 h 2357630"/>
                <a:gd name="connsiteX30" fmla="*/ 604651 w 2879747"/>
                <a:gd name="connsiteY30" fmla="*/ 321186 h 2357630"/>
                <a:gd name="connsiteX31" fmla="*/ 372908 w 2879747"/>
                <a:gd name="connsiteY31" fmla="*/ 1465329 h 2357630"/>
                <a:gd name="connsiteX32" fmla="*/ 296994 w 2879747"/>
                <a:gd name="connsiteY32" fmla="*/ 1483998 h 2357630"/>
                <a:gd name="connsiteX33" fmla="*/ 264894 w 2879747"/>
                <a:gd name="connsiteY33" fmla="*/ 1499238 h 2357630"/>
                <a:gd name="connsiteX34" fmla="*/ 237653 w 2879747"/>
                <a:gd name="connsiteY34" fmla="*/ 1492284 h 2357630"/>
                <a:gd name="connsiteX35" fmla="*/ 199648 w 2879747"/>
                <a:gd name="connsiteY35" fmla="*/ 1494570 h 2357630"/>
                <a:gd name="connsiteX36" fmla="*/ 168501 w 2879747"/>
                <a:gd name="connsiteY36" fmla="*/ 1507429 h 2357630"/>
                <a:gd name="connsiteX37" fmla="*/ 119828 w 2879747"/>
                <a:gd name="connsiteY37" fmla="*/ 1475806 h 2357630"/>
                <a:gd name="connsiteX38" fmla="*/ 98397 w 2879747"/>
                <a:gd name="connsiteY38" fmla="*/ 1457137 h 2357630"/>
                <a:gd name="connsiteX39" fmla="*/ 76014 w 2879747"/>
                <a:gd name="connsiteY39" fmla="*/ 1439611 h 2357630"/>
                <a:gd name="connsiteX40" fmla="*/ 64298 w 2879747"/>
                <a:gd name="connsiteY40" fmla="*/ 1403321 h 2357630"/>
                <a:gd name="connsiteX41" fmla="*/ 34103 w 2879747"/>
                <a:gd name="connsiteY41" fmla="*/ 1365888 h 2357630"/>
                <a:gd name="connsiteX42" fmla="*/ 4862 w 2879747"/>
                <a:gd name="connsiteY42" fmla="*/ 1328454 h 2357630"/>
                <a:gd name="connsiteX43" fmla="*/ 6767 w 2879747"/>
                <a:gd name="connsiteY43" fmla="*/ 1307404 h 2357630"/>
                <a:gd name="connsiteX44" fmla="*/ 4 w 2879747"/>
                <a:gd name="connsiteY44" fmla="*/ 1283973 h 2357630"/>
                <a:gd name="connsiteX45" fmla="*/ 12672 w 2879747"/>
                <a:gd name="connsiteY45" fmla="*/ 1257017 h 2357630"/>
                <a:gd name="connsiteX46" fmla="*/ 14577 w 2879747"/>
                <a:gd name="connsiteY46" fmla="*/ 1240634 h 2357630"/>
                <a:gd name="connsiteX47" fmla="*/ 22388 w 2879747"/>
                <a:gd name="connsiteY47" fmla="*/ 1204344 h 2357630"/>
                <a:gd name="connsiteX48" fmla="*/ 16578 w 2879747"/>
                <a:gd name="connsiteY48" fmla="*/ 1182150 h 2357630"/>
                <a:gd name="connsiteX49" fmla="*/ 19530 w 2879747"/>
                <a:gd name="connsiteY49" fmla="*/ 1166910 h 2357630"/>
                <a:gd name="connsiteX50" fmla="*/ 6862 w 2879747"/>
                <a:gd name="connsiteY50" fmla="*/ 1143479 h 2357630"/>
                <a:gd name="connsiteX51" fmla="*/ 22483 w 2879747"/>
                <a:gd name="connsiteY51" fmla="*/ 1108427 h 2357630"/>
                <a:gd name="connsiteX52" fmla="*/ 29246 w 2879747"/>
                <a:gd name="connsiteY52" fmla="*/ 1088520 h 2357630"/>
                <a:gd name="connsiteX53" fmla="*/ 47724 w 2879747"/>
                <a:gd name="connsiteY53" fmla="*/ 1063945 h 2357630"/>
                <a:gd name="connsiteX54" fmla="*/ 54582 w 2879747"/>
                <a:gd name="connsiteY54" fmla="*/ 1040514 h 2357630"/>
                <a:gd name="connsiteX55" fmla="*/ 72108 w 2879747"/>
                <a:gd name="connsiteY55" fmla="*/ 1020606 h 2357630"/>
                <a:gd name="connsiteX56" fmla="*/ 83824 w 2879747"/>
                <a:gd name="connsiteY56" fmla="*/ 1000699 h 2357630"/>
                <a:gd name="connsiteX57" fmla="*/ 101350 w 2879747"/>
                <a:gd name="connsiteY57" fmla="*/ 992508 h 2357630"/>
                <a:gd name="connsiteX58" fmla="*/ 141260 w 2879747"/>
                <a:gd name="connsiteY58" fmla="*/ 949169 h 2357630"/>
                <a:gd name="connsiteX59" fmla="*/ 149070 w 2879747"/>
                <a:gd name="connsiteY59" fmla="*/ 909450 h 2357630"/>
                <a:gd name="connsiteX60" fmla="*/ 169549 w 2879747"/>
                <a:gd name="connsiteY60" fmla="*/ 879065 h 2357630"/>
                <a:gd name="connsiteX61" fmla="*/ 201648 w 2879747"/>
                <a:gd name="connsiteY61" fmla="*/ 854490 h 2357630"/>
                <a:gd name="connsiteX62" fmla="*/ 212412 w 2879747"/>
                <a:gd name="connsiteY62" fmla="*/ 825249 h 2357630"/>
                <a:gd name="connsiteX63" fmla="*/ 193933 w 2879747"/>
                <a:gd name="connsiteY63" fmla="*/ 797150 h 2357630"/>
                <a:gd name="connsiteX64" fmla="*/ 166692 w 2879747"/>
                <a:gd name="connsiteY64" fmla="*/ 793626 h 2357630"/>
                <a:gd name="connsiteX65" fmla="*/ 166692 w 2879747"/>
                <a:gd name="connsiteY65" fmla="*/ 777243 h 2357630"/>
                <a:gd name="connsiteX66" fmla="*/ 159929 w 2879747"/>
                <a:gd name="connsiteY66" fmla="*/ 758574 h 2357630"/>
                <a:gd name="connsiteX67" fmla="*/ 171645 w 2879747"/>
                <a:gd name="connsiteY67" fmla="*/ 723522 h 2357630"/>
                <a:gd name="connsiteX68" fmla="*/ 170692 w 2879747"/>
                <a:gd name="connsiteY68" fmla="*/ 673230 h 2357630"/>
                <a:gd name="connsiteX69" fmla="*/ 244701 w 2879747"/>
                <a:gd name="connsiteY69" fmla="*/ 662657 h 2357630"/>
                <a:gd name="connsiteX70" fmla="*/ 259275 w 2879747"/>
                <a:gd name="connsiteY70" fmla="*/ 661514 h 2357630"/>
                <a:gd name="connsiteX71" fmla="*/ 297279 w 2879747"/>
                <a:gd name="connsiteY71" fmla="*/ 649798 h 2357630"/>
                <a:gd name="connsiteX72" fmla="*/ 300232 w 2879747"/>
                <a:gd name="connsiteY72" fmla="*/ 609984 h 2357630"/>
                <a:gd name="connsiteX73" fmla="*/ 279753 w 2879747"/>
                <a:gd name="connsiteY73" fmla="*/ 577218 h 2357630"/>
                <a:gd name="connsiteX74" fmla="*/ 250512 w 2879747"/>
                <a:gd name="connsiteY74" fmla="*/ 559692 h 2357630"/>
                <a:gd name="connsiteX75" fmla="*/ 289469 w 2879747"/>
                <a:gd name="connsiteY75" fmla="*/ 550357 h 2357630"/>
                <a:gd name="connsiteX76" fmla="*/ 301185 w 2879747"/>
                <a:gd name="connsiteY76" fmla="*/ 531593 h 2357630"/>
                <a:gd name="connsiteX77" fmla="*/ 315758 w 2879747"/>
                <a:gd name="connsiteY77" fmla="*/ 536260 h 2357630"/>
                <a:gd name="connsiteX78" fmla="*/ 342047 w 2879747"/>
                <a:gd name="connsiteY78" fmla="*/ 522163 h 2357630"/>
                <a:gd name="connsiteX79" fmla="*/ 355668 w 2879747"/>
                <a:gd name="connsiteY79" fmla="*/ 502256 h 2357630"/>
                <a:gd name="connsiteX80" fmla="*/ 368336 w 2879747"/>
                <a:gd name="connsiteY80" fmla="*/ 497589 h 2357630"/>
                <a:gd name="connsiteX81" fmla="*/ 392720 w 2879747"/>
                <a:gd name="connsiteY81" fmla="*/ 476538 h 2357630"/>
                <a:gd name="connsiteX82" fmla="*/ 414151 w 2879747"/>
                <a:gd name="connsiteY82" fmla="*/ 448440 h 2357630"/>
                <a:gd name="connsiteX83" fmla="*/ 458919 w 2879747"/>
                <a:gd name="connsiteY83" fmla="*/ 434343 h 2357630"/>
                <a:gd name="connsiteX84" fmla="*/ 452061 w 2879747"/>
                <a:gd name="connsiteY84" fmla="*/ 387575 h 2357630"/>
                <a:gd name="connsiteX85" fmla="*/ 481302 w 2879747"/>
                <a:gd name="connsiteY85" fmla="*/ 367668 h 2357630"/>
                <a:gd name="connsiteX86" fmla="*/ 487112 w 2879747"/>
                <a:gd name="connsiteY86" fmla="*/ 401577 h 2357630"/>
                <a:gd name="connsiteX87" fmla="*/ 516354 w 2879747"/>
                <a:gd name="connsiteY87" fmla="*/ 388718 h 2357630"/>
                <a:gd name="connsiteX88" fmla="*/ 499781 w 2879747"/>
                <a:gd name="connsiteY88" fmla="*/ 357095 h 2357630"/>
                <a:gd name="connsiteX89" fmla="*/ 488065 w 2879747"/>
                <a:gd name="connsiteY89" fmla="*/ 333663 h 2357630"/>
                <a:gd name="connsiteX90" fmla="*/ 440345 w 2879747"/>
                <a:gd name="connsiteY90" fmla="*/ 358238 h 2357630"/>
                <a:gd name="connsiteX91" fmla="*/ 412151 w 2879747"/>
                <a:gd name="connsiteY91" fmla="*/ 336045 h 2357630"/>
                <a:gd name="connsiteX92" fmla="*/ 411198 w 2879747"/>
                <a:gd name="connsiteY92" fmla="*/ 317280 h 2357630"/>
                <a:gd name="connsiteX93" fmla="*/ 407293 w 2879747"/>
                <a:gd name="connsiteY93" fmla="*/ 284514 h 2357630"/>
                <a:gd name="connsiteX94" fmla="*/ 444250 w 2879747"/>
                <a:gd name="connsiteY94" fmla="*/ 258797 h 2357630"/>
                <a:gd name="connsiteX95" fmla="*/ 457871 w 2879747"/>
                <a:gd name="connsiteY95" fmla="*/ 247081 h 2357630"/>
                <a:gd name="connsiteX96" fmla="*/ 488065 w 2879747"/>
                <a:gd name="connsiteY96" fmla="*/ 241271 h 2357630"/>
                <a:gd name="connsiteX97" fmla="*/ 495876 w 2879747"/>
                <a:gd name="connsiteY97" fmla="*/ 223745 h 2357630"/>
                <a:gd name="connsiteX98" fmla="*/ 507591 w 2879747"/>
                <a:gd name="connsiteY98" fmla="*/ 210886 h 2357630"/>
                <a:gd name="connsiteX99" fmla="*/ 512449 w 2879747"/>
                <a:gd name="connsiteY99" fmla="*/ 198027 h 2357630"/>
                <a:gd name="connsiteX100" fmla="*/ 542643 w 2879747"/>
                <a:gd name="connsiteY100" fmla="*/ 167643 h 2357630"/>
                <a:gd name="connsiteX101" fmla="*/ 539786 w 2879747"/>
                <a:gd name="connsiteY101" fmla="*/ 151260 h 2357630"/>
                <a:gd name="connsiteX102" fmla="*/ 562170 w 2879747"/>
                <a:gd name="connsiteY102" fmla="*/ 147735 h 2357630"/>
                <a:gd name="connsiteX103" fmla="*/ 591411 w 2879747"/>
                <a:gd name="connsiteY103" fmla="*/ 129066 h 2357630"/>
                <a:gd name="connsiteX104" fmla="*/ 624558 w 2879747"/>
                <a:gd name="connsiteY104" fmla="*/ 123256 h 2357630"/>
                <a:gd name="connsiteX105" fmla="*/ 642084 w 2879747"/>
                <a:gd name="connsiteY105" fmla="*/ 112683 h 2357630"/>
                <a:gd name="connsiteX106" fmla="*/ 652752 w 2879747"/>
                <a:gd name="connsiteY106" fmla="*/ 113826 h 2357630"/>
                <a:gd name="connsiteX107" fmla="*/ 665421 w 2879747"/>
                <a:gd name="connsiteY107" fmla="*/ 110302 h 2357630"/>
                <a:gd name="connsiteX108" fmla="*/ 690757 w 2879747"/>
                <a:gd name="connsiteY108" fmla="*/ 112588 h 2357630"/>
                <a:gd name="connsiteX109" fmla="*/ 733620 w 2879747"/>
                <a:gd name="connsiteY109" fmla="*/ 113731 h 2357630"/>
                <a:gd name="connsiteX110" fmla="*/ 748193 w 2879747"/>
                <a:gd name="connsiteY110" fmla="*/ 130114 h 2357630"/>
                <a:gd name="connsiteX111" fmla="*/ 764766 w 2879747"/>
                <a:gd name="connsiteY111" fmla="*/ 130114 h 2357630"/>
                <a:gd name="connsiteX112" fmla="*/ 796866 w 2879747"/>
                <a:gd name="connsiteY112" fmla="*/ 140687 h 2357630"/>
                <a:gd name="connsiteX113" fmla="*/ 810486 w 2879747"/>
                <a:gd name="connsiteY113" fmla="*/ 140687 h 2357630"/>
                <a:gd name="connsiteX114" fmla="*/ 853349 w 2879747"/>
                <a:gd name="connsiteY114" fmla="*/ 157070 h 2357630"/>
                <a:gd name="connsiteX115" fmla="*/ 889353 w 2879747"/>
                <a:gd name="connsiteY115" fmla="*/ 180501 h 2357630"/>
                <a:gd name="connsiteX116" fmla="*/ 859159 w 2879747"/>
                <a:gd name="connsiteY116" fmla="*/ 200409 h 2357630"/>
                <a:gd name="connsiteX117" fmla="*/ 807534 w 2879747"/>
                <a:gd name="connsiteY117" fmla="*/ 195741 h 2357630"/>
                <a:gd name="connsiteX118" fmla="*/ 853254 w 2879747"/>
                <a:gd name="connsiteY118" fmla="*/ 238985 h 2357630"/>
                <a:gd name="connsiteX119" fmla="*/ 842490 w 2879747"/>
                <a:gd name="connsiteY119" fmla="*/ 221459 h 2357630"/>
                <a:gd name="connsiteX120" fmla="*/ 877542 w 2879747"/>
                <a:gd name="connsiteY120" fmla="*/ 224983 h 2357630"/>
                <a:gd name="connsiteX121" fmla="*/ 883353 w 2879747"/>
                <a:gd name="connsiteY121" fmla="*/ 207457 h 2357630"/>
                <a:gd name="connsiteX122" fmla="*/ 927168 w 2879747"/>
                <a:gd name="connsiteY122" fmla="*/ 195741 h 2357630"/>
                <a:gd name="connsiteX123" fmla="*/ 931073 w 2879747"/>
                <a:gd name="connsiteY123" fmla="*/ 191074 h 2357630"/>
                <a:gd name="connsiteX124" fmla="*/ 926215 w 2879747"/>
                <a:gd name="connsiteY124" fmla="*/ 159451 h 2357630"/>
                <a:gd name="connsiteX125" fmla="*/ 950599 w 2879747"/>
                <a:gd name="connsiteY125" fmla="*/ 160594 h 2357630"/>
                <a:gd name="connsiteX126" fmla="*/ 946694 w 2879747"/>
                <a:gd name="connsiteY126" fmla="*/ 174596 h 2357630"/>
                <a:gd name="connsiteX127" fmla="*/ 962315 w 2879747"/>
                <a:gd name="connsiteY127" fmla="*/ 185169 h 2357630"/>
                <a:gd name="connsiteX128" fmla="*/ 982794 w 2879747"/>
                <a:gd name="connsiteY128" fmla="*/ 168786 h 2357630"/>
                <a:gd name="connsiteX129" fmla="*/ 996414 w 2879747"/>
                <a:gd name="connsiteY129" fmla="*/ 164118 h 2357630"/>
                <a:gd name="connsiteX130" fmla="*/ 1010987 w 2879747"/>
                <a:gd name="connsiteY130" fmla="*/ 154784 h 2357630"/>
                <a:gd name="connsiteX131" fmla="*/ 1023656 w 2879747"/>
                <a:gd name="connsiteY131" fmla="*/ 153641 h 2357630"/>
                <a:gd name="connsiteX132" fmla="*/ 1040229 w 2879747"/>
                <a:gd name="connsiteY132" fmla="*/ 146688 h 2357630"/>
                <a:gd name="connsiteX133" fmla="*/ 1057755 w 2879747"/>
                <a:gd name="connsiteY133" fmla="*/ 156022 h 2357630"/>
                <a:gd name="connsiteX134" fmla="*/ 1072329 w 2879747"/>
                <a:gd name="connsiteY134" fmla="*/ 152498 h 2357630"/>
                <a:gd name="connsiteX135" fmla="*/ 1085950 w 2879747"/>
                <a:gd name="connsiteY135" fmla="*/ 152498 h 2357630"/>
                <a:gd name="connsiteX136" fmla="*/ 1109286 w 2879747"/>
                <a:gd name="connsiteY136" fmla="*/ 145449 h 2357630"/>
                <a:gd name="connsiteX137" fmla="*/ 1127764 w 2879747"/>
                <a:gd name="connsiteY137" fmla="*/ 150117 h 2357630"/>
                <a:gd name="connsiteX138" fmla="*/ 1123859 w 2879747"/>
                <a:gd name="connsiteY138" fmla="*/ 130209 h 2357630"/>
                <a:gd name="connsiteX139" fmla="*/ 1169579 w 2879747"/>
                <a:gd name="connsiteY139" fmla="*/ 133734 h 2357630"/>
                <a:gd name="connsiteX140" fmla="*/ 1232825 w 2879747"/>
                <a:gd name="connsiteY140" fmla="*/ 151260 h 2357630"/>
                <a:gd name="connsiteX141" fmla="*/ 1208441 w 2879747"/>
                <a:gd name="connsiteY141" fmla="*/ 132591 h 2357630"/>
                <a:gd name="connsiteX142" fmla="*/ 1197773 w 2879747"/>
                <a:gd name="connsiteY142" fmla="*/ 108016 h 2357630"/>
                <a:gd name="connsiteX143" fmla="*/ 1211394 w 2879747"/>
                <a:gd name="connsiteY143" fmla="*/ 79917 h 2357630"/>
                <a:gd name="connsiteX144" fmla="*/ 1256161 w 2879747"/>
                <a:gd name="connsiteY144" fmla="*/ 83442 h 2357630"/>
                <a:gd name="connsiteX145" fmla="*/ 1267877 w 2879747"/>
                <a:gd name="connsiteY145" fmla="*/ 105635 h 2357630"/>
                <a:gd name="connsiteX146" fmla="*/ 1286355 w 2879747"/>
                <a:gd name="connsiteY146" fmla="*/ 84585 h 2357630"/>
                <a:gd name="connsiteX147" fmla="*/ 1302929 w 2879747"/>
                <a:gd name="connsiteY147" fmla="*/ 97443 h 2357630"/>
                <a:gd name="connsiteX148" fmla="*/ 1327313 w 2879747"/>
                <a:gd name="connsiteY148" fmla="*/ 78679 h 2357630"/>
                <a:gd name="connsiteX149" fmla="*/ 1343886 w 2879747"/>
                <a:gd name="connsiteY149" fmla="*/ 83346 h 2357630"/>
                <a:gd name="connsiteX150" fmla="*/ 1344839 w 2879747"/>
                <a:gd name="connsiteY150" fmla="*/ 65820 h 2357630"/>
                <a:gd name="connsiteX151" fmla="*/ 1394464 w 2879747"/>
                <a:gd name="connsiteY151" fmla="*/ 57629 h 2357630"/>
                <a:gd name="connsiteX152" fmla="*/ 1393512 w 2879747"/>
                <a:gd name="connsiteY152" fmla="*/ 42389 h 2357630"/>
                <a:gd name="connsiteX153" fmla="*/ 1446090 w 2879747"/>
                <a:gd name="connsiteY153" fmla="*/ 27244 h 2357630"/>
                <a:gd name="connsiteX154" fmla="*/ 1480094 w 2879747"/>
                <a:gd name="connsiteY154" fmla="*/ 13147 h 2357630"/>
                <a:gd name="connsiteX155" fmla="*/ 1509336 w 2879747"/>
                <a:gd name="connsiteY155" fmla="*/ 20196 h 2357630"/>
                <a:gd name="connsiteX156" fmla="*/ 1526862 w 2879747"/>
                <a:gd name="connsiteY156" fmla="*/ 15528 h 2357630"/>
                <a:gd name="connsiteX157" fmla="*/ 1541530 w 2879747"/>
                <a:gd name="connsiteY157" fmla="*/ 4956 h 2357630"/>
                <a:gd name="connsiteX158" fmla="*/ 1570772 w 2879747"/>
                <a:gd name="connsiteY158" fmla="*/ 4956 h 2357630"/>
                <a:gd name="connsiteX159" fmla="*/ 1598013 w 2879747"/>
                <a:gd name="connsiteY159" fmla="*/ 288 h 2357630"/>
                <a:gd name="connsiteX160" fmla="*/ 1617444 w 2879747"/>
                <a:gd name="connsiteY160" fmla="*/ 12004 h 2357630"/>
                <a:gd name="connsiteX161" fmla="*/ 1677833 w 2879747"/>
                <a:gd name="connsiteY161" fmla="*/ 14290 h 2357630"/>
                <a:gd name="connsiteX162" fmla="*/ 1688596 w 2879747"/>
                <a:gd name="connsiteY162" fmla="*/ 21339 h 2357630"/>
                <a:gd name="connsiteX163" fmla="*/ 1712028 w 2879747"/>
                <a:gd name="connsiteY163" fmla="*/ 43532 h 2357630"/>
                <a:gd name="connsiteX164" fmla="*/ 1739269 w 2879747"/>
                <a:gd name="connsiteY164" fmla="*/ 62296 h 2357630"/>
                <a:gd name="connsiteX165" fmla="*/ 1763653 w 2879747"/>
                <a:gd name="connsiteY165" fmla="*/ 61153 h 2357630"/>
                <a:gd name="connsiteX166" fmla="*/ 1799658 w 2879747"/>
                <a:gd name="connsiteY166" fmla="*/ 63439 h 2357630"/>
                <a:gd name="connsiteX167" fmla="*/ 1815279 w 2879747"/>
                <a:gd name="connsiteY167" fmla="*/ 70488 h 2357630"/>
                <a:gd name="connsiteX168" fmla="*/ 1828900 w 2879747"/>
                <a:gd name="connsiteY168" fmla="*/ 70488 h 2357630"/>
                <a:gd name="connsiteX169" fmla="*/ 1845473 w 2879747"/>
                <a:gd name="connsiteY169" fmla="*/ 74012 h 2357630"/>
                <a:gd name="connsiteX170" fmla="*/ 1871762 w 2879747"/>
                <a:gd name="connsiteY170" fmla="*/ 61153 h 2357630"/>
                <a:gd name="connsiteX171" fmla="*/ 1886335 w 2879747"/>
                <a:gd name="connsiteY171" fmla="*/ 63439 h 2357630"/>
                <a:gd name="connsiteX172" fmla="*/ 1935008 w 2879747"/>
                <a:gd name="connsiteY172" fmla="*/ 64582 h 2357630"/>
                <a:gd name="connsiteX173" fmla="*/ 1962249 w 2879747"/>
                <a:gd name="connsiteY173" fmla="*/ 83251 h 2357630"/>
                <a:gd name="connsiteX174" fmla="*/ 1976823 w 2879747"/>
                <a:gd name="connsiteY174" fmla="*/ 100777 h 2357630"/>
                <a:gd name="connsiteX175" fmla="*/ 2000254 w 2879747"/>
                <a:gd name="connsiteY175" fmla="*/ 110112 h 2357630"/>
                <a:gd name="connsiteX176" fmla="*/ 2012922 w 2879747"/>
                <a:gd name="connsiteY176" fmla="*/ 97253 h 2357630"/>
                <a:gd name="connsiteX177" fmla="*/ 2082074 w 2879747"/>
                <a:gd name="connsiteY177" fmla="*/ 96110 h 2357630"/>
                <a:gd name="connsiteX178" fmla="*/ 2091790 w 2879747"/>
                <a:gd name="connsiteY178" fmla="*/ 80870 h 2357630"/>
                <a:gd name="connsiteX179" fmla="*/ 2177515 w 2879747"/>
                <a:gd name="connsiteY179" fmla="*/ 83156 h 2357630"/>
                <a:gd name="connsiteX180" fmla="*/ 2205804 w 2879747"/>
                <a:gd name="connsiteY180" fmla="*/ 82013 h 2357630"/>
                <a:gd name="connsiteX181" fmla="*/ 2232093 w 2879747"/>
                <a:gd name="connsiteY181" fmla="*/ 99539 h 2357630"/>
                <a:gd name="connsiteX182" fmla="*/ 2259334 w 2879747"/>
                <a:gd name="connsiteY182" fmla="*/ 103063 h 2357630"/>
                <a:gd name="connsiteX183" fmla="*/ 2275907 w 2879747"/>
                <a:gd name="connsiteY183" fmla="*/ 110112 h 2357630"/>
                <a:gd name="connsiteX184" fmla="*/ 2306102 w 2879747"/>
                <a:gd name="connsiteY184" fmla="*/ 107826 h 2357630"/>
                <a:gd name="connsiteX185" fmla="*/ 2379159 w 2879747"/>
                <a:gd name="connsiteY185" fmla="*/ 114874 h 2357630"/>
                <a:gd name="connsiteX186" fmla="*/ 2408305 w 2879747"/>
                <a:gd name="connsiteY186" fmla="*/ 133543 h 2357630"/>
                <a:gd name="connsiteX187" fmla="*/ 2472599 w 2879747"/>
                <a:gd name="connsiteY187" fmla="*/ 133543 h 2357630"/>
                <a:gd name="connsiteX188" fmla="*/ 2484315 w 2879747"/>
                <a:gd name="connsiteY188" fmla="*/ 135829 h 2357630"/>
                <a:gd name="connsiteX189" fmla="*/ 2501841 w 2879747"/>
                <a:gd name="connsiteY189" fmla="*/ 128876 h 2357630"/>
                <a:gd name="connsiteX190" fmla="*/ 2540798 w 2879747"/>
                <a:gd name="connsiteY190" fmla="*/ 144116 h 2357630"/>
                <a:gd name="connsiteX191" fmla="*/ 2541751 w 2879747"/>
                <a:gd name="connsiteY191" fmla="*/ 127733 h 2357630"/>
                <a:gd name="connsiteX192" fmla="*/ 2563182 w 2879747"/>
                <a:gd name="connsiteY192" fmla="*/ 127733 h 2357630"/>
                <a:gd name="connsiteX193" fmla="*/ 2577755 w 2879747"/>
                <a:gd name="connsiteY193" fmla="*/ 125352 h 2357630"/>
                <a:gd name="connsiteX194" fmla="*/ 2611854 w 2879747"/>
                <a:gd name="connsiteY194" fmla="*/ 141735 h 2357630"/>
                <a:gd name="connsiteX195" fmla="*/ 2649859 w 2879747"/>
                <a:gd name="connsiteY195" fmla="*/ 144116 h 2357630"/>
                <a:gd name="connsiteX196" fmla="*/ 2676148 w 2879747"/>
                <a:gd name="connsiteY196" fmla="*/ 140592 h 2357630"/>
                <a:gd name="connsiteX197" fmla="*/ 2688817 w 2879747"/>
                <a:gd name="connsiteY197" fmla="*/ 146402 h 2357630"/>
                <a:gd name="connsiteX198" fmla="*/ 2700532 w 2879747"/>
                <a:gd name="connsiteY198" fmla="*/ 147545 h 2357630"/>
                <a:gd name="connsiteX199" fmla="*/ 2710248 w 2879747"/>
                <a:gd name="connsiteY199" fmla="*/ 153355 h 2357630"/>
                <a:gd name="connsiteX200" fmla="*/ 2771589 w 2879747"/>
                <a:gd name="connsiteY200" fmla="*/ 169738 h 2357630"/>
                <a:gd name="connsiteX201" fmla="*/ 2803688 w 2879747"/>
                <a:gd name="connsiteY201" fmla="*/ 182597 h 2357630"/>
                <a:gd name="connsiteX202" fmla="*/ 2818261 w 2879747"/>
                <a:gd name="connsiteY202" fmla="*/ 180216 h 2357630"/>
                <a:gd name="connsiteX203" fmla="*/ 2879602 w 2879747"/>
                <a:gd name="connsiteY203" fmla="*/ 228222 h 2357630"/>
                <a:gd name="connsiteX204" fmla="*/ 2780256 w 2879747"/>
                <a:gd name="connsiteY204" fmla="*/ 210696 h 2357630"/>
                <a:gd name="connsiteX205" fmla="*/ 2768636 w 2879747"/>
                <a:gd name="connsiteY205" fmla="*/ 227079 h 2357630"/>
                <a:gd name="connsiteX206" fmla="*/ 2816356 w 2879747"/>
                <a:gd name="connsiteY206" fmla="*/ 265655 h 2357630"/>
                <a:gd name="connsiteX207" fmla="*/ 2795973 w 2879747"/>
                <a:gd name="connsiteY207" fmla="*/ 266798 h 2357630"/>
                <a:gd name="connsiteX208" fmla="*/ 2766731 w 2879747"/>
                <a:gd name="connsiteY208" fmla="*/ 285467 h 2357630"/>
                <a:gd name="connsiteX209" fmla="*/ 2747300 w 2879747"/>
                <a:gd name="connsiteY209" fmla="*/ 313566 h 2357630"/>
                <a:gd name="connsiteX210" fmla="*/ 2712248 w 2879747"/>
                <a:gd name="connsiteY210" fmla="*/ 306517 h 2357630"/>
                <a:gd name="connsiteX211" fmla="*/ 2698627 w 2879747"/>
                <a:gd name="connsiteY211" fmla="*/ 315852 h 2357630"/>
                <a:gd name="connsiteX212" fmla="*/ 2667481 w 2879747"/>
                <a:gd name="connsiteY212" fmla="*/ 324043 h 2357630"/>
                <a:gd name="connsiteX213" fmla="*/ 2676244 w 2879747"/>
                <a:gd name="connsiteY213" fmla="*/ 355666 h 2357630"/>
                <a:gd name="connsiteX214" fmla="*/ 2692817 w 2879747"/>
                <a:gd name="connsiteY214" fmla="*/ 359190 h 2357630"/>
                <a:gd name="connsiteX215" fmla="*/ 2709295 w 2879747"/>
                <a:gd name="connsiteY215" fmla="*/ 377955 h 2357630"/>
                <a:gd name="connsiteX216" fmla="*/ 2721963 w 2879747"/>
                <a:gd name="connsiteY216" fmla="*/ 388432 h 2357630"/>
                <a:gd name="connsiteX217" fmla="*/ 2719963 w 2879747"/>
                <a:gd name="connsiteY217" fmla="*/ 403672 h 2357630"/>
                <a:gd name="connsiteX218" fmla="*/ 2734536 w 2879747"/>
                <a:gd name="connsiteY218" fmla="*/ 422341 h 2357630"/>
                <a:gd name="connsiteX219" fmla="*/ 2724821 w 2879747"/>
                <a:gd name="connsiteY219" fmla="*/ 437581 h 2357630"/>
                <a:gd name="connsiteX220" fmla="*/ 2730631 w 2879747"/>
                <a:gd name="connsiteY220" fmla="*/ 451583 h 2357630"/>
                <a:gd name="connsiteX221" fmla="*/ 2727773 w 2879747"/>
                <a:gd name="connsiteY221" fmla="*/ 466823 h 2357630"/>
                <a:gd name="connsiteX222" fmla="*/ 2732631 w 2879747"/>
                <a:gd name="connsiteY222" fmla="*/ 486730 h 2357630"/>
                <a:gd name="connsiteX223" fmla="*/ 2723869 w 2879747"/>
                <a:gd name="connsiteY223" fmla="*/ 499589 h 2357630"/>
                <a:gd name="connsiteX224" fmla="*/ 2668338 w 2879747"/>
                <a:gd name="connsiteY224" fmla="*/ 446916 h 2357630"/>
                <a:gd name="connsiteX225" fmla="*/ 2611854 w 2879747"/>
                <a:gd name="connsiteY225" fmla="*/ 365001 h 2357630"/>
                <a:gd name="connsiteX226" fmla="*/ 2624523 w 2879747"/>
                <a:gd name="connsiteY226" fmla="*/ 345093 h 2357630"/>
                <a:gd name="connsiteX227" fmla="*/ 2623570 w 2879747"/>
                <a:gd name="connsiteY227" fmla="*/ 331092 h 2357630"/>
                <a:gd name="connsiteX228" fmla="*/ 2633286 w 2879747"/>
                <a:gd name="connsiteY228" fmla="*/ 296040 h 2357630"/>
                <a:gd name="connsiteX229" fmla="*/ 2611854 w 2879747"/>
                <a:gd name="connsiteY229" fmla="*/ 267941 h 2357630"/>
                <a:gd name="connsiteX230" fmla="*/ 2610902 w 2879747"/>
                <a:gd name="connsiteY230" fmla="*/ 284324 h 2357630"/>
                <a:gd name="connsiteX231" fmla="*/ 2596329 w 2879747"/>
                <a:gd name="connsiteY231" fmla="*/ 300707 h 2357630"/>
                <a:gd name="connsiteX232" fmla="*/ 2546704 w 2879747"/>
                <a:gd name="connsiteY232" fmla="*/ 280800 h 2357630"/>
                <a:gd name="connsiteX233" fmla="*/ 2531178 w 2879747"/>
                <a:gd name="connsiteY233" fmla="*/ 313566 h 2357630"/>
                <a:gd name="connsiteX234" fmla="*/ 2542894 w 2879747"/>
                <a:gd name="connsiteY234" fmla="*/ 331092 h 2357630"/>
                <a:gd name="connsiteX235" fmla="*/ 2510794 w 2879747"/>
                <a:gd name="connsiteY235" fmla="*/ 339283 h 2357630"/>
                <a:gd name="connsiteX236" fmla="*/ 2472790 w 2879747"/>
                <a:gd name="connsiteY236" fmla="*/ 324043 h 2357630"/>
                <a:gd name="connsiteX237" fmla="*/ 2454311 w 2879747"/>
                <a:gd name="connsiteY237" fmla="*/ 332235 h 2357630"/>
                <a:gd name="connsiteX238" fmla="*/ 2367729 w 2879747"/>
                <a:gd name="connsiteY238" fmla="*/ 346236 h 2357630"/>
                <a:gd name="connsiteX239" fmla="*/ 2365729 w 2879747"/>
                <a:gd name="connsiteY239" fmla="*/ 361476 h 2357630"/>
                <a:gd name="connsiteX240" fmla="*/ 2357918 w 2879747"/>
                <a:gd name="connsiteY240" fmla="*/ 377859 h 2357630"/>
                <a:gd name="connsiteX241" fmla="*/ 2354965 w 2879747"/>
                <a:gd name="connsiteY241" fmla="*/ 394242 h 2357630"/>
                <a:gd name="connsiteX242" fmla="*/ 2351060 w 2879747"/>
                <a:gd name="connsiteY242" fmla="*/ 424627 h 2357630"/>
                <a:gd name="connsiteX243" fmla="*/ 2361823 w 2879747"/>
                <a:gd name="connsiteY243" fmla="*/ 423484 h 2357630"/>
                <a:gd name="connsiteX244" fmla="*/ 2393922 w 2879747"/>
                <a:gd name="connsiteY244" fmla="*/ 441010 h 2357630"/>
                <a:gd name="connsiteX245" fmla="*/ 2412401 w 2879747"/>
                <a:gd name="connsiteY245" fmla="*/ 432819 h 2357630"/>
                <a:gd name="connsiteX246" fmla="*/ 2434785 w 2879747"/>
                <a:gd name="connsiteY246" fmla="*/ 443296 h 2357630"/>
                <a:gd name="connsiteX247" fmla="*/ 2456216 w 2879747"/>
                <a:gd name="connsiteY247" fmla="*/ 455012 h 2357630"/>
                <a:gd name="connsiteX248" fmla="*/ 2469837 w 2879747"/>
                <a:gd name="connsiteY248" fmla="*/ 443296 h 2357630"/>
                <a:gd name="connsiteX249" fmla="*/ 2510699 w 2879747"/>
                <a:gd name="connsiteY249" fmla="*/ 487778 h 2357630"/>
                <a:gd name="connsiteX250" fmla="*/ 2533082 w 2879747"/>
                <a:gd name="connsiteY250" fmla="*/ 507685 h 2357630"/>
                <a:gd name="connsiteX251" fmla="*/ 2551561 w 2879747"/>
                <a:gd name="connsiteY251" fmla="*/ 531117 h 2357630"/>
                <a:gd name="connsiteX252" fmla="*/ 2546704 w 2879747"/>
                <a:gd name="connsiteY252" fmla="*/ 543975 h 2357630"/>
                <a:gd name="connsiteX253" fmla="*/ 2544799 w 2879747"/>
                <a:gd name="connsiteY253" fmla="*/ 561501 h 2357630"/>
                <a:gd name="connsiteX254" fmla="*/ 2514604 w 2879747"/>
                <a:gd name="connsiteY254" fmla="*/ 520544 h 2357630"/>
                <a:gd name="connsiteX255" fmla="*/ 2500031 w 2879747"/>
                <a:gd name="connsiteY255" fmla="*/ 499494 h 2357630"/>
                <a:gd name="connsiteX256" fmla="*/ 2480505 w 2879747"/>
                <a:gd name="connsiteY256" fmla="*/ 485492 h 2357630"/>
                <a:gd name="connsiteX257" fmla="*/ 2490220 w 2879747"/>
                <a:gd name="connsiteY257" fmla="*/ 518258 h 2357630"/>
                <a:gd name="connsiteX258" fmla="*/ 2505841 w 2879747"/>
                <a:gd name="connsiteY258" fmla="*/ 553310 h 2357630"/>
                <a:gd name="connsiteX259" fmla="*/ 2501936 w 2879747"/>
                <a:gd name="connsiteY259" fmla="*/ 584933 h 2357630"/>
                <a:gd name="connsiteX260" fmla="*/ 2502888 w 2879747"/>
                <a:gd name="connsiteY260" fmla="*/ 607126 h 2357630"/>
                <a:gd name="connsiteX261" fmla="*/ 2496031 w 2879747"/>
                <a:gd name="connsiteY261" fmla="*/ 629415 h 2357630"/>
                <a:gd name="connsiteX262" fmla="*/ 2491173 w 2879747"/>
                <a:gd name="connsiteY262" fmla="*/ 653989 h 2357630"/>
                <a:gd name="connsiteX263" fmla="*/ 2465836 w 2879747"/>
                <a:gd name="connsiteY263" fmla="*/ 677421 h 2357630"/>
                <a:gd name="connsiteX264" fmla="*/ 2446405 w 2879747"/>
                <a:gd name="connsiteY264" fmla="*/ 670372 h 2357630"/>
                <a:gd name="connsiteX265" fmla="*/ 2424974 w 2879747"/>
                <a:gd name="connsiteY265" fmla="*/ 694947 h 2357630"/>
                <a:gd name="connsiteX266" fmla="*/ 2426879 w 2879747"/>
                <a:gd name="connsiteY266" fmla="*/ 718378 h 2357630"/>
                <a:gd name="connsiteX267" fmla="*/ 2410306 w 2879747"/>
                <a:gd name="connsiteY267" fmla="*/ 745334 h 2357630"/>
                <a:gd name="connsiteX268" fmla="*/ 2429736 w 2879747"/>
                <a:gd name="connsiteY268" fmla="*/ 764098 h 2357630"/>
                <a:gd name="connsiteX269" fmla="*/ 2461931 w 2879747"/>
                <a:gd name="connsiteY269" fmla="*/ 799150 h 2357630"/>
                <a:gd name="connsiteX270" fmla="*/ 2474599 w 2879747"/>
                <a:gd name="connsiteY270" fmla="*/ 831916 h 2357630"/>
                <a:gd name="connsiteX271" fmla="*/ 2434594 w 2879747"/>
                <a:gd name="connsiteY271" fmla="*/ 855348 h 2357630"/>
                <a:gd name="connsiteX272" fmla="*/ 2424879 w 2879747"/>
                <a:gd name="connsiteY272" fmla="*/ 827249 h 2357630"/>
                <a:gd name="connsiteX273" fmla="*/ 2414211 w 2879747"/>
                <a:gd name="connsiteY273" fmla="*/ 807342 h 2357630"/>
                <a:gd name="connsiteX274" fmla="*/ 2411258 w 2879747"/>
                <a:gd name="connsiteY274" fmla="*/ 793340 h 2357630"/>
                <a:gd name="connsiteX275" fmla="*/ 2382969 w 2879747"/>
                <a:gd name="connsiteY275" fmla="*/ 780481 h 2357630"/>
                <a:gd name="connsiteX276" fmla="*/ 2374206 w 2879747"/>
                <a:gd name="connsiteY276" fmla="*/ 755907 h 2357630"/>
                <a:gd name="connsiteX277" fmla="*/ 2338201 w 2879747"/>
                <a:gd name="connsiteY277" fmla="*/ 740762 h 2357630"/>
                <a:gd name="connsiteX278" fmla="*/ 2314770 w 2879747"/>
                <a:gd name="connsiteY278" fmla="*/ 755907 h 2357630"/>
                <a:gd name="connsiteX279" fmla="*/ 2300197 w 2879747"/>
                <a:gd name="connsiteY279" fmla="*/ 718473 h 2357630"/>
                <a:gd name="connsiteX280" fmla="*/ 2270002 w 2879747"/>
                <a:gd name="connsiteY280" fmla="*/ 748858 h 2357630"/>
                <a:gd name="connsiteX281" fmla="*/ 2254476 w 2879747"/>
                <a:gd name="connsiteY281" fmla="*/ 761717 h 2357630"/>
                <a:gd name="connsiteX282" fmla="*/ 2275907 w 2879747"/>
                <a:gd name="connsiteY282" fmla="*/ 776957 h 2357630"/>
                <a:gd name="connsiteX283" fmla="*/ 2294386 w 2879747"/>
                <a:gd name="connsiteY283" fmla="*/ 794483 h 2357630"/>
                <a:gd name="connsiteX284" fmla="*/ 2312865 w 2879747"/>
                <a:gd name="connsiteY284" fmla="*/ 785148 h 2357630"/>
                <a:gd name="connsiteX285" fmla="*/ 2342106 w 2879747"/>
                <a:gd name="connsiteY285" fmla="*/ 795721 h 2357630"/>
                <a:gd name="connsiteX286" fmla="*/ 2310960 w 2879747"/>
                <a:gd name="connsiteY286" fmla="*/ 838965 h 2357630"/>
                <a:gd name="connsiteX287" fmla="*/ 2329438 w 2879747"/>
                <a:gd name="connsiteY287" fmla="*/ 858872 h 2357630"/>
                <a:gd name="connsiteX288" fmla="*/ 2354775 w 2879747"/>
                <a:gd name="connsiteY288" fmla="*/ 893924 h 2357630"/>
                <a:gd name="connsiteX289" fmla="*/ 2367443 w 2879747"/>
                <a:gd name="connsiteY289" fmla="*/ 905640 h 2357630"/>
                <a:gd name="connsiteX290" fmla="*/ 2376206 w 2879747"/>
                <a:gd name="connsiteY290" fmla="*/ 927928 h 2357630"/>
                <a:gd name="connsiteX291" fmla="*/ 2374301 w 2879747"/>
                <a:gd name="connsiteY291" fmla="*/ 941930 h 2357630"/>
                <a:gd name="connsiteX292" fmla="*/ 2389922 w 2879747"/>
                <a:gd name="connsiteY292" fmla="*/ 957170 h 2357630"/>
                <a:gd name="connsiteX293" fmla="*/ 2381159 w 2879747"/>
                <a:gd name="connsiteY293" fmla="*/ 1003938 h 2357630"/>
                <a:gd name="connsiteX294" fmla="*/ 2347060 w 2879747"/>
                <a:gd name="connsiteY294" fmla="*/ 1088139 h 2357630"/>
                <a:gd name="connsiteX295" fmla="*/ 2281813 w 2879747"/>
                <a:gd name="connsiteY295" fmla="*/ 1119762 h 2357630"/>
                <a:gd name="connsiteX296" fmla="*/ 2266288 w 2879747"/>
                <a:gd name="connsiteY296" fmla="*/ 1131477 h 2357630"/>
                <a:gd name="connsiteX297" fmla="*/ 2229331 w 2879747"/>
                <a:gd name="connsiteY297" fmla="*/ 1152528 h 2357630"/>
                <a:gd name="connsiteX298" fmla="*/ 2239999 w 2879747"/>
                <a:gd name="connsiteY298" fmla="*/ 1177102 h 2357630"/>
                <a:gd name="connsiteX299" fmla="*/ 2222472 w 2879747"/>
                <a:gd name="connsiteY299" fmla="*/ 1207487 h 2357630"/>
                <a:gd name="connsiteX300" fmla="*/ 2203994 w 2879747"/>
                <a:gd name="connsiteY300" fmla="*/ 1191104 h 2357630"/>
                <a:gd name="connsiteX301" fmla="*/ 2219615 w 2879747"/>
                <a:gd name="connsiteY301" fmla="*/ 1163005 h 2357630"/>
                <a:gd name="connsiteX302" fmla="*/ 2194279 w 2879747"/>
                <a:gd name="connsiteY302" fmla="*/ 1134906 h 2357630"/>
                <a:gd name="connsiteX303" fmla="*/ 2151416 w 2879747"/>
                <a:gd name="connsiteY303" fmla="*/ 1184055 h 2357630"/>
                <a:gd name="connsiteX304" fmla="*/ 2179610 w 2879747"/>
                <a:gd name="connsiteY304" fmla="*/ 1230823 h 2357630"/>
                <a:gd name="connsiteX305" fmla="*/ 2231235 w 2879747"/>
                <a:gd name="connsiteY305" fmla="*/ 1347790 h 2357630"/>
                <a:gd name="connsiteX306" fmla="*/ 2193326 w 2879747"/>
                <a:gd name="connsiteY306" fmla="*/ 1379413 h 2357630"/>
                <a:gd name="connsiteX307" fmla="*/ 2160179 w 2879747"/>
                <a:gd name="connsiteY307" fmla="*/ 1412179 h 2357630"/>
                <a:gd name="connsiteX308" fmla="*/ 2155321 w 2879747"/>
                <a:gd name="connsiteY308" fmla="*/ 1389986 h 2357630"/>
                <a:gd name="connsiteX309" fmla="*/ 2129985 w 2879747"/>
                <a:gd name="connsiteY309" fmla="*/ 1368936 h 2357630"/>
                <a:gd name="connsiteX310" fmla="*/ 2114364 w 2879747"/>
                <a:gd name="connsiteY310" fmla="*/ 1344361 h 2357630"/>
                <a:gd name="connsiteX311" fmla="*/ 2089027 w 2879747"/>
                <a:gd name="connsiteY311" fmla="*/ 1329121 h 2357630"/>
                <a:gd name="connsiteX312" fmla="*/ 2074454 w 2879747"/>
                <a:gd name="connsiteY312" fmla="*/ 1313976 h 2357630"/>
                <a:gd name="connsiteX313" fmla="*/ 2066643 w 2879747"/>
                <a:gd name="connsiteY313" fmla="*/ 1340837 h 2357630"/>
                <a:gd name="connsiteX314" fmla="*/ 2057881 w 2879747"/>
                <a:gd name="connsiteY314" fmla="*/ 1388843 h 2357630"/>
                <a:gd name="connsiteX315" fmla="*/ 2071501 w 2879747"/>
                <a:gd name="connsiteY315" fmla="*/ 1411036 h 2357630"/>
                <a:gd name="connsiteX316" fmla="*/ 2086074 w 2879747"/>
                <a:gd name="connsiteY316" fmla="*/ 1447326 h 2357630"/>
                <a:gd name="connsiteX317" fmla="*/ 2103601 w 2879747"/>
                <a:gd name="connsiteY317" fmla="*/ 1457804 h 2357630"/>
                <a:gd name="connsiteX318" fmla="*/ 2135700 w 2879747"/>
                <a:gd name="connsiteY318" fmla="*/ 1496380 h 2357630"/>
                <a:gd name="connsiteX319" fmla="*/ 2138652 w 2879747"/>
                <a:gd name="connsiteY319" fmla="*/ 1536195 h 2357630"/>
                <a:gd name="connsiteX320" fmla="*/ 2148368 w 2879747"/>
                <a:gd name="connsiteY320" fmla="*/ 1577152 h 2357630"/>
                <a:gd name="connsiteX321" fmla="*/ 2123031 w 2879747"/>
                <a:gd name="connsiteY321" fmla="*/ 1561912 h 2357630"/>
                <a:gd name="connsiteX322" fmla="*/ 2094838 w 2879747"/>
                <a:gd name="connsiteY322" fmla="*/ 1526860 h 2357630"/>
                <a:gd name="connsiteX323" fmla="*/ 2087027 w 2879747"/>
                <a:gd name="connsiteY323" fmla="*/ 1512858 h 2357630"/>
                <a:gd name="connsiteX324" fmla="*/ 2081216 w 2879747"/>
                <a:gd name="connsiteY324" fmla="*/ 1477806 h 2357630"/>
                <a:gd name="connsiteX325" fmla="*/ 2059785 w 2879747"/>
                <a:gd name="connsiteY325" fmla="*/ 1440373 h 2357630"/>
                <a:gd name="connsiteX326" fmla="*/ 2040354 w 2879747"/>
                <a:gd name="connsiteY326" fmla="*/ 1416942 h 2357630"/>
                <a:gd name="connsiteX327" fmla="*/ 2044260 w 2879747"/>
                <a:gd name="connsiteY327" fmla="*/ 1364268 h 2357630"/>
                <a:gd name="connsiteX328" fmla="*/ 2041402 w 2879747"/>
                <a:gd name="connsiteY328" fmla="*/ 1351410 h 2357630"/>
                <a:gd name="connsiteX329" fmla="*/ 2040354 w 2879747"/>
                <a:gd name="connsiteY329" fmla="*/ 1323311 h 2357630"/>
                <a:gd name="connsiteX330" fmla="*/ 2031592 w 2879747"/>
                <a:gd name="connsiteY330" fmla="*/ 1302261 h 2357630"/>
                <a:gd name="connsiteX331" fmla="*/ 2023781 w 2879747"/>
                <a:gd name="connsiteY331" fmla="*/ 1279972 h 2357630"/>
                <a:gd name="connsiteX332" fmla="*/ 2006255 w 2879747"/>
                <a:gd name="connsiteY332" fmla="*/ 1239015 h 2357630"/>
                <a:gd name="connsiteX333" fmla="*/ 1974155 w 2879747"/>
                <a:gd name="connsiteY333" fmla="*/ 1261303 h 2357630"/>
                <a:gd name="connsiteX334" fmla="*/ 1957582 w 2879747"/>
                <a:gd name="connsiteY334" fmla="*/ 1247206 h 2357630"/>
                <a:gd name="connsiteX335" fmla="*/ 1960535 w 2879747"/>
                <a:gd name="connsiteY335" fmla="*/ 1225013 h 2357630"/>
                <a:gd name="connsiteX336" fmla="*/ 1943961 w 2879747"/>
                <a:gd name="connsiteY336" fmla="*/ 1192247 h 2357630"/>
                <a:gd name="connsiteX337" fmla="*/ 1938056 w 2879747"/>
                <a:gd name="connsiteY337" fmla="*/ 1178245 h 2357630"/>
                <a:gd name="connsiteX338" fmla="*/ 1919577 w 2879747"/>
                <a:gd name="connsiteY338" fmla="*/ 1161862 h 2357630"/>
                <a:gd name="connsiteX339" fmla="*/ 1905957 w 2879747"/>
                <a:gd name="connsiteY339" fmla="*/ 1140812 h 2357630"/>
                <a:gd name="connsiteX340" fmla="*/ 1895289 w 2879747"/>
                <a:gd name="connsiteY340" fmla="*/ 1118523 h 2357630"/>
                <a:gd name="connsiteX341" fmla="*/ 1877763 w 2879747"/>
                <a:gd name="connsiteY341" fmla="*/ 1129096 h 2357630"/>
                <a:gd name="connsiteX342" fmla="*/ 1851474 w 2879747"/>
                <a:gd name="connsiteY342" fmla="*/ 1134906 h 2357630"/>
                <a:gd name="connsiteX343" fmla="*/ 1818422 w 2879747"/>
                <a:gd name="connsiteY343" fmla="*/ 1158338 h 2357630"/>
                <a:gd name="connsiteX344" fmla="*/ 1796991 w 2879747"/>
                <a:gd name="connsiteY344" fmla="*/ 1177007 h 2357630"/>
                <a:gd name="connsiteX345" fmla="*/ 1770702 w 2879747"/>
                <a:gd name="connsiteY345" fmla="*/ 1212059 h 2357630"/>
                <a:gd name="connsiteX346" fmla="*/ 1754128 w 2879747"/>
                <a:gd name="connsiteY346" fmla="*/ 1227299 h 2357630"/>
                <a:gd name="connsiteX347" fmla="*/ 1745365 w 2879747"/>
                <a:gd name="connsiteY347" fmla="*/ 1243682 h 2357630"/>
                <a:gd name="connsiteX348" fmla="*/ 1712313 w 2879747"/>
                <a:gd name="connsiteY348" fmla="*/ 1272924 h 2357630"/>
                <a:gd name="connsiteX349" fmla="*/ 1718124 w 2879747"/>
                <a:gd name="connsiteY349" fmla="*/ 1325502 h 2357630"/>
                <a:gd name="connsiteX350" fmla="*/ 1711266 w 2879747"/>
                <a:gd name="connsiteY350" fmla="*/ 1350076 h 2357630"/>
                <a:gd name="connsiteX351" fmla="*/ 1712313 w 2879747"/>
                <a:gd name="connsiteY351" fmla="*/ 1373508 h 2357630"/>
                <a:gd name="connsiteX352" fmla="*/ 1704503 w 2879747"/>
                <a:gd name="connsiteY352" fmla="*/ 1385223 h 2357630"/>
                <a:gd name="connsiteX353" fmla="*/ 1698693 w 2879747"/>
                <a:gd name="connsiteY353" fmla="*/ 1399225 h 2357630"/>
                <a:gd name="connsiteX354" fmla="*/ 1686977 w 2879747"/>
                <a:gd name="connsiteY354" fmla="*/ 1412084 h 2357630"/>
                <a:gd name="connsiteX355" fmla="*/ 1676309 w 2879747"/>
                <a:gd name="connsiteY355" fmla="*/ 1424943 h 2357630"/>
                <a:gd name="connsiteX356" fmla="*/ 1640304 w 2879747"/>
                <a:gd name="connsiteY356" fmla="*/ 1359411 h 2357630"/>
                <a:gd name="connsiteX357" fmla="*/ 1622778 w 2879747"/>
                <a:gd name="connsiteY357" fmla="*/ 1330169 h 2357630"/>
                <a:gd name="connsiteX358" fmla="*/ 1609158 w 2879747"/>
                <a:gd name="connsiteY358" fmla="*/ 1285687 h 2357630"/>
                <a:gd name="connsiteX359" fmla="*/ 1590679 w 2879747"/>
                <a:gd name="connsiteY359" fmla="*/ 1247111 h 2357630"/>
                <a:gd name="connsiteX360" fmla="*/ 1580964 w 2879747"/>
                <a:gd name="connsiteY360" fmla="*/ 1209678 h 2357630"/>
                <a:gd name="connsiteX361" fmla="*/ 1573153 w 2879747"/>
                <a:gd name="connsiteY361" fmla="*/ 1169958 h 2357630"/>
                <a:gd name="connsiteX362" fmla="*/ 1565343 w 2879747"/>
                <a:gd name="connsiteY362" fmla="*/ 1139574 h 2357630"/>
                <a:gd name="connsiteX363" fmla="*/ 1540959 w 2879747"/>
                <a:gd name="connsiteY363" fmla="*/ 1153575 h 2357630"/>
                <a:gd name="connsiteX364" fmla="*/ 1510764 w 2879747"/>
                <a:gd name="connsiteY364" fmla="*/ 1112618 h 2357630"/>
                <a:gd name="connsiteX365" fmla="*/ 1473712 w 2879747"/>
                <a:gd name="connsiteY365" fmla="*/ 1080995 h 2357630"/>
                <a:gd name="connsiteX366" fmla="*/ 1446471 w 2879747"/>
                <a:gd name="connsiteY366" fmla="*/ 1052896 h 2357630"/>
                <a:gd name="connsiteX367" fmla="*/ 1434755 w 2879747"/>
                <a:gd name="connsiteY367" fmla="*/ 1055182 h 2357630"/>
                <a:gd name="connsiteX368" fmla="*/ 1402656 w 2879747"/>
                <a:gd name="connsiteY368" fmla="*/ 1055182 h 2357630"/>
                <a:gd name="connsiteX369" fmla="*/ 1361793 w 2879747"/>
                <a:gd name="connsiteY369" fmla="*/ 1057468 h 2357630"/>
                <a:gd name="connsiteX370" fmla="*/ 1330647 w 2879747"/>
                <a:gd name="connsiteY370" fmla="*/ 1052801 h 2357630"/>
                <a:gd name="connsiteX371" fmla="*/ 1294642 w 2879747"/>
                <a:gd name="connsiteY371" fmla="*/ 1039942 h 2357630"/>
                <a:gd name="connsiteX372" fmla="*/ 1281021 w 2879747"/>
                <a:gd name="connsiteY372" fmla="*/ 1017749 h 2357630"/>
                <a:gd name="connsiteX373" fmla="*/ 1258638 w 2879747"/>
                <a:gd name="connsiteY373" fmla="*/ 1025940 h 2357630"/>
                <a:gd name="connsiteX374" fmla="*/ 1213870 w 2879747"/>
                <a:gd name="connsiteY374" fmla="*/ 1011939 h 2357630"/>
                <a:gd name="connsiteX375" fmla="*/ 1191486 w 2879747"/>
                <a:gd name="connsiteY375" fmla="*/ 996699 h 2357630"/>
                <a:gd name="connsiteX376" fmla="*/ 1151577 w 2879747"/>
                <a:gd name="connsiteY376" fmla="*/ 948693 h 2357630"/>
                <a:gd name="connsiteX377" fmla="*/ 1130145 w 2879747"/>
                <a:gd name="connsiteY377" fmla="*/ 965076 h 2357630"/>
                <a:gd name="connsiteX378" fmla="*/ 1140909 w 2879747"/>
                <a:gd name="connsiteY378" fmla="*/ 992031 h 2357630"/>
                <a:gd name="connsiteX379" fmla="*/ 1177866 w 2879747"/>
                <a:gd name="connsiteY379" fmla="*/ 1042323 h 2357630"/>
                <a:gd name="connsiteX380" fmla="*/ 1194439 w 2879747"/>
                <a:gd name="connsiteY380" fmla="*/ 1043466 h 2357630"/>
                <a:gd name="connsiteX381" fmla="*/ 1203202 w 2879747"/>
                <a:gd name="connsiteY381" fmla="*/ 1078518 h 2357630"/>
                <a:gd name="connsiteX382" fmla="*/ 1273306 w 2879747"/>
                <a:gd name="connsiteY382" fmla="*/ 1041085 h 2357630"/>
                <a:gd name="connsiteX383" fmla="*/ 1283974 w 2879747"/>
                <a:gd name="connsiteY383" fmla="*/ 1065660 h 2357630"/>
                <a:gd name="connsiteX384" fmla="*/ 1300548 w 2879747"/>
                <a:gd name="connsiteY384" fmla="*/ 1085567 h 2357630"/>
                <a:gd name="connsiteX385" fmla="*/ 1319026 w 2879747"/>
                <a:gd name="connsiteY385" fmla="*/ 1089091 h 2357630"/>
                <a:gd name="connsiteX386" fmla="*/ 1343410 w 2879747"/>
                <a:gd name="connsiteY386" fmla="*/ 1120714 h 2357630"/>
                <a:gd name="connsiteX387" fmla="*/ 1326837 w 2879747"/>
                <a:gd name="connsiteY387" fmla="*/ 1157004 h 2357630"/>
                <a:gd name="connsiteX388" fmla="*/ 1315121 w 2879747"/>
                <a:gd name="connsiteY388" fmla="*/ 1171006 h 2357630"/>
                <a:gd name="connsiteX389" fmla="*/ 1313216 w 2879747"/>
                <a:gd name="connsiteY389" fmla="*/ 1186246 h 2357630"/>
                <a:gd name="connsiteX390" fmla="*/ 1297595 w 2879747"/>
                <a:gd name="connsiteY390" fmla="*/ 1202629 h 2357630"/>
                <a:gd name="connsiteX391" fmla="*/ 1281021 w 2879747"/>
                <a:gd name="connsiteY391" fmla="*/ 1217869 h 2357630"/>
                <a:gd name="connsiteX392" fmla="*/ 1264448 w 2879747"/>
                <a:gd name="connsiteY392" fmla="*/ 1234252 h 2357630"/>
                <a:gd name="connsiteX393" fmla="*/ 1228443 w 2879747"/>
                <a:gd name="connsiteY393" fmla="*/ 1245968 h 2357630"/>
                <a:gd name="connsiteX394" fmla="*/ 1212918 w 2879747"/>
                <a:gd name="connsiteY394" fmla="*/ 1270543 h 2357630"/>
                <a:gd name="connsiteX395" fmla="*/ 1175865 w 2879747"/>
                <a:gd name="connsiteY395" fmla="*/ 1284639 h 2357630"/>
                <a:gd name="connsiteX396" fmla="*/ 1155482 w 2879747"/>
                <a:gd name="connsiteY396" fmla="*/ 1301022 h 2357630"/>
                <a:gd name="connsiteX397" fmla="*/ 1145767 w 2879747"/>
                <a:gd name="connsiteY397" fmla="*/ 1302165 h 2357630"/>
                <a:gd name="connsiteX398" fmla="*/ 1127288 w 2879747"/>
                <a:gd name="connsiteY398" fmla="*/ 1311500 h 2357630"/>
                <a:gd name="connsiteX399" fmla="*/ 1112715 w 2879747"/>
                <a:gd name="connsiteY399" fmla="*/ 1313881 h 2357630"/>
                <a:gd name="connsiteX400" fmla="*/ 1068900 w 2879747"/>
                <a:gd name="connsiteY400" fmla="*/ 1326740 h 2357630"/>
                <a:gd name="connsiteX401" fmla="*/ 1052326 w 2879747"/>
                <a:gd name="connsiteY401" fmla="*/ 1264732 h 2357630"/>
                <a:gd name="connsiteX402" fmla="*/ 1036800 w 2879747"/>
                <a:gd name="connsiteY402" fmla="*/ 1243682 h 2357630"/>
                <a:gd name="connsiteX403" fmla="*/ 1044611 w 2879747"/>
                <a:gd name="connsiteY403" fmla="*/ 1231966 h 2357630"/>
                <a:gd name="connsiteX404" fmla="*/ 1026133 w 2879747"/>
                <a:gd name="connsiteY404" fmla="*/ 1202724 h 2357630"/>
                <a:gd name="connsiteX405" fmla="*/ 1018322 w 2879747"/>
                <a:gd name="connsiteY405" fmla="*/ 1184055 h 2357630"/>
                <a:gd name="connsiteX406" fmla="*/ 979365 w 2879747"/>
                <a:gd name="connsiteY406" fmla="*/ 1127858 h 2357630"/>
                <a:gd name="connsiteX407" fmla="*/ 978412 w 2879747"/>
                <a:gd name="connsiteY407" fmla="*/ 1110332 h 2357630"/>
                <a:gd name="connsiteX408" fmla="*/ 966696 w 2879747"/>
                <a:gd name="connsiteY408" fmla="*/ 1085757 h 2357630"/>
                <a:gd name="connsiteX409" fmla="*/ 951171 w 2879747"/>
                <a:gd name="connsiteY409" fmla="*/ 1069374 h 2357630"/>
                <a:gd name="connsiteX410" fmla="*/ 945360 w 2879747"/>
                <a:gd name="connsiteY410" fmla="*/ 1051848 h 2357630"/>
                <a:gd name="connsiteX411" fmla="*/ 906403 w 2879747"/>
                <a:gd name="connsiteY411" fmla="*/ 995651 h 2357630"/>
                <a:gd name="connsiteX412" fmla="*/ 886020 w 2879747"/>
                <a:gd name="connsiteY412" fmla="*/ 1003842 h 2357630"/>
                <a:gd name="connsiteX413" fmla="*/ 902593 w 2879747"/>
                <a:gd name="connsiteY413" fmla="*/ 1044800 h 2357630"/>
                <a:gd name="connsiteX414" fmla="*/ 921071 w 2879747"/>
                <a:gd name="connsiteY414" fmla="*/ 1082233 h 2357630"/>
                <a:gd name="connsiteX415" fmla="*/ 924024 w 2879747"/>
                <a:gd name="connsiteY415" fmla="*/ 1098616 h 2357630"/>
                <a:gd name="connsiteX416" fmla="*/ 953266 w 2879747"/>
                <a:gd name="connsiteY416" fmla="*/ 1144241 h 2357630"/>
                <a:gd name="connsiteX417" fmla="*/ 956219 w 2879747"/>
                <a:gd name="connsiteY417" fmla="*/ 1182817 h 2357630"/>
                <a:gd name="connsiteX418" fmla="*/ 983460 w 2879747"/>
                <a:gd name="connsiteY418" fmla="*/ 1217869 h 2357630"/>
                <a:gd name="connsiteX419" fmla="*/ 993176 w 2879747"/>
                <a:gd name="connsiteY419" fmla="*/ 1254159 h 2357630"/>
                <a:gd name="connsiteX420" fmla="*/ 1027275 w 2879747"/>
                <a:gd name="connsiteY420" fmla="*/ 1285782 h 2357630"/>
                <a:gd name="connsiteX421" fmla="*/ 1054517 w 2879747"/>
                <a:gd name="connsiteY421" fmla="*/ 1318548 h 2357630"/>
                <a:gd name="connsiteX422" fmla="*/ 1068138 w 2879747"/>
                <a:gd name="connsiteY422" fmla="*/ 1331407 h 2357630"/>
                <a:gd name="connsiteX423" fmla="*/ 1064233 w 2879747"/>
                <a:gd name="connsiteY423" fmla="*/ 1348933 h 2357630"/>
                <a:gd name="connsiteX424" fmla="*/ 1091474 w 2879747"/>
                <a:gd name="connsiteY424" fmla="*/ 1377032 h 2357630"/>
                <a:gd name="connsiteX425" fmla="*/ 1110905 w 2879747"/>
                <a:gd name="connsiteY425" fmla="*/ 1369983 h 2357630"/>
                <a:gd name="connsiteX426" fmla="*/ 1122621 w 2879747"/>
                <a:gd name="connsiteY426" fmla="*/ 1369983 h 2357630"/>
                <a:gd name="connsiteX427" fmla="*/ 1138242 w 2879747"/>
                <a:gd name="connsiteY427" fmla="*/ 1361792 h 2357630"/>
                <a:gd name="connsiteX428" fmla="*/ 1172341 w 2879747"/>
                <a:gd name="connsiteY428" fmla="*/ 1358268 h 2357630"/>
                <a:gd name="connsiteX429" fmla="*/ 1201583 w 2879747"/>
                <a:gd name="connsiteY429" fmla="*/ 1347790 h 2357630"/>
                <a:gd name="connsiteX430" fmla="*/ 1201583 w 2879747"/>
                <a:gd name="connsiteY430" fmla="*/ 1388748 h 2357630"/>
                <a:gd name="connsiteX431" fmla="*/ 1199678 w 2879747"/>
                <a:gd name="connsiteY431" fmla="*/ 1401606 h 2357630"/>
                <a:gd name="connsiteX432" fmla="*/ 1174342 w 2879747"/>
                <a:gd name="connsiteY432" fmla="*/ 1456566 h 2357630"/>
                <a:gd name="connsiteX433" fmla="*/ 1170436 w 2879747"/>
                <a:gd name="connsiteY433" fmla="*/ 1475235 h 2357630"/>
                <a:gd name="connsiteX434" fmla="*/ 1136337 w 2879747"/>
                <a:gd name="connsiteY434" fmla="*/ 1527908 h 2357630"/>
                <a:gd name="connsiteX435" fmla="*/ 1116906 w 2879747"/>
                <a:gd name="connsiteY435" fmla="*/ 1551339 h 2357630"/>
                <a:gd name="connsiteX436" fmla="*/ 1093474 w 2879747"/>
                <a:gd name="connsiteY436" fmla="*/ 1568865 h 2357630"/>
                <a:gd name="connsiteX437" fmla="*/ 1050612 w 2879747"/>
                <a:gd name="connsiteY437" fmla="*/ 1620396 h 2357630"/>
                <a:gd name="connsiteX438" fmla="*/ 1039848 w 2879747"/>
                <a:gd name="connsiteY438" fmla="*/ 1641446 h 2357630"/>
                <a:gd name="connsiteX439" fmla="*/ 1018417 w 2879747"/>
                <a:gd name="connsiteY439" fmla="*/ 1662496 h 2357630"/>
                <a:gd name="connsiteX440" fmla="*/ 1006701 w 2879747"/>
                <a:gd name="connsiteY440" fmla="*/ 1692881 h 2357630"/>
                <a:gd name="connsiteX441" fmla="*/ 992128 w 2879747"/>
                <a:gd name="connsiteY441" fmla="*/ 1733839 h 2357630"/>
                <a:gd name="connsiteX442" fmla="*/ 999939 w 2879747"/>
                <a:gd name="connsiteY442" fmla="*/ 1752603 h 2357630"/>
                <a:gd name="connsiteX443" fmla="*/ 998986 w 2879747"/>
                <a:gd name="connsiteY443" fmla="*/ 1788893 h 2357630"/>
                <a:gd name="connsiteX444" fmla="*/ 1018417 w 2879747"/>
                <a:gd name="connsiteY444" fmla="*/ 1833375 h 2357630"/>
                <a:gd name="connsiteX445" fmla="*/ 1018417 w 2879747"/>
                <a:gd name="connsiteY445" fmla="*/ 1900050 h 2357630"/>
                <a:gd name="connsiteX446" fmla="*/ 1019370 w 2879747"/>
                <a:gd name="connsiteY446" fmla="*/ 1933959 h 2357630"/>
                <a:gd name="connsiteX447" fmla="*/ 993081 w 2879747"/>
                <a:gd name="connsiteY447" fmla="*/ 1969011 h 2357630"/>
                <a:gd name="connsiteX448" fmla="*/ 959934 w 2879747"/>
                <a:gd name="connsiteY448" fmla="*/ 1986632 h 2357630"/>
                <a:gd name="connsiteX449" fmla="*/ 940503 w 2879747"/>
                <a:gd name="connsiteY449" fmla="*/ 2010064 h 2357630"/>
                <a:gd name="connsiteX450" fmla="*/ 912309 w 2879747"/>
                <a:gd name="connsiteY450" fmla="*/ 2043972 h 2357630"/>
                <a:gd name="connsiteX451" fmla="*/ 918119 w 2879747"/>
                <a:gd name="connsiteY451" fmla="*/ 2067309 h 2357630"/>
                <a:gd name="connsiteX452" fmla="*/ 919071 w 2879747"/>
                <a:gd name="connsiteY452" fmla="*/ 2128174 h 2357630"/>
                <a:gd name="connsiteX453" fmla="*/ 872304 w 2879747"/>
                <a:gd name="connsiteY453" fmla="*/ 2165607 h 2357630"/>
                <a:gd name="connsiteX454" fmla="*/ 874209 w 2879747"/>
                <a:gd name="connsiteY454" fmla="*/ 2184371 h 2357630"/>
                <a:gd name="connsiteX455" fmla="*/ 864493 w 2879747"/>
                <a:gd name="connsiteY455" fmla="*/ 2218280 h 2357630"/>
                <a:gd name="connsiteX456" fmla="*/ 844014 w 2879747"/>
                <a:gd name="connsiteY456" fmla="*/ 2240569 h 2357630"/>
                <a:gd name="connsiteX457" fmla="*/ 823536 w 2879747"/>
                <a:gd name="connsiteY457" fmla="*/ 2276859 h 2357630"/>
                <a:gd name="connsiteX458" fmla="*/ 781626 w 2879747"/>
                <a:gd name="connsiteY458" fmla="*/ 2320102 h 2357630"/>
                <a:gd name="connsiteX459" fmla="*/ 725142 w 2879747"/>
                <a:gd name="connsiteY459" fmla="*/ 2344677 h 2357630"/>
                <a:gd name="connsiteX460" fmla="*/ 688185 w 2879747"/>
                <a:gd name="connsiteY460" fmla="*/ 2343534 h 2357630"/>
                <a:gd name="connsiteX461" fmla="*/ 672564 w 2879747"/>
                <a:gd name="connsiteY461" fmla="*/ 2350582 h 2357630"/>
                <a:gd name="connsiteX462" fmla="*/ 661896 w 2879747"/>
                <a:gd name="connsiteY462" fmla="*/ 2350582 h 2357630"/>
                <a:gd name="connsiteX463" fmla="*/ 644370 w 2879747"/>
                <a:gd name="connsiteY463" fmla="*/ 2357631 h 2357630"/>
                <a:gd name="connsiteX464" fmla="*/ 615129 w 2879747"/>
                <a:gd name="connsiteY464" fmla="*/ 2321340 h 2357630"/>
                <a:gd name="connsiteX465" fmla="*/ 619986 w 2879747"/>
                <a:gd name="connsiteY465" fmla="*/ 2301433 h 2357630"/>
                <a:gd name="connsiteX466" fmla="*/ 606366 w 2879747"/>
                <a:gd name="connsiteY466" fmla="*/ 2271049 h 2357630"/>
                <a:gd name="connsiteX467" fmla="*/ 592745 w 2879747"/>
                <a:gd name="connsiteY467" fmla="*/ 2232472 h 2357630"/>
                <a:gd name="connsiteX468" fmla="*/ 574266 w 2879747"/>
                <a:gd name="connsiteY468" fmla="*/ 2206660 h 2357630"/>
                <a:gd name="connsiteX469" fmla="*/ 561598 w 2879747"/>
                <a:gd name="connsiteY469" fmla="*/ 2145795 h 2357630"/>
                <a:gd name="connsiteX470" fmla="*/ 555788 w 2879747"/>
                <a:gd name="connsiteY470" fmla="*/ 2122363 h 2357630"/>
                <a:gd name="connsiteX471" fmla="*/ 554835 w 2879747"/>
                <a:gd name="connsiteY471" fmla="*/ 2090740 h 2357630"/>
                <a:gd name="connsiteX472" fmla="*/ 543120 w 2879747"/>
                <a:gd name="connsiteY472" fmla="*/ 2068547 h 2357630"/>
                <a:gd name="connsiteX473" fmla="*/ 525594 w 2879747"/>
                <a:gd name="connsiteY473" fmla="*/ 2021779 h 2357630"/>
                <a:gd name="connsiteX474" fmla="*/ 508068 w 2879747"/>
                <a:gd name="connsiteY474" fmla="*/ 1986727 h 2357630"/>
                <a:gd name="connsiteX475" fmla="*/ 509973 w 2879747"/>
                <a:gd name="connsiteY475" fmla="*/ 1953961 h 2357630"/>
                <a:gd name="connsiteX476" fmla="*/ 517783 w 2879747"/>
                <a:gd name="connsiteY476" fmla="*/ 1930625 h 2357630"/>
                <a:gd name="connsiteX477" fmla="*/ 518736 w 2879747"/>
                <a:gd name="connsiteY477" fmla="*/ 1911861 h 2357630"/>
                <a:gd name="connsiteX478" fmla="*/ 545025 w 2879747"/>
                <a:gd name="connsiteY478" fmla="*/ 1842804 h 2357630"/>
                <a:gd name="connsiteX479" fmla="*/ 534261 w 2879747"/>
                <a:gd name="connsiteY479" fmla="*/ 1806514 h 2357630"/>
                <a:gd name="connsiteX480" fmla="*/ 537214 w 2879747"/>
                <a:gd name="connsiteY480" fmla="*/ 1785464 h 2357630"/>
                <a:gd name="connsiteX481" fmla="*/ 526451 w 2879747"/>
                <a:gd name="connsiteY481" fmla="*/ 1751555 h 2357630"/>
                <a:gd name="connsiteX482" fmla="*/ 496257 w 2879747"/>
                <a:gd name="connsiteY482" fmla="*/ 1682499 h 2357630"/>
                <a:gd name="connsiteX483" fmla="*/ 471873 w 2879747"/>
                <a:gd name="connsiteY483" fmla="*/ 1654400 h 2357630"/>
                <a:gd name="connsiteX484" fmla="*/ 460157 w 2879747"/>
                <a:gd name="connsiteY484" fmla="*/ 1625158 h 2357630"/>
                <a:gd name="connsiteX485" fmla="*/ 465967 w 2879747"/>
                <a:gd name="connsiteY485" fmla="*/ 1607632 h 2357630"/>
                <a:gd name="connsiteX486" fmla="*/ 470825 w 2879747"/>
                <a:gd name="connsiteY486" fmla="*/ 1569056 h 2357630"/>
                <a:gd name="connsiteX487" fmla="*/ 476635 w 2879747"/>
                <a:gd name="connsiteY487" fmla="*/ 1537433 h 2357630"/>
                <a:gd name="connsiteX488" fmla="*/ 453204 w 2879747"/>
                <a:gd name="connsiteY488" fmla="*/ 1505810 h 2357630"/>
                <a:gd name="connsiteX489" fmla="*/ 408436 w 2879747"/>
                <a:gd name="connsiteY489" fmla="*/ 1509334 h 2357630"/>
                <a:gd name="connsiteX490" fmla="*/ 372908 w 2879747"/>
                <a:gd name="connsiteY490" fmla="*/ 1465329 h 2357630"/>
                <a:gd name="connsiteX491" fmla="*/ 911356 w 2879747"/>
                <a:gd name="connsiteY491" fmla="*/ 1884143 h 2357630"/>
                <a:gd name="connsiteX492" fmla="*/ 911356 w 2879747"/>
                <a:gd name="connsiteY492" fmla="*/ 1845567 h 2357630"/>
                <a:gd name="connsiteX493" fmla="*/ 909451 w 2879747"/>
                <a:gd name="connsiteY493" fmla="*/ 1845567 h 2357630"/>
                <a:gd name="connsiteX494" fmla="*/ 911356 w 2879747"/>
                <a:gd name="connsiteY494" fmla="*/ 1884143 h 2357630"/>
                <a:gd name="connsiteX495" fmla="*/ 897735 w 2879747"/>
                <a:gd name="connsiteY495" fmla="*/ 1639636 h 2357630"/>
                <a:gd name="connsiteX496" fmla="*/ 907451 w 2879747"/>
                <a:gd name="connsiteY496" fmla="*/ 1612776 h 2357630"/>
                <a:gd name="connsiteX497" fmla="*/ 865636 w 2879747"/>
                <a:gd name="connsiteY497" fmla="*/ 1617443 h 2357630"/>
                <a:gd name="connsiteX498" fmla="*/ 863636 w 2879747"/>
                <a:gd name="connsiteY498" fmla="*/ 1647828 h 2357630"/>
                <a:gd name="connsiteX499" fmla="*/ 888972 w 2879747"/>
                <a:gd name="connsiteY499" fmla="*/ 1657162 h 2357630"/>
                <a:gd name="connsiteX500" fmla="*/ 897735 w 2879747"/>
                <a:gd name="connsiteY500" fmla="*/ 1639636 h 2357630"/>
                <a:gd name="connsiteX501" fmla="*/ 838395 w 2879747"/>
                <a:gd name="connsiteY501" fmla="*/ 1760127 h 2357630"/>
                <a:gd name="connsiteX502" fmla="*/ 830584 w 2879747"/>
                <a:gd name="connsiteY502" fmla="*/ 1736696 h 2357630"/>
                <a:gd name="connsiteX503" fmla="*/ 824679 w 2879747"/>
                <a:gd name="connsiteY503" fmla="*/ 1707454 h 2357630"/>
                <a:gd name="connsiteX504" fmla="*/ 821821 w 2879747"/>
                <a:gd name="connsiteY504" fmla="*/ 1707454 h 2357630"/>
                <a:gd name="connsiteX505" fmla="*/ 838395 w 2879747"/>
                <a:gd name="connsiteY505" fmla="*/ 1760127 h 2357630"/>
                <a:gd name="connsiteX506" fmla="*/ 1502383 w 2879747"/>
                <a:gd name="connsiteY506" fmla="*/ 598458 h 2357630"/>
                <a:gd name="connsiteX507" fmla="*/ 1492667 w 2879747"/>
                <a:gd name="connsiteY507" fmla="*/ 609031 h 2357630"/>
                <a:gd name="connsiteX508" fmla="*/ 1502383 w 2879747"/>
                <a:gd name="connsiteY508" fmla="*/ 598458 h 2357630"/>
                <a:gd name="connsiteX509" fmla="*/ 1275497 w 2879747"/>
                <a:gd name="connsiteY509" fmla="*/ 646369 h 2357630"/>
                <a:gd name="connsiteX510" fmla="*/ 1263781 w 2879747"/>
                <a:gd name="connsiteY510" fmla="*/ 615984 h 2357630"/>
                <a:gd name="connsiteX511" fmla="*/ 1275497 w 2879747"/>
                <a:gd name="connsiteY511" fmla="*/ 646369 h 2357630"/>
                <a:gd name="connsiteX512" fmla="*/ 1203488 w 2879747"/>
                <a:gd name="connsiteY512" fmla="*/ 797340 h 2357630"/>
                <a:gd name="connsiteX513" fmla="*/ 1177199 w 2879747"/>
                <a:gd name="connsiteY513" fmla="*/ 724855 h 2357630"/>
                <a:gd name="connsiteX514" fmla="*/ 1180152 w 2879747"/>
                <a:gd name="connsiteY514" fmla="*/ 721331 h 2357630"/>
                <a:gd name="connsiteX515" fmla="*/ 1199583 w 2879747"/>
                <a:gd name="connsiteY515" fmla="*/ 717807 h 2357630"/>
                <a:gd name="connsiteX516" fmla="*/ 1170341 w 2879747"/>
                <a:gd name="connsiteY516" fmla="*/ 700281 h 2357630"/>
                <a:gd name="connsiteX517" fmla="*/ 1164531 w 2879747"/>
                <a:gd name="connsiteY517" fmla="*/ 681516 h 2357630"/>
                <a:gd name="connsiteX518" fmla="*/ 1126526 w 2879747"/>
                <a:gd name="connsiteY518" fmla="*/ 640559 h 2357630"/>
                <a:gd name="connsiteX519" fmla="*/ 1156720 w 2879747"/>
                <a:gd name="connsiteY519" fmla="*/ 620652 h 2357630"/>
                <a:gd name="connsiteX520" fmla="*/ 1152815 w 2879747"/>
                <a:gd name="connsiteY520" fmla="*/ 591410 h 2357630"/>
                <a:gd name="connsiteX521" fmla="*/ 1098237 w 2879747"/>
                <a:gd name="connsiteY521" fmla="*/ 603126 h 2357630"/>
                <a:gd name="connsiteX522" fmla="*/ 1077758 w 2879747"/>
                <a:gd name="connsiteY522" fmla="*/ 618366 h 2357630"/>
                <a:gd name="connsiteX523" fmla="*/ 1068995 w 2879747"/>
                <a:gd name="connsiteY523" fmla="*/ 637035 h 2357630"/>
                <a:gd name="connsiteX524" fmla="*/ 1081663 w 2879747"/>
                <a:gd name="connsiteY524" fmla="*/ 658085 h 2357630"/>
                <a:gd name="connsiteX525" fmla="*/ 1084616 w 2879747"/>
                <a:gd name="connsiteY525" fmla="*/ 673325 h 2357630"/>
                <a:gd name="connsiteX526" fmla="*/ 1107952 w 2879747"/>
                <a:gd name="connsiteY526" fmla="*/ 701424 h 2357630"/>
                <a:gd name="connsiteX527" fmla="*/ 1130336 w 2879747"/>
                <a:gd name="connsiteY527" fmla="*/ 730665 h 2357630"/>
                <a:gd name="connsiteX528" fmla="*/ 1123573 w 2879747"/>
                <a:gd name="connsiteY528" fmla="*/ 745905 h 2357630"/>
                <a:gd name="connsiteX529" fmla="*/ 1120620 w 2879747"/>
                <a:gd name="connsiteY529" fmla="*/ 775147 h 2357630"/>
                <a:gd name="connsiteX530" fmla="*/ 1143957 w 2879747"/>
                <a:gd name="connsiteY530" fmla="*/ 793911 h 2357630"/>
                <a:gd name="connsiteX531" fmla="*/ 1174151 w 2879747"/>
                <a:gd name="connsiteY531" fmla="*/ 809056 h 2357630"/>
                <a:gd name="connsiteX532" fmla="*/ 1203488 w 2879747"/>
                <a:gd name="connsiteY532" fmla="*/ 797340 h 2357630"/>
                <a:gd name="connsiteX533" fmla="*/ 974697 w 2879747"/>
                <a:gd name="connsiteY533" fmla="*/ 713044 h 2357630"/>
                <a:gd name="connsiteX534" fmla="*/ 975650 w 2879747"/>
                <a:gd name="connsiteY534" fmla="*/ 670944 h 2357630"/>
                <a:gd name="connsiteX535" fmla="*/ 941550 w 2879747"/>
                <a:gd name="connsiteY535" fmla="*/ 648655 h 2357630"/>
                <a:gd name="connsiteX536" fmla="*/ 908499 w 2879747"/>
                <a:gd name="connsiteY536" fmla="*/ 624081 h 2357630"/>
                <a:gd name="connsiteX537" fmla="*/ 920214 w 2879747"/>
                <a:gd name="connsiteY537" fmla="*/ 590172 h 2357630"/>
                <a:gd name="connsiteX538" fmla="*/ 877352 w 2879747"/>
                <a:gd name="connsiteY538" fmla="*/ 610079 h 2357630"/>
                <a:gd name="connsiteX539" fmla="*/ 890973 w 2879747"/>
                <a:gd name="connsiteY539" fmla="*/ 625319 h 2357630"/>
                <a:gd name="connsiteX540" fmla="*/ 859826 w 2879747"/>
                <a:gd name="connsiteY540" fmla="*/ 638178 h 2357630"/>
                <a:gd name="connsiteX541" fmla="*/ 838395 w 2879747"/>
                <a:gd name="connsiteY541" fmla="*/ 607793 h 2357630"/>
                <a:gd name="connsiteX542" fmla="*/ 812106 w 2879747"/>
                <a:gd name="connsiteY542" fmla="*/ 598458 h 2357630"/>
                <a:gd name="connsiteX543" fmla="*/ 788769 w 2879747"/>
                <a:gd name="connsiteY543" fmla="*/ 630081 h 2357630"/>
                <a:gd name="connsiteX544" fmla="*/ 779054 w 2879747"/>
                <a:gd name="connsiteY544" fmla="*/ 642940 h 2357630"/>
                <a:gd name="connsiteX545" fmla="*/ 778101 w 2879747"/>
                <a:gd name="connsiteY545" fmla="*/ 654656 h 2357630"/>
                <a:gd name="connsiteX546" fmla="*/ 766386 w 2879747"/>
                <a:gd name="connsiteY546" fmla="*/ 683898 h 2357630"/>
                <a:gd name="connsiteX547" fmla="*/ 777149 w 2879747"/>
                <a:gd name="connsiteY547" fmla="*/ 707329 h 2357630"/>
                <a:gd name="connsiteX548" fmla="*/ 765433 w 2879747"/>
                <a:gd name="connsiteY548" fmla="*/ 722569 h 2357630"/>
                <a:gd name="connsiteX549" fmla="*/ 792675 w 2879747"/>
                <a:gd name="connsiteY549" fmla="*/ 710853 h 2357630"/>
                <a:gd name="connsiteX550" fmla="*/ 822869 w 2879747"/>
                <a:gd name="connsiteY550" fmla="*/ 710853 h 2357630"/>
                <a:gd name="connsiteX551" fmla="*/ 844300 w 2879747"/>
                <a:gd name="connsiteY551" fmla="*/ 696852 h 2357630"/>
                <a:gd name="connsiteX552" fmla="*/ 862779 w 2879747"/>
                <a:gd name="connsiteY552" fmla="*/ 692184 h 2357630"/>
                <a:gd name="connsiteX553" fmla="*/ 940693 w 2879747"/>
                <a:gd name="connsiteY553" fmla="*/ 715616 h 2357630"/>
                <a:gd name="connsiteX554" fmla="*/ 974697 w 2879747"/>
                <a:gd name="connsiteY554" fmla="*/ 713044 h 2357630"/>
                <a:gd name="connsiteX555" fmla="*/ 912309 w 2879747"/>
                <a:gd name="connsiteY555" fmla="*/ 851157 h 2357630"/>
                <a:gd name="connsiteX556" fmla="*/ 907451 w 2879747"/>
                <a:gd name="connsiteY556" fmla="*/ 811437 h 2357630"/>
                <a:gd name="connsiteX557" fmla="*/ 857826 w 2879747"/>
                <a:gd name="connsiteY557" fmla="*/ 820772 h 2357630"/>
                <a:gd name="connsiteX558" fmla="*/ 826679 w 2879747"/>
                <a:gd name="connsiteY558" fmla="*/ 805627 h 2357630"/>
                <a:gd name="connsiteX559" fmla="*/ 810105 w 2879747"/>
                <a:gd name="connsiteY559" fmla="*/ 818486 h 2357630"/>
                <a:gd name="connsiteX560" fmla="*/ 775053 w 2879747"/>
                <a:gd name="connsiteY560" fmla="*/ 811533 h 2357630"/>
                <a:gd name="connsiteX561" fmla="*/ 740001 w 2879747"/>
                <a:gd name="connsiteY561" fmla="*/ 726093 h 2357630"/>
                <a:gd name="connsiteX562" fmla="*/ 703044 w 2879747"/>
                <a:gd name="connsiteY562" fmla="*/ 734285 h 2357630"/>
                <a:gd name="connsiteX563" fmla="*/ 690376 w 2879747"/>
                <a:gd name="connsiteY563" fmla="*/ 737809 h 2357630"/>
                <a:gd name="connsiteX564" fmla="*/ 715712 w 2879747"/>
                <a:gd name="connsiteY564" fmla="*/ 776385 h 2357630"/>
                <a:gd name="connsiteX565" fmla="*/ 699139 w 2879747"/>
                <a:gd name="connsiteY565" fmla="*/ 791530 h 2357630"/>
                <a:gd name="connsiteX566" fmla="*/ 690376 w 2879747"/>
                <a:gd name="connsiteY566" fmla="*/ 809056 h 2357630"/>
                <a:gd name="connsiteX567" fmla="*/ 665040 w 2879747"/>
                <a:gd name="connsiteY567" fmla="*/ 778671 h 2357630"/>
                <a:gd name="connsiteX568" fmla="*/ 638751 w 2879747"/>
                <a:gd name="connsiteY568" fmla="*/ 740095 h 2357630"/>
                <a:gd name="connsiteX569" fmla="*/ 630940 w 2879747"/>
                <a:gd name="connsiteY569" fmla="*/ 721331 h 2357630"/>
                <a:gd name="connsiteX570" fmla="*/ 631893 w 2879747"/>
                <a:gd name="connsiteY570" fmla="*/ 702662 h 2357630"/>
                <a:gd name="connsiteX571" fmla="*/ 601698 w 2879747"/>
                <a:gd name="connsiteY571" fmla="*/ 676944 h 2357630"/>
                <a:gd name="connsiteX572" fmla="*/ 567599 w 2879747"/>
                <a:gd name="connsiteY572" fmla="*/ 655894 h 2357630"/>
                <a:gd name="connsiteX573" fmla="*/ 553978 w 2879747"/>
                <a:gd name="connsiteY573" fmla="*/ 635987 h 2357630"/>
                <a:gd name="connsiteX574" fmla="*/ 540358 w 2879747"/>
                <a:gd name="connsiteY574" fmla="*/ 630177 h 2357630"/>
                <a:gd name="connsiteX575" fmla="*/ 528642 w 2879747"/>
                <a:gd name="connsiteY575" fmla="*/ 616080 h 2357630"/>
                <a:gd name="connsiteX576" fmla="*/ 516926 w 2879747"/>
                <a:gd name="connsiteY576" fmla="*/ 624271 h 2357630"/>
                <a:gd name="connsiteX577" fmla="*/ 537309 w 2879747"/>
                <a:gd name="connsiteY577" fmla="*/ 662847 h 2357630"/>
                <a:gd name="connsiteX578" fmla="*/ 550930 w 2879747"/>
                <a:gd name="connsiteY578" fmla="*/ 687422 h 2357630"/>
                <a:gd name="connsiteX579" fmla="*/ 572361 w 2879747"/>
                <a:gd name="connsiteY579" fmla="*/ 695613 h 2357630"/>
                <a:gd name="connsiteX580" fmla="*/ 585982 w 2879747"/>
                <a:gd name="connsiteY580" fmla="*/ 709615 h 2357630"/>
                <a:gd name="connsiteX581" fmla="*/ 611319 w 2879747"/>
                <a:gd name="connsiteY581" fmla="*/ 730665 h 2357630"/>
                <a:gd name="connsiteX582" fmla="*/ 587983 w 2879747"/>
                <a:gd name="connsiteY582" fmla="*/ 735333 h 2357630"/>
                <a:gd name="connsiteX583" fmla="*/ 592840 w 2879747"/>
                <a:gd name="connsiteY583" fmla="*/ 754002 h 2357630"/>
                <a:gd name="connsiteX584" fmla="*/ 572361 w 2879747"/>
                <a:gd name="connsiteY584" fmla="*/ 776290 h 2357630"/>
                <a:gd name="connsiteX585" fmla="*/ 577219 w 2879747"/>
                <a:gd name="connsiteY585" fmla="*/ 756383 h 2357630"/>
                <a:gd name="connsiteX586" fmla="*/ 539214 w 2879747"/>
                <a:gd name="connsiteY586" fmla="*/ 711901 h 2357630"/>
                <a:gd name="connsiteX587" fmla="*/ 520736 w 2879747"/>
                <a:gd name="connsiteY587" fmla="*/ 704853 h 2357630"/>
                <a:gd name="connsiteX588" fmla="*/ 488637 w 2879747"/>
                <a:gd name="connsiteY588" fmla="*/ 673230 h 2357630"/>
                <a:gd name="connsiteX589" fmla="*/ 460443 w 2879747"/>
                <a:gd name="connsiteY589" fmla="*/ 642845 h 2357630"/>
                <a:gd name="connsiteX590" fmla="*/ 443869 w 2879747"/>
                <a:gd name="connsiteY590" fmla="*/ 653418 h 2357630"/>
                <a:gd name="connsiteX591" fmla="*/ 429296 w 2879747"/>
                <a:gd name="connsiteY591" fmla="*/ 662752 h 2357630"/>
                <a:gd name="connsiteX592" fmla="*/ 413675 w 2879747"/>
                <a:gd name="connsiteY592" fmla="*/ 672087 h 2357630"/>
                <a:gd name="connsiteX593" fmla="*/ 380623 w 2879747"/>
                <a:gd name="connsiteY593" fmla="*/ 663895 h 2357630"/>
                <a:gd name="connsiteX594" fmla="*/ 369860 w 2879747"/>
                <a:gd name="connsiteY594" fmla="*/ 673230 h 2357630"/>
                <a:gd name="connsiteX595" fmla="*/ 370812 w 2879747"/>
                <a:gd name="connsiteY595" fmla="*/ 691899 h 2357630"/>
                <a:gd name="connsiteX596" fmla="*/ 351381 w 2879747"/>
                <a:gd name="connsiteY596" fmla="*/ 702471 h 2357630"/>
                <a:gd name="connsiteX597" fmla="*/ 324140 w 2879747"/>
                <a:gd name="connsiteY597" fmla="*/ 731713 h 2357630"/>
                <a:gd name="connsiteX598" fmla="*/ 313377 w 2879747"/>
                <a:gd name="connsiteY598" fmla="*/ 748096 h 2357630"/>
                <a:gd name="connsiteX599" fmla="*/ 315377 w 2879747"/>
                <a:gd name="connsiteY599" fmla="*/ 764479 h 2357630"/>
                <a:gd name="connsiteX600" fmla="*/ 299756 w 2879747"/>
                <a:gd name="connsiteY600" fmla="*/ 786672 h 2357630"/>
                <a:gd name="connsiteX601" fmla="*/ 288040 w 2879747"/>
                <a:gd name="connsiteY601" fmla="*/ 792483 h 2357630"/>
                <a:gd name="connsiteX602" fmla="*/ 270514 w 2879747"/>
                <a:gd name="connsiteY602" fmla="*/ 806484 h 2357630"/>
                <a:gd name="connsiteX603" fmla="*/ 222794 w 2879747"/>
                <a:gd name="connsiteY603" fmla="*/ 824010 h 2357630"/>
                <a:gd name="connsiteX604" fmla="*/ 249083 w 2879747"/>
                <a:gd name="connsiteY604" fmla="*/ 838012 h 2357630"/>
                <a:gd name="connsiteX605" fmla="*/ 282135 w 2879747"/>
                <a:gd name="connsiteY605" fmla="*/ 839155 h 2357630"/>
                <a:gd name="connsiteX606" fmla="*/ 298708 w 2879747"/>
                <a:gd name="connsiteY606" fmla="*/ 827439 h 2357630"/>
                <a:gd name="connsiteX607" fmla="*/ 308424 w 2879747"/>
                <a:gd name="connsiteY607" fmla="*/ 823915 h 2357630"/>
                <a:gd name="connsiteX608" fmla="*/ 322044 w 2879747"/>
                <a:gd name="connsiteY608" fmla="*/ 812199 h 2357630"/>
                <a:gd name="connsiteX609" fmla="*/ 357096 w 2879747"/>
                <a:gd name="connsiteY609" fmla="*/ 802865 h 2357630"/>
                <a:gd name="connsiteX610" fmla="*/ 400911 w 2879747"/>
                <a:gd name="connsiteY610" fmla="*/ 802865 h 2357630"/>
                <a:gd name="connsiteX611" fmla="*/ 419390 w 2879747"/>
                <a:gd name="connsiteY611" fmla="*/ 797055 h 2357630"/>
                <a:gd name="connsiteX612" fmla="*/ 452442 w 2879747"/>
                <a:gd name="connsiteY612" fmla="*/ 801722 h 2357630"/>
                <a:gd name="connsiteX613" fmla="*/ 471873 w 2879747"/>
                <a:gd name="connsiteY613" fmla="*/ 794673 h 2357630"/>
                <a:gd name="connsiteX614" fmla="*/ 489399 w 2879747"/>
                <a:gd name="connsiteY614" fmla="*/ 807532 h 2357630"/>
                <a:gd name="connsiteX615" fmla="*/ 488446 w 2879747"/>
                <a:gd name="connsiteY615" fmla="*/ 821534 h 2357630"/>
                <a:gd name="connsiteX616" fmla="*/ 495304 w 2879747"/>
                <a:gd name="connsiteY616" fmla="*/ 839060 h 2357630"/>
                <a:gd name="connsiteX617" fmla="*/ 481683 w 2879747"/>
                <a:gd name="connsiteY617" fmla="*/ 864777 h 2357630"/>
                <a:gd name="connsiteX618" fmla="*/ 499209 w 2879747"/>
                <a:gd name="connsiteY618" fmla="*/ 880017 h 2357630"/>
                <a:gd name="connsiteX619" fmla="*/ 520641 w 2879747"/>
                <a:gd name="connsiteY619" fmla="*/ 890495 h 2357630"/>
                <a:gd name="connsiteX620" fmla="*/ 536262 w 2879747"/>
                <a:gd name="connsiteY620" fmla="*/ 889352 h 2357630"/>
                <a:gd name="connsiteX621" fmla="*/ 563503 w 2879747"/>
                <a:gd name="connsiteY621" fmla="*/ 901068 h 2357630"/>
                <a:gd name="connsiteX622" fmla="*/ 581982 w 2879747"/>
                <a:gd name="connsiteY622" fmla="*/ 925642 h 2357630"/>
                <a:gd name="connsiteX623" fmla="*/ 600460 w 2879747"/>
                <a:gd name="connsiteY623" fmla="*/ 928023 h 2357630"/>
                <a:gd name="connsiteX624" fmla="*/ 635512 w 2879747"/>
                <a:gd name="connsiteY624" fmla="*/ 944406 h 2357630"/>
                <a:gd name="connsiteX625" fmla="*/ 646275 w 2879747"/>
                <a:gd name="connsiteY625" fmla="*/ 910497 h 2357630"/>
                <a:gd name="connsiteX626" fmla="*/ 708569 w 2879747"/>
                <a:gd name="connsiteY626" fmla="*/ 902306 h 2357630"/>
                <a:gd name="connsiteX627" fmla="*/ 730000 w 2879747"/>
                <a:gd name="connsiteY627" fmla="*/ 905830 h 2357630"/>
                <a:gd name="connsiteX628" fmla="*/ 742668 w 2879747"/>
                <a:gd name="connsiteY628" fmla="*/ 915165 h 2357630"/>
                <a:gd name="connsiteX629" fmla="*/ 755337 w 2879747"/>
                <a:gd name="connsiteY629" fmla="*/ 915165 h 2357630"/>
                <a:gd name="connsiteX630" fmla="*/ 806962 w 2879747"/>
                <a:gd name="connsiteY630" fmla="*/ 931548 h 2357630"/>
                <a:gd name="connsiteX631" fmla="*/ 834204 w 2879747"/>
                <a:gd name="connsiteY631" fmla="*/ 917546 h 2357630"/>
                <a:gd name="connsiteX632" fmla="*/ 884877 w 2879747"/>
                <a:gd name="connsiteY632" fmla="*/ 925737 h 2357630"/>
                <a:gd name="connsiteX633" fmla="*/ 901450 w 2879747"/>
                <a:gd name="connsiteY633" fmla="*/ 882494 h 2357630"/>
                <a:gd name="connsiteX634" fmla="*/ 912309 w 2879747"/>
                <a:gd name="connsiteY634" fmla="*/ 851157 h 2357630"/>
                <a:gd name="connsiteX635" fmla="*/ 1961964 w 2879747"/>
                <a:gd name="connsiteY635" fmla="*/ 452250 h 2357630"/>
                <a:gd name="connsiteX636" fmla="*/ 1952248 w 2879747"/>
                <a:gd name="connsiteY636" fmla="*/ 412530 h 2357630"/>
                <a:gd name="connsiteX637" fmla="*/ 1948343 w 2879747"/>
                <a:gd name="connsiteY637" fmla="*/ 437105 h 2357630"/>
                <a:gd name="connsiteX638" fmla="*/ 1937580 w 2879747"/>
                <a:gd name="connsiteY638" fmla="*/ 468728 h 2357630"/>
                <a:gd name="connsiteX639" fmla="*/ 1926912 w 2879747"/>
                <a:gd name="connsiteY639" fmla="*/ 485111 h 2357630"/>
                <a:gd name="connsiteX640" fmla="*/ 1940533 w 2879747"/>
                <a:gd name="connsiteY640" fmla="*/ 475776 h 2357630"/>
                <a:gd name="connsiteX641" fmla="*/ 1961964 w 2879747"/>
                <a:gd name="connsiteY641" fmla="*/ 452250 h 2357630"/>
                <a:gd name="connsiteX642" fmla="*/ 1706789 w 2879747"/>
                <a:gd name="connsiteY642" fmla="*/ 46294 h 2357630"/>
                <a:gd name="connsiteX643" fmla="*/ 1685358 w 2879747"/>
                <a:gd name="connsiteY643" fmla="*/ 55629 h 2357630"/>
                <a:gd name="connsiteX644" fmla="*/ 1676595 w 2879747"/>
                <a:gd name="connsiteY644" fmla="*/ 66106 h 2357630"/>
                <a:gd name="connsiteX645" fmla="*/ 1706789 w 2879747"/>
                <a:gd name="connsiteY645" fmla="*/ 46294 h 2357630"/>
                <a:gd name="connsiteX646" fmla="*/ 1295976 w 2879747"/>
                <a:gd name="connsiteY646" fmla="*/ 190217 h 2357630"/>
                <a:gd name="connsiteX647" fmla="*/ 1314454 w 2879747"/>
                <a:gd name="connsiteY647" fmla="*/ 148116 h 2357630"/>
                <a:gd name="connsiteX648" fmla="*/ 1294071 w 2879747"/>
                <a:gd name="connsiteY648" fmla="*/ 132972 h 2357630"/>
                <a:gd name="connsiteX649" fmla="*/ 1274544 w 2879747"/>
                <a:gd name="connsiteY649" fmla="*/ 109540 h 2357630"/>
                <a:gd name="connsiteX650" fmla="*/ 1273592 w 2879747"/>
                <a:gd name="connsiteY650" fmla="*/ 113064 h 2357630"/>
                <a:gd name="connsiteX651" fmla="*/ 1302834 w 2879747"/>
                <a:gd name="connsiteY651" fmla="*/ 165738 h 2357630"/>
                <a:gd name="connsiteX652" fmla="*/ 1295976 w 2879747"/>
                <a:gd name="connsiteY652" fmla="*/ 190217 h 235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</a:cxnLst>
              <a:rect l="l" t="t" r="r" b="b"/>
              <a:pathLst>
                <a:path w="2879747" h="2357630">
                  <a:moveTo>
                    <a:pt x="604651" y="321186"/>
                  </a:moveTo>
                  <a:cubicBezTo>
                    <a:pt x="605794" y="340807"/>
                    <a:pt x="579696" y="338331"/>
                    <a:pt x="576362" y="355095"/>
                  </a:cubicBezTo>
                  <a:cubicBezTo>
                    <a:pt x="574838" y="362715"/>
                    <a:pt x="579410" y="372811"/>
                    <a:pt x="578362" y="379669"/>
                  </a:cubicBezTo>
                  <a:cubicBezTo>
                    <a:pt x="576362" y="391956"/>
                    <a:pt x="566456" y="388337"/>
                    <a:pt x="553978" y="394909"/>
                  </a:cubicBezTo>
                  <a:cubicBezTo>
                    <a:pt x="547596" y="398243"/>
                    <a:pt x="541405" y="410435"/>
                    <a:pt x="534547" y="411292"/>
                  </a:cubicBezTo>
                  <a:cubicBezTo>
                    <a:pt x="528165" y="412149"/>
                    <a:pt x="524260" y="406815"/>
                    <a:pt x="519974" y="407768"/>
                  </a:cubicBezTo>
                  <a:cubicBezTo>
                    <a:pt x="513592" y="409197"/>
                    <a:pt x="515687" y="418626"/>
                    <a:pt x="506353" y="420627"/>
                  </a:cubicBezTo>
                  <a:cubicBezTo>
                    <a:pt x="498828" y="422151"/>
                    <a:pt x="485779" y="412626"/>
                    <a:pt x="484922" y="424151"/>
                  </a:cubicBezTo>
                  <a:cubicBezTo>
                    <a:pt x="484350" y="431580"/>
                    <a:pt x="496637" y="435581"/>
                    <a:pt x="504353" y="434628"/>
                  </a:cubicBezTo>
                  <a:cubicBezTo>
                    <a:pt x="510449" y="433962"/>
                    <a:pt x="514926" y="428913"/>
                    <a:pt x="520926" y="428818"/>
                  </a:cubicBezTo>
                  <a:cubicBezTo>
                    <a:pt x="532452" y="428723"/>
                    <a:pt x="539976" y="439105"/>
                    <a:pt x="547215" y="439391"/>
                  </a:cubicBezTo>
                  <a:cubicBezTo>
                    <a:pt x="563979" y="439962"/>
                    <a:pt x="580362" y="420817"/>
                    <a:pt x="597888" y="423008"/>
                  </a:cubicBezTo>
                  <a:cubicBezTo>
                    <a:pt x="605794" y="423960"/>
                    <a:pt x="610461" y="430723"/>
                    <a:pt x="616367" y="430056"/>
                  </a:cubicBezTo>
                  <a:cubicBezTo>
                    <a:pt x="625796" y="429009"/>
                    <a:pt x="633702" y="415959"/>
                    <a:pt x="640751" y="411292"/>
                  </a:cubicBezTo>
                  <a:cubicBezTo>
                    <a:pt x="637798" y="391575"/>
                    <a:pt x="641037" y="365572"/>
                    <a:pt x="656372" y="364524"/>
                  </a:cubicBezTo>
                  <a:cubicBezTo>
                    <a:pt x="666849" y="363762"/>
                    <a:pt x="682661" y="386146"/>
                    <a:pt x="684566" y="364524"/>
                  </a:cubicBezTo>
                  <a:cubicBezTo>
                    <a:pt x="685423" y="355095"/>
                    <a:pt x="676279" y="346808"/>
                    <a:pt x="669993" y="346998"/>
                  </a:cubicBezTo>
                  <a:cubicBezTo>
                    <a:pt x="664373" y="347189"/>
                    <a:pt x="657039" y="360333"/>
                    <a:pt x="652467" y="349380"/>
                  </a:cubicBezTo>
                  <a:cubicBezTo>
                    <a:pt x="652467" y="338616"/>
                    <a:pt x="662468" y="341474"/>
                    <a:pt x="668087" y="338807"/>
                  </a:cubicBezTo>
                  <a:cubicBezTo>
                    <a:pt x="672183" y="336807"/>
                    <a:pt x="675136" y="331377"/>
                    <a:pt x="679803" y="329472"/>
                  </a:cubicBezTo>
                  <a:cubicBezTo>
                    <a:pt x="702949" y="319662"/>
                    <a:pt x="735048" y="339093"/>
                    <a:pt x="744097" y="315471"/>
                  </a:cubicBezTo>
                  <a:cubicBezTo>
                    <a:pt x="723523" y="294420"/>
                    <a:pt x="688566" y="323186"/>
                    <a:pt x="665230" y="321281"/>
                  </a:cubicBezTo>
                  <a:cubicBezTo>
                    <a:pt x="655229" y="320519"/>
                    <a:pt x="642179" y="311661"/>
                    <a:pt x="638941" y="300231"/>
                  </a:cubicBezTo>
                  <a:cubicBezTo>
                    <a:pt x="637893" y="296611"/>
                    <a:pt x="638751" y="291753"/>
                    <a:pt x="637989" y="285086"/>
                  </a:cubicBezTo>
                  <a:cubicBezTo>
                    <a:pt x="637131" y="277656"/>
                    <a:pt x="633893" y="269751"/>
                    <a:pt x="634083" y="265179"/>
                  </a:cubicBezTo>
                  <a:cubicBezTo>
                    <a:pt x="635036" y="244033"/>
                    <a:pt x="678851" y="240033"/>
                    <a:pt x="678851" y="213744"/>
                  </a:cubicBezTo>
                  <a:cubicBezTo>
                    <a:pt x="670469" y="204123"/>
                    <a:pt x="645990" y="205743"/>
                    <a:pt x="637989" y="216030"/>
                  </a:cubicBezTo>
                  <a:cubicBezTo>
                    <a:pt x="635131" y="219744"/>
                    <a:pt x="635226" y="227269"/>
                    <a:pt x="631226" y="234794"/>
                  </a:cubicBezTo>
                  <a:cubicBezTo>
                    <a:pt x="622463" y="250796"/>
                    <a:pt x="594269" y="252701"/>
                    <a:pt x="585506" y="272227"/>
                  </a:cubicBezTo>
                  <a:cubicBezTo>
                    <a:pt x="583506" y="276609"/>
                    <a:pt x="580077" y="288420"/>
                    <a:pt x="581601" y="295659"/>
                  </a:cubicBezTo>
                  <a:cubicBezTo>
                    <a:pt x="583601" y="306517"/>
                    <a:pt x="603984" y="309565"/>
                    <a:pt x="604651" y="321186"/>
                  </a:cubicBezTo>
                  <a:close/>
                  <a:moveTo>
                    <a:pt x="372908" y="1465329"/>
                  </a:moveTo>
                  <a:cubicBezTo>
                    <a:pt x="344809" y="1460376"/>
                    <a:pt x="316139" y="1473997"/>
                    <a:pt x="296994" y="1483998"/>
                  </a:cubicBezTo>
                  <a:cubicBezTo>
                    <a:pt x="285945" y="1489808"/>
                    <a:pt x="274610" y="1498666"/>
                    <a:pt x="264894" y="1499238"/>
                  </a:cubicBezTo>
                  <a:cubicBezTo>
                    <a:pt x="255655" y="1499809"/>
                    <a:pt x="246511" y="1493332"/>
                    <a:pt x="237653" y="1492284"/>
                  </a:cubicBezTo>
                  <a:cubicBezTo>
                    <a:pt x="226032" y="1490856"/>
                    <a:pt x="211173" y="1492189"/>
                    <a:pt x="199648" y="1494570"/>
                  </a:cubicBezTo>
                  <a:cubicBezTo>
                    <a:pt x="188504" y="1496952"/>
                    <a:pt x="178312" y="1506572"/>
                    <a:pt x="168501" y="1507429"/>
                  </a:cubicBezTo>
                  <a:cubicBezTo>
                    <a:pt x="149642" y="1509144"/>
                    <a:pt x="131640" y="1486951"/>
                    <a:pt x="119828" y="1475806"/>
                  </a:cubicBezTo>
                  <a:cubicBezTo>
                    <a:pt x="112590" y="1469043"/>
                    <a:pt x="105160" y="1463424"/>
                    <a:pt x="98397" y="1457137"/>
                  </a:cubicBezTo>
                  <a:cubicBezTo>
                    <a:pt x="91158" y="1450279"/>
                    <a:pt x="81633" y="1446183"/>
                    <a:pt x="76014" y="1439611"/>
                  </a:cubicBezTo>
                  <a:cubicBezTo>
                    <a:pt x="68298" y="1430658"/>
                    <a:pt x="68298" y="1415227"/>
                    <a:pt x="64298" y="1403321"/>
                  </a:cubicBezTo>
                  <a:cubicBezTo>
                    <a:pt x="59535" y="1389414"/>
                    <a:pt x="45153" y="1379127"/>
                    <a:pt x="34103" y="1365888"/>
                  </a:cubicBezTo>
                  <a:cubicBezTo>
                    <a:pt x="25817" y="1355982"/>
                    <a:pt x="6957" y="1341218"/>
                    <a:pt x="4862" y="1328454"/>
                  </a:cubicBezTo>
                  <a:cubicBezTo>
                    <a:pt x="3814" y="1321977"/>
                    <a:pt x="7148" y="1314453"/>
                    <a:pt x="6767" y="1307404"/>
                  </a:cubicBezTo>
                  <a:cubicBezTo>
                    <a:pt x="6291" y="1297117"/>
                    <a:pt x="-186" y="1291307"/>
                    <a:pt x="4" y="1283973"/>
                  </a:cubicBezTo>
                  <a:cubicBezTo>
                    <a:pt x="195" y="1273686"/>
                    <a:pt x="10291" y="1265780"/>
                    <a:pt x="12672" y="1257017"/>
                  </a:cubicBezTo>
                  <a:cubicBezTo>
                    <a:pt x="13911" y="1252540"/>
                    <a:pt x="13339" y="1246349"/>
                    <a:pt x="14577" y="1240634"/>
                  </a:cubicBezTo>
                  <a:cubicBezTo>
                    <a:pt x="17340" y="1228728"/>
                    <a:pt x="23817" y="1221774"/>
                    <a:pt x="22388" y="1204344"/>
                  </a:cubicBezTo>
                  <a:cubicBezTo>
                    <a:pt x="21816" y="1197390"/>
                    <a:pt x="16863" y="1191104"/>
                    <a:pt x="16578" y="1182150"/>
                  </a:cubicBezTo>
                  <a:cubicBezTo>
                    <a:pt x="16387" y="1175959"/>
                    <a:pt x="19911" y="1172625"/>
                    <a:pt x="19530" y="1166910"/>
                  </a:cubicBezTo>
                  <a:cubicBezTo>
                    <a:pt x="18768" y="1156909"/>
                    <a:pt x="8005" y="1155004"/>
                    <a:pt x="6862" y="1143479"/>
                  </a:cubicBezTo>
                  <a:cubicBezTo>
                    <a:pt x="5719" y="1131668"/>
                    <a:pt x="16292" y="1121857"/>
                    <a:pt x="22483" y="1108427"/>
                  </a:cubicBezTo>
                  <a:cubicBezTo>
                    <a:pt x="25245" y="1102426"/>
                    <a:pt x="26769" y="1093187"/>
                    <a:pt x="29246" y="1088520"/>
                  </a:cubicBezTo>
                  <a:cubicBezTo>
                    <a:pt x="34675" y="1078518"/>
                    <a:pt x="43628" y="1073756"/>
                    <a:pt x="47724" y="1063945"/>
                  </a:cubicBezTo>
                  <a:cubicBezTo>
                    <a:pt x="50772" y="1056706"/>
                    <a:pt x="51725" y="1045943"/>
                    <a:pt x="54582" y="1040514"/>
                  </a:cubicBezTo>
                  <a:cubicBezTo>
                    <a:pt x="58202" y="1033560"/>
                    <a:pt x="65345" y="1029750"/>
                    <a:pt x="72108" y="1020606"/>
                  </a:cubicBezTo>
                  <a:cubicBezTo>
                    <a:pt x="77633" y="1013177"/>
                    <a:pt x="79919" y="1004128"/>
                    <a:pt x="83824" y="1000699"/>
                  </a:cubicBezTo>
                  <a:cubicBezTo>
                    <a:pt x="88682" y="996413"/>
                    <a:pt x="96016" y="995365"/>
                    <a:pt x="101350" y="992508"/>
                  </a:cubicBezTo>
                  <a:cubicBezTo>
                    <a:pt x="119352" y="982602"/>
                    <a:pt x="132592" y="969933"/>
                    <a:pt x="141260" y="949169"/>
                  </a:cubicBezTo>
                  <a:cubicBezTo>
                    <a:pt x="138593" y="930309"/>
                    <a:pt x="142593" y="922404"/>
                    <a:pt x="149070" y="909450"/>
                  </a:cubicBezTo>
                  <a:cubicBezTo>
                    <a:pt x="154976" y="897448"/>
                    <a:pt x="159357" y="885923"/>
                    <a:pt x="169549" y="879065"/>
                  </a:cubicBezTo>
                  <a:cubicBezTo>
                    <a:pt x="181741" y="870778"/>
                    <a:pt x="193171" y="870016"/>
                    <a:pt x="201648" y="854490"/>
                  </a:cubicBezTo>
                  <a:cubicBezTo>
                    <a:pt x="205935" y="846680"/>
                    <a:pt x="212316" y="833345"/>
                    <a:pt x="212412" y="825249"/>
                  </a:cubicBezTo>
                  <a:cubicBezTo>
                    <a:pt x="212507" y="813628"/>
                    <a:pt x="202506" y="798864"/>
                    <a:pt x="193933" y="797150"/>
                  </a:cubicBezTo>
                  <a:cubicBezTo>
                    <a:pt x="185170" y="795435"/>
                    <a:pt x="171645" y="805151"/>
                    <a:pt x="166692" y="793626"/>
                  </a:cubicBezTo>
                  <a:cubicBezTo>
                    <a:pt x="165072" y="789911"/>
                    <a:pt x="167263" y="781338"/>
                    <a:pt x="166692" y="777243"/>
                  </a:cubicBezTo>
                  <a:cubicBezTo>
                    <a:pt x="165549" y="769623"/>
                    <a:pt x="160119" y="764193"/>
                    <a:pt x="159929" y="758574"/>
                  </a:cubicBezTo>
                  <a:cubicBezTo>
                    <a:pt x="159453" y="747620"/>
                    <a:pt x="168882" y="736190"/>
                    <a:pt x="171645" y="723522"/>
                  </a:cubicBezTo>
                  <a:cubicBezTo>
                    <a:pt x="175264" y="706281"/>
                    <a:pt x="171740" y="693042"/>
                    <a:pt x="170692" y="673230"/>
                  </a:cubicBezTo>
                  <a:cubicBezTo>
                    <a:pt x="184313" y="647417"/>
                    <a:pt x="214602" y="660180"/>
                    <a:pt x="244701" y="662657"/>
                  </a:cubicBezTo>
                  <a:cubicBezTo>
                    <a:pt x="249178" y="663038"/>
                    <a:pt x="254417" y="661323"/>
                    <a:pt x="259275" y="661514"/>
                  </a:cubicBezTo>
                  <a:cubicBezTo>
                    <a:pt x="277182" y="661990"/>
                    <a:pt x="291183" y="668467"/>
                    <a:pt x="297279" y="649798"/>
                  </a:cubicBezTo>
                  <a:cubicBezTo>
                    <a:pt x="299565" y="642750"/>
                    <a:pt x="301566" y="616651"/>
                    <a:pt x="300232" y="609984"/>
                  </a:cubicBezTo>
                  <a:cubicBezTo>
                    <a:pt x="298613" y="602173"/>
                    <a:pt x="285849" y="581885"/>
                    <a:pt x="279753" y="577218"/>
                  </a:cubicBezTo>
                  <a:cubicBezTo>
                    <a:pt x="270133" y="569788"/>
                    <a:pt x="256036" y="573027"/>
                    <a:pt x="250512" y="559692"/>
                  </a:cubicBezTo>
                  <a:cubicBezTo>
                    <a:pt x="254988" y="536546"/>
                    <a:pt x="276515" y="555786"/>
                    <a:pt x="289469" y="550357"/>
                  </a:cubicBezTo>
                  <a:cubicBezTo>
                    <a:pt x="296041" y="547595"/>
                    <a:pt x="295279" y="533879"/>
                    <a:pt x="301185" y="531593"/>
                  </a:cubicBezTo>
                  <a:cubicBezTo>
                    <a:pt x="305185" y="530069"/>
                    <a:pt x="310233" y="536451"/>
                    <a:pt x="315758" y="536260"/>
                  </a:cubicBezTo>
                  <a:cubicBezTo>
                    <a:pt x="320520" y="536165"/>
                    <a:pt x="337570" y="525783"/>
                    <a:pt x="342047" y="522163"/>
                  </a:cubicBezTo>
                  <a:cubicBezTo>
                    <a:pt x="348238" y="517115"/>
                    <a:pt x="350143" y="506637"/>
                    <a:pt x="355668" y="502256"/>
                  </a:cubicBezTo>
                  <a:cubicBezTo>
                    <a:pt x="359382" y="499303"/>
                    <a:pt x="364240" y="499684"/>
                    <a:pt x="368336" y="497589"/>
                  </a:cubicBezTo>
                  <a:cubicBezTo>
                    <a:pt x="376623" y="493302"/>
                    <a:pt x="387100" y="484635"/>
                    <a:pt x="392720" y="476538"/>
                  </a:cubicBezTo>
                  <a:cubicBezTo>
                    <a:pt x="400721" y="464918"/>
                    <a:pt x="404340" y="450630"/>
                    <a:pt x="414151" y="448440"/>
                  </a:cubicBezTo>
                  <a:cubicBezTo>
                    <a:pt x="427200" y="445582"/>
                    <a:pt x="456728" y="451583"/>
                    <a:pt x="458919" y="434343"/>
                  </a:cubicBezTo>
                  <a:cubicBezTo>
                    <a:pt x="461014" y="417960"/>
                    <a:pt x="446917" y="405196"/>
                    <a:pt x="452061" y="387575"/>
                  </a:cubicBezTo>
                  <a:cubicBezTo>
                    <a:pt x="456156" y="373668"/>
                    <a:pt x="466539" y="376145"/>
                    <a:pt x="481302" y="367668"/>
                  </a:cubicBezTo>
                  <a:cubicBezTo>
                    <a:pt x="488446" y="373764"/>
                    <a:pt x="486351" y="391004"/>
                    <a:pt x="487112" y="401577"/>
                  </a:cubicBezTo>
                  <a:cubicBezTo>
                    <a:pt x="496161" y="401672"/>
                    <a:pt x="514545" y="398338"/>
                    <a:pt x="516354" y="388718"/>
                  </a:cubicBezTo>
                  <a:cubicBezTo>
                    <a:pt x="518545" y="376621"/>
                    <a:pt x="503210" y="364429"/>
                    <a:pt x="499781" y="357095"/>
                  </a:cubicBezTo>
                  <a:cubicBezTo>
                    <a:pt x="496161" y="349189"/>
                    <a:pt x="495399" y="335378"/>
                    <a:pt x="488065" y="333663"/>
                  </a:cubicBezTo>
                  <a:cubicBezTo>
                    <a:pt x="473206" y="330234"/>
                    <a:pt x="458823" y="358238"/>
                    <a:pt x="440345" y="358238"/>
                  </a:cubicBezTo>
                  <a:cubicBezTo>
                    <a:pt x="428248" y="358238"/>
                    <a:pt x="415294" y="346998"/>
                    <a:pt x="412151" y="336045"/>
                  </a:cubicBezTo>
                  <a:cubicBezTo>
                    <a:pt x="410341" y="329758"/>
                    <a:pt x="411960" y="323853"/>
                    <a:pt x="411198" y="317280"/>
                  </a:cubicBezTo>
                  <a:cubicBezTo>
                    <a:pt x="410055" y="307755"/>
                    <a:pt x="405293" y="297754"/>
                    <a:pt x="407293" y="284514"/>
                  </a:cubicBezTo>
                  <a:cubicBezTo>
                    <a:pt x="414723" y="269179"/>
                    <a:pt x="431963" y="266703"/>
                    <a:pt x="444250" y="258797"/>
                  </a:cubicBezTo>
                  <a:cubicBezTo>
                    <a:pt x="448917" y="255844"/>
                    <a:pt x="452727" y="249462"/>
                    <a:pt x="457871" y="247081"/>
                  </a:cubicBezTo>
                  <a:cubicBezTo>
                    <a:pt x="466634" y="243176"/>
                    <a:pt x="479493" y="247081"/>
                    <a:pt x="488065" y="241271"/>
                  </a:cubicBezTo>
                  <a:cubicBezTo>
                    <a:pt x="493494" y="237556"/>
                    <a:pt x="491970" y="231174"/>
                    <a:pt x="495876" y="223745"/>
                  </a:cubicBezTo>
                  <a:cubicBezTo>
                    <a:pt x="498352" y="219078"/>
                    <a:pt x="504258" y="216315"/>
                    <a:pt x="507591" y="210886"/>
                  </a:cubicBezTo>
                  <a:cubicBezTo>
                    <a:pt x="509877" y="207171"/>
                    <a:pt x="510163" y="201456"/>
                    <a:pt x="512449" y="198027"/>
                  </a:cubicBezTo>
                  <a:cubicBezTo>
                    <a:pt x="520926" y="185359"/>
                    <a:pt x="536357" y="180692"/>
                    <a:pt x="542643" y="167643"/>
                  </a:cubicBezTo>
                  <a:cubicBezTo>
                    <a:pt x="545406" y="161832"/>
                    <a:pt x="537881" y="159737"/>
                    <a:pt x="539786" y="151260"/>
                  </a:cubicBezTo>
                  <a:cubicBezTo>
                    <a:pt x="542929" y="143068"/>
                    <a:pt x="555121" y="149069"/>
                    <a:pt x="562170" y="147735"/>
                  </a:cubicBezTo>
                  <a:cubicBezTo>
                    <a:pt x="571885" y="145926"/>
                    <a:pt x="580839" y="131829"/>
                    <a:pt x="591411" y="129066"/>
                  </a:cubicBezTo>
                  <a:cubicBezTo>
                    <a:pt x="602460" y="126209"/>
                    <a:pt x="614271" y="127923"/>
                    <a:pt x="624558" y="123256"/>
                  </a:cubicBezTo>
                  <a:cubicBezTo>
                    <a:pt x="630654" y="120399"/>
                    <a:pt x="636274" y="113731"/>
                    <a:pt x="642084" y="112683"/>
                  </a:cubicBezTo>
                  <a:cubicBezTo>
                    <a:pt x="644085" y="112302"/>
                    <a:pt x="649895" y="114017"/>
                    <a:pt x="652752" y="113826"/>
                  </a:cubicBezTo>
                  <a:cubicBezTo>
                    <a:pt x="656467" y="113636"/>
                    <a:pt x="660468" y="110874"/>
                    <a:pt x="665421" y="110302"/>
                  </a:cubicBezTo>
                  <a:cubicBezTo>
                    <a:pt x="672564" y="109445"/>
                    <a:pt x="681423" y="112398"/>
                    <a:pt x="690757" y="112588"/>
                  </a:cubicBezTo>
                  <a:cubicBezTo>
                    <a:pt x="706187" y="112969"/>
                    <a:pt x="720761" y="107064"/>
                    <a:pt x="733620" y="113731"/>
                  </a:cubicBezTo>
                  <a:cubicBezTo>
                    <a:pt x="740287" y="117255"/>
                    <a:pt x="739525" y="126399"/>
                    <a:pt x="748193" y="130114"/>
                  </a:cubicBezTo>
                  <a:cubicBezTo>
                    <a:pt x="752574" y="132019"/>
                    <a:pt x="758289" y="129352"/>
                    <a:pt x="764766" y="130114"/>
                  </a:cubicBezTo>
                  <a:cubicBezTo>
                    <a:pt x="774291" y="131162"/>
                    <a:pt x="784293" y="139163"/>
                    <a:pt x="796866" y="140687"/>
                  </a:cubicBezTo>
                  <a:cubicBezTo>
                    <a:pt x="801342" y="141258"/>
                    <a:pt x="806010" y="140020"/>
                    <a:pt x="810486" y="140687"/>
                  </a:cubicBezTo>
                  <a:cubicBezTo>
                    <a:pt x="824393" y="142687"/>
                    <a:pt x="839728" y="151545"/>
                    <a:pt x="853349" y="157070"/>
                  </a:cubicBezTo>
                  <a:cubicBezTo>
                    <a:pt x="864779" y="161737"/>
                    <a:pt x="888877" y="167452"/>
                    <a:pt x="889353" y="180501"/>
                  </a:cubicBezTo>
                  <a:cubicBezTo>
                    <a:pt x="889925" y="195932"/>
                    <a:pt x="868303" y="200409"/>
                    <a:pt x="859159" y="200409"/>
                  </a:cubicBezTo>
                  <a:cubicBezTo>
                    <a:pt x="843824" y="200409"/>
                    <a:pt x="823536" y="189645"/>
                    <a:pt x="807534" y="195741"/>
                  </a:cubicBezTo>
                  <a:cubicBezTo>
                    <a:pt x="807819" y="222221"/>
                    <a:pt x="831537" y="242223"/>
                    <a:pt x="853254" y="238985"/>
                  </a:cubicBezTo>
                  <a:cubicBezTo>
                    <a:pt x="855159" y="226507"/>
                    <a:pt x="840966" y="233460"/>
                    <a:pt x="842490" y="221459"/>
                  </a:cubicBezTo>
                  <a:cubicBezTo>
                    <a:pt x="852206" y="212696"/>
                    <a:pt x="863826" y="227364"/>
                    <a:pt x="877542" y="224983"/>
                  </a:cubicBezTo>
                  <a:cubicBezTo>
                    <a:pt x="882876" y="223269"/>
                    <a:pt x="882019" y="213934"/>
                    <a:pt x="883353" y="207457"/>
                  </a:cubicBezTo>
                  <a:cubicBezTo>
                    <a:pt x="894973" y="198980"/>
                    <a:pt x="909451" y="186597"/>
                    <a:pt x="927168" y="195741"/>
                  </a:cubicBezTo>
                  <a:cubicBezTo>
                    <a:pt x="928025" y="193646"/>
                    <a:pt x="929358" y="192122"/>
                    <a:pt x="931073" y="191074"/>
                  </a:cubicBezTo>
                  <a:cubicBezTo>
                    <a:pt x="932216" y="178215"/>
                    <a:pt x="919357" y="171548"/>
                    <a:pt x="926215" y="159451"/>
                  </a:cubicBezTo>
                  <a:cubicBezTo>
                    <a:pt x="929644" y="151164"/>
                    <a:pt x="947742" y="154022"/>
                    <a:pt x="950599" y="160594"/>
                  </a:cubicBezTo>
                  <a:cubicBezTo>
                    <a:pt x="952028" y="168500"/>
                    <a:pt x="946122" y="167643"/>
                    <a:pt x="946694" y="174596"/>
                  </a:cubicBezTo>
                  <a:cubicBezTo>
                    <a:pt x="950123" y="183930"/>
                    <a:pt x="958124" y="185359"/>
                    <a:pt x="962315" y="185169"/>
                  </a:cubicBezTo>
                  <a:cubicBezTo>
                    <a:pt x="971840" y="184597"/>
                    <a:pt x="973745" y="174310"/>
                    <a:pt x="982794" y="168786"/>
                  </a:cubicBezTo>
                  <a:cubicBezTo>
                    <a:pt x="986413" y="166595"/>
                    <a:pt x="991747" y="166309"/>
                    <a:pt x="996414" y="164118"/>
                  </a:cubicBezTo>
                  <a:cubicBezTo>
                    <a:pt x="1001939" y="161451"/>
                    <a:pt x="1006606" y="156213"/>
                    <a:pt x="1010987" y="154784"/>
                  </a:cubicBezTo>
                  <a:cubicBezTo>
                    <a:pt x="1014226" y="153736"/>
                    <a:pt x="1019084" y="154784"/>
                    <a:pt x="1023656" y="153641"/>
                  </a:cubicBezTo>
                  <a:cubicBezTo>
                    <a:pt x="1029371" y="152212"/>
                    <a:pt x="1035467" y="146592"/>
                    <a:pt x="1040229" y="146688"/>
                  </a:cubicBezTo>
                  <a:cubicBezTo>
                    <a:pt x="1046135" y="146688"/>
                    <a:pt x="1050326" y="154879"/>
                    <a:pt x="1057755" y="156022"/>
                  </a:cubicBezTo>
                  <a:cubicBezTo>
                    <a:pt x="1061851" y="156689"/>
                    <a:pt x="1066423" y="153260"/>
                    <a:pt x="1072329" y="152498"/>
                  </a:cubicBezTo>
                  <a:cubicBezTo>
                    <a:pt x="1077091" y="151831"/>
                    <a:pt x="1082044" y="153165"/>
                    <a:pt x="1085950" y="152498"/>
                  </a:cubicBezTo>
                  <a:cubicBezTo>
                    <a:pt x="1095284" y="150879"/>
                    <a:pt x="1101666" y="144973"/>
                    <a:pt x="1109286" y="145449"/>
                  </a:cubicBezTo>
                  <a:cubicBezTo>
                    <a:pt x="1114715" y="145830"/>
                    <a:pt x="1124050" y="154593"/>
                    <a:pt x="1127764" y="150117"/>
                  </a:cubicBezTo>
                  <a:cubicBezTo>
                    <a:pt x="1134051" y="142592"/>
                    <a:pt x="1119382" y="137067"/>
                    <a:pt x="1123859" y="130209"/>
                  </a:cubicBezTo>
                  <a:cubicBezTo>
                    <a:pt x="1138813" y="131543"/>
                    <a:pt x="1154625" y="131162"/>
                    <a:pt x="1169579" y="133734"/>
                  </a:cubicBezTo>
                  <a:cubicBezTo>
                    <a:pt x="1191867" y="137544"/>
                    <a:pt x="1212727" y="150783"/>
                    <a:pt x="1232825" y="151260"/>
                  </a:cubicBezTo>
                  <a:cubicBezTo>
                    <a:pt x="1230920" y="134972"/>
                    <a:pt x="1215394" y="139639"/>
                    <a:pt x="1208441" y="132591"/>
                  </a:cubicBezTo>
                  <a:cubicBezTo>
                    <a:pt x="1206345" y="130400"/>
                    <a:pt x="1197583" y="113255"/>
                    <a:pt x="1197773" y="108016"/>
                  </a:cubicBezTo>
                  <a:cubicBezTo>
                    <a:pt x="1197868" y="105349"/>
                    <a:pt x="1208822" y="82870"/>
                    <a:pt x="1211394" y="79917"/>
                  </a:cubicBezTo>
                  <a:cubicBezTo>
                    <a:pt x="1219966" y="70202"/>
                    <a:pt x="1248160" y="70297"/>
                    <a:pt x="1256161" y="83442"/>
                  </a:cubicBezTo>
                  <a:cubicBezTo>
                    <a:pt x="1261686" y="92395"/>
                    <a:pt x="1259876" y="105921"/>
                    <a:pt x="1267877" y="105635"/>
                  </a:cubicBezTo>
                  <a:cubicBezTo>
                    <a:pt x="1274735" y="105444"/>
                    <a:pt x="1278450" y="85061"/>
                    <a:pt x="1286355" y="84585"/>
                  </a:cubicBezTo>
                  <a:cubicBezTo>
                    <a:pt x="1292928" y="84204"/>
                    <a:pt x="1296261" y="97634"/>
                    <a:pt x="1302929" y="97443"/>
                  </a:cubicBezTo>
                  <a:cubicBezTo>
                    <a:pt x="1311025" y="97253"/>
                    <a:pt x="1316645" y="79155"/>
                    <a:pt x="1327313" y="78679"/>
                  </a:cubicBezTo>
                  <a:cubicBezTo>
                    <a:pt x="1333028" y="78393"/>
                    <a:pt x="1335028" y="82203"/>
                    <a:pt x="1343886" y="83346"/>
                  </a:cubicBezTo>
                  <a:cubicBezTo>
                    <a:pt x="1349983" y="78679"/>
                    <a:pt x="1341886" y="72488"/>
                    <a:pt x="1344839" y="65820"/>
                  </a:cubicBezTo>
                  <a:cubicBezTo>
                    <a:pt x="1355697" y="56295"/>
                    <a:pt x="1380558" y="63534"/>
                    <a:pt x="1394464" y="57629"/>
                  </a:cubicBezTo>
                  <a:cubicBezTo>
                    <a:pt x="1398369" y="52104"/>
                    <a:pt x="1389511" y="48104"/>
                    <a:pt x="1393512" y="42389"/>
                  </a:cubicBezTo>
                  <a:cubicBezTo>
                    <a:pt x="1405513" y="32292"/>
                    <a:pt x="1425706" y="31435"/>
                    <a:pt x="1446090" y="27244"/>
                  </a:cubicBezTo>
                  <a:cubicBezTo>
                    <a:pt x="1458567" y="24672"/>
                    <a:pt x="1470378" y="14290"/>
                    <a:pt x="1480094" y="13147"/>
                  </a:cubicBezTo>
                  <a:cubicBezTo>
                    <a:pt x="1490286" y="12099"/>
                    <a:pt x="1500096" y="20386"/>
                    <a:pt x="1509336" y="20196"/>
                  </a:cubicBezTo>
                  <a:cubicBezTo>
                    <a:pt x="1514955" y="20100"/>
                    <a:pt x="1521433" y="18005"/>
                    <a:pt x="1526862" y="15528"/>
                  </a:cubicBezTo>
                  <a:cubicBezTo>
                    <a:pt x="1532291" y="12957"/>
                    <a:pt x="1536101" y="6575"/>
                    <a:pt x="1541530" y="4956"/>
                  </a:cubicBezTo>
                  <a:cubicBezTo>
                    <a:pt x="1550103" y="2479"/>
                    <a:pt x="1560866" y="6194"/>
                    <a:pt x="1570772" y="4956"/>
                  </a:cubicBezTo>
                  <a:cubicBezTo>
                    <a:pt x="1581250" y="3717"/>
                    <a:pt x="1590489" y="-1236"/>
                    <a:pt x="1598013" y="288"/>
                  </a:cubicBezTo>
                  <a:cubicBezTo>
                    <a:pt x="1605062" y="1622"/>
                    <a:pt x="1610777" y="10671"/>
                    <a:pt x="1617444" y="12004"/>
                  </a:cubicBezTo>
                  <a:cubicBezTo>
                    <a:pt x="1637923" y="15814"/>
                    <a:pt x="1659164" y="8289"/>
                    <a:pt x="1677833" y="14290"/>
                  </a:cubicBezTo>
                  <a:cubicBezTo>
                    <a:pt x="1681167" y="15433"/>
                    <a:pt x="1684500" y="19529"/>
                    <a:pt x="1688596" y="21339"/>
                  </a:cubicBezTo>
                  <a:cubicBezTo>
                    <a:pt x="1701074" y="26863"/>
                    <a:pt x="1709646" y="25149"/>
                    <a:pt x="1712028" y="43532"/>
                  </a:cubicBezTo>
                  <a:cubicBezTo>
                    <a:pt x="1721838" y="47723"/>
                    <a:pt x="1727649" y="58581"/>
                    <a:pt x="1739269" y="62296"/>
                  </a:cubicBezTo>
                  <a:cubicBezTo>
                    <a:pt x="1747080" y="64773"/>
                    <a:pt x="1754890" y="61153"/>
                    <a:pt x="1763653" y="61153"/>
                  </a:cubicBezTo>
                  <a:cubicBezTo>
                    <a:pt x="1775178" y="61153"/>
                    <a:pt x="1789847" y="61725"/>
                    <a:pt x="1799658" y="63439"/>
                  </a:cubicBezTo>
                  <a:cubicBezTo>
                    <a:pt x="1805277" y="64487"/>
                    <a:pt x="1809850" y="69440"/>
                    <a:pt x="1815279" y="70488"/>
                  </a:cubicBezTo>
                  <a:cubicBezTo>
                    <a:pt x="1819184" y="71250"/>
                    <a:pt x="1824423" y="70011"/>
                    <a:pt x="1828900" y="70488"/>
                  </a:cubicBezTo>
                  <a:cubicBezTo>
                    <a:pt x="1834995" y="71154"/>
                    <a:pt x="1840520" y="74202"/>
                    <a:pt x="1845473" y="74012"/>
                  </a:cubicBezTo>
                  <a:cubicBezTo>
                    <a:pt x="1855665" y="73631"/>
                    <a:pt x="1863380" y="62677"/>
                    <a:pt x="1871762" y="61153"/>
                  </a:cubicBezTo>
                  <a:cubicBezTo>
                    <a:pt x="1876239" y="60296"/>
                    <a:pt x="1882239" y="63058"/>
                    <a:pt x="1886335" y="63439"/>
                  </a:cubicBezTo>
                  <a:cubicBezTo>
                    <a:pt x="1902718" y="65058"/>
                    <a:pt x="1921673" y="60867"/>
                    <a:pt x="1935008" y="64582"/>
                  </a:cubicBezTo>
                  <a:cubicBezTo>
                    <a:pt x="1942152" y="66582"/>
                    <a:pt x="1954344" y="76012"/>
                    <a:pt x="1962249" y="83251"/>
                  </a:cubicBezTo>
                  <a:cubicBezTo>
                    <a:pt x="1967965" y="88490"/>
                    <a:pt x="1971489" y="96872"/>
                    <a:pt x="1976823" y="100777"/>
                  </a:cubicBezTo>
                  <a:cubicBezTo>
                    <a:pt x="1981966" y="104492"/>
                    <a:pt x="1994920" y="111159"/>
                    <a:pt x="2000254" y="110112"/>
                  </a:cubicBezTo>
                  <a:cubicBezTo>
                    <a:pt x="2006445" y="108969"/>
                    <a:pt x="2006731" y="100587"/>
                    <a:pt x="2012922" y="97253"/>
                  </a:cubicBezTo>
                  <a:cubicBezTo>
                    <a:pt x="2032258" y="92109"/>
                    <a:pt x="2066548" y="104682"/>
                    <a:pt x="2082074" y="96110"/>
                  </a:cubicBezTo>
                  <a:cubicBezTo>
                    <a:pt x="2088075" y="92776"/>
                    <a:pt x="2086932" y="85156"/>
                    <a:pt x="2091790" y="80870"/>
                  </a:cubicBezTo>
                  <a:cubicBezTo>
                    <a:pt x="2121031" y="79155"/>
                    <a:pt x="2150083" y="82299"/>
                    <a:pt x="2177515" y="83156"/>
                  </a:cubicBezTo>
                  <a:cubicBezTo>
                    <a:pt x="2187135" y="83442"/>
                    <a:pt x="2197041" y="80203"/>
                    <a:pt x="2205804" y="82013"/>
                  </a:cubicBezTo>
                  <a:cubicBezTo>
                    <a:pt x="2215424" y="84013"/>
                    <a:pt x="2222472" y="95634"/>
                    <a:pt x="2232093" y="99539"/>
                  </a:cubicBezTo>
                  <a:cubicBezTo>
                    <a:pt x="2238474" y="102111"/>
                    <a:pt x="2249714" y="100777"/>
                    <a:pt x="2259334" y="103063"/>
                  </a:cubicBezTo>
                  <a:cubicBezTo>
                    <a:pt x="2265811" y="104587"/>
                    <a:pt x="2271050" y="109254"/>
                    <a:pt x="2275907" y="110112"/>
                  </a:cubicBezTo>
                  <a:cubicBezTo>
                    <a:pt x="2286290" y="111921"/>
                    <a:pt x="2296291" y="108683"/>
                    <a:pt x="2306102" y="107826"/>
                  </a:cubicBezTo>
                  <a:cubicBezTo>
                    <a:pt x="2328390" y="105635"/>
                    <a:pt x="2357156" y="104206"/>
                    <a:pt x="2379159" y="114874"/>
                  </a:cubicBezTo>
                  <a:cubicBezTo>
                    <a:pt x="2390874" y="120494"/>
                    <a:pt x="2395732" y="131924"/>
                    <a:pt x="2408305" y="133543"/>
                  </a:cubicBezTo>
                  <a:cubicBezTo>
                    <a:pt x="2426308" y="135924"/>
                    <a:pt x="2454120" y="131733"/>
                    <a:pt x="2472599" y="133543"/>
                  </a:cubicBezTo>
                  <a:cubicBezTo>
                    <a:pt x="2476981" y="134019"/>
                    <a:pt x="2481076" y="136210"/>
                    <a:pt x="2484315" y="135829"/>
                  </a:cubicBezTo>
                  <a:cubicBezTo>
                    <a:pt x="2490506" y="135258"/>
                    <a:pt x="2494221" y="128971"/>
                    <a:pt x="2501841" y="128876"/>
                  </a:cubicBezTo>
                  <a:cubicBezTo>
                    <a:pt x="2511461" y="128590"/>
                    <a:pt x="2526796" y="146878"/>
                    <a:pt x="2540798" y="144116"/>
                  </a:cubicBezTo>
                  <a:cubicBezTo>
                    <a:pt x="2546798" y="139258"/>
                    <a:pt x="2535940" y="132400"/>
                    <a:pt x="2541751" y="127733"/>
                  </a:cubicBezTo>
                  <a:cubicBezTo>
                    <a:pt x="2547275" y="122304"/>
                    <a:pt x="2554704" y="127638"/>
                    <a:pt x="2563182" y="127733"/>
                  </a:cubicBezTo>
                  <a:cubicBezTo>
                    <a:pt x="2567754" y="127828"/>
                    <a:pt x="2573469" y="124971"/>
                    <a:pt x="2577755" y="125352"/>
                  </a:cubicBezTo>
                  <a:cubicBezTo>
                    <a:pt x="2588423" y="126495"/>
                    <a:pt x="2598615" y="138020"/>
                    <a:pt x="2611854" y="141735"/>
                  </a:cubicBezTo>
                  <a:cubicBezTo>
                    <a:pt x="2622332" y="144687"/>
                    <a:pt x="2636810" y="145735"/>
                    <a:pt x="2649859" y="144116"/>
                  </a:cubicBezTo>
                  <a:cubicBezTo>
                    <a:pt x="2659194" y="142878"/>
                    <a:pt x="2667195" y="139068"/>
                    <a:pt x="2676148" y="140592"/>
                  </a:cubicBezTo>
                  <a:cubicBezTo>
                    <a:pt x="2680435" y="141258"/>
                    <a:pt x="2684244" y="145068"/>
                    <a:pt x="2688817" y="146402"/>
                  </a:cubicBezTo>
                  <a:cubicBezTo>
                    <a:pt x="2693008" y="147640"/>
                    <a:pt x="2697008" y="146497"/>
                    <a:pt x="2700532" y="147545"/>
                  </a:cubicBezTo>
                  <a:cubicBezTo>
                    <a:pt x="2703771" y="148593"/>
                    <a:pt x="2707009" y="152307"/>
                    <a:pt x="2710248" y="153355"/>
                  </a:cubicBezTo>
                  <a:cubicBezTo>
                    <a:pt x="2728345" y="159546"/>
                    <a:pt x="2752444" y="162690"/>
                    <a:pt x="2771589" y="169738"/>
                  </a:cubicBezTo>
                  <a:cubicBezTo>
                    <a:pt x="2782828" y="173929"/>
                    <a:pt x="2794354" y="182311"/>
                    <a:pt x="2803688" y="182597"/>
                  </a:cubicBezTo>
                  <a:cubicBezTo>
                    <a:pt x="2808260" y="182787"/>
                    <a:pt x="2812356" y="180216"/>
                    <a:pt x="2818261" y="180216"/>
                  </a:cubicBezTo>
                  <a:cubicBezTo>
                    <a:pt x="2847694" y="180501"/>
                    <a:pt x="2882269" y="195170"/>
                    <a:pt x="2879602" y="228222"/>
                  </a:cubicBezTo>
                  <a:cubicBezTo>
                    <a:pt x="2845217" y="237270"/>
                    <a:pt x="2816356" y="199742"/>
                    <a:pt x="2780256" y="210696"/>
                  </a:cubicBezTo>
                  <a:cubicBezTo>
                    <a:pt x="2774542" y="212410"/>
                    <a:pt x="2768065" y="220030"/>
                    <a:pt x="2768636" y="227079"/>
                  </a:cubicBezTo>
                  <a:cubicBezTo>
                    <a:pt x="2769969" y="247462"/>
                    <a:pt x="2812737" y="245748"/>
                    <a:pt x="2816356" y="265655"/>
                  </a:cubicBezTo>
                  <a:cubicBezTo>
                    <a:pt x="2809307" y="271941"/>
                    <a:pt x="2801688" y="266036"/>
                    <a:pt x="2795973" y="266798"/>
                  </a:cubicBezTo>
                  <a:cubicBezTo>
                    <a:pt x="2787210" y="268036"/>
                    <a:pt x="2772350" y="279180"/>
                    <a:pt x="2766731" y="285467"/>
                  </a:cubicBezTo>
                  <a:cubicBezTo>
                    <a:pt x="2760159" y="292896"/>
                    <a:pt x="2754349" y="311851"/>
                    <a:pt x="2747300" y="313566"/>
                  </a:cubicBezTo>
                  <a:cubicBezTo>
                    <a:pt x="2738632" y="315566"/>
                    <a:pt x="2725297" y="303279"/>
                    <a:pt x="2712248" y="306517"/>
                  </a:cubicBezTo>
                  <a:cubicBezTo>
                    <a:pt x="2707485" y="307755"/>
                    <a:pt x="2702818" y="314899"/>
                    <a:pt x="2698627" y="315852"/>
                  </a:cubicBezTo>
                  <a:cubicBezTo>
                    <a:pt x="2687864" y="318328"/>
                    <a:pt x="2674243" y="308803"/>
                    <a:pt x="2667481" y="324043"/>
                  </a:cubicBezTo>
                  <a:cubicBezTo>
                    <a:pt x="2671005" y="334711"/>
                    <a:pt x="2668814" y="349665"/>
                    <a:pt x="2676244" y="355666"/>
                  </a:cubicBezTo>
                  <a:cubicBezTo>
                    <a:pt x="2681006" y="359571"/>
                    <a:pt x="2686911" y="356523"/>
                    <a:pt x="2692817" y="359190"/>
                  </a:cubicBezTo>
                  <a:cubicBezTo>
                    <a:pt x="2699675" y="362238"/>
                    <a:pt x="2703485" y="372240"/>
                    <a:pt x="2709295" y="377955"/>
                  </a:cubicBezTo>
                  <a:cubicBezTo>
                    <a:pt x="2714153" y="382527"/>
                    <a:pt x="2719297" y="382622"/>
                    <a:pt x="2721963" y="388432"/>
                  </a:cubicBezTo>
                  <a:cubicBezTo>
                    <a:pt x="2722535" y="397100"/>
                    <a:pt x="2719106" y="397957"/>
                    <a:pt x="2719963" y="403672"/>
                  </a:cubicBezTo>
                  <a:cubicBezTo>
                    <a:pt x="2721487" y="413483"/>
                    <a:pt x="2734250" y="415674"/>
                    <a:pt x="2734536" y="422341"/>
                  </a:cubicBezTo>
                  <a:cubicBezTo>
                    <a:pt x="2735013" y="430818"/>
                    <a:pt x="2726535" y="429009"/>
                    <a:pt x="2724821" y="437581"/>
                  </a:cubicBezTo>
                  <a:cubicBezTo>
                    <a:pt x="2724249" y="443010"/>
                    <a:pt x="2730060" y="444439"/>
                    <a:pt x="2730631" y="451583"/>
                  </a:cubicBezTo>
                  <a:cubicBezTo>
                    <a:pt x="2731012" y="456345"/>
                    <a:pt x="2727393" y="461394"/>
                    <a:pt x="2727773" y="466823"/>
                  </a:cubicBezTo>
                  <a:cubicBezTo>
                    <a:pt x="2728155" y="474633"/>
                    <a:pt x="2733298" y="479777"/>
                    <a:pt x="2732631" y="486730"/>
                  </a:cubicBezTo>
                  <a:cubicBezTo>
                    <a:pt x="2732060" y="492636"/>
                    <a:pt x="2727773" y="497208"/>
                    <a:pt x="2723869" y="499589"/>
                  </a:cubicBezTo>
                  <a:cubicBezTo>
                    <a:pt x="2705199" y="485206"/>
                    <a:pt x="2688435" y="465394"/>
                    <a:pt x="2668338" y="446916"/>
                  </a:cubicBezTo>
                  <a:cubicBezTo>
                    <a:pt x="2647764" y="427961"/>
                    <a:pt x="2615283" y="404815"/>
                    <a:pt x="2611854" y="365001"/>
                  </a:cubicBezTo>
                  <a:cubicBezTo>
                    <a:pt x="2611759" y="358905"/>
                    <a:pt x="2622618" y="354142"/>
                    <a:pt x="2624523" y="345093"/>
                  </a:cubicBezTo>
                  <a:cubicBezTo>
                    <a:pt x="2625285" y="341379"/>
                    <a:pt x="2623285" y="336140"/>
                    <a:pt x="2623570" y="331092"/>
                  </a:cubicBezTo>
                  <a:cubicBezTo>
                    <a:pt x="2624237" y="317376"/>
                    <a:pt x="2633666" y="304136"/>
                    <a:pt x="2633286" y="296040"/>
                  </a:cubicBezTo>
                  <a:cubicBezTo>
                    <a:pt x="2632810" y="287086"/>
                    <a:pt x="2618903" y="270417"/>
                    <a:pt x="2611854" y="267941"/>
                  </a:cubicBezTo>
                  <a:cubicBezTo>
                    <a:pt x="2606235" y="271560"/>
                    <a:pt x="2611759" y="278609"/>
                    <a:pt x="2610902" y="284324"/>
                  </a:cubicBezTo>
                  <a:cubicBezTo>
                    <a:pt x="2609759" y="291372"/>
                    <a:pt x="2602615" y="300040"/>
                    <a:pt x="2596329" y="300707"/>
                  </a:cubicBezTo>
                  <a:cubicBezTo>
                    <a:pt x="2577945" y="302612"/>
                    <a:pt x="2575850" y="272227"/>
                    <a:pt x="2546704" y="280800"/>
                  </a:cubicBezTo>
                  <a:cubicBezTo>
                    <a:pt x="2539179" y="283086"/>
                    <a:pt x="2528511" y="296706"/>
                    <a:pt x="2531178" y="313566"/>
                  </a:cubicBezTo>
                  <a:cubicBezTo>
                    <a:pt x="2531940" y="318709"/>
                    <a:pt x="2543656" y="324138"/>
                    <a:pt x="2542894" y="331092"/>
                  </a:cubicBezTo>
                  <a:cubicBezTo>
                    <a:pt x="2542036" y="337854"/>
                    <a:pt x="2516319" y="339855"/>
                    <a:pt x="2510794" y="339283"/>
                  </a:cubicBezTo>
                  <a:cubicBezTo>
                    <a:pt x="2495078" y="337759"/>
                    <a:pt x="2486982" y="323662"/>
                    <a:pt x="2472790" y="324043"/>
                  </a:cubicBezTo>
                  <a:cubicBezTo>
                    <a:pt x="2465836" y="324234"/>
                    <a:pt x="2459740" y="330996"/>
                    <a:pt x="2454311" y="332235"/>
                  </a:cubicBezTo>
                  <a:cubicBezTo>
                    <a:pt x="2423640" y="338997"/>
                    <a:pt x="2378111" y="314137"/>
                    <a:pt x="2367729" y="346236"/>
                  </a:cubicBezTo>
                  <a:cubicBezTo>
                    <a:pt x="2366205" y="350808"/>
                    <a:pt x="2367062" y="356714"/>
                    <a:pt x="2365729" y="361476"/>
                  </a:cubicBezTo>
                  <a:cubicBezTo>
                    <a:pt x="2363824" y="368239"/>
                    <a:pt x="2359347" y="373573"/>
                    <a:pt x="2357918" y="377859"/>
                  </a:cubicBezTo>
                  <a:cubicBezTo>
                    <a:pt x="2356775" y="381479"/>
                    <a:pt x="2356965" y="388623"/>
                    <a:pt x="2354965" y="394242"/>
                  </a:cubicBezTo>
                  <a:cubicBezTo>
                    <a:pt x="2353156" y="399386"/>
                    <a:pt x="2334772" y="419293"/>
                    <a:pt x="2351060" y="424627"/>
                  </a:cubicBezTo>
                  <a:cubicBezTo>
                    <a:pt x="2354965" y="425865"/>
                    <a:pt x="2356775" y="422627"/>
                    <a:pt x="2361823" y="423484"/>
                  </a:cubicBezTo>
                  <a:cubicBezTo>
                    <a:pt x="2370205" y="424818"/>
                    <a:pt x="2384112" y="441010"/>
                    <a:pt x="2393922" y="441010"/>
                  </a:cubicBezTo>
                  <a:cubicBezTo>
                    <a:pt x="2399828" y="441010"/>
                    <a:pt x="2407924" y="433104"/>
                    <a:pt x="2412401" y="432819"/>
                  </a:cubicBezTo>
                  <a:cubicBezTo>
                    <a:pt x="2421450" y="432247"/>
                    <a:pt x="2427927" y="439296"/>
                    <a:pt x="2434785" y="443296"/>
                  </a:cubicBezTo>
                  <a:cubicBezTo>
                    <a:pt x="2441357" y="447201"/>
                    <a:pt x="2451358" y="455298"/>
                    <a:pt x="2456216" y="455012"/>
                  </a:cubicBezTo>
                  <a:cubicBezTo>
                    <a:pt x="2465455" y="454440"/>
                    <a:pt x="2460979" y="446820"/>
                    <a:pt x="2469837" y="443296"/>
                  </a:cubicBezTo>
                  <a:cubicBezTo>
                    <a:pt x="2486696" y="449297"/>
                    <a:pt x="2494602" y="470728"/>
                    <a:pt x="2510699" y="487778"/>
                  </a:cubicBezTo>
                  <a:cubicBezTo>
                    <a:pt x="2516604" y="493874"/>
                    <a:pt x="2525177" y="499208"/>
                    <a:pt x="2533082" y="507685"/>
                  </a:cubicBezTo>
                  <a:cubicBezTo>
                    <a:pt x="2537464" y="512448"/>
                    <a:pt x="2550990" y="525116"/>
                    <a:pt x="2551561" y="531117"/>
                  </a:cubicBezTo>
                  <a:cubicBezTo>
                    <a:pt x="2552038" y="536736"/>
                    <a:pt x="2547751" y="539118"/>
                    <a:pt x="2546704" y="543975"/>
                  </a:cubicBezTo>
                  <a:cubicBezTo>
                    <a:pt x="2545084" y="551119"/>
                    <a:pt x="2548799" y="556358"/>
                    <a:pt x="2544799" y="561501"/>
                  </a:cubicBezTo>
                  <a:cubicBezTo>
                    <a:pt x="2529273" y="554548"/>
                    <a:pt x="2525749" y="536165"/>
                    <a:pt x="2514604" y="520544"/>
                  </a:cubicBezTo>
                  <a:cubicBezTo>
                    <a:pt x="2510508" y="514734"/>
                    <a:pt x="2506317" y="507780"/>
                    <a:pt x="2500031" y="499494"/>
                  </a:cubicBezTo>
                  <a:cubicBezTo>
                    <a:pt x="2497174" y="495779"/>
                    <a:pt x="2486886" y="482539"/>
                    <a:pt x="2480505" y="485492"/>
                  </a:cubicBezTo>
                  <a:cubicBezTo>
                    <a:pt x="2468217" y="491112"/>
                    <a:pt x="2487172" y="513400"/>
                    <a:pt x="2490220" y="518258"/>
                  </a:cubicBezTo>
                  <a:cubicBezTo>
                    <a:pt x="2496697" y="528545"/>
                    <a:pt x="2505270" y="542451"/>
                    <a:pt x="2505841" y="553310"/>
                  </a:cubicBezTo>
                  <a:cubicBezTo>
                    <a:pt x="2506222" y="560263"/>
                    <a:pt x="2502031" y="572931"/>
                    <a:pt x="2501936" y="584933"/>
                  </a:cubicBezTo>
                  <a:cubicBezTo>
                    <a:pt x="2501841" y="593029"/>
                    <a:pt x="2503651" y="600363"/>
                    <a:pt x="2502888" y="607126"/>
                  </a:cubicBezTo>
                  <a:cubicBezTo>
                    <a:pt x="2502126" y="613984"/>
                    <a:pt x="2498126" y="621795"/>
                    <a:pt x="2496031" y="629415"/>
                  </a:cubicBezTo>
                  <a:cubicBezTo>
                    <a:pt x="2493744" y="637987"/>
                    <a:pt x="2493268" y="648274"/>
                    <a:pt x="2491173" y="653989"/>
                  </a:cubicBezTo>
                  <a:cubicBezTo>
                    <a:pt x="2487363" y="664562"/>
                    <a:pt x="2474694" y="676944"/>
                    <a:pt x="2465836" y="677421"/>
                  </a:cubicBezTo>
                  <a:cubicBezTo>
                    <a:pt x="2457740" y="677802"/>
                    <a:pt x="2454311" y="669896"/>
                    <a:pt x="2446405" y="670372"/>
                  </a:cubicBezTo>
                  <a:cubicBezTo>
                    <a:pt x="2434404" y="671039"/>
                    <a:pt x="2432213" y="684279"/>
                    <a:pt x="2424974" y="694947"/>
                  </a:cubicBezTo>
                  <a:cubicBezTo>
                    <a:pt x="2425545" y="706472"/>
                    <a:pt x="2428594" y="710472"/>
                    <a:pt x="2426879" y="718378"/>
                  </a:cubicBezTo>
                  <a:cubicBezTo>
                    <a:pt x="2424212" y="730761"/>
                    <a:pt x="2409924" y="732951"/>
                    <a:pt x="2410306" y="745334"/>
                  </a:cubicBezTo>
                  <a:cubicBezTo>
                    <a:pt x="2410686" y="756764"/>
                    <a:pt x="2423450" y="758955"/>
                    <a:pt x="2429736" y="764098"/>
                  </a:cubicBezTo>
                  <a:cubicBezTo>
                    <a:pt x="2438404" y="771051"/>
                    <a:pt x="2453644" y="786482"/>
                    <a:pt x="2461931" y="799150"/>
                  </a:cubicBezTo>
                  <a:cubicBezTo>
                    <a:pt x="2467360" y="807437"/>
                    <a:pt x="2475171" y="823058"/>
                    <a:pt x="2474599" y="831916"/>
                  </a:cubicBezTo>
                  <a:cubicBezTo>
                    <a:pt x="2473837" y="843537"/>
                    <a:pt x="2446119" y="859634"/>
                    <a:pt x="2434594" y="855348"/>
                  </a:cubicBezTo>
                  <a:cubicBezTo>
                    <a:pt x="2423736" y="851252"/>
                    <a:pt x="2427451" y="838774"/>
                    <a:pt x="2424879" y="827249"/>
                  </a:cubicBezTo>
                  <a:cubicBezTo>
                    <a:pt x="2422879" y="818391"/>
                    <a:pt x="2417068" y="814581"/>
                    <a:pt x="2414211" y="807342"/>
                  </a:cubicBezTo>
                  <a:cubicBezTo>
                    <a:pt x="2412687" y="803532"/>
                    <a:pt x="2413354" y="797531"/>
                    <a:pt x="2411258" y="793340"/>
                  </a:cubicBezTo>
                  <a:cubicBezTo>
                    <a:pt x="2405352" y="781434"/>
                    <a:pt x="2395161" y="787911"/>
                    <a:pt x="2382969" y="780481"/>
                  </a:cubicBezTo>
                  <a:cubicBezTo>
                    <a:pt x="2375063" y="775623"/>
                    <a:pt x="2377349" y="765241"/>
                    <a:pt x="2374206" y="755907"/>
                  </a:cubicBezTo>
                  <a:cubicBezTo>
                    <a:pt x="2370015" y="743334"/>
                    <a:pt x="2352394" y="737428"/>
                    <a:pt x="2338201" y="740762"/>
                  </a:cubicBezTo>
                  <a:cubicBezTo>
                    <a:pt x="2327819" y="743143"/>
                    <a:pt x="2324581" y="753716"/>
                    <a:pt x="2314770" y="755907"/>
                  </a:cubicBezTo>
                  <a:cubicBezTo>
                    <a:pt x="2300482" y="745715"/>
                    <a:pt x="2317722" y="720664"/>
                    <a:pt x="2300197" y="718473"/>
                  </a:cubicBezTo>
                  <a:cubicBezTo>
                    <a:pt x="2286766" y="716759"/>
                    <a:pt x="2277908" y="741619"/>
                    <a:pt x="2270002" y="748858"/>
                  </a:cubicBezTo>
                  <a:cubicBezTo>
                    <a:pt x="2264668" y="753716"/>
                    <a:pt x="2255048" y="754764"/>
                    <a:pt x="2254476" y="761717"/>
                  </a:cubicBezTo>
                  <a:cubicBezTo>
                    <a:pt x="2253333" y="774671"/>
                    <a:pt x="2265811" y="772004"/>
                    <a:pt x="2275907" y="776957"/>
                  </a:cubicBezTo>
                  <a:cubicBezTo>
                    <a:pt x="2285052" y="781434"/>
                    <a:pt x="2286099" y="793816"/>
                    <a:pt x="2294386" y="794483"/>
                  </a:cubicBezTo>
                  <a:cubicBezTo>
                    <a:pt x="2301340" y="795054"/>
                    <a:pt x="2306007" y="785815"/>
                    <a:pt x="2312865" y="785148"/>
                  </a:cubicBezTo>
                  <a:cubicBezTo>
                    <a:pt x="2324866" y="783910"/>
                    <a:pt x="2334582" y="790387"/>
                    <a:pt x="2342106" y="795721"/>
                  </a:cubicBezTo>
                  <a:cubicBezTo>
                    <a:pt x="2337248" y="809913"/>
                    <a:pt x="2311055" y="820296"/>
                    <a:pt x="2310960" y="838965"/>
                  </a:cubicBezTo>
                  <a:cubicBezTo>
                    <a:pt x="2310960" y="849823"/>
                    <a:pt x="2321437" y="851633"/>
                    <a:pt x="2329438" y="858872"/>
                  </a:cubicBezTo>
                  <a:cubicBezTo>
                    <a:pt x="2336201" y="864968"/>
                    <a:pt x="2345154" y="882018"/>
                    <a:pt x="2354775" y="893924"/>
                  </a:cubicBezTo>
                  <a:cubicBezTo>
                    <a:pt x="2358870" y="899067"/>
                    <a:pt x="2365633" y="902496"/>
                    <a:pt x="2367443" y="905640"/>
                  </a:cubicBezTo>
                  <a:cubicBezTo>
                    <a:pt x="2371920" y="913355"/>
                    <a:pt x="2371253" y="922785"/>
                    <a:pt x="2376206" y="927928"/>
                  </a:cubicBezTo>
                  <a:cubicBezTo>
                    <a:pt x="2377063" y="934310"/>
                    <a:pt x="2373729" y="935929"/>
                    <a:pt x="2374301" y="941930"/>
                  </a:cubicBezTo>
                  <a:cubicBezTo>
                    <a:pt x="2376682" y="950312"/>
                    <a:pt x="2387445" y="948788"/>
                    <a:pt x="2389922" y="957170"/>
                  </a:cubicBezTo>
                  <a:cubicBezTo>
                    <a:pt x="2387922" y="977363"/>
                    <a:pt x="2394875" y="996318"/>
                    <a:pt x="2381159" y="1003938"/>
                  </a:cubicBezTo>
                  <a:cubicBezTo>
                    <a:pt x="2374777" y="1040133"/>
                    <a:pt x="2367633" y="1068422"/>
                    <a:pt x="2347060" y="1088139"/>
                  </a:cubicBezTo>
                  <a:cubicBezTo>
                    <a:pt x="2328581" y="1105855"/>
                    <a:pt x="2304102" y="1111094"/>
                    <a:pt x="2281813" y="1119762"/>
                  </a:cubicBezTo>
                  <a:cubicBezTo>
                    <a:pt x="2276003" y="1122048"/>
                    <a:pt x="2271431" y="1129287"/>
                    <a:pt x="2266288" y="1131477"/>
                  </a:cubicBezTo>
                  <a:cubicBezTo>
                    <a:pt x="2253333" y="1136811"/>
                    <a:pt x="2230283" y="1133573"/>
                    <a:pt x="2229331" y="1152528"/>
                  </a:cubicBezTo>
                  <a:cubicBezTo>
                    <a:pt x="2228759" y="1161862"/>
                    <a:pt x="2239236" y="1167577"/>
                    <a:pt x="2239999" y="1177102"/>
                  </a:cubicBezTo>
                  <a:cubicBezTo>
                    <a:pt x="2241237" y="1191771"/>
                    <a:pt x="2230283" y="1206534"/>
                    <a:pt x="2222472" y="1207487"/>
                  </a:cubicBezTo>
                  <a:cubicBezTo>
                    <a:pt x="2216853" y="1208249"/>
                    <a:pt x="2204661" y="1203486"/>
                    <a:pt x="2203994" y="1191104"/>
                  </a:cubicBezTo>
                  <a:cubicBezTo>
                    <a:pt x="2203232" y="1177197"/>
                    <a:pt x="2218377" y="1171482"/>
                    <a:pt x="2219615" y="1163005"/>
                  </a:cubicBezTo>
                  <a:cubicBezTo>
                    <a:pt x="2221710" y="1148146"/>
                    <a:pt x="2208947" y="1133573"/>
                    <a:pt x="2194279" y="1134906"/>
                  </a:cubicBezTo>
                  <a:cubicBezTo>
                    <a:pt x="2181420" y="1136049"/>
                    <a:pt x="2152178" y="1167101"/>
                    <a:pt x="2151416" y="1184055"/>
                  </a:cubicBezTo>
                  <a:cubicBezTo>
                    <a:pt x="2150844" y="1196724"/>
                    <a:pt x="2172275" y="1223108"/>
                    <a:pt x="2179610" y="1230823"/>
                  </a:cubicBezTo>
                  <a:cubicBezTo>
                    <a:pt x="2206947" y="1259779"/>
                    <a:pt x="2235998" y="1277115"/>
                    <a:pt x="2231235" y="1347790"/>
                  </a:cubicBezTo>
                  <a:cubicBezTo>
                    <a:pt x="2224377" y="1365697"/>
                    <a:pt x="2206947" y="1369507"/>
                    <a:pt x="2193326" y="1379413"/>
                  </a:cubicBezTo>
                  <a:cubicBezTo>
                    <a:pt x="2182944" y="1386938"/>
                    <a:pt x="2177705" y="1410179"/>
                    <a:pt x="2160179" y="1412179"/>
                  </a:cubicBezTo>
                  <a:cubicBezTo>
                    <a:pt x="2153131" y="1409322"/>
                    <a:pt x="2157226" y="1396082"/>
                    <a:pt x="2155321" y="1389986"/>
                  </a:cubicBezTo>
                  <a:cubicBezTo>
                    <a:pt x="2152654" y="1381604"/>
                    <a:pt x="2138748" y="1377508"/>
                    <a:pt x="2129985" y="1368936"/>
                  </a:cubicBezTo>
                  <a:cubicBezTo>
                    <a:pt x="2122841" y="1361887"/>
                    <a:pt x="2119888" y="1350838"/>
                    <a:pt x="2114364" y="1344361"/>
                  </a:cubicBezTo>
                  <a:cubicBezTo>
                    <a:pt x="2107506" y="1336265"/>
                    <a:pt x="2097409" y="1334646"/>
                    <a:pt x="2089027" y="1329121"/>
                  </a:cubicBezTo>
                  <a:cubicBezTo>
                    <a:pt x="2083788" y="1325692"/>
                    <a:pt x="2079693" y="1313595"/>
                    <a:pt x="2074454" y="1313976"/>
                  </a:cubicBezTo>
                  <a:cubicBezTo>
                    <a:pt x="2065881" y="1314357"/>
                    <a:pt x="2068834" y="1324359"/>
                    <a:pt x="2066643" y="1340837"/>
                  </a:cubicBezTo>
                  <a:cubicBezTo>
                    <a:pt x="2064453" y="1357125"/>
                    <a:pt x="2054547" y="1369602"/>
                    <a:pt x="2057881" y="1388843"/>
                  </a:cubicBezTo>
                  <a:cubicBezTo>
                    <a:pt x="2059214" y="1396749"/>
                    <a:pt x="2067406" y="1403035"/>
                    <a:pt x="2071501" y="1411036"/>
                  </a:cubicBezTo>
                  <a:cubicBezTo>
                    <a:pt x="2078264" y="1424276"/>
                    <a:pt x="2079217" y="1439802"/>
                    <a:pt x="2086074" y="1447326"/>
                  </a:cubicBezTo>
                  <a:cubicBezTo>
                    <a:pt x="2090647" y="1452279"/>
                    <a:pt x="2098457" y="1453422"/>
                    <a:pt x="2103601" y="1457804"/>
                  </a:cubicBezTo>
                  <a:cubicBezTo>
                    <a:pt x="2113888" y="1466662"/>
                    <a:pt x="2132080" y="1485903"/>
                    <a:pt x="2135700" y="1496380"/>
                  </a:cubicBezTo>
                  <a:cubicBezTo>
                    <a:pt x="2139891" y="1508668"/>
                    <a:pt x="2135795" y="1523241"/>
                    <a:pt x="2138652" y="1536195"/>
                  </a:cubicBezTo>
                  <a:cubicBezTo>
                    <a:pt x="2141891" y="1551149"/>
                    <a:pt x="2158179" y="1561912"/>
                    <a:pt x="2148368" y="1577152"/>
                  </a:cubicBezTo>
                  <a:cubicBezTo>
                    <a:pt x="2139033" y="1575057"/>
                    <a:pt x="2130937" y="1567722"/>
                    <a:pt x="2123031" y="1561912"/>
                  </a:cubicBezTo>
                  <a:cubicBezTo>
                    <a:pt x="2109697" y="1552006"/>
                    <a:pt x="2103505" y="1543339"/>
                    <a:pt x="2094838" y="1526860"/>
                  </a:cubicBezTo>
                  <a:cubicBezTo>
                    <a:pt x="2092266" y="1522002"/>
                    <a:pt x="2088455" y="1517335"/>
                    <a:pt x="2087027" y="1512858"/>
                  </a:cubicBezTo>
                  <a:cubicBezTo>
                    <a:pt x="2083598" y="1502381"/>
                    <a:pt x="2084360" y="1490475"/>
                    <a:pt x="2081216" y="1477806"/>
                  </a:cubicBezTo>
                  <a:cubicBezTo>
                    <a:pt x="2078454" y="1466853"/>
                    <a:pt x="2067882" y="1449517"/>
                    <a:pt x="2059785" y="1440373"/>
                  </a:cubicBezTo>
                  <a:cubicBezTo>
                    <a:pt x="2052927" y="1432658"/>
                    <a:pt x="2040830" y="1428086"/>
                    <a:pt x="2040354" y="1416942"/>
                  </a:cubicBezTo>
                  <a:cubicBezTo>
                    <a:pt x="2039688" y="1401226"/>
                    <a:pt x="2044736" y="1382747"/>
                    <a:pt x="2044260" y="1364268"/>
                  </a:cubicBezTo>
                  <a:cubicBezTo>
                    <a:pt x="2044165" y="1360268"/>
                    <a:pt x="2041879" y="1356268"/>
                    <a:pt x="2041402" y="1351410"/>
                  </a:cubicBezTo>
                  <a:cubicBezTo>
                    <a:pt x="2040354" y="1342456"/>
                    <a:pt x="2042164" y="1331407"/>
                    <a:pt x="2040354" y="1323311"/>
                  </a:cubicBezTo>
                  <a:cubicBezTo>
                    <a:pt x="2038735" y="1315881"/>
                    <a:pt x="2034258" y="1309119"/>
                    <a:pt x="2031592" y="1302261"/>
                  </a:cubicBezTo>
                  <a:cubicBezTo>
                    <a:pt x="2029020" y="1295498"/>
                    <a:pt x="2026353" y="1288735"/>
                    <a:pt x="2023781" y="1279972"/>
                  </a:cubicBezTo>
                  <a:cubicBezTo>
                    <a:pt x="2019781" y="1266447"/>
                    <a:pt x="2015399" y="1240348"/>
                    <a:pt x="2006255" y="1239015"/>
                  </a:cubicBezTo>
                  <a:cubicBezTo>
                    <a:pt x="1996540" y="1237586"/>
                    <a:pt x="1986824" y="1261018"/>
                    <a:pt x="1974155" y="1261303"/>
                  </a:cubicBezTo>
                  <a:cubicBezTo>
                    <a:pt x="1967583" y="1261398"/>
                    <a:pt x="1958916" y="1255112"/>
                    <a:pt x="1957582" y="1247206"/>
                  </a:cubicBezTo>
                  <a:cubicBezTo>
                    <a:pt x="1956344" y="1240062"/>
                    <a:pt x="1960630" y="1232823"/>
                    <a:pt x="1960535" y="1225013"/>
                  </a:cubicBezTo>
                  <a:cubicBezTo>
                    <a:pt x="1960154" y="1209297"/>
                    <a:pt x="1950914" y="1203296"/>
                    <a:pt x="1943961" y="1192247"/>
                  </a:cubicBezTo>
                  <a:cubicBezTo>
                    <a:pt x="1941199" y="1187770"/>
                    <a:pt x="1940437" y="1181484"/>
                    <a:pt x="1938056" y="1178245"/>
                  </a:cubicBezTo>
                  <a:cubicBezTo>
                    <a:pt x="1933675" y="1171863"/>
                    <a:pt x="1925197" y="1168339"/>
                    <a:pt x="1919577" y="1161862"/>
                  </a:cubicBezTo>
                  <a:cubicBezTo>
                    <a:pt x="1914243" y="1155671"/>
                    <a:pt x="1908433" y="1146717"/>
                    <a:pt x="1905957" y="1140812"/>
                  </a:cubicBezTo>
                  <a:cubicBezTo>
                    <a:pt x="1902242" y="1131668"/>
                    <a:pt x="1901004" y="1119762"/>
                    <a:pt x="1895289" y="1118523"/>
                  </a:cubicBezTo>
                  <a:cubicBezTo>
                    <a:pt x="1889764" y="1117380"/>
                    <a:pt x="1883478" y="1126810"/>
                    <a:pt x="1877763" y="1129096"/>
                  </a:cubicBezTo>
                  <a:cubicBezTo>
                    <a:pt x="1871857" y="1131477"/>
                    <a:pt x="1857284" y="1134430"/>
                    <a:pt x="1851474" y="1134906"/>
                  </a:cubicBezTo>
                  <a:cubicBezTo>
                    <a:pt x="1831947" y="1136526"/>
                    <a:pt x="1816041" y="1130239"/>
                    <a:pt x="1818422" y="1158338"/>
                  </a:cubicBezTo>
                  <a:cubicBezTo>
                    <a:pt x="1815374" y="1170911"/>
                    <a:pt x="1804325" y="1171101"/>
                    <a:pt x="1796991" y="1177007"/>
                  </a:cubicBezTo>
                  <a:cubicBezTo>
                    <a:pt x="1787656" y="1184627"/>
                    <a:pt x="1780893" y="1199867"/>
                    <a:pt x="1770702" y="1212059"/>
                  </a:cubicBezTo>
                  <a:cubicBezTo>
                    <a:pt x="1765749" y="1218060"/>
                    <a:pt x="1758605" y="1221774"/>
                    <a:pt x="1754128" y="1227299"/>
                  </a:cubicBezTo>
                  <a:cubicBezTo>
                    <a:pt x="1750413" y="1231871"/>
                    <a:pt x="1749270" y="1239301"/>
                    <a:pt x="1745365" y="1243682"/>
                  </a:cubicBezTo>
                  <a:cubicBezTo>
                    <a:pt x="1734983" y="1255493"/>
                    <a:pt x="1719362" y="1256445"/>
                    <a:pt x="1712313" y="1272924"/>
                  </a:cubicBezTo>
                  <a:cubicBezTo>
                    <a:pt x="1711933" y="1292355"/>
                    <a:pt x="1719933" y="1307118"/>
                    <a:pt x="1718124" y="1325502"/>
                  </a:cubicBezTo>
                  <a:cubicBezTo>
                    <a:pt x="1717267" y="1333884"/>
                    <a:pt x="1712028" y="1341408"/>
                    <a:pt x="1711266" y="1350076"/>
                  </a:cubicBezTo>
                  <a:cubicBezTo>
                    <a:pt x="1710694" y="1357506"/>
                    <a:pt x="1713837" y="1365507"/>
                    <a:pt x="1712313" y="1373508"/>
                  </a:cubicBezTo>
                  <a:cubicBezTo>
                    <a:pt x="1711456" y="1377794"/>
                    <a:pt x="1707551" y="1379985"/>
                    <a:pt x="1704503" y="1385223"/>
                  </a:cubicBezTo>
                  <a:cubicBezTo>
                    <a:pt x="1701836" y="1389891"/>
                    <a:pt x="1700693" y="1396082"/>
                    <a:pt x="1698693" y="1399225"/>
                  </a:cubicBezTo>
                  <a:cubicBezTo>
                    <a:pt x="1695359" y="1404273"/>
                    <a:pt x="1690025" y="1407798"/>
                    <a:pt x="1686977" y="1412084"/>
                  </a:cubicBezTo>
                  <a:cubicBezTo>
                    <a:pt x="1682024" y="1419132"/>
                    <a:pt x="1680976" y="1424181"/>
                    <a:pt x="1676309" y="1424943"/>
                  </a:cubicBezTo>
                  <a:cubicBezTo>
                    <a:pt x="1654973" y="1428657"/>
                    <a:pt x="1649734" y="1379889"/>
                    <a:pt x="1640304" y="1359411"/>
                  </a:cubicBezTo>
                  <a:cubicBezTo>
                    <a:pt x="1635923" y="1349981"/>
                    <a:pt x="1627065" y="1341504"/>
                    <a:pt x="1622778" y="1330169"/>
                  </a:cubicBezTo>
                  <a:cubicBezTo>
                    <a:pt x="1617825" y="1317024"/>
                    <a:pt x="1616301" y="1300641"/>
                    <a:pt x="1609158" y="1285687"/>
                  </a:cubicBezTo>
                  <a:cubicBezTo>
                    <a:pt x="1603062" y="1273019"/>
                    <a:pt x="1594775" y="1260255"/>
                    <a:pt x="1590679" y="1247111"/>
                  </a:cubicBezTo>
                  <a:cubicBezTo>
                    <a:pt x="1587250" y="1235967"/>
                    <a:pt x="1584202" y="1222060"/>
                    <a:pt x="1580964" y="1209678"/>
                  </a:cubicBezTo>
                  <a:cubicBezTo>
                    <a:pt x="1577535" y="1196628"/>
                    <a:pt x="1573725" y="1180150"/>
                    <a:pt x="1573153" y="1169958"/>
                  </a:cubicBezTo>
                  <a:cubicBezTo>
                    <a:pt x="1572296" y="1154814"/>
                    <a:pt x="1575630" y="1145384"/>
                    <a:pt x="1565343" y="1139574"/>
                  </a:cubicBezTo>
                  <a:cubicBezTo>
                    <a:pt x="1555913" y="1142241"/>
                    <a:pt x="1551817" y="1153575"/>
                    <a:pt x="1540959" y="1153575"/>
                  </a:cubicBezTo>
                  <a:cubicBezTo>
                    <a:pt x="1530576" y="1153575"/>
                    <a:pt x="1502668" y="1131954"/>
                    <a:pt x="1510764" y="1112618"/>
                  </a:cubicBezTo>
                  <a:cubicBezTo>
                    <a:pt x="1504002" y="1100997"/>
                    <a:pt x="1486857" y="1094711"/>
                    <a:pt x="1473712" y="1080995"/>
                  </a:cubicBezTo>
                  <a:cubicBezTo>
                    <a:pt x="1466187" y="1073184"/>
                    <a:pt x="1459425" y="1054515"/>
                    <a:pt x="1446471" y="1052896"/>
                  </a:cubicBezTo>
                  <a:cubicBezTo>
                    <a:pt x="1442851" y="1052420"/>
                    <a:pt x="1438184" y="1054896"/>
                    <a:pt x="1434755" y="1055182"/>
                  </a:cubicBezTo>
                  <a:cubicBezTo>
                    <a:pt x="1426468" y="1056039"/>
                    <a:pt x="1411895" y="1054325"/>
                    <a:pt x="1402656" y="1055182"/>
                  </a:cubicBezTo>
                  <a:cubicBezTo>
                    <a:pt x="1390940" y="1056325"/>
                    <a:pt x="1376557" y="1059468"/>
                    <a:pt x="1361793" y="1057468"/>
                  </a:cubicBezTo>
                  <a:cubicBezTo>
                    <a:pt x="1352268" y="1056230"/>
                    <a:pt x="1340458" y="1054039"/>
                    <a:pt x="1330647" y="1052801"/>
                  </a:cubicBezTo>
                  <a:cubicBezTo>
                    <a:pt x="1318169" y="1051277"/>
                    <a:pt x="1301595" y="1047753"/>
                    <a:pt x="1294642" y="1039942"/>
                  </a:cubicBezTo>
                  <a:cubicBezTo>
                    <a:pt x="1290356" y="1035180"/>
                    <a:pt x="1288546" y="1019844"/>
                    <a:pt x="1281021" y="1017749"/>
                  </a:cubicBezTo>
                  <a:cubicBezTo>
                    <a:pt x="1271973" y="1015272"/>
                    <a:pt x="1267020" y="1023654"/>
                    <a:pt x="1258638" y="1025940"/>
                  </a:cubicBezTo>
                  <a:cubicBezTo>
                    <a:pt x="1240826" y="1030893"/>
                    <a:pt x="1225872" y="1021559"/>
                    <a:pt x="1213870" y="1011939"/>
                  </a:cubicBezTo>
                  <a:cubicBezTo>
                    <a:pt x="1205298" y="1005081"/>
                    <a:pt x="1197487" y="1001556"/>
                    <a:pt x="1191486" y="996699"/>
                  </a:cubicBezTo>
                  <a:cubicBezTo>
                    <a:pt x="1176723" y="984792"/>
                    <a:pt x="1174056" y="948978"/>
                    <a:pt x="1151577" y="948693"/>
                  </a:cubicBezTo>
                  <a:cubicBezTo>
                    <a:pt x="1143766" y="948597"/>
                    <a:pt x="1131288" y="954503"/>
                    <a:pt x="1130145" y="965076"/>
                  </a:cubicBezTo>
                  <a:cubicBezTo>
                    <a:pt x="1129383" y="972505"/>
                    <a:pt x="1137575" y="986316"/>
                    <a:pt x="1140909" y="992031"/>
                  </a:cubicBezTo>
                  <a:cubicBezTo>
                    <a:pt x="1151862" y="1010510"/>
                    <a:pt x="1171865" y="1017463"/>
                    <a:pt x="1177866" y="1042323"/>
                  </a:cubicBezTo>
                  <a:cubicBezTo>
                    <a:pt x="1181866" y="1044228"/>
                    <a:pt x="1190153" y="1038037"/>
                    <a:pt x="1194439" y="1043466"/>
                  </a:cubicBezTo>
                  <a:cubicBezTo>
                    <a:pt x="1198249" y="1054134"/>
                    <a:pt x="1194344" y="1073946"/>
                    <a:pt x="1203202" y="1078518"/>
                  </a:cubicBezTo>
                  <a:cubicBezTo>
                    <a:pt x="1243683" y="1086519"/>
                    <a:pt x="1255209" y="1059945"/>
                    <a:pt x="1273306" y="1041085"/>
                  </a:cubicBezTo>
                  <a:cubicBezTo>
                    <a:pt x="1283784" y="1049372"/>
                    <a:pt x="1280355" y="1056516"/>
                    <a:pt x="1283974" y="1065660"/>
                  </a:cubicBezTo>
                  <a:cubicBezTo>
                    <a:pt x="1287689" y="1074994"/>
                    <a:pt x="1293594" y="1082328"/>
                    <a:pt x="1300548" y="1085567"/>
                  </a:cubicBezTo>
                  <a:cubicBezTo>
                    <a:pt x="1305405" y="1087853"/>
                    <a:pt x="1311692" y="1085757"/>
                    <a:pt x="1319026" y="1089091"/>
                  </a:cubicBezTo>
                  <a:cubicBezTo>
                    <a:pt x="1323598" y="1091187"/>
                    <a:pt x="1342839" y="1112999"/>
                    <a:pt x="1343410" y="1120714"/>
                  </a:cubicBezTo>
                  <a:cubicBezTo>
                    <a:pt x="1343886" y="1127572"/>
                    <a:pt x="1330837" y="1151004"/>
                    <a:pt x="1326837" y="1157004"/>
                  </a:cubicBezTo>
                  <a:cubicBezTo>
                    <a:pt x="1322931" y="1162815"/>
                    <a:pt x="1317026" y="1165767"/>
                    <a:pt x="1315121" y="1171006"/>
                  </a:cubicBezTo>
                  <a:cubicBezTo>
                    <a:pt x="1313787" y="1175007"/>
                    <a:pt x="1314168" y="1183674"/>
                    <a:pt x="1313216" y="1186246"/>
                  </a:cubicBezTo>
                  <a:cubicBezTo>
                    <a:pt x="1311406" y="1190913"/>
                    <a:pt x="1302643" y="1197009"/>
                    <a:pt x="1297595" y="1202629"/>
                  </a:cubicBezTo>
                  <a:cubicBezTo>
                    <a:pt x="1292261" y="1208630"/>
                    <a:pt x="1286070" y="1213202"/>
                    <a:pt x="1281021" y="1217869"/>
                  </a:cubicBezTo>
                  <a:cubicBezTo>
                    <a:pt x="1274830" y="1223584"/>
                    <a:pt x="1271020" y="1231299"/>
                    <a:pt x="1264448" y="1234252"/>
                  </a:cubicBezTo>
                  <a:cubicBezTo>
                    <a:pt x="1251494" y="1239967"/>
                    <a:pt x="1239207" y="1237491"/>
                    <a:pt x="1228443" y="1245968"/>
                  </a:cubicBezTo>
                  <a:cubicBezTo>
                    <a:pt x="1221395" y="1251493"/>
                    <a:pt x="1221395" y="1263875"/>
                    <a:pt x="1212918" y="1270543"/>
                  </a:cubicBezTo>
                  <a:cubicBezTo>
                    <a:pt x="1204059" y="1277496"/>
                    <a:pt x="1188819" y="1277496"/>
                    <a:pt x="1175865" y="1284639"/>
                  </a:cubicBezTo>
                  <a:cubicBezTo>
                    <a:pt x="1167579" y="1289116"/>
                    <a:pt x="1162626" y="1297974"/>
                    <a:pt x="1155482" y="1301022"/>
                  </a:cubicBezTo>
                  <a:cubicBezTo>
                    <a:pt x="1152529" y="1302261"/>
                    <a:pt x="1148910" y="1301213"/>
                    <a:pt x="1145767" y="1302165"/>
                  </a:cubicBezTo>
                  <a:cubicBezTo>
                    <a:pt x="1139289" y="1304166"/>
                    <a:pt x="1133289" y="1309690"/>
                    <a:pt x="1127288" y="1311500"/>
                  </a:cubicBezTo>
                  <a:cubicBezTo>
                    <a:pt x="1122525" y="1312929"/>
                    <a:pt x="1117382" y="1312262"/>
                    <a:pt x="1112715" y="1313881"/>
                  </a:cubicBezTo>
                  <a:cubicBezTo>
                    <a:pt x="1097760" y="1319120"/>
                    <a:pt x="1083949" y="1337408"/>
                    <a:pt x="1068900" y="1326740"/>
                  </a:cubicBezTo>
                  <a:cubicBezTo>
                    <a:pt x="1061756" y="1307023"/>
                    <a:pt x="1060613" y="1282258"/>
                    <a:pt x="1052326" y="1264732"/>
                  </a:cubicBezTo>
                  <a:cubicBezTo>
                    <a:pt x="1048135" y="1255779"/>
                    <a:pt x="1039753" y="1253016"/>
                    <a:pt x="1036800" y="1243682"/>
                  </a:cubicBezTo>
                  <a:cubicBezTo>
                    <a:pt x="1036419" y="1236157"/>
                    <a:pt x="1043944" y="1238253"/>
                    <a:pt x="1044611" y="1231966"/>
                  </a:cubicBezTo>
                  <a:cubicBezTo>
                    <a:pt x="1042134" y="1219298"/>
                    <a:pt x="1032228" y="1213392"/>
                    <a:pt x="1026133" y="1202724"/>
                  </a:cubicBezTo>
                  <a:cubicBezTo>
                    <a:pt x="1023179" y="1197486"/>
                    <a:pt x="1021751" y="1190056"/>
                    <a:pt x="1018322" y="1184055"/>
                  </a:cubicBezTo>
                  <a:cubicBezTo>
                    <a:pt x="1006701" y="1163767"/>
                    <a:pt x="983841" y="1153194"/>
                    <a:pt x="979365" y="1127858"/>
                  </a:cubicBezTo>
                  <a:cubicBezTo>
                    <a:pt x="978126" y="1121000"/>
                    <a:pt x="979555" y="1115571"/>
                    <a:pt x="978412" y="1110332"/>
                  </a:cubicBezTo>
                  <a:cubicBezTo>
                    <a:pt x="976507" y="1101664"/>
                    <a:pt x="971649" y="1092615"/>
                    <a:pt x="966696" y="1085757"/>
                  </a:cubicBezTo>
                  <a:cubicBezTo>
                    <a:pt x="962982" y="1080519"/>
                    <a:pt x="955362" y="1076994"/>
                    <a:pt x="951171" y="1069374"/>
                  </a:cubicBezTo>
                  <a:cubicBezTo>
                    <a:pt x="948313" y="1064326"/>
                    <a:pt x="947742" y="1057182"/>
                    <a:pt x="945360" y="1051848"/>
                  </a:cubicBezTo>
                  <a:cubicBezTo>
                    <a:pt x="935645" y="1030131"/>
                    <a:pt x="921643" y="1010986"/>
                    <a:pt x="906403" y="995651"/>
                  </a:cubicBezTo>
                  <a:cubicBezTo>
                    <a:pt x="898497" y="997080"/>
                    <a:pt x="889925" y="997651"/>
                    <a:pt x="886020" y="1003842"/>
                  </a:cubicBezTo>
                  <a:cubicBezTo>
                    <a:pt x="890020" y="1019178"/>
                    <a:pt x="896021" y="1031941"/>
                    <a:pt x="902593" y="1044800"/>
                  </a:cubicBezTo>
                  <a:cubicBezTo>
                    <a:pt x="908499" y="1056516"/>
                    <a:pt x="916976" y="1069089"/>
                    <a:pt x="921071" y="1082233"/>
                  </a:cubicBezTo>
                  <a:cubicBezTo>
                    <a:pt x="922596" y="1087091"/>
                    <a:pt x="922310" y="1093473"/>
                    <a:pt x="924024" y="1098616"/>
                  </a:cubicBezTo>
                  <a:cubicBezTo>
                    <a:pt x="930120" y="1117190"/>
                    <a:pt x="949361" y="1122905"/>
                    <a:pt x="953266" y="1144241"/>
                  </a:cubicBezTo>
                  <a:cubicBezTo>
                    <a:pt x="955838" y="1158528"/>
                    <a:pt x="952695" y="1168530"/>
                    <a:pt x="956219" y="1182817"/>
                  </a:cubicBezTo>
                  <a:cubicBezTo>
                    <a:pt x="959553" y="1196628"/>
                    <a:pt x="976507" y="1204725"/>
                    <a:pt x="983460" y="1217869"/>
                  </a:cubicBezTo>
                  <a:cubicBezTo>
                    <a:pt x="989175" y="1228632"/>
                    <a:pt x="989175" y="1243872"/>
                    <a:pt x="993176" y="1254159"/>
                  </a:cubicBezTo>
                  <a:cubicBezTo>
                    <a:pt x="998986" y="1269209"/>
                    <a:pt x="1015274" y="1275686"/>
                    <a:pt x="1027275" y="1285782"/>
                  </a:cubicBezTo>
                  <a:cubicBezTo>
                    <a:pt x="1038039" y="1294831"/>
                    <a:pt x="1045659" y="1308833"/>
                    <a:pt x="1054517" y="1318548"/>
                  </a:cubicBezTo>
                  <a:cubicBezTo>
                    <a:pt x="1059756" y="1324264"/>
                    <a:pt x="1066900" y="1325216"/>
                    <a:pt x="1068138" y="1331407"/>
                  </a:cubicBezTo>
                  <a:cubicBezTo>
                    <a:pt x="1069757" y="1339313"/>
                    <a:pt x="1065375" y="1341980"/>
                    <a:pt x="1064233" y="1348933"/>
                  </a:cubicBezTo>
                  <a:cubicBezTo>
                    <a:pt x="1071757" y="1358268"/>
                    <a:pt x="1078996" y="1375603"/>
                    <a:pt x="1091474" y="1377032"/>
                  </a:cubicBezTo>
                  <a:cubicBezTo>
                    <a:pt x="1096617" y="1377603"/>
                    <a:pt x="1103094" y="1371412"/>
                    <a:pt x="1110905" y="1369983"/>
                  </a:cubicBezTo>
                  <a:cubicBezTo>
                    <a:pt x="1114905" y="1369317"/>
                    <a:pt x="1119287" y="1370745"/>
                    <a:pt x="1122621" y="1369983"/>
                  </a:cubicBezTo>
                  <a:cubicBezTo>
                    <a:pt x="1127764" y="1368840"/>
                    <a:pt x="1132336" y="1363316"/>
                    <a:pt x="1138242" y="1361792"/>
                  </a:cubicBezTo>
                  <a:cubicBezTo>
                    <a:pt x="1148148" y="1359220"/>
                    <a:pt x="1159673" y="1360268"/>
                    <a:pt x="1172341" y="1358268"/>
                  </a:cubicBezTo>
                  <a:cubicBezTo>
                    <a:pt x="1184247" y="1356363"/>
                    <a:pt x="1192439" y="1344361"/>
                    <a:pt x="1201583" y="1347790"/>
                  </a:cubicBezTo>
                  <a:cubicBezTo>
                    <a:pt x="1211584" y="1361030"/>
                    <a:pt x="1204440" y="1375984"/>
                    <a:pt x="1201583" y="1388748"/>
                  </a:cubicBezTo>
                  <a:cubicBezTo>
                    <a:pt x="1200630" y="1393224"/>
                    <a:pt x="1200630" y="1397892"/>
                    <a:pt x="1199678" y="1401606"/>
                  </a:cubicBezTo>
                  <a:cubicBezTo>
                    <a:pt x="1194439" y="1422466"/>
                    <a:pt x="1180628" y="1437897"/>
                    <a:pt x="1174342" y="1456566"/>
                  </a:cubicBezTo>
                  <a:cubicBezTo>
                    <a:pt x="1172436" y="1462281"/>
                    <a:pt x="1172722" y="1469329"/>
                    <a:pt x="1170436" y="1475235"/>
                  </a:cubicBezTo>
                  <a:cubicBezTo>
                    <a:pt x="1163197" y="1493999"/>
                    <a:pt x="1148052" y="1512477"/>
                    <a:pt x="1136337" y="1527908"/>
                  </a:cubicBezTo>
                  <a:cubicBezTo>
                    <a:pt x="1129764" y="1536576"/>
                    <a:pt x="1123859" y="1544386"/>
                    <a:pt x="1116906" y="1551339"/>
                  </a:cubicBezTo>
                  <a:cubicBezTo>
                    <a:pt x="1109952" y="1558293"/>
                    <a:pt x="1101380" y="1562007"/>
                    <a:pt x="1093474" y="1568865"/>
                  </a:cubicBezTo>
                  <a:cubicBezTo>
                    <a:pt x="1077853" y="1582581"/>
                    <a:pt x="1061661" y="1602203"/>
                    <a:pt x="1050612" y="1620396"/>
                  </a:cubicBezTo>
                  <a:cubicBezTo>
                    <a:pt x="1046325" y="1627444"/>
                    <a:pt x="1044325" y="1635540"/>
                    <a:pt x="1039848" y="1641446"/>
                  </a:cubicBezTo>
                  <a:cubicBezTo>
                    <a:pt x="1033467" y="1649923"/>
                    <a:pt x="1023656" y="1654114"/>
                    <a:pt x="1018417" y="1662496"/>
                  </a:cubicBezTo>
                  <a:cubicBezTo>
                    <a:pt x="1014226" y="1669068"/>
                    <a:pt x="1011464" y="1681070"/>
                    <a:pt x="1006701" y="1692881"/>
                  </a:cubicBezTo>
                  <a:cubicBezTo>
                    <a:pt x="1001367" y="1706216"/>
                    <a:pt x="990128" y="1715265"/>
                    <a:pt x="992128" y="1733839"/>
                  </a:cubicBezTo>
                  <a:cubicBezTo>
                    <a:pt x="992890" y="1740887"/>
                    <a:pt x="998129" y="1745364"/>
                    <a:pt x="999939" y="1752603"/>
                  </a:cubicBezTo>
                  <a:cubicBezTo>
                    <a:pt x="1002987" y="1765080"/>
                    <a:pt x="1000605" y="1775558"/>
                    <a:pt x="998986" y="1788893"/>
                  </a:cubicBezTo>
                  <a:cubicBezTo>
                    <a:pt x="1004511" y="1804895"/>
                    <a:pt x="1008416" y="1822802"/>
                    <a:pt x="1018417" y="1833375"/>
                  </a:cubicBezTo>
                  <a:cubicBezTo>
                    <a:pt x="1019655" y="1857092"/>
                    <a:pt x="1016798" y="1880047"/>
                    <a:pt x="1018417" y="1900050"/>
                  </a:cubicBezTo>
                  <a:cubicBezTo>
                    <a:pt x="1019465" y="1912813"/>
                    <a:pt x="1023561" y="1922243"/>
                    <a:pt x="1019370" y="1933959"/>
                  </a:cubicBezTo>
                  <a:cubicBezTo>
                    <a:pt x="1015655" y="1944341"/>
                    <a:pt x="1001558" y="1962534"/>
                    <a:pt x="993081" y="1969011"/>
                  </a:cubicBezTo>
                  <a:cubicBezTo>
                    <a:pt x="983841" y="1976154"/>
                    <a:pt x="969840" y="1977964"/>
                    <a:pt x="959934" y="1986632"/>
                  </a:cubicBezTo>
                  <a:cubicBezTo>
                    <a:pt x="953076" y="1992633"/>
                    <a:pt x="947361" y="2003015"/>
                    <a:pt x="940503" y="2010064"/>
                  </a:cubicBezTo>
                  <a:cubicBezTo>
                    <a:pt x="929073" y="2021589"/>
                    <a:pt x="913261" y="2032352"/>
                    <a:pt x="912309" y="2043972"/>
                  </a:cubicBezTo>
                  <a:cubicBezTo>
                    <a:pt x="911737" y="2050640"/>
                    <a:pt x="916690" y="2060832"/>
                    <a:pt x="918119" y="2067309"/>
                  </a:cubicBezTo>
                  <a:cubicBezTo>
                    <a:pt x="921929" y="2084549"/>
                    <a:pt x="925644" y="2109409"/>
                    <a:pt x="919071" y="2128174"/>
                  </a:cubicBezTo>
                  <a:cubicBezTo>
                    <a:pt x="912023" y="2148462"/>
                    <a:pt x="876304" y="2144176"/>
                    <a:pt x="872304" y="2165607"/>
                  </a:cubicBezTo>
                  <a:cubicBezTo>
                    <a:pt x="871065" y="2172084"/>
                    <a:pt x="874685" y="2177323"/>
                    <a:pt x="874209" y="2184371"/>
                  </a:cubicBezTo>
                  <a:cubicBezTo>
                    <a:pt x="873828" y="2190372"/>
                    <a:pt x="867351" y="2211803"/>
                    <a:pt x="864493" y="2218280"/>
                  </a:cubicBezTo>
                  <a:cubicBezTo>
                    <a:pt x="860207" y="2227995"/>
                    <a:pt x="850396" y="2232282"/>
                    <a:pt x="844014" y="2240569"/>
                  </a:cubicBezTo>
                  <a:cubicBezTo>
                    <a:pt x="836013" y="2250951"/>
                    <a:pt x="832013" y="2265905"/>
                    <a:pt x="823536" y="2276859"/>
                  </a:cubicBezTo>
                  <a:cubicBezTo>
                    <a:pt x="812106" y="2291718"/>
                    <a:pt x="796580" y="2307339"/>
                    <a:pt x="781626" y="2320102"/>
                  </a:cubicBezTo>
                  <a:cubicBezTo>
                    <a:pt x="768671" y="2331342"/>
                    <a:pt x="745431" y="2342962"/>
                    <a:pt x="725142" y="2344677"/>
                  </a:cubicBezTo>
                  <a:cubicBezTo>
                    <a:pt x="713331" y="2345724"/>
                    <a:pt x="700663" y="2341343"/>
                    <a:pt x="688185" y="2343534"/>
                  </a:cubicBezTo>
                  <a:cubicBezTo>
                    <a:pt x="683613" y="2344296"/>
                    <a:pt x="678660" y="2349344"/>
                    <a:pt x="672564" y="2350582"/>
                  </a:cubicBezTo>
                  <a:cubicBezTo>
                    <a:pt x="669040" y="2351249"/>
                    <a:pt x="665421" y="2349820"/>
                    <a:pt x="661896" y="2350582"/>
                  </a:cubicBezTo>
                  <a:cubicBezTo>
                    <a:pt x="655800" y="2351820"/>
                    <a:pt x="650085" y="2357631"/>
                    <a:pt x="644370" y="2357631"/>
                  </a:cubicBezTo>
                  <a:cubicBezTo>
                    <a:pt x="631797" y="2357440"/>
                    <a:pt x="615510" y="2339343"/>
                    <a:pt x="615129" y="2321340"/>
                  </a:cubicBezTo>
                  <a:cubicBezTo>
                    <a:pt x="614938" y="2314387"/>
                    <a:pt x="620082" y="2307815"/>
                    <a:pt x="619986" y="2301433"/>
                  </a:cubicBezTo>
                  <a:cubicBezTo>
                    <a:pt x="619891" y="2294004"/>
                    <a:pt x="612271" y="2284574"/>
                    <a:pt x="606366" y="2271049"/>
                  </a:cubicBezTo>
                  <a:cubicBezTo>
                    <a:pt x="600651" y="2257999"/>
                    <a:pt x="598460" y="2243236"/>
                    <a:pt x="592745" y="2232472"/>
                  </a:cubicBezTo>
                  <a:cubicBezTo>
                    <a:pt x="586744" y="2221042"/>
                    <a:pt x="578743" y="2215708"/>
                    <a:pt x="574266" y="2206660"/>
                  </a:cubicBezTo>
                  <a:cubicBezTo>
                    <a:pt x="565313" y="2188657"/>
                    <a:pt x="564646" y="2167416"/>
                    <a:pt x="561598" y="2145795"/>
                  </a:cubicBezTo>
                  <a:cubicBezTo>
                    <a:pt x="560646" y="2138746"/>
                    <a:pt x="556645" y="2131126"/>
                    <a:pt x="555788" y="2122363"/>
                  </a:cubicBezTo>
                  <a:cubicBezTo>
                    <a:pt x="554740" y="2111600"/>
                    <a:pt x="556836" y="2099694"/>
                    <a:pt x="554835" y="2090740"/>
                  </a:cubicBezTo>
                  <a:cubicBezTo>
                    <a:pt x="553216" y="2083882"/>
                    <a:pt x="546929" y="2076929"/>
                    <a:pt x="543120" y="2068547"/>
                  </a:cubicBezTo>
                  <a:cubicBezTo>
                    <a:pt x="536262" y="2053402"/>
                    <a:pt x="531404" y="2033590"/>
                    <a:pt x="525594" y="2021779"/>
                  </a:cubicBezTo>
                  <a:cubicBezTo>
                    <a:pt x="520069" y="2010730"/>
                    <a:pt x="509020" y="1999205"/>
                    <a:pt x="508068" y="1986727"/>
                  </a:cubicBezTo>
                  <a:cubicBezTo>
                    <a:pt x="507401" y="1978250"/>
                    <a:pt x="508925" y="1962343"/>
                    <a:pt x="509973" y="1953961"/>
                  </a:cubicBezTo>
                  <a:cubicBezTo>
                    <a:pt x="511020" y="1945770"/>
                    <a:pt x="516069" y="1939197"/>
                    <a:pt x="517783" y="1930625"/>
                  </a:cubicBezTo>
                  <a:cubicBezTo>
                    <a:pt x="518926" y="1924910"/>
                    <a:pt x="517593" y="1918243"/>
                    <a:pt x="518736" y="1911861"/>
                  </a:cubicBezTo>
                  <a:cubicBezTo>
                    <a:pt x="523689" y="1885095"/>
                    <a:pt x="548263" y="1875380"/>
                    <a:pt x="545025" y="1842804"/>
                  </a:cubicBezTo>
                  <a:cubicBezTo>
                    <a:pt x="543691" y="1828993"/>
                    <a:pt x="535500" y="1822230"/>
                    <a:pt x="534261" y="1806514"/>
                  </a:cubicBezTo>
                  <a:cubicBezTo>
                    <a:pt x="533690" y="1799180"/>
                    <a:pt x="537309" y="1792798"/>
                    <a:pt x="537214" y="1785464"/>
                  </a:cubicBezTo>
                  <a:cubicBezTo>
                    <a:pt x="537024" y="1775558"/>
                    <a:pt x="530070" y="1760889"/>
                    <a:pt x="526451" y="1751555"/>
                  </a:cubicBezTo>
                  <a:cubicBezTo>
                    <a:pt x="516545" y="1725742"/>
                    <a:pt x="510544" y="1702120"/>
                    <a:pt x="496257" y="1682499"/>
                  </a:cubicBezTo>
                  <a:cubicBezTo>
                    <a:pt x="488446" y="1671831"/>
                    <a:pt x="478350" y="1664306"/>
                    <a:pt x="471873" y="1654400"/>
                  </a:cubicBezTo>
                  <a:cubicBezTo>
                    <a:pt x="466634" y="1646399"/>
                    <a:pt x="460252" y="1631349"/>
                    <a:pt x="460157" y="1625158"/>
                  </a:cubicBezTo>
                  <a:cubicBezTo>
                    <a:pt x="460062" y="1618491"/>
                    <a:pt x="464443" y="1614300"/>
                    <a:pt x="465967" y="1607632"/>
                  </a:cubicBezTo>
                  <a:cubicBezTo>
                    <a:pt x="467967" y="1598964"/>
                    <a:pt x="468158" y="1582677"/>
                    <a:pt x="470825" y="1569056"/>
                  </a:cubicBezTo>
                  <a:cubicBezTo>
                    <a:pt x="472063" y="1562769"/>
                    <a:pt x="477683" y="1547625"/>
                    <a:pt x="476635" y="1537433"/>
                  </a:cubicBezTo>
                  <a:cubicBezTo>
                    <a:pt x="475683" y="1527622"/>
                    <a:pt x="463491" y="1508858"/>
                    <a:pt x="453204" y="1505810"/>
                  </a:cubicBezTo>
                  <a:cubicBezTo>
                    <a:pt x="439583" y="1501714"/>
                    <a:pt x="425581" y="1511049"/>
                    <a:pt x="408436" y="1509334"/>
                  </a:cubicBezTo>
                  <a:cubicBezTo>
                    <a:pt x="393196" y="1498476"/>
                    <a:pt x="394339" y="1469043"/>
                    <a:pt x="372908" y="1465329"/>
                  </a:cubicBezTo>
                  <a:close/>
                  <a:moveTo>
                    <a:pt x="911356" y="1884143"/>
                  </a:moveTo>
                  <a:cubicBezTo>
                    <a:pt x="915833" y="1875570"/>
                    <a:pt x="921548" y="1851377"/>
                    <a:pt x="911356" y="1845567"/>
                  </a:cubicBezTo>
                  <a:cubicBezTo>
                    <a:pt x="910689" y="1845567"/>
                    <a:pt x="910023" y="1845567"/>
                    <a:pt x="909451" y="1845567"/>
                  </a:cubicBezTo>
                  <a:cubicBezTo>
                    <a:pt x="905070" y="1855187"/>
                    <a:pt x="900498" y="1878714"/>
                    <a:pt x="911356" y="1884143"/>
                  </a:cubicBezTo>
                  <a:close/>
                  <a:moveTo>
                    <a:pt x="897735" y="1639636"/>
                  </a:moveTo>
                  <a:cubicBezTo>
                    <a:pt x="901069" y="1631540"/>
                    <a:pt x="908784" y="1622968"/>
                    <a:pt x="907451" y="1612776"/>
                  </a:cubicBezTo>
                  <a:cubicBezTo>
                    <a:pt x="904689" y="1590201"/>
                    <a:pt x="869541" y="1601346"/>
                    <a:pt x="865636" y="1617443"/>
                  </a:cubicBezTo>
                  <a:cubicBezTo>
                    <a:pt x="862969" y="1628301"/>
                    <a:pt x="867255" y="1636874"/>
                    <a:pt x="863636" y="1647828"/>
                  </a:cubicBezTo>
                  <a:cubicBezTo>
                    <a:pt x="867446" y="1656495"/>
                    <a:pt x="877066" y="1658210"/>
                    <a:pt x="888972" y="1657162"/>
                  </a:cubicBezTo>
                  <a:cubicBezTo>
                    <a:pt x="895545" y="1653733"/>
                    <a:pt x="894687" y="1647066"/>
                    <a:pt x="897735" y="1639636"/>
                  </a:cubicBezTo>
                  <a:close/>
                  <a:moveTo>
                    <a:pt x="838395" y="1760127"/>
                  </a:moveTo>
                  <a:cubicBezTo>
                    <a:pt x="842300" y="1751555"/>
                    <a:pt x="832203" y="1745935"/>
                    <a:pt x="830584" y="1736696"/>
                  </a:cubicBezTo>
                  <a:cubicBezTo>
                    <a:pt x="828679" y="1725933"/>
                    <a:pt x="832775" y="1713264"/>
                    <a:pt x="824679" y="1707454"/>
                  </a:cubicBezTo>
                  <a:cubicBezTo>
                    <a:pt x="823726" y="1707454"/>
                    <a:pt x="822774" y="1707454"/>
                    <a:pt x="821821" y="1707454"/>
                  </a:cubicBezTo>
                  <a:cubicBezTo>
                    <a:pt x="814773" y="1726599"/>
                    <a:pt x="824774" y="1758318"/>
                    <a:pt x="838395" y="1760127"/>
                  </a:cubicBezTo>
                  <a:close/>
                  <a:moveTo>
                    <a:pt x="1502383" y="598458"/>
                  </a:moveTo>
                  <a:cubicBezTo>
                    <a:pt x="1498763" y="589600"/>
                    <a:pt x="1488190" y="601030"/>
                    <a:pt x="1492667" y="609031"/>
                  </a:cubicBezTo>
                  <a:cubicBezTo>
                    <a:pt x="1499239" y="609507"/>
                    <a:pt x="1501620" y="604935"/>
                    <a:pt x="1502383" y="598458"/>
                  </a:cubicBezTo>
                  <a:close/>
                  <a:moveTo>
                    <a:pt x="1275497" y="646369"/>
                  </a:moveTo>
                  <a:cubicBezTo>
                    <a:pt x="1291308" y="642750"/>
                    <a:pt x="1275687" y="612365"/>
                    <a:pt x="1263781" y="615984"/>
                  </a:cubicBezTo>
                  <a:cubicBezTo>
                    <a:pt x="1248351" y="620652"/>
                    <a:pt x="1264734" y="648941"/>
                    <a:pt x="1275497" y="646369"/>
                  </a:cubicBezTo>
                  <a:close/>
                  <a:moveTo>
                    <a:pt x="1203488" y="797340"/>
                  </a:moveTo>
                  <a:cubicBezTo>
                    <a:pt x="1208346" y="756764"/>
                    <a:pt x="1182057" y="753716"/>
                    <a:pt x="1177199" y="724855"/>
                  </a:cubicBezTo>
                  <a:cubicBezTo>
                    <a:pt x="1179485" y="725236"/>
                    <a:pt x="1178247" y="721521"/>
                    <a:pt x="1180152" y="721331"/>
                  </a:cubicBezTo>
                  <a:cubicBezTo>
                    <a:pt x="1186533" y="717616"/>
                    <a:pt x="1196249" y="727236"/>
                    <a:pt x="1199583" y="717807"/>
                  </a:cubicBezTo>
                  <a:cubicBezTo>
                    <a:pt x="1199678" y="703900"/>
                    <a:pt x="1185009" y="693613"/>
                    <a:pt x="1170341" y="700281"/>
                  </a:cubicBezTo>
                  <a:cubicBezTo>
                    <a:pt x="1166150" y="696756"/>
                    <a:pt x="1165578" y="688946"/>
                    <a:pt x="1164531" y="681516"/>
                  </a:cubicBezTo>
                  <a:cubicBezTo>
                    <a:pt x="1153482" y="673611"/>
                    <a:pt x="1126145" y="656370"/>
                    <a:pt x="1126526" y="640559"/>
                  </a:cubicBezTo>
                  <a:cubicBezTo>
                    <a:pt x="1126812" y="627605"/>
                    <a:pt x="1140813" y="620271"/>
                    <a:pt x="1156720" y="620652"/>
                  </a:cubicBezTo>
                  <a:cubicBezTo>
                    <a:pt x="1163388" y="614556"/>
                    <a:pt x="1159101" y="595791"/>
                    <a:pt x="1152815" y="591410"/>
                  </a:cubicBezTo>
                  <a:cubicBezTo>
                    <a:pt x="1127669" y="584838"/>
                    <a:pt x="1114239" y="589219"/>
                    <a:pt x="1098237" y="603126"/>
                  </a:cubicBezTo>
                  <a:cubicBezTo>
                    <a:pt x="1090617" y="609793"/>
                    <a:pt x="1082044" y="614365"/>
                    <a:pt x="1077758" y="618366"/>
                  </a:cubicBezTo>
                  <a:cubicBezTo>
                    <a:pt x="1073853" y="621985"/>
                    <a:pt x="1068519" y="632082"/>
                    <a:pt x="1068995" y="637035"/>
                  </a:cubicBezTo>
                  <a:cubicBezTo>
                    <a:pt x="1069567" y="644274"/>
                    <a:pt x="1078234" y="648560"/>
                    <a:pt x="1081663" y="658085"/>
                  </a:cubicBezTo>
                  <a:cubicBezTo>
                    <a:pt x="1083378" y="663038"/>
                    <a:pt x="1082997" y="669229"/>
                    <a:pt x="1084616" y="673325"/>
                  </a:cubicBezTo>
                  <a:cubicBezTo>
                    <a:pt x="1088902" y="684564"/>
                    <a:pt x="1099761" y="691899"/>
                    <a:pt x="1107952" y="701424"/>
                  </a:cubicBezTo>
                  <a:cubicBezTo>
                    <a:pt x="1113762" y="708091"/>
                    <a:pt x="1130050" y="722664"/>
                    <a:pt x="1130336" y="730665"/>
                  </a:cubicBezTo>
                  <a:cubicBezTo>
                    <a:pt x="1130622" y="737333"/>
                    <a:pt x="1125383" y="738857"/>
                    <a:pt x="1123573" y="745905"/>
                  </a:cubicBezTo>
                  <a:cubicBezTo>
                    <a:pt x="1121763" y="752859"/>
                    <a:pt x="1119573" y="769146"/>
                    <a:pt x="1120620" y="775147"/>
                  </a:cubicBezTo>
                  <a:cubicBezTo>
                    <a:pt x="1122716" y="788006"/>
                    <a:pt x="1133860" y="788482"/>
                    <a:pt x="1143957" y="793911"/>
                  </a:cubicBezTo>
                  <a:cubicBezTo>
                    <a:pt x="1154053" y="799245"/>
                    <a:pt x="1163673" y="808770"/>
                    <a:pt x="1174151" y="809056"/>
                  </a:cubicBezTo>
                  <a:cubicBezTo>
                    <a:pt x="1185390" y="809342"/>
                    <a:pt x="1197201" y="805056"/>
                    <a:pt x="1203488" y="797340"/>
                  </a:cubicBezTo>
                  <a:close/>
                  <a:moveTo>
                    <a:pt x="974697" y="713044"/>
                  </a:moveTo>
                  <a:cubicBezTo>
                    <a:pt x="1001082" y="707329"/>
                    <a:pt x="989080" y="680564"/>
                    <a:pt x="975650" y="670944"/>
                  </a:cubicBezTo>
                  <a:cubicBezTo>
                    <a:pt x="965553" y="663705"/>
                    <a:pt x="953361" y="657323"/>
                    <a:pt x="941550" y="648655"/>
                  </a:cubicBezTo>
                  <a:cubicBezTo>
                    <a:pt x="934692" y="643607"/>
                    <a:pt x="908594" y="634177"/>
                    <a:pt x="908499" y="624081"/>
                  </a:cubicBezTo>
                  <a:cubicBezTo>
                    <a:pt x="908308" y="613127"/>
                    <a:pt x="927929" y="609507"/>
                    <a:pt x="920214" y="590172"/>
                  </a:cubicBezTo>
                  <a:cubicBezTo>
                    <a:pt x="906879" y="586266"/>
                    <a:pt x="875161" y="592458"/>
                    <a:pt x="877352" y="610079"/>
                  </a:cubicBezTo>
                  <a:cubicBezTo>
                    <a:pt x="878590" y="620271"/>
                    <a:pt x="888687" y="614651"/>
                    <a:pt x="890973" y="625319"/>
                  </a:cubicBezTo>
                  <a:cubicBezTo>
                    <a:pt x="881448" y="629415"/>
                    <a:pt x="869827" y="640083"/>
                    <a:pt x="859826" y="638178"/>
                  </a:cubicBezTo>
                  <a:cubicBezTo>
                    <a:pt x="847920" y="635892"/>
                    <a:pt x="844871" y="618366"/>
                    <a:pt x="838395" y="607793"/>
                  </a:cubicBezTo>
                  <a:cubicBezTo>
                    <a:pt x="829155" y="608174"/>
                    <a:pt x="823059" y="597030"/>
                    <a:pt x="812106" y="598458"/>
                  </a:cubicBezTo>
                  <a:cubicBezTo>
                    <a:pt x="800676" y="599982"/>
                    <a:pt x="794579" y="619890"/>
                    <a:pt x="788769" y="630081"/>
                  </a:cubicBezTo>
                  <a:cubicBezTo>
                    <a:pt x="785626" y="635415"/>
                    <a:pt x="780768" y="638178"/>
                    <a:pt x="779054" y="642940"/>
                  </a:cubicBezTo>
                  <a:cubicBezTo>
                    <a:pt x="778006" y="645798"/>
                    <a:pt x="779149" y="650465"/>
                    <a:pt x="778101" y="654656"/>
                  </a:cubicBezTo>
                  <a:cubicBezTo>
                    <a:pt x="774768" y="667610"/>
                    <a:pt x="765433" y="672372"/>
                    <a:pt x="766386" y="683898"/>
                  </a:cubicBezTo>
                  <a:cubicBezTo>
                    <a:pt x="767338" y="693994"/>
                    <a:pt x="776482" y="698566"/>
                    <a:pt x="777149" y="707329"/>
                  </a:cubicBezTo>
                  <a:cubicBezTo>
                    <a:pt x="776482" y="716283"/>
                    <a:pt x="764481" y="711615"/>
                    <a:pt x="765433" y="722569"/>
                  </a:cubicBezTo>
                  <a:cubicBezTo>
                    <a:pt x="782864" y="739809"/>
                    <a:pt x="783816" y="714378"/>
                    <a:pt x="792675" y="710853"/>
                  </a:cubicBezTo>
                  <a:cubicBezTo>
                    <a:pt x="799818" y="707996"/>
                    <a:pt x="813820" y="713235"/>
                    <a:pt x="822869" y="710853"/>
                  </a:cubicBezTo>
                  <a:cubicBezTo>
                    <a:pt x="830203" y="708948"/>
                    <a:pt x="835918" y="700566"/>
                    <a:pt x="844300" y="696852"/>
                  </a:cubicBezTo>
                  <a:cubicBezTo>
                    <a:pt x="849444" y="694566"/>
                    <a:pt x="855730" y="692470"/>
                    <a:pt x="862779" y="692184"/>
                  </a:cubicBezTo>
                  <a:cubicBezTo>
                    <a:pt x="893735" y="690660"/>
                    <a:pt x="913737" y="714854"/>
                    <a:pt x="940693" y="715616"/>
                  </a:cubicBezTo>
                  <a:cubicBezTo>
                    <a:pt x="949456" y="715616"/>
                    <a:pt x="965458" y="715140"/>
                    <a:pt x="974697" y="713044"/>
                  </a:cubicBezTo>
                  <a:close/>
                  <a:moveTo>
                    <a:pt x="912309" y="851157"/>
                  </a:moveTo>
                  <a:cubicBezTo>
                    <a:pt x="912880" y="838584"/>
                    <a:pt x="908308" y="829154"/>
                    <a:pt x="907451" y="811437"/>
                  </a:cubicBezTo>
                  <a:cubicBezTo>
                    <a:pt x="889449" y="798388"/>
                    <a:pt x="876018" y="823534"/>
                    <a:pt x="857826" y="820772"/>
                  </a:cubicBezTo>
                  <a:cubicBezTo>
                    <a:pt x="846586" y="819057"/>
                    <a:pt x="838585" y="803436"/>
                    <a:pt x="826679" y="805627"/>
                  </a:cubicBezTo>
                  <a:cubicBezTo>
                    <a:pt x="820107" y="806770"/>
                    <a:pt x="816868" y="816962"/>
                    <a:pt x="810105" y="818486"/>
                  </a:cubicBezTo>
                  <a:cubicBezTo>
                    <a:pt x="796199" y="821534"/>
                    <a:pt x="789817" y="805151"/>
                    <a:pt x="775053" y="811533"/>
                  </a:cubicBezTo>
                  <a:cubicBezTo>
                    <a:pt x="754194" y="792483"/>
                    <a:pt x="744859" y="761336"/>
                    <a:pt x="740001" y="726093"/>
                  </a:cubicBezTo>
                  <a:cubicBezTo>
                    <a:pt x="728667" y="708186"/>
                    <a:pt x="711331" y="722760"/>
                    <a:pt x="703044" y="734285"/>
                  </a:cubicBezTo>
                  <a:cubicBezTo>
                    <a:pt x="697901" y="734190"/>
                    <a:pt x="691519" y="730856"/>
                    <a:pt x="690376" y="737809"/>
                  </a:cubicBezTo>
                  <a:cubicBezTo>
                    <a:pt x="686566" y="759431"/>
                    <a:pt x="715808" y="761717"/>
                    <a:pt x="715712" y="776385"/>
                  </a:cubicBezTo>
                  <a:cubicBezTo>
                    <a:pt x="715617" y="785910"/>
                    <a:pt x="704283" y="785053"/>
                    <a:pt x="699139" y="791530"/>
                  </a:cubicBezTo>
                  <a:cubicBezTo>
                    <a:pt x="693710" y="798483"/>
                    <a:pt x="697329" y="804675"/>
                    <a:pt x="690376" y="809056"/>
                  </a:cubicBezTo>
                  <a:cubicBezTo>
                    <a:pt x="671136" y="811818"/>
                    <a:pt x="664849" y="799245"/>
                    <a:pt x="665040" y="778671"/>
                  </a:cubicBezTo>
                  <a:cubicBezTo>
                    <a:pt x="656753" y="763527"/>
                    <a:pt x="646275" y="752573"/>
                    <a:pt x="638751" y="740095"/>
                  </a:cubicBezTo>
                  <a:cubicBezTo>
                    <a:pt x="635988" y="735523"/>
                    <a:pt x="631797" y="728284"/>
                    <a:pt x="630940" y="721331"/>
                  </a:cubicBezTo>
                  <a:cubicBezTo>
                    <a:pt x="630273" y="715902"/>
                    <a:pt x="633131" y="708948"/>
                    <a:pt x="631893" y="702662"/>
                  </a:cubicBezTo>
                  <a:cubicBezTo>
                    <a:pt x="629797" y="691518"/>
                    <a:pt x="612462" y="683040"/>
                    <a:pt x="601698" y="676944"/>
                  </a:cubicBezTo>
                  <a:cubicBezTo>
                    <a:pt x="590173" y="670372"/>
                    <a:pt x="575790" y="664086"/>
                    <a:pt x="567599" y="655894"/>
                  </a:cubicBezTo>
                  <a:cubicBezTo>
                    <a:pt x="561789" y="650084"/>
                    <a:pt x="559121" y="639892"/>
                    <a:pt x="553978" y="635987"/>
                  </a:cubicBezTo>
                  <a:cubicBezTo>
                    <a:pt x="549596" y="632748"/>
                    <a:pt x="544262" y="633415"/>
                    <a:pt x="540358" y="630177"/>
                  </a:cubicBezTo>
                  <a:cubicBezTo>
                    <a:pt x="535023" y="625700"/>
                    <a:pt x="535881" y="618175"/>
                    <a:pt x="528642" y="616080"/>
                  </a:cubicBezTo>
                  <a:cubicBezTo>
                    <a:pt x="525022" y="614460"/>
                    <a:pt x="519307" y="620461"/>
                    <a:pt x="516926" y="624271"/>
                  </a:cubicBezTo>
                  <a:cubicBezTo>
                    <a:pt x="512163" y="649798"/>
                    <a:pt x="529499" y="651513"/>
                    <a:pt x="537309" y="662847"/>
                  </a:cubicBezTo>
                  <a:cubicBezTo>
                    <a:pt x="542739" y="670658"/>
                    <a:pt x="545406" y="682278"/>
                    <a:pt x="550930" y="687422"/>
                  </a:cubicBezTo>
                  <a:cubicBezTo>
                    <a:pt x="556836" y="692851"/>
                    <a:pt x="564837" y="691899"/>
                    <a:pt x="572361" y="695613"/>
                  </a:cubicBezTo>
                  <a:cubicBezTo>
                    <a:pt x="577600" y="698185"/>
                    <a:pt x="580934" y="705996"/>
                    <a:pt x="585982" y="709615"/>
                  </a:cubicBezTo>
                  <a:cubicBezTo>
                    <a:pt x="595317" y="716378"/>
                    <a:pt x="610176" y="717616"/>
                    <a:pt x="611319" y="730665"/>
                  </a:cubicBezTo>
                  <a:cubicBezTo>
                    <a:pt x="605508" y="735428"/>
                    <a:pt x="592459" y="723807"/>
                    <a:pt x="587983" y="735333"/>
                  </a:cubicBezTo>
                  <a:cubicBezTo>
                    <a:pt x="586839" y="742953"/>
                    <a:pt x="593031" y="746858"/>
                    <a:pt x="592840" y="754002"/>
                  </a:cubicBezTo>
                  <a:cubicBezTo>
                    <a:pt x="592554" y="765527"/>
                    <a:pt x="581982" y="778100"/>
                    <a:pt x="572361" y="776290"/>
                  </a:cubicBezTo>
                  <a:cubicBezTo>
                    <a:pt x="571409" y="769432"/>
                    <a:pt x="577410" y="763812"/>
                    <a:pt x="577219" y="756383"/>
                  </a:cubicBezTo>
                  <a:cubicBezTo>
                    <a:pt x="576838" y="741524"/>
                    <a:pt x="551883" y="718759"/>
                    <a:pt x="539214" y="711901"/>
                  </a:cubicBezTo>
                  <a:cubicBezTo>
                    <a:pt x="533309" y="708663"/>
                    <a:pt x="526070" y="708472"/>
                    <a:pt x="520736" y="704853"/>
                  </a:cubicBezTo>
                  <a:cubicBezTo>
                    <a:pt x="511211" y="698376"/>
                    <a:pt x="494447" y="682469"/>
                    <a:pt x="488637" y="673230"/>
                  </a:cubicBezTo>
                  <a:cubicBezTo>
                    <a:pt x="481683" y="662181"/>
                    <a:pt x="475683" y="641607"/>
                    <a:pt x="460443" y="642845"/>
                  </a:cubicBezTo>
                  <a:cubicBezTo>
                    <a:pt x="454156" y="643321"/>
                    <a:pt x="449012" y="650179"/>
                    <a:pt x="443869" y="653418"/>
                  </a:cubicBezTo>
                  <a:cubicBezTo>
                    <a:pt x="439202" y="656275"/>
                    <a:pt x="434058" y="658942"/>
                    <a:pt x="429296" y="662752"/>
                  </a:cubicBezTo>
                  <a:cubicBezTo>
                    <a:pt x="423581" y="667229"/>
                    <a:pt x="419009" y="671896"/>
                    <a:pt x="413675" y="672087"/>
                  </a:cubicBezTo>
                  <a:cubicBezTo>
                    <a:pt x="401483" y="672753"/>
                    <a:pt x="391101" y="661228"/>
                    <a:pt x="380623" y="663895"/>
                  </a:cubicBezTo>
                  <a:cubicBezTo>
                    <a:pt x="377099" y="664848"/>
                    <a:pt x="374146" y="668658"/>
                    <a:pt x="369860" y="673230"/>
                  </a:cubicBezTo>
                  <a:cubicBezTo>
                    <a:pt x="369669" y="680088"/>
                    <a:pt x="371574" y="684469"/>
                    <a:pt x="370812" y="691899"/>
                  </a:cubicBezTo>
                  <a:cubicBezTo>
                    <a:pt x="367669" y="698471"/>
                    <a:pt x="358239" y="698090"/>
                    <a:pt x="351381" y="702471"/>
                  </a:cubicBezTo>
                  <a:cubicBezTo>
                    <a:pt x="341285" y="708853"/>
                    <a:pt x="332331" y="721998"/>
                    <a:pt x="324140" y="731713"/>
                  </a:cubicBezTo>
                  <a:cubicBezTo>
                    <a:pt x="318901" y="738000"/>
                    <a:pt x="314043" y="743143"/>
                    <a:pt x="313377" y="748096"/>
                  </a:cubicBezTo>
                  <a:cubicBezTo>
                    <a:pt x="312900" y="752001"/>
                    <a:pt x="316139" y="759336"/>
                    <a:pt x="315377" y="764479"/>
                  </a:cubicBezTo>
                  <a:cubicBezTo>
                    <a:pt x="314520" y="770099"/>
                    <a:pt x="305661" y="781815"/>
                    <a:pt x="299756" y="786672"/>
                  </a:cubicBezTo>
                  <a:cubicBezTo>
                    <a:pt x="296327" y="789530"/>
                    <a:pt x="291755" y="789911"/>
                    <a:pt x="288040" y="792483"/>
                  </a:cubicBezTo>
                  <a:cubicBezTo>
                    <a:pt x="280325" y="797912"/>
                    <a:pt x="276896" y="805056"/>
                    <a:pt x="270514" y="806484"/>
                  </a:cubicBezTo>
                  <a:cubicBezTo>
                    <a:pt x="253464" y="810294"/>
                    <a:pt x="222603" y="802389"/>
                    <a:pt x="222794" y="824010"/>
                  </a:cubicBezTo>
                  <a:cubicBezTo>
                    <a:pt x="222984" y="838488"/>
                    <a:pt x="239177" y="838584"/>
                    <a:pt x="249083" y="838012"/>
                  </a:cubicBezTo>
                  <a:cubicBezTo>
                    <a:pt x="262894" y="837345"/>
                    <a:pt x="274515" y="841536"/>
                    <a:pt x="282135" y="839155"/>
                  </a:cubicBezTo>
                  <a:cubicBezTo>
                    <a:pt x="287373" y="837536"/>
                    <a:pt x="293184" y="830487"/>
                    <a:pt x="298708" y="827439"/>
                  </a:cubicBezTo>
                  <a:cubicBezTo>
                    <a:pt x="302232" y="825534"/>
                    <a:pt x="305852" y="825534"/>
                    <a:pt x="308424" y="823915"/>
                  </a:cubicBezTo>
                  <a:cubicBezTo>
                    <a:pt x="314234" y="820391"/>
                    <a:pt x="317568" y="814676"/>
                    <a:pt x="322044" y="812199"/>
                  </a:cubicBezTo>
                  <a:cubicBezTo>
                    <a:pt x="330903" y="807342"/>
                    <a:pt x="347476" y="803532"/>
                    <a:pt x="357096" y="802865"/>
                  </a:cubicBezTo>
                  <a:cubicBezTo>
                    <a:pt x="370241" y="801912"/>
                    <a:pt x="383957" y="804484"/>
                    <a:pt x="400911" y="802865"/>
                  </a:cubicBezTo>
                  <a:cubicBezTo>
                    <a:pt x="406912" y="802293"/>
                    <a:pt x="412913" y="797626"/>
                    <a:pt x="419390" y="797055"/>
                  </a:cubicBezTo>
                  <a:cubicBezTo>
                    <a:pt x="429962" y="796007"/>
                    <a:pt x="443964" y="802103"/>
                    <a:pt x="452442" y="801722"/>
                  </a:cubicBezTo>
                  <a:cubicBezTo>
                    <a:pt x="458347" y="801531"/>
                    <a:pt x="465015" y="794578"/>
                    <a:pt x="471873" y="794673"/>
                  </a:cubicBezTo>
                  <a:cubicBezTo>
                    <a:pt x="479683" y="794864"/>
                    <a:pt x="487970" y="801531"/>
                    <a:pt x="489399" y="807532"/>
                  </a:cubicBezTo>
                  <a:cubicBezTo>
                    <a:pt x="490256" y="810961"/>
                    <a:pt x="487779" y="816390"/>
                    <a:pt x="488446" y="821534"/>
                  </a:cubicBezTo>
                  <a:cubicBezTo>
                    <a:pt x="489589" y="830011"/>
                    <a:pt x="495685" y="833535"/>
                    <a:pt x="495304" y="839060"/>
                  </a:cubicBezTo>
                  <a:cubicBezTo>
                    <a:pt x="494828" y="846394"/>
                    <a:pt x="479588" y="856205"/>
                    <a:pt x="481683" y="864777"/>
                  </a:cubicBezTo>
                  <a:cubicBezTo>
                    <a:pt x="483017" y="870302"/>
                    <a:pt x="493970" y="876112"/>
                    <a:pt x="499209" y="880017"/>
                  </a:cubicBezTo>
                  <a:cubicBezTo>
                    <a:pt x="504734" y="884113"/>
                    <a:pt x="514068" y="889638"/>
                    <a:pt x="520641" y="890495"/>
                  </a:cubicBezTo>
                  <a:cubicBezTo>
                    <a:pt x="526165" y="891257"/>
                    <a:pt x="531023" y="888685"/>
                    <a:pt x="536262" y="889352"/>
                  </a:cubicBezTo>
                  <a:cubicBezTo>
                    <a:pt x="544644" y="890400"/>
                    <a:pt x="558264" y="896591"/>
                    <a:pt x="563503" y="901068"/>
                  </a:cubicBezTo>
                  <a:cubicBezTo>
                    <a:pt x="572647" y="908783"/>
                    <a:pt x="571409" y="921165"/>
                    <a:pt x="581982" y="925642"/>
                  </a:cubicBezTo>
                  <a:cubicBezTo>
                    <a:pt x="586458" y="927547"/>
                    <a:pt x="594650" y="926499"/>
                    <a:pt x="600460" y="928023"/>
                  </a:cubicBezTo>
                  <a:cubicBezTo>
                    <a:pt x="614652" y="931738"/>
                    <a:pt x="625130" y="945835"/>
                    <a:pt x="635512" y="944406"/>
                  </a:cubicBezTo>
                  <a:cubicBezTo>
                    <a:pt x="651800" y="942120"/>
                    <a:pt x="644370" y="923642"/>
                    <a:pt x="646275" y="910497"/>
                  </a:cubicBezTo>
                  <a:cubicBezTo>
                    <a:pt x="650466" y="880589"/>
                    <a:pt x="698949" y="882018"/>
                    <a:pt x="708569" y="902306"/>
                  </a:cubicBezTo>
                  <a:cubicBezTo>
                    <a:pt x="715712" y="904592"/>
                    <a:pt x="721904" y="902687"/>
                    <a:pt x="730000" y="905830"/>
                  </a:cubicBezTo>
                  <a:cubicBezTo>
                    <a:pt x="734667" y="907640"/>
                    <a:pt x="738192" y="913831"/>
                    <a:pt x="742668" y="915165"/>
                  </a:cubicBezTo>
                  <a:cubicBezTo>
                    <a:pt x="746097" y="916212"/>
                    <a:pt x="750955" y="914593"/>
                    <a:pt x="755337" y="915165"/>
                  </a:cubicBezTo>
                  <a:cubicBezTo>
                    <a:pt x="774006" y="917736"/>
                    <a:pt x="790960" y="934405"/>
                    <a:pt x="806962" y="931548"/>
                  </a:cubicBezTo>
                  <a:cubicBezTo>
                    <a:pt x="817154" y="929738"/>
                    <a:pt x="824488" y="918213"/>
                    <a:pt x="834204" y="917546"/>
                  </a:cubicBezTo>
                  <a:cubicBezTo>
                    <a:pt x="852873" y="916117"/>
                    <a:pt x="864779" y="934215"/>
                    <a:pt x="884877" y="925737"/>
                  </a:cubicBezTo>
                  <a:cubicBezTo>
                    <a:pt x="899640" y="919546"/>
                    <a:pt x="896402" y="901068"/>
                    <a:pt x="901450" y="882494"/>
                  </a:cubicBezTo>
                  <a:cubicBezTo>
                    <a:pt x="905165" y="869730"/>
                    <a:pt x="911928" y="860872"/>
                    <a:pt x="912309" y="851157"/>
                  </a:cubicBezTo>
                  <a:close/>
                  <a:moveTo>
                    <a:pt x="1961964" y="452250"/>
                  </a:moveTo>
                  <a:cubicBezTo>
                    <a:pt x="1965869" y="437391"/>
                    <a:pt x="1959868" y="422341"/>
                    <a:pt x="1952248" y="412530"/>
                  </a:cubicBezTo>
                  <a:cubicBezTo>
                    <a:pt x="1941009" y="414912"/>
                    <a:pt x="1949105" y="428913"/>
                    <a:pt x="1948343" y="437105"/>
                  </a:cubicBezTo>
                  <a:cubicBezTo>
                    <a:pt x="1947200" y="448725"/>
                    <a:pt x="1937008" y="456822"/>
                    <a:pt x="1937580" y="468728"/>
                  </a:cubicBezTo>
                  <a:cubicBezTo>
                    <a:pt x="1933865" y="473967"/>
                    <a:pt x="1927483" y="476062"/>
                    <a:pt x="1926912" y="485111"/>
                  </a:cubicBezTo>
                  <a:cubicBezTo>
                    <a:pt x="1933103" y="490254"/>
                    <a:pt x="1935770" y="481110"/>
                    <a:pt x="1940533" y="475776"/>
                  </a:cubicBezTo>
                  <a:cubicBezTo>
                    <a:pt x="1947962" y="467204"/>
                    <a:pt x="1959297" y="462251"/>
                    <a:pt x="1961964" y="452250"/>
                  </a:cubicBezTo>
                  <a:close/>
                  <a:moveTo>
                    <a:pt x="1706789" y="46294"/>
                  </a:moveTo>
                  <a:cubicBezTo>
                    <a:pt x="1696121" y="46294"/>
                    <a:pt x="1692025" y="51342"/>
                    <a:pt x="1685358" y="55629"/>
                  </a:cubicBezTo>
                  <a:cubicBezTo>
                    <a:pt x="1681643" y="57915"/>
                    <a:pt x="1674213" y="59248"/>
                    <a:pt x="1676595" y="66106"/>
                  </a:cubicBezTo>
                  <a:cubicBezTo>
                    <a:pt x="1686025" y="64773"/>
                    <a:pt x="1704598" y="59724"/>
                    <a:pt x="1706789" y="46294"/>
                  </a:cubicBezTo>
                  <a:close/>
                  <a:moveTo>
                    <a:pt x="1295976" y="190217"/>
                  </a:moveTo>
                  <a:cubicBezTo>
                    <a:pt x="1318836" y="196599"/>
                    <a:pt x="1329599" y="165547"/>
                    <a:pt x="1314454" y="148116"/>
                  </a:cubicBezTo>
                  <a:cubicBezTo>
                    <a:pt x="1310930" y="144021"/>
                    <a:pt x="1298928" y="142401"/>
                    <a:pt x="1294071" y="132972"/>
                  </a:cubicBezTo>
                  <a:cubicBezTo>
                    <a:pt x="1288070" y="121542"/>
                    <a:pt x="1288927" y="106302"/>
                    <a:pt x="1274544" y="109540"/>
                  </a:cubicBezTo>
                  <a:cubicBezTo>
                    <a:pt x="1274354" y="110874"/>
                    <a:pt x="1274735" y="112874"/>
                    <a:pt x="1273592" y="113064"/>
                  </a:cubicBezTo>
                  <a:cubicBezTo>
                    <a:pt x="1272258" y="138687"/>
                    <a:pt x="1303215" y="145068"/>
                    <a:pt x="1302834" y="165738"/>
                  </a:cubicBezTo>
                  <a:cubicBezTo>
                    <a:pt x="1302548" y="176406"/>
                    <a:pt x="1293023" y="177549"/>
                    <a:pt x="1295976" y="190217"/>
                  </a:cubicBezTo>
                  <a:close/>
                </a:path>
              </a:pathLst>
            </a:custGeom>
            <a:solidFill>
              <a:srgbClr val="181B26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03993D-99FD-6CE5-420B-2D74EBD558C5}"/>
                </a:ext>
              </a:extLst>
            </p:cNvPr>
            <p:cNvSpPr txBox="1"/>
            <p:nvPr/>
          </p:nvSpPr>
          <p:spPr>
            <a:xfrm>
              <a:off x="8609831" y="4237891"/>
              <a:ext cx="1977392" cy="45384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chemeClr val="accent1"/>
                  </a:solidFill>
                  <a:latin typeface="+mj-lt"/>
                </a:rPr>
                <a:t>+40,214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249EDF9-82B8-CC56-7BAC-C25DA8ADC5A3}"/>
                </a:ext>
              </a:extLst>
            </p:cNvPr>
            <p:cNvSpPr txBox="1"/>
            <p:nvPr/>
          </p:nvSpPr>
          <p:spPr>
            <a:xfrm>
              <a:off x="8609831" y="4605403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bg1"/>
                  </a:solidFill>
                </a:rPr>
                <a:t>A wonderful serenity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A68E07-1AC9-EE64-7FFB-443266AA24B9}"/>
                </a:ext>
              </a:extLst>
            </p:cNvPr>
            <p:cNvSpPr txBox="1"/>
            <p:nvPr/>
          </p:nvSpPr>
          <p:spPr>
            <a:xfrm>
              <a:off x="8609831" y="5264085"/>
              <a:ext cx="1977392" cy="45384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+40,214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1420330-9680-34F9-340A-1DC01D5B78A3}"/>
                </a:ext>
              </a:extLst>
            </p:cNvPr>
            <p:cNvSpPr txBox="1"/>
            <p:nvPr/>
          </p:nvSpPr>
          <p:spPr>
            <a:xfrm>
              <a:off x="8609831" y="563159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bg1"/>
                  </a:solidFill>
                </a:rPr>
                <a:t>A wonderful serenity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A33F97F-1DA7-A3C4-FBFB-C4B86DF75E71}"/>
                </a:ext>
              </a:extLst>
            </p:cNvPr>
            <p:cNvSpPr txBox="1"/>
            <p:nvPr/>
          </p:nvSpPr>
          <p:spPr>
            <a:xfrm>
              <a:off x="7162974" y="3783618"/>
              <a:ext cx="1701449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Global Market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3DC337-F6BC-3154-0108-1FEABA8334D5}"/>
              </a:ext>
            </a:extLst>
          </p:cNvPr>
          <p:cNvGrpSpPr/>
          <p:nvPr/>
        </p:nvGrpSpPr>
        <p:grpSpPr>
          <a:xfrm>
            <a:off x="2438401" y="3444875"/>
            <a:ext cx="3606800" cy="1130300"/>
            <a:chOff x="1524001" y="3721100"/>
            <a:chExt cx="3606800" cy="1130300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0AA2817-4AB0-A56B-261A-F4A0714C0A8C}"/>
                </a:ext>
              </a:extLst>
            </p:cNvPr>
            <p:cNvSpPr/>
            <p:nvPr/>
          </p:nvSpPr>
          <p:spPr>
            <a:xfrm>
              <a:off x="1524001" y="3721100"/>
              <a:ext cx="3606800" cy="1130300"/>
            </a:xfrm>
            <a:prstGeom prst="roundRect">
              <a:avLst>
                <a:gd name="adj" fmla="val 14596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127000" dir="30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63E06D-7311-F17B-032C-10F17CA91FA5}"/>
                </a:ext>
              </a:extLst>
            </p:cNvPr>
            <p:cNvSpPr txBox="1"/>
            <p:nvPr/>
          </p:nvSpPr>
          <p:spPr>
            <a:xfrm>
              <a:off x="2338705" y="3835973"/>
              <a:ext cx="1977392" cy="59843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2800" dirty="0">
                  <a:solidFill>
                    <a:schemeClr val="bg1"/>
                  </a:solidFill>
                  <a:latin typeface="+mj-lt"/>
                </a:rPr>
                <a:t>+35,214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047469-6EC4-F3EA-AD0C-B117AB044068}"/>
                </a:ext>
              </a:extLst>
            </p:cNvPr>
            <p:cNvSpPr txBox="1"/>
            <p:nvPr/>
          </p:nvSpPr>
          <p:spPr>
            <a:xfrm>
              <a:off x="2466857" y="439671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bg1"/>
                  </a:solidFill>
                </a:rPr>
                <a:t>A wonderful serenity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98B26B-905A-2BD8-12FA-0F7ED2ECF3BE}"/>
              </a:ext>
            </a:extLst>
          </p:cNvPr>
          <p:cNvGrpSpPr/>
          <p:nvPr/>
        </p:nvGrpSpPr>
        <p:grpSpPr>
          <a:xfrm>
            <a:off x="2438401" y="4765675"/>
            <a:ext cx="3606800" cy="1130300"/>
            <a:chOff x="1524001" y="5041900"/>
            <a:chExt cx="3606800" cy="11303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AD5AE8F-5E88-8C4F-A323-C87168E85D5C}"/>
                </a:ext>
              </a:extLst>
            </p:cNvPr>
            <p:cNvSpPr/>
            <p:nvPr/>
          </p:nvSpPr>
          <p:spPr>
            <a:xfrm>
              <a:off x="1524001" y="5041900"/>
              <a:ext cx="3606800" cy="1130300"/>
            </a:xfrm>
            <a:prstGeom prst="roundRect">
              <a:avLst>
                <a:gd name="adj" fmla="val 15720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2594F7-4AD1-3427-C8A1-77CE823FEB7C}"/>
                </a:ext>
              </a:extLst>
            </p:cNvPr>
            <p:cNvSpPr txBox="1"/>
            <p:nvPr/>
          </p:nvSpPr>
          <p:spPr>
            <a:xfrm>
              <a:off x="2338705" y="5156773"/>
              <a:ext cx="1977392" cy="59843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2800" dirty="0">
                  <a:solidFill>
                    <a:schemeClr val="accent1"/>
                  </a:solidFill>
                  <a:latin typeface="+mj-lt"/>
                </a:rPr>
                <a:t>+47,416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18A4D0E-BB56-8013-8709-D42411959946}"/>
                </a:ext>
              </a:extLst>
            </p:cNvPr>
            <p:cNvSpPr txBox="1"/>
            <p:nvPr/>
          </p:nvSpPr>
          <p:spPr>
            <a:xfrm>
              <a:off x="2466857" y="5717517"/>
              <a:ext cx="1721084" cy="30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200" dirty="0">
                  <a:solidFill>
                    <a:schemeClr val="bg1"/>
                  </a:solidFill>
                </a:rPr>
                <a:t>A wonderful serenity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B08EBC9-60E5-F116-A495-95F8D4B09D9D}"/>
              </a:ext>
            </a:extLst>
          </p:cNvPr>
          <p:cNvGrpSpPr/>
          <p:nvPr/>
        </p:nvGrpSpPr>
        <p:grpSpPr>
          <a:xfrm>
            <a:off x="2438399" y="574675"/>
            <a:ext cx="9144000" cy="2659374"/>
            <a:chOff x="1523999" y="1798824"/>
            <a:chExt cx="9144000" cy="171145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2ECBE2B-6971-54C0-ECEF-645FAF09A019}"/>
                </a:ext>
              </a:extLst>
            </p:cNvPr>
            <p:cNvSpPr/>
            <p:nvPr/>
          </p:nvSpPr>
          <p:spPr>
            <a:xfrm>
              <a:off x="1523999" y="1798824"/>
              <a:ext cx="9144000" cy="1711450"/>
            </a:xfrm>
            <a:prstGeom prst="roundRect">
              <a:avLst>
                <a:gd name="adj" fmla="val 6726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70B72DFB-C89D-C34E-F56B-585A3CF9EA5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83098751"/>
                </p:ext>
              </p:extLst>
            </p:nvPr>
          </p:nvGraphicFramePr>
          <p:xfrm>
            <a:off x="1604775" y="2084884"/>
            <a:ext cx="8982448" cy="12890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F5FADA-AA08-7AEF-D25D-081E88BDADA9}"/>
                </a:ext>
              </a:extLst>
            </p:cNvPr>
            <p:cNvSpPr txBox="1"/>
            <p:nvPr/>
          </p:nvSpPr>
          <p:spPr>
            <a:xfrm>
              <a:off x="5245276" y="1856467"/>
              <a:ext cx="1701449" cy="314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Net Profit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4657D82-0714-DED7-5786-B595835BDB7A}"/>
              </a:ext>
            </a:extLst>
          </p:cNvPr>
          <p:cNvSpPr txBox="1"/>
          <p:nvPr/>
        </p:nvSpPr>
        <p:spPr>
          <a:xfrm rot="16200000">
            <a:off x="-465468" y="2773436"/>
            <a:ext cx="3399168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4400" dirty="0">
                <a:solidFill>
                  <a:schemeClr val="bg1"/>
                </a:solidFill>
              </a:rPr>
              <a:t>New Market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for</a:t>
            </a:r>
            <a:r>
              <a:rPr lang="en-US" sz="4400" b="1" dirty="0"/>
              <a:t> </a:t>
            </a:r>
            <a:r>
              <a:rPr lang="en-US" sz="4400" dirty="0">
                <a:solidFill>
                  <a:schemeClr val="accent1"/>
                </a:solidFill>
              </a:rPr>
              <a:t>2023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643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6476D61-BDBC-276E-3753-BE75A165EF6C}"/>
              </a:ext>
            </a:extLst>
          </p:cNvPr>
          <p:cNvSpPr/>
          <p:nvPr/>
        </p:nvSpPr>
        <p:spPr>
          <a:xfrm>
            <a:off x="615950" y="2396232"/>
            <a:ext cx="10960100" cy="3512457"/>
          </a:xfrm>
          <a:prstGeom prst="roundRect">
            <a:avLst>
              <a:gd name="adj" fmla="val 13945"/>
            </a:avLst>
          </a:prstGeom>
          <a:solidFill>
            <a:srgbClr val="32394E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8EB4D1-2775-9930-188D-1DB03A7B335C}"/>
              </a:ext>
            </a:extLst>
          </p:cNvPr>
          <p:cNvGrpSpPr/>
          <p:nvPr/>
        </p:nvGrpSpPr>
        <p:grpSpPr>
          <a:xfrm>
            <a:off x="1371774" y="2837298"/>
            <a:ext cx="4274283" cy="2584610"/>
            <a:chOff x="2039431" y="3097180"/>
            <a:chExt cx="4274283" cy="2584610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315ED718-55E9-6A4D-4E75-CB430E0EFE6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33124004"/>
                </p:ext>
              </p:extLst>
            </p:nvPr>
          </p:nvGraphicFramePr>
          <p:xfrm>
            <a:off x="2866244" y="3097180"/>
            <a:ext cx="2916830" cy="2584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7ADDAE1-7E29-4798-D906-60271089CD02}"/>
                </a:ext>
              </a:extLst>
            </p:cNvPr>
            <p:cNvCxnSpPr/>
            <p:nvPr/>
          </p:nvCxnSpPr>
          <p:spPr>
            <a:xfrm flipH="1">
              <a:off x="2631803" y="3443569"/>
              <a:ext cx="112919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111716E-BEEB-4381-9AEF-5D23367D1A48}"/>
                </a:ext>
              </a:extLst>
            </p:cNvPr>
            <p:cNvSpPr txBox="1"/>
            <p:nvPr/>
          </p:nvSpPr>
          <p:spPr>
            <a:xfrm>
              <a:off x="2257898" y="3272204"/>
              <a:ext cx="320601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28%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8212A2F-C470-71EE-0416-19F126C6B2EC}"/>
                </a:ext>
              </a:extLst>
            </p:cNvPr>
            <p:cNvSpPr txBox="1"/>
            <p:nvPr/>
          </p:nvSpPr>
          <p:spPr>
            <a:xfrm>
              <a:off x="2039431" y="4387638"/>
              <a:ext cx="288541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18%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5583A1C-057C-6FE1-F3E0-48042D1BEB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8199" y="4548233"/>
              <a:ext cx="834665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438350-4FA2-EDD1-E582-B0D836B26964}"/>
                </a:ext>
              </a:extLst>
            </p:cNvPr>
            <p:cNvSpPr txBox="1"/>
            <p:nvPr/>
          </p:nvSpPr>
          <p:spPr>
            <a:xfrm>
              <a:off x="5783073" y="4596101"/>
              <a:ext cx="530641" cy="323165"/>
            </a:xfrm>
            <a:prstGeom prst="rect">
              <a:avLst/>
            </a:prstGeom>
            <a:noFill/>
          </p:spPr>
          <p:txBody>
            <a:bodyPr wrap="squar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38%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4F82D0-5003-4798-DE34-574A627BA7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18223" y="4758660"/>
              <a:ext cx="417776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D4C6C34-EC3E-F3C3-39FD-759CE29431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6404" y="5360254"/>
              <a:ext cx="69783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67E373-F8BB-03BF-AC94-8DEE3F472472}"/>
                </a:ext>
              </a:extLst>
            </p:cNvPr>
            <p:cNvSpPr txBox="1"/>
            <p:nvPr/>
          </p:nvSpPr>
          <p:spPr>
            <a:xfrm>
              <a:off x="2773866" y="5196294"/>
              <a:ext cx="318998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22%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C151F2-2FFA-EC17-52BD-CC23F9126550}"/>
                </a:ext>
              </a:extLst>
            </p:cNvPr>
            <p:cNvSpPr txBox="1"/>
            <p:nvPr/>
          </p:nvSpPr>
          <p:spPr>
            <a:xfrm>
              <a:off x="3857385" y="4227203"/>
              <a:ext cx="934551" cy="353943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400" dirty="0">
                  <a:solidFill>
                    <a:schemeClr val="bg1"/>
                  </a:solidFill>
                  <a:latin typeface="+mj-lt"/>
                  <a:ea typeface="Open Sans" charset="0"/>
                  <a:cs typeface="Open Sans" charset="0"/>
                </a:rPr>
                <a:t>2022 Year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C6FFFF-4BF6-FFB4-BE2D-675451F3F98A}"/>
              </a:ext>
            </a:extLst>
          </p:cNvPr>
          <p:cNvGrpSpPr/>
          <p:nvPr/>
        </p:nvGrpSpPr>
        <p:grpSpPr>
          <a:xfrm>
            <a:off x="6759024" y="2837298"/>
            <a:ext cx="4097661" cy="2584610"/>
            <a:chOff x="6671939" y="3097180"/>
            <a:chExt cx="4097661" cy="2584610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D180E208-1ECC-F460-C7D3-D36361BE9A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61388387"/>
                </p:ext>
              </p:extLst>
            </p:nvPr>
          </p:nvGraphicFramePr>
          <p:xfrm>
            <a:off x="7341595" y="3097180"/>
            <a:ext cx="2916830" cy="2584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D924860-862F-B550-64DE-390DC3F1A2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18526" y="4007984"/>
              <a:ext cx="929927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8594847-ABE2-13B5-C71F-3DC223E32C43}"/>
                </a:ext>
              </a:extLst>
            </p:cNvPr>
            <p:cNvSpPr txBox="1"/>
            <p:nvPr/>
          </p:nvSpPr>
          <p:spPr>
            <a:xfrm>
              <a:off x="6671939" y="3841382"/>
              <a:ext cx="330219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34%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9F97E07-FFDA-8953-B51C-9684834C4283}"/>
                </a:ext>
              </a:extLst>
            </p:cNvPr>
            <p:cNvSpPr txBox="1"/>
            <p:nvPr/>
          </p:nvSpPr>
          <p:spPr>
            <a:xfrm>
              <a:off x="7115341" y="5035699"/>
              <a:ext cx="224420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8%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DA1DB92-B7B5-03EA-320C-A769413E25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3814" y="5196294"/>
              <a:ext cx="534639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ECF718-3E1E-07F4-34CC-7C4364365257}"/>
                </a:ext>
              </a:extLst>
            </p:cNvPr>
            <p:cNvSpPr txBox="1"/>
            <p:nvPr/>
          </p:nvSpPr>
          <p:spPr>
            <a:xfrm>
              <a:off x="10258424" y="3547670"/>
              <a:ext cx="511176" cy="323165"/>
            </a:xfrm>
            <a:prstGeom prst="rect">
              <a:avLst/>
            </a:prstGeom>
            <a:noFill/>
          </p:spPr>
          <p:txBody>
            <a:bodyPr wrap="squar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22%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EF3D00F-4675-0259-164B-06FC41CFB7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56951" y="3710229"/>
              <a:ext cx="5543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73036B5-30DB-EEE5-7E08-983B940A7D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00544" y="5196294"/>
              <a:ext cx="697838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CA8BAA-CD85-FA40-FFB9-D235F91722CC}"/>
                </a:ext>
              </a:extLst>
            </p:cNvPr>
            <p:cNvSpPr txBox="1"/>
            <p:nvPr/>
          </p:nvSpPr>
          <p:spPr>
            <a:xfrm>
              <a:off x="10118333" y="5030298"/>
              <a:ext cx="330219" cy="323165"/>
            </a:xfrm>
            <a:prstGeom prst="rect">
              <a:avLst/>
            </a:prstGeom>
            <a:noFill/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200" dirty="0">
                  <a:solidFill>
                    <a:schemeClr val="bg1"/>
                  </a:solidFill>
                  <a:ea typeface="Open Sans" charset="0"/>
                  <a:cs typeface="Open Sans" charset="0"/>
                </a:rPr>
                <a:t>36%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E7354E-D0E7-D0B0-4014-EA4F9A1FC04D}"/>
                </a:ext>
              </a:extLst>
            </p:cNvPr>
            <p:cNvSpPr txBox="1"/>
            <p:nvPr/>
          </p:nvSpPr>
          <p:spPr>
            <a:xfrm>
              <a:off x="8331134" y="4227203"/>
              <a:ext cx="937757" cy="353943"/>
            </a:xfrm>
            <a:prstGeom prst="rect">
              <a:avLst/>
            </a:prstGeom>
          </p:spPr>
          <p:txBody>
            <a:bodyPr wrap="none" lIns="0" tIns="91440" rIns="0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en-US" sz="1400" dirty="0">
                  <a:solidFill>
                    <a:schemeClr val="bg1"/>
                  </a:solidFill>
                  <a:latin typeface="+mj-lt"/>
                  <a:ea typeface="Open Sans" charset="0"/>
                  <a:cs typeface="Open Sans" charset="0"/>
                </a:rPr>
                <a:t>2023 Year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F76928-1E88-6C50-172A-8033D56FC574}"/>
              </a:ext>
            </a:extLst>
          </p:cNvPr>
          <p:cNvCxnSpPr>
            <a:cxnSpLocks/>
          </p:cNvCxnSpPr>
          <p:nvPr/>
        </p:nvCxnSpPr>
        <p:spPr>
          <a:xfrm>
            <a:off x="6070146" y="2916388"/>
            <a:ext cx="0" cy="2472145"/>
          </a:xfrm>
          <a:prstGeom prst="line">
            <a:avLst/>
          </a:prstGeom>
          <a:ln w="19050">
            <a:solidFill>
              <a:srgbClr val="C7D5E0">
                <a:alpha val="10000"/>
              </a:srgb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03EDFF9-CF9E-330B-C31E-3475024C97FE}"/>
              </a:ext>
            </a:extLst>
          </p:cNvPr>
          <p:cNvSpPr txBox="1"/>
          <p:nvPr/>
        </p:nvSpPr>
        <p:spPr>
          <a:xfrm>
            <a:off x="1725062" y="546604"/>
            <a:ext cx="874187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6600" b="1">
                <a:gradFill>
                  <a:gsLst>
                    <a:gs pos="0">
                      <a:schemeClr val="accent1"/>
                    </a:gs>
                    <a:gs pos="99000">
                      <a:schemeClr val="accent2"/>
                    </a:gs>
                  </a:gsLst>
                  <a:lin ang="2700000" scaled="0"/>
                </a:gradFill>
                <a:latin typeface="+mj-lt"/>
              </a:defRPr>
            </a:lvl1pPr>
          </a:lstStyle>
          <a:p>
            <a:pPr algn="ctr"/>
            <a:r>
              <a:rPr lang="en-ID" sz="4800" b="0" spc="-130" dirty="0">
                <a:solidFill>
                  <a:schemeClr val="bg1"/>
                </a:solidFill>
              </a:rPr>
              <a:t>Set goals so that you can reach them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43A857-F1A2-FDFE-9C46-1F755AB17B69}"/>
              </a:ext>
            </a:extLst>
          </p:cNvPr>
          <p:cNvGrpSpPr/>
          <p:nvPr/>
        </p:nvGrpSpPr>
        <p:grpSpPr>
          <a:xfrm>
            <a:off x="9231830" y="1992183"/>
            <a:ext cx="2339807" cy="682624"/>
            <a:chOff x="1424370" y="809625"/>
            <a:chExt cx="2528505" cy="73767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305C7678-7800-5B23-138F-4FFA609907F4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What a case?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FA4BA448-3EA7-4D6E-68F7-E9BB508BF6A0}"/>
                </a:ext>
              </a:extLst>
            </p:cNvPr>
            <p:cNvSpPr/>
            <p:nvPr/>
          </p:nvSpPr>
          <p:spPr>
            <a:xfrm rot="13500000">
              <a:off x="1424370" y="1213926"/>
              <a:ext cx="333375" cy="33337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74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0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6" grpId="0"/>
      <p:bldP spid="2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B71C0BE-42C7-F78E-9057-81AB297C273B}"/>
              </a:ext>
            </a:extLst>
          </p:cNvPr>
          <p:cNvGrpSpPr/>
          <p:nvPr/>
        </p:nvGrpSpPr>
        <p:grpSpPr>
          <a:xfrm>
            <a:off x="725531" y="2937810"/>
            <a:ext cx="5085657" cy="3314595"/>
            <a:chOff x="725531" y="2937810"/>
            <a:chExt cx="5085657" cy="3314595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3AE5AF0D-5A48-16C5-2DB8-E458AA350C13}"/>
                </a:ext>
              </a:extLst>
            </p:cNvPr>
            <p:cNvSpPr/>
            <p:nvPr/>
          </p:nvSpPr>
          <p:spPr>
            <a:xfrm>
              <a:off x="725531" y="2937810"/>
              <a:ext cx="5085657" cy="3314595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FA71C6B-5ED7-88AA-AD1E-379B8C8FE9E0}"/>
                </a:ext>
              </a:extLst>
            </p:cNvPr>
            <p:cNvSpPr txBox="1"/>
            <p:nvPr/>
          </p:nvSpPr>
          <p:spPr>
            <a:xfrm>
              <a:off x="1021802" y="3240090"/>
              <a:ext cx="2506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2800" dirty="0">
                  <a:solidFill>
                    <a:schemeClr val="bg1"/>
                  </a:solidFill>
                  <a:latin typeface="+mj-lt"/>
                </a:rPr>
                <a:t>Skills</a:t>
              </a:r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F1D74B-1A65-A375-E016-48DA3EEBB558}"/>
                </a:ext>
              </a:extLst>
            </p:cNvPr>
            <p:cNvSpPr txBox="1"/>
            <p:nvPr/>
          </p:nvSpPr>
          <p:spPr>
            <a:xfrm>
              <a:off x="1021802" y="4135234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M</a:t>
              </a:r>
              <a:r>
                <a:rPr lang="en-ID" sz="1400" dirty="0" err="1">
                  <a:solidFill>
                    <a:schemeClr val="bg1"/>
                  </a:solidFill>
                </a:rPr>
                <a:t>ime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22F307-1445-8938-8A9F-99B2C059F2A3}"/>
                </a:ext>
              </a:extLst>
            </p:cNvPr>
            <p:cNvSpPr txBox="1"/>
            <p:nvPr/>
          </p:nvSpPr>
          <p:spPr>
            <a:xfrm>
              <a:off x="1021802" y="4801899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</a:rPr>
                <a:t>Performance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9EF3D7-115F-6A2C-9D12-6404DA858144}"/>
                </a:ext>
              </a:extLst>
            </p:cNvPr>
            <p:cNvSpPr txBox="1"/>
            <p:nvPr/>
          </p:nvSpPr>
          <p:spPr>
            <a:xfrm>
              <a:off x="1021802" y="5557134"/>
              <a:ext cx="22147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</a:rPr>
                <a:t>Speech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DD5C0A1-BEF0-7E34-CDED-3107DBE60539}"/>
                </a:ext>
              </a:extLst>
            </p:cNvPr>
            <p:cNvGrpSpPr/>
            <p:nvPr/>
          </p:nvGrpSpPr>
          <p:grpSpPr>
            <a:xfrm>
              <a:off x="2817850" y="4132278"/>
              <a:ext cx="2467518" cy="313689"/>
              <a:chOff x="3175658" y="3609940"/>
              <a:chExt cx="2467518" cy="313689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9114318-4374-2B30-F4E3-CEF82B21C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5658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DC467730-9DF7-B58F-C292-62578328E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107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4483066-941C-24BA-64D2-82EB30371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2685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F0197C7-B003-47D1-B19D-CE523A752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9263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7EA6B78-2AFE-4F4F-018F-5F4A552E0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842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D2AECED-6E7B-4497-C919-824D00ED9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6291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0F982CF-CAB4-0505-2F29-BFCBEF5F2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2869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4D507FA-4F44-C642-6B7F-110928059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448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C63CB34-96F7-703F-D1F9-4CBE027B2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6026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A850738-5D3B-E313-2FCC-2B93277DD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75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A341D79-E296-1387-82A0-B87333D3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3054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DDA674C-FD01-EFB7-1755-8D2106F5B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632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0847F4A-A000-38CF-5423-EC51C1ACD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210" y="3609940"/>
                <a:ext cx="126966" cy="313689"/>
              </a:xfrm>
              <a:custGeom>
                <a:avLst/>
                <a:gdLst>
                  <a:gd name="connsiteX0" fmla="*/ 258102 w 1090873"/>
                  <a:gd name="connsiteY0" fmla="*/ 514607 h 2695168"/>
                  <a:gd name="connsiteX1" fmla="*/ 837049 w 1090873"/>
                  <a:gd name="connsiteY1" fmla="*/ 514607 h 2695168"/>
                  <a:gd name="connsiteX2" fmla="*/ 1090873 w 1090873"/>
                  <a:gd name="connsiteY2" fmla="*/ 767302 h 2695168"/>
                  <a:gd name="connsiteX3" fmla="*/ 1089447 w 1090873"/>
                  <a:gd name="connsiteY3" fmla="*/ 1553781 h 2695168"/>
                  <a:gd name="connsiteX4" fmla="*/ 982499 w 1090873"/>
                  <a:gd name="connsiteY4" fmla="*/ 1660253 h 2695168"/>
                  <a:gd name="connsiteX5" fmla="*/ 875551 w 1090873"/>
                  <a:gd name="connsiteY5" fmla="*/ 1553781 h 2695168"/>
                  <a:gd name="connsiteX6" fmla="*/ 875551 w 1090873"/>
                  <a:gd name="connsiteY6" fmla="*/ 767302 h 2695168"/>
                  <a:gd name="connsiteX7" fmla="*/ 852735 w 1090873"/>
                  <a:gd name="connsiteY7" fmla="*/ 747428 h 2695168"/>
                  <a:gd name="connsiteX8" fmla="*/ 831345 w 1090873"/>
                  <a:gd name="connsiteY8" fmla="*/ 770142 h 2695168"/>
                  <a:gd name="connsiteX9" fmla="*/ 832771 w 1090873"/>
                  <a:gd name="connsiteY9" fmla="*/ 2565981 h 2695168"/>
                  <a:gd name="connsiteX10" fmla="*/ 704433 w 1090873"/>
                  <a:gd name="connsiteY10" fmla="*/ 2695168 h 2695168"/>
                  <a:gd name="connsiteX11" fmla="*/ 574669 w 1090873"/>
                  <a:gd name="connsiteY11" fmla="*/ 2565981 h 2695168"/>
                  <a:gd name="connsiteX12" fmla="*/ 574669 w 1090873"/>
                  <a:gd name="connsiteY12" fmla="*/ 1541004 h 2695168"/>
                  <a:gd name="connsiteX13" fmla="*/ 519056 w 1090873"/>
                  <a:gd name="connsiteY13" fmla="*/ 1541004 h 2695168"/>
                  <a:gd name="connsiteX14" fmla="*/ 519056 w 1090873"/>
                  <a:gd name="connsiteY14" fmla="*/ 2565981 h 2695168"/>
                  <a:gd name="connsiteX15" fmla="*/ 390718 w 1090873"/>
                  <a:gd name="connsiteY15" fmla="*/ 2695168 h 2695168"/>
                  <a:gd name="connsiteX16" fmla="*/ 260954 w 1090873"/>
                  <a:gd name="connsiteY16" fmla="*/ 2565981 h 2695168"/>
                  <a:gd name="connsiteX17" fmla="*/ 260954 w 1090873"/>
                  <a:gd name="connsiteY17" fmla="*/ 767302 h 2695168"/>
                  <a:gd name="connsiteX18" fmla="*/ 240990 w 1090873"/>
                  <a:gd name="connsiteY18" fmla="*/ 747428 h 2695168"/>
                  <a:gd name="connsiteX19" fmla="*/ 219601 w 1090873"/>
                  <a:gd name="connsiteY19" fmla="*/ 767302 h 2695168"/>
                  <a:gd name="connsiteX20" fmla="*/ 215323 w 1090873"/>
                  <a:gd name="connsiteY20" fmla="*/ 1553781 h 2695168"/>
                  <a:gd name="connsiteX21" fmla="*/ 106949 w 1090873"/>
                  <a:gd name="connsiteY21" fmla="*/ 1660253 h 2695168"/>
                  <a:gd name="connsiteX22" fmla="*/ 0 w 1090873"/>
                  <a:gd name="connsiteY22" fmla="*/ 1552361 h 2695168"/>
                  <a:gd name="connsiteX23" fmla="*/ 4278 w 1090873"/>
                  <a:gd name="connsiteY23" fmla="*/ 767302 h 2695168"/>
                  <a:gd name="connsiteX24" fmla="*/ 258102 w 1090873"/>
                  <a:gd name="connsiteY24" fmla="*/ 514607 h 2695168"/>
                  <a:gd name="connsiteX25" fmla="*/ 547215 w 1090873"/>
                  <a:gd name="connsiteY25" fmla="*/ 0 h 2695168"/>
                  <a:gd name="connsiteX26" fmla="*/ 769540 w 1090873"/>
                  <a:gd name="connsiteY26" fmla="*/ 221732 h 2695168"/>
                  <a:gd name="connsiteX27" fmla="*/ 547215 w 1090873"/>
                  <a:gd name="connsiteY27" fmla="*/ 443464 h 2695168"/>
                  <a:gd name="connsiteX28" fmla="*/ 324890 w 1090873"/>
                  <a:gd name="connsiteY28" fmla="*/ 221732 h 2695168"/>
                  <a:gd name="connsiteX29" fmla="*/ 547215 w 1090873"/>
                  <a:gd name="connsiteY29" fmla="*/ 0 h 2695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90873" h="2695168">
                    <a:moveTo>
                      <a:pt x="258102" y="514607"/>
                    </a:moveTo>
                    <a:cubicBezTo>
                      <a:pt x="519056" y="514607"/>
                      <a:pt x="523334" y="514607"/>
                      <a:pt x="837049" y="514607"/>
                    </a:cubicBezTo>
                    <a:cubicBezTo>
                      <a:pt x="975369" y="514607"/>
                      <a:pt x="1089447" y="628178"/>
                      <a:pt x="1090873" y="767302"/>
                    </a:cubicBezTo>
                    <a:cubicBezTo>
                      <a:pt x="1090873" y="767302"/>
                      <a:pt x="1090873" y="767302"/>
                      <a:pt x="1089447" y="1553781"/>
                    </a:cubicBezTo>
                    <a:cubicBezTo>
                      <a:pt x="1089447" y="1611986"/>
                      <a:pt x="1042390" y="1660253"/>
                      <a:pt x="982499" y="1660253"/>
                    </a:cubicBezTo>
                    <a:cubicBezTo>
                      <a:pt x="922608" y="1660253"/>
                      <a:pt x="875551" y="1611986"/>
                      <a:pt x="875551" y="1553781"/>
                    </a:cubicBezTo>
                    <a:cubicBezTo>
                      <a:pt x="875551" y="1553781"/>
                      <a:pt x="875551" y="1553781"/>
                      <a:pt x="875551" y="767302"/>
                    </a:cubicBezTo>
                    <a:cubicBezTo>
                      <a:pt x="875551" y="755945"/>
                      <a:pt x="864143" y="746008"/>
                      <a:pt x="852735" y="747428"/>
                    </a:cubicBezTo>
                    <a:cubicBezTo>
                      <a:pt x="839901" y="747428"/>
                      <a:pt x="831345" y="757365"/>
                      <a:pt x="831345" y="770142"/>
                    </a:cubicBezTo>
                    <a:cubicBezTo>
                      <a:pt x="831345" y="1840547"/>
                      <a:pt x="832771" y="869516"/>
                      <a:pt x="832771" y="2565981"/>
                    </a:cubicBezTo>
                    <a:cubicBezTo>
                      <a:pt x="832771" y="2636963"/>
                      <a:pt x="775732" y="2695168"/>
                      <a:pt x="704433" y="2695168"/>
                    </a:cubicBezTo>
                    <a:cubicBezTo>
                      <a:pt x="633134" y="2695168"/>
                      <a:pt x="574669" y="2636963"/>
                      <a:pt x="574669" y="2565981"/>
                    </a:cubicBezTo>
                    <a:cubicBezTo>
                      <a:pt x="574669" y="2565981"/>
                      <a:pt x="574669" y="2565981"/>
                      <a:pt x="574669" y="1541004"/>
                    </a:cubicBezTo>
                    <a:cubicBezTo>
                      <a:pt x="574669" y="1541004"/>
                      <a:pt x="574669" y="1541004"/>
                      <a:pt x="519056" y="1541004"/>
                    </a:cubicBezTo>
                    <a:cubicBezTo>
                      <a:pt x="519056" y="1541004"/>
                      <a:pt x="519056" y="1541004"/>
                      <a:pt x="519056" y="2565981"/>
                    </a:cubicBezTo>
                    <a:cubicBezTo>
                      <a:pt x="519056" y="2636963"/>
                      <a:pt x="462017" y="2695168"/>
                      <a:pt x="390718" y="2695168"/>
                    </a:cubicBezTo>
                    <a:cubicBezTo>
                      <a:pt x="319419" y="2695168"/>
                      <a:pt x="260954" y="2636963"/>
                      <a:pt x="260954" y="2565981"/>
                    </a:cubicBezTo>
                    <a:cubicBezTo>
                      <a:pt x="260954" y="2565981"/>
                      <a:pt x="260954" y="2565981"/>
                      <a:pt x="260954" y="767302"/>
                    </a:cubicBezTo>
                    <a:cubicBezTo>
                      <a:pt x="260954" y="755945"/>
                      <a:pt x="252398" y="747428"/>
                      <a:pt x="240990" y="747428"/>
                    </a:cubicBezTo>
                    <a:cubicBezTo>
                      <a:pt x="228157" y="746008"/>
                      <a:pt x="219601" y="755945"/>
                      <a:pt x="219601" y="767302"/>
                    </a:cubicBezTo>
                    <a:cubicBezTo>
                      <a:pt x="219601" y="767302"/>
                      <a:pt x="219601" y="767302"/>
                      <a:pt x="215323" y="1553781"/>
                    </a:cubicBezTo>
                    <a:cubicBezTo>
                      <a:pt x="215323" y="1613406"/>
                      <a:pt x="166840" y="1660253"/>
                      <a:pt x="106949" y="1660253"/>
                    </a:cubicBezTo>
                    <a:cubicBezTo>
                      <a:pt x="47058" y="1660253"/>
                      <a:pt x="0" y="1611986"/>
                      <a:pt x="0" y="1552361"/>
                    </a:cubicBezTo>
                    <a:cubicBezTo>
                      <a:pt x="0" y="1552361"/>
                      <a:pt x="0" y="1552361"/>
                      <a:pt x="4278" y="767302"/>
                    </a:cubicBezTo>
                    <a:cubicBezTo>
                      <a:pt x="4278" y="628178"/>
                      <a:pt x="118356" y="514607"/>
                      <a:pt x="258102" y="514607"/>
                    </a:cubicBezTo>
                    <a:close/>
                    <a:moveTo>
                      <a:pt x="547215" y="0"/>
                    </a:moveTo>
                    <a:cubicBezTo>
                      <a:pt x="670002" y="0"/>
                      <a:pt x="769540" y="99273"/>
                      <a:pt x="769540" y="221732"/>
                    </a:cubicBezTo>
                    <a:cubicBezTo>
                      <a:pt x="769540" y="344191"/>
                      <a:pt x="670002" y="443464"/>
                      <a:pt x="547215" y="443464"/>
                    </a:cubicBezTo>
                    <a:cubicBezTo>
                      <a:pt x="424428" y="443464"/>
                      <a:pt x="324890" y="344191"/>
                      <a:pt x="324890" y="221732"/>
                    </a:cubicBezTo>
                    <a:cubicBezTo>
                      <a:pt x="324890" y="99273"/>
                      <a:pt x="424428" y="0"/>
                      <a:pt x="547215" y="0"/>
                    </a:cubicBezTo>
                    <a:close/>
                  </a:path>
                </a:pathLst>
              </a:custGeom>
              <a:solidFill>
                <a:schemeClr val="accent2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C1A7175-EE54-A662-70E3-61610C159A80}"/>
                </a:ext>
              </a:extLst>
            </p:cNvPr>
            <p:cNvGrpSpPr/>
            <p:nvPr/>
          </p:nvGrpSpPr>
          <p:grpSpPr>
            <a:xfrm>
              <a:off x="2803273" y="5554178"/>
              <a:ext cx="2496672" cy="313689"/>
              <a:chOff x="3161081" y="5031840"/>
              <a:chExt cx="2496672" cy="313689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307F86C3-0D0D-DFA9-4B71-4DFD63919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081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7392BAC-4A4E-18D0-1983-76A1AB3D5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530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B265F16-1BBF-F0EF-2055-77AC4F11F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108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D667BF79-C5A6-A497-5C87-8970889E3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540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BBAA713-77FB-BB8C-9D3C-ADA992711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55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60B5870-09C6-77B6-3100-C6B16D603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816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7789372-A109-8474-A587-8132E5158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1794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42CB23A-5277-9E77-01A0-CF81CDDC0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871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D31134A-59B3-39B4-7E17-9F81112AA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1449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3ED4628-5CC2-9DEB-E969-4D6B58BD6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555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B473D59-EC75-D7A1-6A03-40CE85B3A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662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E3D6529-8A14-08B8-62E1-9CA701948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055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370E3AE-A84F-FB99-7B75-9DAE81852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633" y="5031840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C115F10-A0DD-56C5-49D5-9C307E5A6E04}"/>
                </a:ext>
              </a:extLst>
            </p:cNvPr>
            <p:cNvGrpSpPr/>
            <p:nvPr/>
          </p:nvGrpSpPr>
          <p:grpSpPr>
            <a:xfrm>
              <a:off x="2803273" y="4798943"/>
              <a:ext cx="2496672" cy="313689"/>
              <a:chOff x="3161081" y="4276605"/>
              <a:chExt cx="2496672" cy="313689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B52580EC-526A-ACE9-FD1C-F62F4FA65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081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0E178932-BF0F-9627-9E05-DEE5C0CDB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1530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08751FC6-42E4-3243-CF75-9DBBD5546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8108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77B5509C-8B4B-4A08-04A2-7552E1D53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2540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531C654-10A6-90F5-1F65-6EDE7B4FB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955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91B42173-42DC-2BB7-64C8-D7F1FEA28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816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52E1BF0-10D9-EF18-7F24-53382AF6A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1794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1493FBF0-F1E8-18C4-F5F6-BDB211D73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4871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A5E115F-B5FF-DDDC-AE40-418ADB056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1449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E61A3B7-3247-C6F8-56ED-AA8D0798E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555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DFEF7FD-D531-DC7F-FC0C-C9417AD82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662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8504317F-74E2-1611-C559-D2091AD26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5055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FBC5ABC5-019D-224E-5552-1CBAD84BD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633" y="4276605"/>
                <a:ext cx="156120" cy="313689"/>
              </a:xfrm>
              <a:custGeom>
                <a:avLst/>
                <a:gdLst>
                  <a:gd name="connsiteX0" fmla="*/ 1231065 w 3413155"/>
                  <a:gd name="connsiteY0" fmla="*/ 1309688 h 6858001"/>
                  <a:gd name="connsiteX1" fmla="*/ 2183520 w 3413155"/>
                  <a:gd name="connsiteY1" fmla="*/ 1309688 h 6858001"/>
                  <a:gd name="connsiteX2" fmla="*/ 2814841 w 3413155"/>
                  <a:gd name="connsiteY2" fmla="*/ 1863063 h 6858001"/>
                  <a:gd name="connsiteX3" fmla="*/ 3398722 w 3413155"/>
                  <a:gd name="connsiteY3" fmla="*/ 3526829 h 6858001"/>
                  <a:gd name="connsiteX4" fmla="*/ 3230856 w 3413155"/>
                  <a:gd name="connsiteY4" fmla="*/ 3876329 h 6858001"/>
                  <a:gd name="connsiteX5" fmla="*/ 2884177 w 3413155"/>
                  <a:gd name="connsiteY5" fmla="*/ 3708860 h 6858001"/>
                  <a:gd name="connsiteX6" fmla="*/ 2406125 w 3413155"/>
                  <a:gd name="connsiteY6" fmla="*/ 2347266 h 6858001"/>
                  <a:gd name="connsiteX7" fmla="*/ 2792946 w 3413155"/>
                  <a:gd name="connsiteY7" fmla="*/ 4375095 h 6858001"/>
                  <a:gd name="connsiteX8" fmla="*/ 2643326 w 3413155"/>
                  <a:gd name="connsiteY8" fmla="*/ 4553485 h 6858001"/>
                  <a:gd name="connsiteX9" fmla="*/ 2435319 w 3413155"/>
                  <a:gd name="connsiteY9" fmla="*/ 4553485 h 6858001"/>
                  <a:gd name="connsiteX10" fmla="*/ 2435319 w 3413155"/>
                  <a:gd name="connsiteY10" fmla="*/ 6530345 h 6858001"/>
                  <a:gd name="connsiteX11" fmla="*/ 2106886 w 3413155"/>
                  <a:gd name="connsiteY11" fmla="*/ 6858001 h 6858001"/>
                  <a:gd name="connsiteX12" fmla="*/ 1782103 w 3413155"/>
                  <a:gd name="connsiteY12" fmla="*/ 6530345 h 6858001"/>
                  <a:gd name="connsiteX13" fmla="*/ 1782103 w 3413155"/>
                  <a:gd name="connsiteY13" fmla="*/ 4553485 h 6858001"/>
                  <a:gd name="connsiteX14" fmla="*/ 1639782 w 3413155"/>
                  <a:gd name="connsiteY14" fmla="*/ 4553485 h 6858001"/>
                  <a:gd name="connsiteX15" fmla="*/ 1639782 w 3413155"/>
                  <a:gd name="connsiteY15" fmla="*/ 6530345 h 6858001"/>
                  <a:gd name="connsiteX16" fmla="*/ 1311349 w 3413155"/>
                  <a:gd name="connsiteY16" fmla="*/ 6858001 h 6858001"/>
                  <a:gd name="connsiteX17" fmla="*/ 982916 w 3413155"/>
                  <a:gd name="connsiteY17" fmla="*/ 6530345 h 6858001"/>
                  <a:gd name="connsiteX18" fmla="*/ 982916 w 3413155"/>
                  <a:gd name="connsiteY18" fmla="*/ 4553485 h 6858001"/>
                  <a:gd name="connsiteX19" fmla="*/ 774909 w 3413155"/>
                  <a:gd name="connsiteY19" fmla="*/ 4553485 h 6858001"/>
                  <a:gd name="connsiteX20" fmla="*/ 625289 w 3413155"/>
                  <a:gd name="connsiteY20" fmla="*/ 4375095 h 6858001"/>
                  <a:gd name="connsiteX21" fmla="*/ 1015759 w 3413155"/>
                  <a:gd name="connsiteY21" fmla="*/ 2347266 h 6858001"/>
                  <a:gd name="connsiteX22" fmla="*/ 530409 w 3413155"/>
                  <a:gd name="connsiteY22" fmla="*/ 3708860 h 6858001"/>
                  <a:gd name="connsiteX23" fmla="*/ 183729 w 3413155"/>
                  <a:gd name="connsiteY23" fmla="*/ 3876329 h 6858001"/>
                  <a:gd name="connsiteX24" fmla="*/ 15864 w 3413155"/>
                  <a:gd name="connsiteY24" fmla="*/ 3526829 h 6858001"/>
                  <a:gd name="connsiteX25" fmla="*/ 599744 w 3413155"/>
                  <a:gd name="connsiteY25" fmla="*/ 1863063 h 6858001"/>
                  <a:gd name="connsiteX26" fmla="*/ 1231065 w 3413155"/>
                  <a:gd name="connsiteY26" fmla="*/ 1309688 h 6858001"/>
                  <a:gd name="connsiteX27" fmla="*/ 1709436 w 3413155"/>
                  <a:gd name="connsiteY27" fmla="*/ 0 h 6858001"/>
                  <a:gd name="connsiteX28" fmla="*/ 2274586 w 3413155"/>
                  <a:gd name="connsiteY28" fmla="*/ 564357 h 6858001"/>
                  <a:gd name="connsiteX29" fmla="*/ 1709436 w 3413155"/>
                  <a:gd name="connsiteY29" fmla="*/ 1128714 h 6858001"/>
                  <a:gd name="connsiteX30" fmla="*/ 1144286 w 3413155"/>
                  <a:gd name="connsiteY30" fmla="*/ 564357 h 6858001"/>
                  <a:gd name="connsiteX31" fmla="*/ 1709436 w 3413155"/>
                  <a:gd name="connsiteY31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13155" h="6858001">
                    <a:moveTo>
                      <a:pt x="1231065" y="1309688"/>
                    </a:moveTo>
                    <a:cubicBezTo>
                      <a:pt x="1639782" y="1309688"/>
                      <a:pt x="1774804" y="1309688"/>
                      <a:pt x="2183520" y="1309688"/>
                    </a:cubicBezTo>
                    <a:cubicBezTo>
                      <a:pt x="2475461" y="1309688"/>
                      <a:pt x="2687117" y="1495360"/>
                      <a:pt x="2814841" y="1863063"/>
                    </a:cubicBezTo>
                    <a:cubicBezTo>
                      <a:pt x="2891476" y="2092423"/>
                      <a:pt x="3391423" y="3512266"/>
                      <a:pt x="3398722" y="3526829"/>
                    </a:cubicBezTo>
                    <a:cubicBezTo>
                      <a:pt x="3446162" y="3668813"/>
                      <a:pt x="3373177" y="3825360"/>
                      <a:pt x="3230856" y="3876329"/>
                    </a:cubicBezTo>
                    <a:cubicBezTo>
                      <a:pt x="3088535" y="3923657"/>
                      <a:pt x="2931617" y="3850845"/>
                      <a:pt x="2884177" y="3708860"/>
                    </a:cubicBezTo>
                    <a:cubicBezTo>
                      <a:pt x="2865931" y="3661532"/>
                      <a:pt x="2573990" y="2831470"/>
                      <a:pt x="2406125" y="2347266"/>
                    </a:cubicBezTo>
                    <a:cubicBezTo>
                      <a:pt x="2420722" y="2463766"/>
                      <a:pt x="2373282" y="2212563"/>
                      <a:pt x="2792946" y="4375095"/>
                    </a:cubicBezTo>
                    <a:cubicBezTo>
                      <a:pt x="2811192" y="4469751"/>
                      <a:pt x="2738207" y="4553485"/>
                      <a:pt x="2643326" y="4553485"/>
                    </a:cubicBezTo>
                    <a:cubicBezTo>
                      <a:pt x="2584938" y="4553485"/>
                      <a:pt x="2515602" y="4553485"/>
                      <a:pt x="2435319" y="4553485"/>
                    </a:cubicBezTo>
                    <a:cubicBezTo>
                      <a:pt x="2435319" y="4553485"/>
                      <a:pt x="2435319" y="4553485"/>
                      <a:pt x="2435319" y="6530345"/>
                    </a:cubicBezTo>
                    <a:cubicBezTo>
                      <a:pt x="2435319" y="6712376"/>
                      <a:pt x="2289349" y="6858001"/>
                      <a:pt x="2106886" y="6858001"/>
                    </a:cubicBezTo>
                    <a:cubicBezTo>
                      <a:pt x="1928073" y="6858001"/>
                      <a:pt x="1782103" y="6712376"/>
                      <a:pt x="1782103" y="6530345"/>
                    </a:cubicBezTo>
                    <a:cubicBezTo>
                      <a:pt x="1782103" y="6530345"/>
                      <a:pt x="1782103" y="6530345"/>
                      <a:pt x="1782103" y="4553485"/>
                    </a:cubicBezTo>
                    <a:cubicBezTo>
                      <a:pt x="1734662" y="4553485"/>
                      <a:pt x="1687222" y="4553485"/>
                      <a:pt x="1639782" y="4553485"/>
                    </a:cubicBezTo>
                    <a:cubicBezTo>
                      <a:pt x="1639782" y="4553485"/>
                      <a:pt x="1639782" y="4553485"/>
                      <a:pt x="1639782" y="6530345"/>
                    </a:cubicBezTo>
                    <a:cubicBezTo>
                      <a:pt x="1639782" y="6712376"/>
                      <a:pt x="1493811" y="6858001"/>
                      <a:pt x="1311349" y="6858001"/>
                    </a:cubicBezTo>
                    <a:cubicBezTo>
                      <a:pt x="1128886" y="6858001"/>
                      <a:pt x="982916" y="6712376"/>
                      <a:pt x="982916" y="6530345"/>
                    </a:cubicBezTo>
                    <a:cubicBezTo>
                      <a:pt x="982916" y="6530345"/>
                      <a:pt x="982916" y="6530345"/>
                      <a:pt x="982916" y="4553485"/>
                    </a:cubicBezTo>
                    <a:cubicBezTo>
                      <a:pt x="906282" y="4553485"/>
                      <a:pt x="833297" y="4553485"/>
                      <a:pt x="774909" y="4553485"/>
                    </a:cubicBezTo>
                    <a:cubicBezTo>
                      <a:pt x="680028" y="4553485"/>
                      <a:pt x="607043" y="4469751"/>
                      <a:pt x="625289" y="4375095"/>
                    </a:cubicBezTo>
                    <a:cubicBezTo>
                      <a:pt x="1048603" y="2194360"/>
                      <a:pt x="997513" y="2492891"/>
                      <a:pt x="1015759" y="2347266"/>
                    </a:cubicBezTo>
                    <a:cubicBezTo>
                      <a:pt x="847894" y="2827829"/>
                      <a:pt x="548655" y="3661532"/>
                      <a:pt x="530409" y="3708860"/>
                    </a:cubicBezTo>
                    <a:cubicBezTo>
                      <a:pt x="482968" y="3850845"/>
                      <a:pt x="326050" y="3923657"/>
                      <a:pt x="183729" y="3876329"/>
                    </a:cubicBezTo>
                    <a:cubicBezTo>
                      <a:pt x="41409" y="3825360"/>
                      <a:pt x="-35226" y="3668813"/>
                      <a:pt x="15864" y="3526829"/>
                    </a:cubicBezTo>
                    <a:cubicBezTo>
                      <a:pt x="23162" y="3512266"/>
                      <a:pt x="523110" y="2092423"/>
                      <a:pt x="599744" y="1863063"/>
                    </a:cubicBezTo>
                    <a:cubicBezTo>
                      <a:pt x="727468" y="1495360"/>
                      <a:pt x="939125" y="1309688"/>
                      <a:pt x="1231065" y="1309688"/>
                    </a:cubicBezTo>
                    <a:close/>
                    <a:moveTo>
                      <a:pt x="1709436" y="0"/>
                    </a:moveTo>
                    <a:cubicBezTo>
                      <a:pt x="2021560" y="0"/>
                      <a:pt x="2274586" y="252671"/>
                      <a:pt x="2274586" y="564357"/>
                    </a:cubicBezTo>
                    <a:cubicBezTo>
                      <a:pt x="2274586" y="876043"/>
                      <a:pt x="2021560" y="1128714"/>
                      <a:pt x="1709436" y="1128714"/>
                    </a:cubicBezTo>
                    <a:cubicBezTo>
                      <a:pt x="1397312" y="1128714"/>
                      <a:pt x="1144286" y="876043"/>
                      <a:pt x="1144286" y="564357"/>
                    </a:cubicBezTo>
                    <a:cubicBezTo>
                      <a:pt x="1144286" y="252671"/>
                      <a:pt x="1397312" y="0"/>
                      <a:pt x="1709436" y="0"/>
                    </a:cubicBez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4024967-0B2F-C96A-A09B-5CB3244F1D48}"/>
              </a:ext>
            </a:extLst>
          </p:cNvPr>
          <p:cNvGrpSpPr/>
          <p:nvPr/>
        </p:nvGrpSpPr>
        <p:grpSpPr>
          <a:xfrm>
            <a:off x="6107460" y="2937810"/>
            <a:ext cx="5359010" cy="3314595"/>
            <a:chOff x="6107460" y="2937810"/>
            <a:chExt cx="5359010" cy="3314595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61AB361D-9D15-F9FA-E7B1-7CE9E28E893F}"/>
                </a:ext>
              </a:extLst>
            </p:cNvPr>
            <p:cNvSpPr/>
            <p:nvPr/>
          </p:nvSpPr>
          <p:spPr>
            <a:xfrm>
              <a:off x="6107460" y="2937810"/>
              <a:ext cx="5359010" cy="3314595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A3F1B97-1861-F3B8-AEE2-3D514009DDF3}"/>
                </a:ext>
              </a:extLst>
            </p:cNvPr>
            <p:cNvSpPr txBox="1"/>
            <p:nvPr/>
          </p:nvSpPr>
          <p:spPr>
            <a:xfrm>
              <a:off x="7677890" y="3240090"/>
              <a:ext cx="3305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2800" dirty="0">
                  <a:solidFill>
                    <a:schemeClr val="bg1"/>
                  </a:solidFill>
                  <a:latin typeface="+mj-lt"/>
                </a:rPr>
                <a:t>Special Classes</a:t>
              </a:r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" name="Rounded Rectangle 463">
              <a:extLst>
                <a:ext uri="{FF2B5EF4-FFF2-40B4-BE49-F238E27FC236}">
                  <a16:creationId xmlns:a16="http://schemas.microsoft.com/office/drawing/2014/main" id="{1F81E9F5-3581-DE5D-7D7C-72F78607089F}"/>
                </a:ext>
              </a:extLst>
            </p:cNvPr>
            <p:cNvSpPr/>
            <p:nvPr/>
          </p:nvSpPr>
          <p:spPr>
            <a:xfrm>
              <a:off x="6609781" y="4293637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8" name="Rounded Rectangle 472">
              <a:extLst>
                <a:ext uri="{FF2B5EF4-FFF2-40B4-BE49-F238E27FC236}">
                  <a16:creationId xmlns:a16="http://schemas.microsoft.com/office/drawing/2014/main" id="{BF101219-0C18-AD7C-17B5-740B02BE07E2}"/>
                </a:ext>
              </a:extLst>
            </p:cNvPr>
            <p:cNvSpPr/>
            <p:nvPr/>
          </p:nvSpPr>
          <p:spPr>
            <a:xfrm>
              <a:off x="6609782" y="4293638"/>
              <a:ext cx="2511027" cy="15137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D66ABB-6058-F573-F12A-F5871AC4FBD9}"/>
                </a:ext>
              </a:extLst>
            </p:cNvPr>
            <p:cNvSpPr txBox="1"/>
            <p:nvPr/>
          </p:nvSpPr>
          <p:spPr>
            <a:xfrm>
              <a:off x="6533870" y="3942382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+mj-lt"/>
                </a:rPr>
                <a:t>Acting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Rounded Rectangle 463">
              <a:extLst>
                <a:ext uri="{FF2B5EF4-FFF2-40B4-BE49-F238E27FC236}">
                  <a16:creationId xmlns:a16="http://schemas.microsoft.com/office/drawing/2014/main" id="{345FE99C-4EF0-A9FE-0469-4A7D0C3AED06}"/>
                </a:ext>
              </a:extLst>
            </p:cNvPr>
            <p:cNvSpPr/>
            <p:nvPr/>
          </p:nvSpPr>
          <p:spPr>
            <a:xfrm>
              <a:off x="6609781" y="4985995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12" name="Rounded Rectangle 472">
              <a:extLst>
                <a:ext uri="{FF2B5EF4-FFF2-40B4-BE49-F238E27FC236}">
                  <a16:creationId xmlns:a16="http://schemas.microsoft.com/office/drawing/2014/main" id="{DEAE1BCE-E7CC-48B4-670B-E53330CF834D}"/>
                </a:ext>
              </a:extLst>
            </p:cNvPr>
            <p:cNvSpPr/>
            <p:nvPr/>
          </p:nvSpPr>
          <p:spPr>
            <a:xfrm>
              <a:off x="6609782" y="4985996"/>
              <a:ext cx="3047602" cy="15137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AC1A78-1EEC-A923-0A80-372F10EF3E05}"/>
                </a:ext>
              </a:extLst>
            </p:cNvPr>
            <p:cNvSpPr txBox="1"/>
            <p:nvPr/>
          </p:nvSpPr>
          <p:spPr>
            <a:xfrm>
              <a:off x="6533870" y="4634740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400" dirty="0">
                  <a:solidFill>
                    <a:schemeClr val="bg1"/>
                  </a:solidFill>
                  <a:latin typeface="+mj-lt"/>
                </a:rPr>
                <a:t>Speech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5" name="Rounded Rectangle 463">
              <a:extLst>
                <a:ext uri="{FF2B5EF4-FFF2-40B4-BE49-F238E27FC236}">
                  <a16:creationId xmlns:a16="http://schemas.microsoft.com/office/drawing/2014/main" id="{CD22221A-E66F-176A-1D52-83CAF64A1D7B}"/>
                </a:ext>
              </a:extLst>
            </p:cNvPr>
            <p:cNvSpPr/>
            <p:nvPr/>
          </p:nvSpPr>
          <p:spPr>
            <a:xfrm>
              <a:off x="6609781" y="5738214"/>
              <a:ext cx="4449293" cy="1513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Poppins" panose="02000000000000000000" pitchFamily="2" charset="0"/>
                <a:cs typeface="Poppins" panose="02000000000000000000" pitchFamily="2" charset="0"/>
              </a:endParaRPr>
            </a:p>
          </p:txBody>
        </p:sp>
        <p:sp>
          <p:nvSpPr>
            <p:cNvPr id="16" name="Rounded Rectangle 472">
              <a:extLst>
                <a:ext uri="{FF2B5EF4-FFF2-40B4-BE49-F238E27FC236}">
                  <a16:creationId xmlns:a16="http://schemas.microsoft.com/office/drawing/2014/main" id="{92163598-EE9A-DE5C-9163-C5D07904FF56}"/>
                </a:ext>
              </a:extLst>
            </p:cNvPr>
            <p:cNvSpPr/>
            <p:nvPr/>
          </p:nvSpPr>
          <p:spPr>
            <a:xfrm>
              <a:off x="6609782" y="5738215"/>
              <a:ext cx="1931807" cy="151377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7DFF31C-FD30-ADEA-9A79-6F3087C9013B}"/>
                </a:ext>
              </a:extLst>
            </p:cNvPr>
            <p:cNvSpPr txBox="1"/>
            <p:nvPr/>
          </p:nvSpPr>
          <p:spPr>
            <a:xfrm>
              <a:off x="6533870" y="5386959"/>
              <a:ext cx="330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Musical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5CCD160-178E-60F9-7173-EA7563E3FBF0}"/>
                </a:ext>
              </a:extLst>
            </p:cNvPr>
            <p:cNvSpPr txBox="1"/>
            <p:nvPr/>
          </p:nvSpPr>
          <p:spPr>
            <a:xfrm>
              <a:off x="7744666" y="4002540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200">
                  <a:solidFill>
                    <a:schemeClr val="bg1"/>
                  </a:solidFill>
                </a:rPr>
                <a:t>65%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7CFB0F8-3391-9515-E55E-2E699D161174}"/>
                </a:ext>
              </a:extLst>
            </p:cNvPr>
            <p:cNvSpPr txBox="1"/>
            <p:nvPr/>
          </p:nvSpPr>
          <p:spPr>
            <a:xfrm>
              <a:off x="7744666" y="4694898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200">
                  <a:solidFill>
                    <a:schemeClr val="bg1"/>
                  </a:solidFill>
                </a:rPr>
                <a:t>70%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334744D-582C-8759-929C-53BBE8301291}"/>
                </a:ext>
              </a:extLst>
            </p:cNvPr>
            <p:cNvSpPr txBox="1"/>
            <p:nvPr/>
          </p:nvSpPr>
          <p:spPr>
            <a:xfrm>
              <a:off x="7744666" y="5447117"/>
              <a:ext cx="3305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>
                  <a:solidFill>
                    <a:schemeClr val="bg1"/>
                  </a:solidFill>
                </a:rPr>
                <a:t>40%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B32462A-79AC-E516-8A3B-63896ED2B384}"/>
              </a:ext>
            </a:extLst>
          </p:cNvPr>
          <p:cNvGrpSpPr/>
          <p:nvPr/>
        </p:nvGrpSpPr>
        <p:grpSpPr>
          <a:xfrm>
            <a:off x="846714" y="759862"/>
            <a:ext cx="4135926" cy="1965881"/>
            <a:chOff x="1392701" y="2551837"/>
            <a:chExt cx="4135926" cy="1965881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3B000A7-7199-F401-B1E2-F5E7BB20DD30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>
                  <a:solidFill>
                    <a:schemeClr val="bg1"/>
                  </a:solidFill>
                </a:rPr>
                <a:t>Market Size </a:t>
              </a:r>
              <a:r>
                <a:rPr lang="en-US" sz="3600" dirty="0">
                  <a:solidFill>
                    <a:schemeClr val="bg1"/>
                  </a:solidFill>
                  <a:latin typeface="+mn-lt"/>
                </a:rPr>
                <a:t>for</a:t>
              </a:r>
              <a:r>
                <a:rPr lang="en-US" sz="5400" b="1" dirty="0">
                  <a:solidFill>
                    <a:schemeClr val="bg1"/>
                  </a:solidFill>
                </a:rPr>
                <a:t> </a:t>
              </a:r>
              <a:r>
                <a:rPr lang="en-US" sz="5400" b="1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A99A7C6-E5E8-5D15-A67B-4F313EEE4EDC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422CAF7-62EF-08E4-B98B-A75E61894E3F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Presentation by </a:t>
              </a: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198E4C8-CE5F-982B-2A06-23D53A3195D2}"/>
              </a:ext>
            </a:extLst>
          </p:cNvPr>
          <p:cNvGrpSpPr/>
          <p:nvPr/>
        </p:nvGrpSpPr>
        <p:grpSpPr>
          <a:xfrm>
            <a:off x="6095999" y="1044576"/>
            <a:ext cx="5085657" cy="1396454"/>
            <a:chOff x="-294923" y="3272111"/>
            <a:chExt cx="5085657" cy="1396454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775A7939-5AC8-1797-D657-356E22626841}"/>
                </a:ext>
              </a:extLst>
            </p:cNvPr>
            <p:cNvSpPr/>
            <p:nvPr/>
          </p:nvSpPr>
          <p:spPr>
            <a:xfrm>
              <a:off x="-294923" y="3272111"/>
              <a:ext cx="5085657" cy="1396454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3B0046F-8E25-B181-E6ED-97A57F081256}"/>
                </a:ext>
              </a:extLst>
            </p:cNvPr>
            <p:cNvSpPr txBox="1"/>
            <p:nvPr/>
          </p:nvSpPr>
          <p:spPr>
            <a:xfrm>
              <a:off x="334446" y="3516495"/>
              <a:ext cx="4231839" cy="907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bg1"/>
                  </a:solidFill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bg1"/>
                  </a:solidFill>
                </a:rPr>
                <a:t>orci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C051520-B20E-F49E-7B8E-EE97D41567F0}"/>
                </a:ext>
              </a:extLst>
            </p:cNvPr>
            <p:cNvSpPr/>
            <p:nvPr/>
          </p:nvSpPr>
          <p:spPr>
            <a:xfrm>
              <a:off x="20122" y="3599898"/>
              <a:ext cx="223837" cy="223837"/>
            </a:xfrm>
            <a:prstGeom prst="rect">
              <a:avLst/>
            </a:pr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7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AD5970A-0FDA-7607-1496-238299127D56}"/>
              </a:ext>
            </a:extLst>
          </p:cNvPr>
          <p:cNvGrpSpPr/>
          <p:nvPr/>
        </p:nvGrpSpPr>
        <p:grpSpPr>
          <a:xfrm>
            <a:off x="6019804" y="1198476"/>
            <a:ext cx="5076824" cy="4232745"/>
            <a:chOff x="6019804" y="1198476"/>
            <a:chExt cx="5076824" cy="4232745"/>
          </a:xfrm>
        </p:grpSpPr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B453C8EE-9FFA-BB67-939F-15310A57CB02}"/>
                </a:ext>
              </a:extLst>
            </p:cNvPr>
            <p:cNvSpPr/>
            <p:nvPr/>
          </p:nvSpPr>
          <p:spPr>
            <a:xfrm rot="16200000">
              <a:off x="9132173" y="3180452"/>
              <a:ext cx="2740190" cy="733424"/>
            </a:xfrm>
            <a:prstGeom prst="homePlate">
              <a:avLst>
                <a:gd name="adj" fmla="val 39831"/>
              </a:avLst>
            </a:prstGeom>
            <a:solidFill>
              <a:schemeClr val="accent5"/>
            </a:solidFill>
            <a:ln>
              <a:noFill/>
            </a:ln>
            <a:effectLst>
              <a:outerShdw blurRad="254000" dist="266700" dir="10320000" algn="t" rotWithShape="0">
                <a:schemeClr val="accent5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FADDAB-0918-235E-BB40-B939911539B5}"/>
                </a:ext>
              </a:extLst>
            </p:cNvPr>
            <p:cNvSpPr/>
            <p:nvPr/>
          </p:nvSpPr>
          <p:spPr>
            <a:xfrm>
              <a:off x="6019804" y="4917258"/>
              <a:ext cx="5076824" cy="45719"/>
            </a:xfrm>
            <a:prstGeom prst="rect">
              <a:avLst/>
            </a:prstGeom>
            <a:solidFill>
              <a:srgbClr val="3B435B"/>
            </a:solidFill>
            <a:ln>
              <a:noFill/>
            </a:ln>
            <a:effectLst>
              <a:outerShdw blurRad="571500" dist="393700" dir="2700000" sx="96000" sy="96000" algn="br" rotWithShape="0">
                <a:schemeClr val="tx1">
                  <a:lumMod val="95000"/>
                  <a:lumOff val="5000"/>
                  <a:alpha val="1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676F36-FFC5-BEA9-8D6B-258932DE657C}"/>
                </a:ext>
              </a:extLst>
            </p:cNvPr>
            <p:cNvSpPr txBox="1"/>
            <p:nvPr/>
          </p:nvSpPr>
          <p:spPr>
            <a:xfrm>
              <a:off x="6297008" y="5119084"/>
              <a:ext cx="597921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January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9172FC-C498-F1D5-7191-52270F0614BC}"/>
                </a:ext>
              </a:extLst>
            </p:cNvPr>
            <p:cNvSpPr txBox="1"/>
            <p:nvPr/>
          </p:nvSpPr>
          <p:spPr>
            <a:xfrm>
              <a:off x="7243551" y="5119085"/>
              <a:ext cx="694101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February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85B211-43B4-E826-0E51-D976EDB57C6E}"/>
                </a:ext>
              </a:extLst>
            </p:cNvPr>
            <p:cNvSpPr txBox="1"/>
            <p:nvPr/>
          </p:nvSpPr>
          <p:spPr>
            <a:xfrm>
              <a:off x="8317766" y="5119085"/>
              <a:ext cx="480901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March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A6ECBB8-EA34-AD29-ADA4-A287998CB743}"/>
                </a:ext>
              </a:extLst>
            </p:cNvPr>
            <p:cNvSpPr txBox="1"/>
            <p:nvPr/>
          </p:nvSpPr>
          <p:spPr>
            <a:xfrm>
              <a:off x="9344553" y="5119085"/>
              <a:ext cx="362279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April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C7F1648-9B8E-1994-87AC-6CA0644BCBF3}"/>
                </a:ext>
              </a:extLst>
            </p:cNvPr>
            <p:cNvSpPr txBox="1"/>
            <p:nvPr/>
          </p:nvSpPr>
          <p:spPr>
            <a:xfrm>
              <a:off x="10329944" y="5119085"/>
              <a:ext cx="344646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June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EEDF15-A168-E754-A24A-6EA490BD6392}"/>
                </a:ext>
              </a:extLst>
            </p:cNvPr>
            <p:cNvSpPr txBox="1"/>
            <p:nvPr/>
          </p:nvSpPr>
          <p:spPr>
            <a:xfrm>
              <a:off x="6351511" y="3524216"/>
              <a:ext cx="488915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+21.5</a:t>
              </a:r>
              <a:r>
                <a:rPr lang="en-US" sz="800" dirty="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13640E-0FF7-C505-2A7D-F7A3CBB0D3AF}"/>
                </a:ext>
              </a:extLst>
            </p:cNvPr>
            <p:cNvSpPr txBox="1"/>
            <p:nvPr/>
          </p:nvSpPr>
          <p:spPr>
            <a:xfrm>
              <a:off x="7310942" y="2990421"/>
              <a:ext cx="522580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+36.5</a:t>
              </a:r>
              <a:r>
                <a:rPr lang="en-US" sz="800" dirty="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D0CF49-73DD-EEAB-5E9E-F6BB8B2120BE}"/>
                </a:ext>
              </a:extLst>
            </p:cNvPr>
            <p:cNvSpPr txBox="1"/>
            <p:nvPr/>
          </p:nvSpPr>
          <p:spPr>
            <a:xfrm>
              <a:off x="8272009" y="2097927"/>
              <a:ext cx="554214" cy="31213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+48.3</a:t>
              </a:r>
              <a:r>
                <a:rPr lang="en-US" sz="800" dirty="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5C9AE6-A705-3D06-1462-46FE4F14C240}"/>
                </a:ext>
              </a:extLst>
            </p:cNvPr>
            <p:cNvSpPr txBox="1"/>
            <p:nvPr/>
          </p:nvSpPr>
          <p:spPr>
            <a:xfrm>
              <a:off x="9262308" y="1198476"/>
              <a:ext cx="527388" cy="31104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+64.5</a:t>
              </a:r>
              <a:r>
                <a:rPr lang="en-US" sz="800" dirty="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F86F95-E67F-52A0-EB93-CA49EADCAB87}"/>
                </a:ext>
              </a:extLst>
            </p:cNvPr>
            <p:cNvSpPr txBox="1"/>
            <p:nvPr/>
          </p:nvSpPr>
          <p:spPr>
            <a:xfrm>
              <a:off x="10257808" y="1750115"/>
              <a:ext cx="488916" cy="31213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1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+52.1</a:t>
              </a:r>
              <a:r>
                <a:rPr lang="en-US" sz="800" dirty="0">
                  <a:solidFill>
                    <a:schemeClr val="bg1"/>
                  </a:solidFill>
                </a:rPr>
                <a:t>%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F82CDD0E-89E2-A058-1D20-3ED2751AF190}"/>
                </a:ext>
              </a:extLst>
            </p:cNvPr>
            <p:cNvSpPr/>
            <p:nvPr/>
          </p:nvSpPr>
          <p:spPr>
            <a:xfrm rot="16200000">
              <a:off x="7841611" y="2866466"/>
              <a:ext cx="3368162" cy="733424"/>
            </a:xfrm>
            <a:prstGeom prst="homePlate">
              <a:avLst>
                <a:gd name="adj" fmla="val 39831"/>
              </a:avLst>
            </a:prstGeom>
            <a:solidFill>
              <a:schemeClr val="accent4"/>
            </a:solidFill>
            <a:ln>
              <a:noFill/>
            </a:ln>
            <a:effectLst>
              <a:outerShdw blurRad="254000" dist="266700" dir="10320000" algn="t" rotWithShape="0">
                <a:schemeClr val="accent4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7CF20A93-3990-61C6-E5EB-9DE2416F7E78}"/>
                </a:ext>
              </a:extLst>
            </p:cNvPr>
            <p:cNvSpPr/>
            <p:nvPr/>
          </p:nvSpPr>
          <p:spPr>
            <a:xfrm rot="16200000">
              <a:off x="7334546" y="3335977"/>
              <a:ext cx="2429141" cy="733424"/>
            </a:xfrm>
            <a:prstGeom prst="homePlate">
              <a:avLst>
                <a:gd name="adj" fmla="val 39831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id="{FB80F751-C74E-DCB5-64A5-60FA6684F5B1}"/>
                </a:ext>
              </a:extLst>
            </p:cNvPr>
            <p:cNvSpPr/>
            <p:nvPr/>
          </p:nvSpPr>
          <p:spPr>
            <a:xfrm rot="16200000">
              <a:off x="6795813" y="3773818"/>
              <a:ext cx="1553457" cy="733424"/>
            </a:xfrm>
            <a:prstGeom prst="homePlate">
              <a:avLst>
                <a:gd name="adj" fmla="val 39831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420941BD-B69E-4A94-3D94-E1D386A04451}"/>
                </a:ext>
              </a:extLst>
            </p:cNvPr>
            <p:cNvSpPr/>
            <p:nvPr/>
          </p:nvSpPr>
          <p:spPr>
            <a:xfrm rot="16200000">
              <a:off x="6094541" y="4049121"/>
              <a:ext cx="1002851" cy="733424"/>
            </a:xfrm>
            <a:prstGeom prst="homePlate">
              <a:avLst>
                <a:gd name="adj" fmla="val 39831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A966A39-F07B-4A50-A6D5-4F00C03595F7}"/>
              </a:ext>
            </a:extLst>
          </p:cNvPr>
          <p:cNvSpPr/>
          <p:nvPr/>
        </p:nvSpPr>
        <p:spPr>
          <a:xfrm>
            <a:off x="733780" y="3015430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chemeClr val="bg1"/>
                </a:solidFill>
                <a:latin typeface="+mj-lt"/>
              </a:rPr>
              <a:t>User base demographic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5395AA-6E72-6ABB-B8E9-632B6429D8C3}"/>
              </a:ext>
            </a:extLst>
          </p:cNvPr>
          <p:cNvSpPr/>
          <p:nvPr/>
        </p:nvSpPr>
        <p:spPr>
          <a:xfrm>
            <a:off x="733780" y="4729930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chemeClr val="bg1"/>
                </a:solidFill>
                <a:latin typeface="+mj-lt"/>
              </a:rPr>
              <a:t>Total case</a:t>
            </a:r>
            <a:r>
              <a:rPr lang="en-US" sz="2400" spc="-200" dirty="0">
                <a:solidFill>
                  <a:srgbClr val="32394E"/>
                </a:solidFill>
                <a:latin typeface="+mj-lt"/>
              </a:rPr>
              <a:t>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450CC0-5593-B1DA-D0F0-B6468204EC8D}"/>
              </a:ext>
            </a:extLst>
          </p:cNvPr>
          <p:cNvGrpSpPr/>
          <p:nvPr/>
        </p:nvGrpSpPr>
        <p:grpSpPr>
          <a:xfrm rot="3600000">
            <a:off x="3216922" y="1319085"/>
            <a:ext cx="306090" cy="747505"/>
            <a:chOff x="11257765" y="559692"/>
            <a:chExt cx="272248" cy="664859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40A76CCE-FCE5-AC62-B59F-71BE9A86EE5E}"/>
                </a:ext>
              </a:extLst>
            </p:cNvPr>
            <p:cNvSpPr/>
            <p:nvPr/>
          </p:nvSpPr>
          <p:spPr>
            <a:xfrm>
              <a:off x="11257765" y="559692"/>
              <a:ext cx="271216" cy="2669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" name="Rectangle: Top Corners Rounded 23">
              <a:extLst>
                <a:ext uri="{FF2B5EF4-FFF2-40B4-BE49-F238E27FC236}">
                  <a16:creationId xmlns:a16="http://schemas.microsoft.com/office/drawing/2014/main" id="{FF557679-C828-C7FB-68E5-859E38B5D3A5}"/>
                </a:ext>
              </a:extLst>
            </p:cNvPr>
            <p:cNvSpPr/>
            <p:nvPr/>
          </p:nvSpPr>
          <p:spPr>
            <a:xfrm flipV="1">
              <a:off x="11257765" y="957572"/>
              <a:ext cx="271216" cy="2669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78B9E98-9EDE-DE6A-3725-AECC214F4D87}"/>
                </a:ext>
              </a:extLst>
            </p:cNvPr>
            <p:cNvSpPr/>
            <p:nvPr/>
          </p:nvSpPr>
          <p:spPr>
            <a:xfrm>
              <a:off x="11258550" y="826294"/>
              <a:ext cx="271463" cy="13335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272520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A0CF8C-BF2A-2CDB-B165-E0F7ED2A7B06}"/>
              </a:ext>
            </a:extLst>
          </p:cNvPr>
          <p:cNvSpPr/>
          <p:nvPr/>
        </p:nvSpPr>
        <p:spPr>
          <a:xfrm>
            <a:off x="1010343" y="3799711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355F4E7-F565-20FD-A9A6-8CCDAF6BB07F}"/>
              </a:ext>
            </a:extLst>
          </p:cNvPr>
          <p:cNvSpPr/>
          <p:nvPr/>
        </p:nvSpPr>
        <p:spPr>
          <a:xfrm>
            <a:off x="1010343" y="3799711"/>
            <a:ext cx="1861970" cy="1154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304800" dist="38100" dir="5400000" algn="t" rotWithShape="0">
              <a:schemeClr val="accent1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11E189-CB3D-CE3F-9FF9-7A99F56DC91D}"/>
              </a:ext>
            </a:extLst>
          </p:cNvPr>
          <p:cNvSpPr/>
          <p:nvPr/>
        </p:nvSpPr>
        <p:spPr>
          <a:xfrm>
            <a:off x="914683" y="3423078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1</a:t>
            </a:r>
            <a:endParaRPr lang="en-US" sz="14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6CF31D0-38F7-D988-A029-EE096B67EF56}"/>
              </a:ext>
            </a:extLst>
          </p:cNvPr>
          <p:cNvSpPr/>
          <p:nvPr/>
        </p:nvSpPr>
        <p:spPr>
          <a:xfrm>
            <a:off x="7364337" y="3799711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1D30102-52E0-CA44-51CC-7255DA818235}"/>
              </a:ext>
            </a:extLst>
          </p:cNvPr>
          <p:cNvSpPr/>
          <p:nvPr/>
        </p:nvSpPr>
        <p:spPr>
          <a:xfrm>
            <a:off x="7364337" y="3799711"/>
            <a:ext cx="3211910" cy="11545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304800" dist="38100" dir="5400000" algn="t" rotWithShape="0">
              <a:schemeClr val="accent4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50B002C-0191-2EBB-F15E-2FEC8C76A99C}"/>
              </a:ext>
            </a:extLst>
          </p:cNvPr>
          <p:cNvSpPr/>
          <p:nvPr/>
        </p:nvSpPr>
        <p:spPr>
          <a:xfrm>
            <a:off x="7268677" y="3423078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4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5B01943-BA00-08F7-A5A4-742C958AC673}"/>
              </a:ext>
            </a:extLst>
          </p:cNvPr>
          <p:cNvSpPr/>
          <p:nvPr/>
        </p:nvSpPr>
        <p:spPr>
          <a:xfrm>
            <a:off x="1010343" y="4793604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A833BBC-5883-39A0-E15D-55257113FD5D}"/>
              </a:ext>
            </a:extLst>
          </p:cNvPr>
          <p:cNvSpPr/>
          <p:nvPr/>
        </p:nvSpPr>
        <p:spPr>
          <a:xfrm>
            <a:off x="1010343" y="4793604"/>
            <a:ext cx="3211910" cy="1154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304800" dist="38100" dir="5400000" algn="t" rotWithShape="0">
              <a:schemeClr val="accent2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3F28BE-70C7-44F7-3A83-6EFD7650AC96}"/>
              </a:ext>
            </a:extLst>
          </p:cNvPr>
          <p:cNvSpPr/>
          <p:nvPr/>
        </p:nvSpPr>
        <p:spPr>
          <a:xfrm>
            <a:off x="914683" y="4416971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2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F6F0324-27DC-AC11-62F2-40647D651666}"/>
              </a:ext>
            </a:extLst>
          </p:cNvPr>
          <p:cNvSpPr/>
          <p:nvPr/>
        </p:nvSpPr>
        <p:spPr>
          <a:xfrm>
            <a:off x="7364337" y="4793604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733186F-99AE-290D-E4B3-A3E03CB069D9}"/>
              </a:ext>
            </a:extLst>
          </p:cNvPr>
          <p:cNvSpPr/>
          <p:nvPr/>
        </p:nvSpPr>
        <p:spPr>
          <a:xfrm>
            <a:off x="7364337" y="4793604"/>
            <a:ext cx="2445480" cy="11545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304800" dist="38100" dir="5400000" algn="t" rotWithShape="0">
              <a:schemeClr val="accent5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072F60A-CA7C-CE8C-96E2-749801D9F4F3}"/>
              </a:ext>
            </a:extLst>
          </p:cNvPr>
          <p:cNvSpPr/>
          <p:nvPr/>
        </p:nvSpPr>
        <p:spPr>
          <a:xfrm>
            <a:off x="7268677" y="4416971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5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952A759A-F851-D658-48AF-9583EA35959B}"/>
              </a:ext>
            </a:extLst>
          </p:cNvPr>
          <p:cNvSpPr/>
          <p:nvPr/>
        </p:nvSpPr>
        <p:spPr>
          <a:xfrm>
            <a:off x="1010343" y="5787496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46E8ABE-41EF-3DB7-F012-BAA1055D59B4}"/>
              </a:ext>
            </a:extLst>
          </p:cNvPr>
          <p:cNvSpPr/>
          <p:nvPr/>
        </p:nvSpPr>
        <p:spPr>
          <a:xfrm>
            <a:off x="1010343" y="5787496"/>
            <a:ext cx="2657308" cy="1154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304800" dist="38100" dir="5400000" algn="t" rotWithShape="0">
              <a:schemeClr val="accent3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D93A328-3541-B71F-F4D7-81FBC2985851}"/>
              </a:ext>
            </a:extLst>
          </p:cNvPr>
          <p:cNvSpPr/>
          <p:nvPr/>
        </p:nvSpPr>
        <p:spPr>
          <a:xfrm>
            <a:off x="914683" y="5410863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3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EBC4389-EF9E-C15F-047E-8ACB83B73450}"/>
              </a:ext>
            </a:extLst>
          </p:cNvPr>
          <p:cNvSpPr/>
          <p:nvPr/>
        </p:nvSpPr>
        <p:spPr>
          <a:xfrm>
            <a:off x="7364337" y="5787496"/>
            <a:ext cx="3817322" cy="1154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51E1C02-B422-BF84-A034-469DEF441ED1}"/>
              </a:ext>
            </a:extLst>
          </p:cNvPr>
          <p:cNvSpPr/>
          <p:nvPr/>
        </p:nvSpPr>
        <p:spPr>
          <a:xfrm>
            <a:off x="7364337" y="5787496"/>
            <a:ext cx="2826480" cy="11545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304800" dist="38100" dir="5400000" algn="t" rotWithShape="0">
              <a:schemeClr val="accent6"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>
              <a:solidFill>
                <a:schemeClr val="bg1"/>
              </a:solidFill>
              <a:latin typeface="Poppins" panose="02000000000000000000" pitchFamily="2" charset="0"/>
              <a:cs typeface="Poppins" panose="02000000000000000000" pitchFamily="2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DD599FC-5CB8-1018-26FB-5EDA1821F905}"/>
              </a:ext>
            </a:extLst>
          </p:cNvPr>
          <p:cNvSpPr/>
          <p:nvPr/>
        </p:nvSpPr>
        <p:spPr>
          <a:xfrm>
            <a:off x="7268677" y="5410863"/>
            <a:ext cx="1813613" cy="331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Review Aspect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6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BE69723-6A7E-AB1C-EEB3-255C69C112BC}"/>
              </a:ext>
            </a:extLst>
          </p:cNvPr>
          <p:cNvSpPr/>
          <p:nvPr/>
        </p:nvSpPr>
        <p:spPr>
          <a:xfrm>
            <a:off x="3014052" y="3502514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45%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FAB6C62-E849-63B4-6187-023D7239A4E3}"/>
              </a:ext>
            </a:extLst>
          </p:cNvPr>
          <p:cNvSpPr/>
          <p:nvPr/>
        </p:nvSpPr>
        <p:spPr>
          <a:xfrm>
            <a:off x="9368046" y="3502514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90%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6829EE6-DDA8-8FBB-F5E2-5B24CB61C015}"/>
              </a:ext>
            </a:extLst>
          </p:cNvPr>
          <p:cNvSpPr/>
          <p:nvPr/>
        </p:nvSpPr>
        <p:spPr>
          <a:xfrm>
            <a:off x="3014052" y="4496407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95%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40053C8-FF85-4AFD-3AE8-4D6CB983F2C7}"/>
              </a:ext>
            </a:extLst>
          </p:cNvPr>
          <p:cNvSpPr/>
          <p:nvPr/>
        </p:nvSpPr>
        <p:spPr>
          <a:xfrm>
            <a:off x="9368046" y="4496407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75%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46245EC-1A01-3FCF-A708-2BF84BAC6F52}"/>
              </a:ext>
            </a:extLst>
          </p:cNvPr>
          <p:cNvSpPr/>
          <p:nvPr/>
        </p:nvSpPr>
        <p:spPr>
          <a:xfrm>
            <a:off x="3014052" y="5490299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78%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FA63BB2-DE07-A423-55B2-B8B5A00F7E93}"/>
              </a:ext>
            </a:extLst>
          </p:cNvPr>
          <p:cNvSpPr/>
          <p:nvPr/>
        </p:nvSpPr>
        <p:spPr>
          <a:xfrm>
            <a:off x="9368046" y="5490299"/>
            <a:ext cx="1813613" cy="297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>
                <a:solidFill>
                  <a:schemeClr val="bg1"/>
                </a:solidFill>
                <a:latin typeface="+mj-lt"/>
                <a:cs typeface="Poppins" panose="02000000000000000000" pitchFamily="2" charset="0"/>
              </a:rPr>
              <a:t>85%</a:t>
            </a:r>
            <a:endParaRPr lang="en-US" sz="1200" dirty="0">
              <a:solidFill>
                <a:schemeClr val="bg1"/>
              </a:solidFill>
              <a:latin typeface="+mj-lt"/>
              <a:cs typeface="Poppins" panose="02000000000000000000" pitchFamily="2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AC9F968-3001-BC0B-2AB6-0772A4B4B4D8}"/>
              </a:ext>
            </a:extLst>
          </p:cNvPr>
          <p:cNvGrpSpPr/>
          <p:nvPr/>
        </p:nvGrpSpPr>
        <p:grpSpPr>
          <a:xfrm>
            <a:off x="846714" y="759862"/>
            <a:ext cx="4135926" cy="1965881"/>
            <a:chOff x="1392701" y="2551837"/>
            <a:chExt cx="4135926" cy="196588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A4BEE0A-2209-577F-79B4-8E5E610D0FC0}"/>
                </a:ext>
              </a:extLst>
            </p:cNvPr>
            <p:cNvSpPr txBox="1"/>
            <p:nvPr/>
          </p:nvSpPr>
          <p:spPr>
            <a:xfrm>
              <a:off x="1392701" y="2551837"/>
              <a:ext cx="4135926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>
                  <a:solidFill>
                    <a:schemeClr val="bg1"/>
                  </a:solidFill>
                </a:rPr>
                <a:t>Market Size </a:t>
              </a:r>
              <a:r>
                <a:rPr lang="en-US" sz="3600" dirty="0">
                  <a:solidFill>
                    <a:schemeClr val="bg1"/>
                  </a:solidFill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16591B4-EDCF-5DC2-EF4A-6D698CDE42E1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EDB7078-A70A-3049-8DB9-199F0A17F598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Presentation by </a:t>
              </a: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D44A9AE-F993-D46F-9E86-A13BB70FF910}"/>
              </a:ext>
            </a:extLst>
          </p:cNvPr>
          <p:cNvGrpSpPr/>
          <p:nvPr/>
        </p:nvGrpSpPr>
        <p:grpSpPr>
          <a:xfrm>
            <a:off x="6095999" y="1044576"/>
            <a:ext cx="5085657" cy="1396454"/>
            <a:chOff x="-294923" y="3272111"/>
            <a:chExt cx="5085657" cy="139645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4B1CA276-D9C4-F18D-2A17-82EE21BD2974}"/>
                </a:ext>
              </a:extLst>
            </p:cNvPr>
            <p:cNvSpPr/>
            <p:nvPr/>
          </p:nvSpPr>
          <p:spPr>
            <a:xfrm>
              <a:off x="-294923" y="3272111"/>
              <a:ext cx="5085657" cy="1396454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98E63AB-E4B6-64CD-3822-D43525E5C5BB}"/>
                </a:ext>
              </a:extLst>
            </p:cNvPr>
            <p:cNvSpPr txBox="1"/>
            <p:nvPr/>
          </p:nvSpPr>
          <p:spPr>
            <a:xfrm>
              <a:off x="334446" y="3516495"/>
              <a:ext cx="4231839" cy="907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400" dirty="0" err="1">
                  <a:solidFill>
                    <a:schemeClr val="bg1"/>
                  </a:solidFill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</a:rPr>
                <a:t> habitant morbi tristique senectus et netus et malesuada fames ac turpis egestas. Proin pharetra nonummy pede. Mauris et </a:t>
              </a:r>
              <a:r>
                <a:rPr lang="en-US" sz="1400" dirty="0" err="1">
                  <a:solidFill>
                    <a:schemeClr val="bg1"/>
                  </a:solidFill>
                </a:rPr>
                <a:t>orci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E2D0234-9579-366D-6C27-AF58DE92C883}"/>
                </a:ext>
              </a:extLst>
            </p:cNvPr>
            <p:cNvSpPr/>
            <p:nvPr/>
          </p:nvSpPr>
          <p:spPr>
            <a:xfrm>
              <a:off x="20122" y="3599898"/>
              <a:ext cx="223837" cy="223837"/>
            </a:xfrm>
            <a:prstGeom prst="rect">
              <a:avLst/>
            </a:pr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9404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 animBg="1"/>
      <p:bldP spid="34" grpId="0" animBg="1"/>
      <p:bldP spid="35" grpId="0"/>
      <p:bldP spid="36" grpId="0" animBg="1"/>
      <p:bldP spid="37" grpId="0" animBg="1"/>
      <p:bldP spid="38" grpId="0"/>
      <p:bldP spid="39" grpId="0" animBg="1"/>
      <p:bldP spid="40" grpId="0" animBg="1"/>
      <p:bldP spid="41" grpId="0"/>
      <p:bldP spid="42" grpId="0" animBg="1"/>
      <p:bldP spid="43" grpId="0" animBg="1"/>
      <p:bldP spid="44" grpId="0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98000A9B-9893-0A9F-DEBA-60E09BA03C44}"/>
              </a:ext>
            </a:extLst>
          </p:cNvPr>
          <p:cNvGrpSpPr/>
          <p:nvPr/>
        </p:nvGrpSpPr>
        <p:grpSpPr>
          <a:xfrm>
            <a:off x="5014237" y="1148909"/>
            <a:ext cx="6246199" cy="4560182"/>
            <a:chOff x="5014237" y="1221162"/>
            <a:chExt cx="6246199" cy="456018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B826FF9-D581-3935-2FAB-A134390F17B6}"/>
                </a:ext>
              </a:extLst>
            </p:cNvPr>
            <p:cNvSpPr/>
            <p:nvPr/>
          </p:nvSpPr>
          <p:spPr>
            <a:xfrm>
              <a:off x="6967538" y="1488448"/>
              <a:ext cx="4292898" cy="4292896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rgbClr val="32394E"/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B009D01-1805-9F66-3DE0-5E3154D52303}"/>
                </a:ext>
              </a:extLst>
            </p:cNvPr>
            <p:cNvSpPr/>
            <p:nvPr/>
          </p:nvSpPr>
          <p:spPr>
            <a:xfrm>
              <a:off x="7318412" y="1839322"/>
              <a:ext cx="3591150" cy="3591148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rgbClr val="32394E"/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B177578-808B-D8F1-23C1-15EEC75E2B11}"/>
                </a:ext>
              </a:extLst>
            </p:cNvPr>
            <p:cNvSpPr/>
            <p:nvPr/>
          </p:nvSpPr>
          <p:spPr>
            <a:xfrm>
              <a:off x="7626757" y="2147667"/>
              <a:ext cx="2974460" cy="2974458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rgbClr val="32394E"/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ED2F879-BDD7-2B6D-55B4-BCA301143647}"/>
                </a:ext>
              </a:extLst>
            </p:cNvPr>
            <p:cNvSpPr/>
            <p:nvPr/>
          </p:nvSpPr>
          <p:spPr>
            <a:xfrm>
              <a:off x="7935101" y="2456011"/>
              <a:ext cx="2357772" cy="2357770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rgbClr val="32394E"/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C67EAE0-79A5-0AFD-C533-96A3AD42E2B4}"/>
                </a:ext>
              </a:extLst>
            </p:cNvPr>
            <p:cNvSpPr/>
            <p:nvPr/>
          </p:nvSpPr>
          <p:spPr>
            <a:xfrm>
              <a:off x="8211549" y="2732459"/>
              <a:ext cx="1804878" cy="1804876"/>
            </a:xfrm>
            <a:prstGeom prst="ellipse">
              <a:avLst/>
            </a:prstGeom>
            <a:solidFill>
              <a:srgbClr val="8A9AA8">
                <a:alpha val="20000"/>
              </a:srgbClr>
            </a:solidFill>
            <a:ln w="6350" cap="rnd" cmpd="sng">
              <a:solidFill>
                <a:srgbClr val="32394E"/>
              </a:solidFill>
              <a:prstDash val="solid"/>
              <a:miter lim="800000"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891888-284C-CD5F-6BA4-2BB7EA882F85}"/>
                </a:ext>
              </a:extLst>
            </p:cNvPr>
            <p:cNvSpPr/>
            <p:nvPr/>
          </p:nvSpPr>
          <p:spPr>
            <a:xfrm>
              <a:off x="8491981" y="3012891"/>
              <a:ext cx="1244014" cy="1244012"/>
            </a:xfrm>
            <a:prstGeom prst="ellipse">
              <a:avLst/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latin typeface="+mj-lt"/>
                </a:rPr>
                <a:t>Case</a:t>
              </a:r>
              <a:endParaRPr lang="en-US" dirty="0">
                <a:latin typeface="+mj-lt"/>
              </a:endParaRPr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E5F44A15-A037-D9FD-205A-3F315AE52B78}"/>
                </a:ext>
              </a:extLst>
            </p:cNvPr>
            <p:cNvSpPr/>
            <p:nvPr/>
          </p:nvSpPr>
          <p:spPr>
            <a:xfrm>
              <a:off x="8346265" y="2866988"/>
              <a:ext cx="1539876" cy="1539876"/>
            </a:xfrm>
            <a:prstGeom prst="arc">
              <a:avLst>
                <a:gd name="adj1" fmla="val 7929665"/>
                <a:gd name="adj2" fmla="val 13252643"/>
              </a:avLst>
            </a:prstGeom>
            <a:ln w="2857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A27A72C1-24FD-3022-5B09-65EC0CCFC7FE}"/>
                </a:ext>
              </a:extLst>
            </p:cNvPr>
            <p:cNvSpPr/>
            <p:nvPr/>
          </p:nvSpPr>
          <p:spPr>
            <a:xfrm>
              <a:off x="8089357" y="2590542"/>
              <a:ext cx="2065434" cy="2065434"/>
            </a:xfrm>
            <a:prstGeom prst="arc">
              <a:avLst>
                <a:gd name="adj1" fmla="val 6475199"/>
                <a:gd name="adj2" fmla="val 14011052"/>
              </a:avLst>
            </a:prstGeom>
            <a:ln w="279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A829B07C-A56F-89B9-8FEB-62F5C7285915}"/>
                </a:ext>
              </a:extLst>
            </p:cNvPr>
            <p:cNvSpPr/>
            <p:nvPr/>
          </p:nvSpPr>
          <p:spPr>
            <a:xfrm>
              <a:off x="7779975" y="2301529"/>
              <a:ext cx="2664486" cy="2664486"/>
            </a:xfrm>
            <a:prstGeom prst="arc">
              <a:avLst>
                <a:gd name="adj1" fmla="val 2637549"/>
                <a:gd name="adj2" fmla="val 19162976"/>
              </a:avLst>
            </a:prstGeom>
            <a:ln w="3048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tIns="365760" rtlCol="0" anchor="t" anchorCtr="0"/>
            <a:lstStyle/>
            <a:p>
              <a:pPr algn="ctr"/>
              <a:endParaRPr lang="en-US" sz="1200" b="1" dirty="0"/>
            </a:p>
          </p:txBody>
        </p: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C231629F-3D2D-7116-AA72-C551B603C69C}"/>
                </a:ext>
              </a:extLst>
            </p:cNvPr>
            <p:cNvCxnSpPr>
              <a:cxnSpLocks/>
              <a:stCxn id="42" idx="1"/>
              <a:endCxn id="48" idx="3"/>
            </p:cNvCxnSpPr>
            <p:nvPr/>
          </p:nvCxnSpPr>
          <p:spPr>
            <a:xfrm rot="16200000" flipV="1">
              <a:off x="6891224" y="1412133"/>
              <a:ext cx="1372977" cy="1796311"/>
            </a:xfrm>
            <a:prstGeom prst="bentConnector2">
              <a:avLst/>
            </a:prstGeom>
            <a:ln w="12700" cap="rnd">
              <a:solidFill>
                <a:schemeClr val="bg1">
                  <a:alpha val="20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BABC283-7185-8A73-032C-4F0902D1620D}"/>
                </a:ext>
              </a:extLst>
            </p:cNvPr>
            <p:cNvSpPr txBox="1"/>
            <p:nvPr/>
          </p:nvSpPr>
          <p:spPr>
            <a:xfrm>
              <a:off x="5014237" y="1221162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3"/>
                  </a:solidFill>
                  <a:latin typeface="+mj-lt"/>
                </a:rPr>
                <a:t>25%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C3C2D61-41D4-5D0B-5348-4574DF0833D8}"/>
                </a:ext>
              </a:extLst>
            </p:cNvPr>
            <p:cNvSpPr txBox="1"/>
            <p:nvPr/>
          </p:nvSpPr>
          <p:spPr>
            <a:xfrm>
              <a:off x="5014237" y="2944659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2"/>
                  </a:solidFill>
                  <a:latin typeface="+mj-lt"/>
                </a:rPr>
                <a:t>40%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43F2C54-4071-6F10-217E-3D108421F3DC}"/>
                </a:ext>
              </a:extLst>
            </p:cNvPr>
            <p:cNvSpPr txBox="1"/>
            <p:nvPr/>
          </p:nvSpPr>
          <p:spPr>
            <a:xfrm>
              <a:off x="5014237" y="4537335"/>
              <a:ext cx="1665319" cy="805276"/>
            </a:xfrm>
            <a:prstGeom prst="rect">
              <a:avLst/>
            </a:prstGeom>
            <a:noFill/>
          </p:spPr>
          <p:txBody>
            <a:bodyPr wrap="square" lIns="0" tIns="36000" rIns="216000" bIns="36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000"/>
                </a:spcBef>
              </a:pPr>
              <a:r>
                <a:rPr lang="en-US" sz="4000" dirty="0">
                  <a:solidFill>
                    <a:schemeClr val="accent1"/>
                  </a:solidFill>
                  <a:latin typeface="+mj-lt"/>
                </a:rPr>
                <a:t>70%</a:t>
              </a: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007969B-7184-3DEC-FD49-F1BF46077316}"/>
                </a:ext>
              </a:extLst>
            </p:cNvPr>
            <p:cNvCxnSpPr>
              <a:cxnSpLocks/>
              <a:endCxn id="49" idx="3"/>
            </p:cNvCxnSpPr>
            <p:nvPr/>
          </p:nvCxnSpPr>
          <p:spPr>
            <a:xfrm flipH="1" flipV="1">
              <a:off x="6679556" y="3347297"/>
              <a:ext cx="1375237" cy="16471"/>
            </a:xfrm>
            <a:prstGeom prst="line">
              <a:avLst/>
            </a:prstGeom>
            <a:ln w="12700" cap="rnd">
              <a:solidFill>
                <a:schemeClr val="bg1">
                  <a:alpha val="20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30915AD-BA7D-D784-A91B-5A6AA7E0A8A4}"/>
                </a:ext>
              </a:extLst>
            </p:cNvPr>
            <p:cNvCxnSpPr>
              <a:cxnSpLocks/>
              <a:endCxn id="50" idx="3"/>
            </p:cNvCxnSpPr>
            <p:nvPr/>
          </p:nvCxnSpPr>
          <p:spPr>
            <a:xfrm flipH="1">
              <a:off x="6679556" y="4939973"/>
              <a:ext cx="2045344" cy="0"/>
            </a:xfrm>
            <a:prstGeom prst="line">
              <a:avLst/>
            </a:prstGeom>
            <a:ln w="12700" cap="rnd">
              <a:solidFill>
                <a:schemeClr val="bg1">
                  <a:alpha val="20000"/>
                </a:schemeClr>
              </a:solidFill>
              <a:prstDash val="dash"/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165FE6C-FE44-B75A-B788-841DAB507865}"/>
              </a:ext>
            </a:extLst>
          </p:cNvPr>
          <p:cNvGrpSpPr/>
          <p:nvPr/>
        </p:nvGrpSpPr>
        <p:grpSpPr>
          <a:xfrm>
            <a:off x="931532" y="692519"/>
            <a:ext cx="3678568" cy="1965881"/>
            <a:chOff x="1392701" y="2551837"/>
            <a:chExt cx="3678568" cy="196588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98D47E0-F35D-F1A5-62E2-D479A4B5113A}"/>
                </a:ext>
              </a:extLst>
            </p:cNvPr>
            <p:cNvSpPr txBox="1"/>
            <p:nvPr/>
          </p:nvSpPr>
          <p:spPr>
            <a:xfrm>
              <a:off x="1392701" y="2551837"/>
              <a:ext cx="3678568" cy="1588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>
                <a:lnSpc>
                  <a:spcPct val="90000"/>
                </a:lnSpc>
              </a:pPr>
              <a:r>
                <a:rPr lang="en-US" sz="5400" dirty="0">
                  <a:solidFill>
                    <a:schemeClr val="bg1"/>
                  </a:solidFill>
                </a:rPr>
                <a:t>Solutions </a:t>
              </a:r>
              <a:r>
                <a:rPr lang="en-US" sz="3600" dirty="0">
                  <a:solidFill>
                    <a:schemeClr val="bg1"/>
                  </a:solidFill>
                  <a:latin typeface="+mn-lt"/>
                </a:rPr>
                <a:t>for</a:t>
              </a:r>
              <a:r>
                <a:rPr lang="en-US" sz="5400" b="1" dirty="0"/>
                <a:t> </a:t>
              </a:r>
              <a:r>
                <a:rPr lang="en-US" sz="5400" dirty="0">
                  <a:solidFill>
                    <a:schemeClr val="accent1"/>
                  </a:solidFill>
                </a:rPr>
                <a:t>2023</a:t>
              </a:r>
              <a:endParaRPr lang="en-US" sz="5400" dirty="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569B58B-A2F2-C201-FE39-3EDCAA5B8E44}"/>
                </a:ext>
              </a:extLst>
            </p:cNvPr>
            <p:cNvCxnSpPr>
              <a:cxnSpLocks/>
            </p:cNvCxnSpPr>
            <p:nvPr/>
          </p:nvCxnSpPr>
          <p:spPr>
            <a:xfrm>
              <a:off x="1556330" y="4352031"/>
              <a:ext cx="580478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75409107-FA9A-6B19-6926-7513EDF52951}"/>
                </a:ext>
              </a:extLst>
            </p:cNvPr>
            <p:cNvSpPr txBox="1"/>
            <p:nvPr/>
          </p:nvSpPr>
          <p:spPr>
            <a:xfrm>
              <a:off x="2285447" y="4186345"/>
              <a:ext cx="2613812" cy="331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Presentation by </a:t>
              </a:r>
              <a:r>
                <a:rPr lang="en-US" sz="1400" dirty="0">
                  <a:solidFill>
                    <a:schemeClr val="bg1"/>
                  </a:solidFill>
                  <a:latin typeface="+mj-lt"/>
                </a:rPr>
                <a:t>Jhon Doe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8C6BB61-EFC1-A2F0-88A2-C047C55E1326}"/>
              </a:ext>
            </a:extLst>
          </p:cNvPr>
          <p:cNvGrpSpPr/>
          <p:nvPr/>
        </p:nvGrpSpPr>
        <p:grpSpPr>
          <a:xfrm>
            <a:off x="1029836" y="3197552"/>
            <a:ext cx="4553150" cy="784876"/>
            <a:chOff x="5420861" y="2911802"/>
            <a:chExt cx="4553150" cy="784876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B75F1F80-2198-8BCB-51BD-0C74C8FAD8C9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723EB84-C8AC-2149-A5C3-14F22180EDE7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3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01</a:t>
              </a:r>
            </a:p>
          </p:txBody>
        </p:sp>
        <p:sp>
          <p:nvSpPr>
            <p:cNvPr id="66" name="Graphic 7">
              <a:extLst>
                <a:ext uri="{FF2B5EF4-FFF2-40B4-BE49-F238E27FC236}">
                  <a16:creationId xmlns:a16="http://schemas.microsoft.com/office/drawing/2014/main" id="{E953671F-A173-DB54-A485-0B24E7A4E633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89D88C7-6EF7-8042-4980-7AF52A52CAA4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0688D72-179C-5AF5-D09E-866D68127F5F}"/>
              </a:ext>
            </a:extLst>
          </p:cNvPr>
          <p:cNvGrpSpPr/>
          <p:nvPr/>
        </p:nvGrpSpPr>
        <p:grpSpPr>
          <a:xfrm>
            <a:off x="1029836" y="4235777"/>
            <a:ext cx="4553150" cy="784876"/>
            <a:chOff x="5420861" y="2911802"/>
            <a:chExt cx="4553150" cy="784876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BA9CC665-1ABE-FA69-A003-5A6659C21991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D5AC3D1-4A46-7741-78DD-BAB33264E5D1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2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02</a:t>
              </a:r>
            </a:p>
          </p:txBody>
        </p:sp>
        <p:sp>
          <p:nvSpPr>
            <p:cNvPr id="71" name="Graphic 7">
              <a:extLst>
                <a:ext uri="{FF2B5EF4-FFF2-40B4-BE49-F238E27FC236}">
                  <a16:creationId xmlns:a16="http://schemas.microsoft.com/office/drawing/2014/main" id="{E344987E-EC14-DA0D-A6F3-3E0DCD02F727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96B91B6-907E-3B61-F019-DDAE036BD511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EE7671A-5798-3049-7580-CD2B09D1D2ED}"/>
              </a:ext>
            </a:extLst>
          </p:cNvPr>
          <p:cNvGrpSpPr/>
          <p:nvPr/>
        </p:nvGrpSpPr>
        <p:grpSpPr>
          <a:xfrm>
            <a:off x="1029836" y="5293052"/>
            <a:ext cx="4553150" cy="784876"/>
            <a:chOff x="5420861" y="2911802"/>
            <a:chExt cx="4553150" cy="784876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857C7584-9F95-98FC-C3FD-00B203B61F6A}"/>
                </a:ext>
              </a:extLst>
            </p:cNvPr>
            <p:cNvSpPr/>
            <p:nvPr/>
          </p:nvSpPr>
          <p:spPr>
            <a:xfrm>
              <a:off x="5420861" y="2985692"/>
              <a:ext cx="397510" cy="397510"/>
            </a:xfrm>
            <a:prstGeom prst="roundRect">
              <a:avLst>
                <a:gd name="adj" fmla="val 2960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0238F12-FD58-2146-FA37-976FCDED1495}"/>
                </a:ext>
              </a:extLst>
            </p:cNvPr>
            <p:cNvSpPr txBox="1"/>
            <p:nvPr/>
          </p:nvSpPr>
          <p:spPr>
            <a:xfrm>
              <a:off x="5971511" y="2911802"/>
              <a:ext cx="4002500" cy="382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600" dirty="0">
                  <a:solidFill>
                    <a:schemeClr val="accent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Solution 03</a:t>
              </a:r>
            </a:p>
          </p:txBody>
        </p:sp>
        <p:sp>
          <p:nvSpPr>
            <p:cNvPr id="76" name="Graphic 7">
              <a:extLst>
                <a:ext uri="{FF2B5EF4-FFF2-40B4-BE49-F238E27FC236}">
                  <a16:creationId xmlns:a16="http://schemas.microsoft.com/office/drawing/2014/main" id="{69CF987C-C423-4609-482E-643128124BD7}"/>
                </a:ext>
              </a:extLst>
            </p:cNvPr>
            <p:cNvSpPr/>
            <p:nvPr/>
          </p:nvSpPr>
          <p:spPr>
            <a:xfrm>
              <a:off x="5532246" y="3122213"/>
              <a:ext cx="174740" cy="124468"/>
            </a:xfrm>
            <a:custGeom>
              <a:avLst/>
              <a:gdLst>
                <a:gd name="connsiteX0" fmla="*/ 1460018 w 1663269"/>
                <a:gd name="connsiteY0" fmla="*/ 34867 h 1184773"/>
                <a:gd name="connsiteX1" fmla="*/ 597568 w 1663269"/>
                <a:gd name="connsiteY1" fmla="*/ 897328 h 1184773"/>
                <a:gd name="connsiteX2" fmla="*/ 203252 w 1663269"/>
                <a:gd name="connsiteY2" fmla="*/ 503012 h 1184773"/>
                <a:gd name="connsiteX3" fmla="*/ 34869 w 1663269"/>
                <a:gd name="connsiteY3" fmla="*/ 503012 h 1184773"/>
                <a:gd name="connsiteX4" fmla="*/ 34869 w 1663269"/>
                <a:gd name="connsiteY4" fmla="*/ 671395 h 1184773"/>
                <a:gd name="connsiteX5" fmla="*/ 513376 w 1663269"/>
                <a:gd name="connsiteY5" fmla="*/ 1149902 h 1184773"/>
                <a:gd name="connsiteX6" fmla="*/ 597568 w 1663269"/>
                <a:gd name="connsiteY6" fmla="*/ 1184773 h 1184773"/>
                <a:gd name="connsiteX7" fmla="*/ 681759 w 1663269"/>
                <a:gd name="connsiteY7" fmla="*/ 1149902 h 1184773"/>
                <a:gd name="connsiteX8" fmla="*/ 1628401 w 1663269"/>
                <a:gd name="connsiteY8" fmla="*/ 203260 h 1184773"/>
                <a:gd name="connsiteX9" fmla="*/ 1628401 w 1663269"/>
                <a:gd name="connsiteY9" fmla="*/ 34877 h 1184773"/>
                <a:gd name="connsiteX10" fmla="*/ 1460018 w 1663269"/>
                <a:gd name="connsiteY10" fmla="*/ 34867 h 118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3269" h="1184773">
                  <a:moveTo>
                    <a:pt x="1460018" y="34867"/>
                  </a:moveTo>
                  <a:lnTo>
                    <a:pt x="597568" y="897328"/>
                  </a:lnTo>
                  <a:lnTo>
                    <a:pt x="203252" y="503012"/>
                  </a:lnTo>
                  <a:cubicBezTo>
                    <a:pt x="156751" y="456520"/>
                    <a:pt x="81370" y="456520"/>
                    <a:pt x="34869" y="503012"/>
                  </a:cubicBezTo>
                  <a:cubicBezTo>
                    <a:pt x="-11623" y="549513"/>
                    <a:pt x="-11623" y="624894"/>
                    <a:pt x="34869" y="671395"/>
                  </a:cubicBezTo>
                  <a:lnTo>
                    <a:pt x="513376" y="1149902"/>
                  </a:lnTo>
                  <a:cubicBezTo>
                    <a:pt x="536627" y="1173143"/>
                    <a:pt x="567097" y="1184773"/>
                    <a:pt x="597568" y="1184773"/>
                  </a:cubicBezTo>
                  <a:cubicBezTo>
                    <a:pt x="628038" y="1184773"/>
                    <a:pt x="658508" y="1173143"/>
                    <a:pt x="681759" y="1149902"/>
                  </a:cubicBezTo>
                  <a:lnTo>
                    <a:pt x="1628401" y="203260"/>
                  </a:lnTo>
                  <a:cubicBezTo>
                    <a:pt x="1674893" y="156759"/>
                    <a:pt x="1674893" y="81378"/>
                    <a:pt x="1628401" y="34877"/>
                  </a:cubicBezTo>
                  <a:cubicBezTo>
                    <a:pt x="1581900" y="-11624"/>
                    <a:pt x="1506510" y="-11624"/>
                    <a:pt x="1460018" y="34867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69F6C2F-1ECA-15C3-8B00-FA580B0F9B6D}"/>
                </a:ext>
              </a:extLst>
            </p:cNvPr>
            <p:cNvSpPr txBox="1"/>
            <p:nvPr/>
          </p:nvSpPr>
          <p:spPr>
            <a:xfrm>
              <a:off x="5971511" y="3349147"/>
              <a:ext cx="3707201" cy="347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Rubik Light" pitchFamily="2" charset="-79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432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16D940-A743-3792-C7A4-54405F6F9B52}"/>
              </a:ext>
            </a:extLst>
          </p:cNvPr>
          <p:cNvGrpSpPr/>
          <p:nvPr/>
        </p:nvGrpSpPr>
        <p:grpSpPr>
          <a:xfrm>
            <a:off x="722084" y="2472941"/>
            <a:ext cx="2062169" cy="3237080"/>
            <a:chOff x="722084" y="2472941"/>
            <a:chExt cx="2062169" cy="323708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A8C69A-3402-7607-C94D-F8A7F2B91E86}"/>
                </a:ext>
              </a:extLst>
            </p:cNvPr>
            <p:cNvSpPr txBox="1"/>
            <p:nvPr/>
          </p:nvSpPr>
          <p:spPr>
            <a:xfrm>
              <a:off x="940936" y="4631761"/>
              <a:ext cx="16244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+mj-lt"/>
                </a:rPr>
                <a:t>Option One</a:t>
              </a:r>
              <a:endParaRPr lang="id-ID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EBAFC05-36C8-81DA-A781-219B5C24E75D}"/>
                </a:ext>
              </a:extLst>
            </p:cNvPr>
            <p:cNvSpPr/>
            <p:nvPr/>
          </p:nvSpPr>
          <p:spPr>
            <a:xfrm>
              <a:off x="722084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bg1"/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bg1"/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bg1"/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21" name="Partial Circle 20">
              <a:extLst>
                <a:ext uri="{FF2B5EF4-FFF2-40B4-BE49-F238E27FC236}">
                  <a16:creationId xmlns:a16="http://schemas.microsoft.com/office/drawing/2014/main" id="{53273B48-DBE1-51EB-0DFD-7B8930742CCC}"/>
                </a:ext>
              </a:extLst>
            </p:cNvPr>
            <p:cNvSpPr/>
            <p:nvPr/>
          </p:nvSpPr>
          <p:spPr>
            <a:xfrm>
              <a:off x="827324" y="2472941"/>
              <a:ext cx="1851692" cy="1851692"/>
            </a:xfrm>
            <a:prstGeom prst="pie">
              <a:avLst>
                <a:gd name="adj1" fmla="val 16198735"/>
                <a:gd name="adj2" fmla="val 1135351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C29E855-C1A3-148A-5238-7D89051051EC}"/>
                </a:ext>
              </a:extLst>
            </p:cNvPr>
            <p:cNvSpPr/>
            <p:nvPr/>
          </p:nvSpPr>
          <p:spPr>
            <a:xfrm>
              <a:off x="1084856" y="2729328"/>
              <a:ext cx="1336626" cy="1336626"/>
            </a:xfrm>
            <a:prstGeom prst="ellipse">
              <a:avLst/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0AF6D90-9653-FF7B-43F0-1567C001F6FA}"/>
                </a:ext>
              </a:extLst>
            </p:cNvPr>
            <p:cNvSpPr/>
            <p:nvPr/>
          </p:nvSpPr>
          <p:spPr>
            <a:xfrm>
              <a:off x="1473601" y="3118073"/>
              <a:ext cx="559136" cy="559136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C610DFB-4A97-8E3B-6E1B-71674C41AACB}"/>
              </a:ext>
            </a:extLst>
          </p:cNvPr>
          <p:cNvGrpSpPr/>
          <p:nvPr/>
        </p:nvGrpSpPr>
        <p:grpSpPr>
          <a:xfrm>
            <a:off x="3516084" y="2472941"/>
            <a:ext cx="2062169" cy="3237080"/>
            <a:chOff x="3516084" y="2472941"/>
            <a:chExt cx="2062169" cy="323708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FF0C92-D2B3-6D15-F081-B39B37DB4552}"/>
                </a:ext>
              </a:extLst>
            </p:cNvPr>
            <p:cNvSpPr txBox="1"/>
            <p:nvPr/>
          </p:nvSpPr>
          <p:spPr>
            <a:xfrm>
              <a:off x="3662373" y="4631761"/>
              <a:ext cx="1769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+mj-lt"/>
                </a:rPr>
                <a:t>Option Two</a:t>
              </a:r>
              <a:endParaRPr lang="id-ID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3D432E-6335-8BAD-8CE2-FEF56A2F0D1E}"/>
                </a:ext>
              </a:extLst>
            </p:cNvPr>
            <p:cNvSpPr/>
            <p:nvPr/>
          </p:nvSpPr>
          <p:spPr>
            <a:xfrm>
              <a:off x="3516084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bg1"/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bg1"/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bg1"/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17" name="Partial Circle 16">
              <a:extLst>
                <a:ext uri="{FF2B5EF4-FFF2-40B4-BE49-F238E27FC236}">
                  <a16:creationId xmlns:a16="http://schemas.microsoft.com/office/drawing/2014/main" id="{96496D5F-8210-0215-D6D1-EC43A55AFA55}"/>
                </a:ext>
              </a:extLst>
            </p:cNvPr>
            <p:cNvSpPr/>
            <p:nvPr/>
          </p:nvSpPr>
          <p:spPr>
            <a:xfrm>
              <a:off x="3621324" y="2472941"/>
              <a:ext cx="1851692" cy="1851692"/>
            </a:xfrm>
            <a:prstGeom prst="pie">
              <a:avLst>
                <a:gd name="adj1" fmla="val 16198735"/>
                <a:gd name="adj2" fmla="val 726286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5DA1294-219E-CA9D-8D97-C42811A4784A}"/>
                </a:ext>
              </a:extLst>
            </p:cNvPr>
            <p:cNvSpPr/>
            <p:nvPr/>
          </p:nvSpPr>
          <p:spPr>
            <a:xfrm>
              <a:off x="3878856" y="2729328"/>
              <a:ext cx="1336626" cy="1336626"/>
            </a:xfrm>
            <a:prstGeom prst="ellipse">
              <a:avLst/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47E7A1F-4647-3656-ED6D-5339DD9C610D}"/>
                </a:ext>
              </a:extLst>
            </p:cNvPr>
            <p:cNvSpPr/>
            <p:nvPr/>
          </p:nvSpPr>
          <p:spPr>
            <a:xfrm>
              <a:off x="4267601" y="3118073"/>
              <a:ext cx="559136" cy="559136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66733D-2063-F848-8408-01A0D37768AF}"/>
              </a:ext>
            </a:extLst>
          </p:cNvPr>
          <p:cNvGrpSpPr/>
          <p:nvPr/>
        </p:nvGrpSpPr>
        <p:grpSpPr>
          <a:xfrm>
            <a:off x="6218843" y="2472941"/>
            <a:ext cx="2442558" cy="3237080"/>
            <a:chOff x="6218843" y="2472941"/>
            <a:chExt cx="2442558" cy="323708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3E75E2-7D3D-9544-3845-5041500543D7}"/>
                </a:ext>
              </a:extLst>
            </p:cNvPr>
            <p:cNvSpPr txBox="1"/>
            <p:nvPr/>
          </p:nvSpPr>
          <p:spPr>
            <a:xfrm>
              <a:off x="6218843" y="4631761"/>
              <a:ext cx="2442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+mj-lt"/>
                </a:rPr>
                <a:t>Option Three</a:t>
              </a:r>
              <a:endParaRPr lang="id-ID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1D970A6-921C-1163-6C57-74F734761982}"/>
                </a:ext>
              </a:extLst>
            </p:cNvPr>
            <p:cNvGrpSpPr/>
            <p:nvPr/>
          </p:nvGrpSpPr>
          <p:grpSpPr>
            <a:xfrm>
              <a:off x="6409037" y="2472941"/>
              <a:ext cx="2062169" cy="3237080"/>
              <a:chOff x="6409037" y="2472941"/>
              <a:chExt cx="2062169" cy="323708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2DFA06A-3E22-C481-5BBC-3958D9D8553F}"/>
                  </a:ext>
                </a:extLst>
              </p:cNvPr>
              <p:cNvSpPr/>
              <p:nvPr/>
            </p:nvSpPr>
            <p:spPr>
              <a:xfrm>
                <a:off x="6409037" y="5082413"/>
                <a:ext cx="2062169" cy="627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id-ID" sz="1400" dirty="0">
                    <a:solidFill>
                      <a:schemeClr val="bg1"/>
                    </a:solidFill>
                    <a:cs typeface="Calibri"/>
                  </a:rPr>
                  <a:t>Lorem ipsum </a:t>
                </a:r>
                <a:r>
                  <a:rPr lang="id-ID" sz="1400" dirty="0">
                    <a:solidFill>
                      <a:schemeClr val="bg1"/>
                    </a:solidFill>
                    <a:cs typeface="Calibri Light"/>
                  </a:rPr>
                  <a:t>dolor sit amet consectetuer</a:t>
                </a:r>
                <a:endParaRPr lang="en-US" sz="1400" dirty="0">
                  <a:solidFill>
                    <a:schemeClr val="bg1"/>
                  </a:solidFill>
                  <a:ea typeface="Roboto Thin" charset="0"/>
                  <a:cs typeface="Roboto Thin" charset="0"/>
                </a:endParaRPr>
              </a:p>
            </p:txBody>
          </p:sp>
          <p:sp>
            <p:nvSpPr>
              <p:cNvPr id="29" name="Partial Circle 28">
                <a:extLst>
                  <a:ext uri="{FF2B5EF4-FFF2-40B4-BE49-F238E27FC236}">
                    <a16:creationId xmlns:a16="http://schemas.microsoft.com/office/drawing/2014/main" id="{40DAF73E-291D-367E-1CBB-7AA6BE99B8AF}"/>
                  </a:ext>
                </a:extLst>
              </p:cNvPr>
              <p:cNvSpPr/>
              <p:nvPr/>
            </p:nvSpPr>
            <p:spPr>
              <a:xfrm>
                <a:off x="6514277" y="2472941"/>
                <a:ext cx="1851692" cy="1851692"/>
              </a:xfrm>
              <a:prstGeom prst="pie">
                <a:avLst>
                  <a:gd name="adj1" fmla="val 16198735"/>
                  <a:gd name="adj2" fmla="val 1310173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02EA4DD1-FBC3-7B5C-C6C4-056988ED5376}"/>
                  </a:ext>
                </a:extLst>
              </p:cNvPr>
              <p:cNvSpPr/>
              <p:nvPr/>
            </p:nvSpPr>
            <p:spPr>
              <a:xfrm>
                <a:off x="6771809" y="2729328"/>
                <a:ext cx="1336626" cy="1336626"/>
              </a:xfrm>
              <a:prstGeom prst="ellipse">
                <a:avLst/>
              </a:prstGeom>
              <a:solidFill>
                <a:srgbClr val="32394E"/>
              </a:solidFill>
              <a:ln>
                <a:noFill/>
              </a:ln>
              <a:effectLst>
                <a:outerShdw blurRad="1016000" dist="762000" dir="3000000" algn="t" rotWithShape="0">
                  <a:schemeClr val="tx1"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1C3ED21F-F88D-6F04-F40B-67AF911B6632}"/>
                  </a:ext>
                </a:extLst>
              </p:cNvPr>
              <p:cNvSpPr/>
              <p:nvPr/>
            </p:nvSpPr>
            <p:spPr>
              <a:xfrm>
                <a:off x="7171343" y="3128862"/>
                <a:ext cx="537558" cy="537558"/>
              </a:xfrm>
              <a:prstGeom prst="rect">
                <a:avLst/>
              </a:prstGeom>
              <a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562FA96-5D2F-22E6-376E-25695B121069}"/>
              </a:ext>
            </a:extLst>
          </p:cNvPr>
          <p:cNvGrpSpPr/>
          <p:nvPr/>
        </p:nvGrpSpPr>
        <p:grpSpPr>
          <a:xfrm>
            <a:off x="9188895" y="2472941"/>
            <a:ext cx="2090452" cy="3237080"/>
            <a:chOff x="9188895" y="2472941"/>
            <a:chExt cx="2090452" cy="32370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FDA4C1-2288-EF94-E432-6FEDB247B4EF}"/>
                </a:ext>
              </a:extLst>
            </p:cNvPr>
            <p:cNvSpPr txBox="1"/>
            <p:nvPr/>
          </p:nvSpPr>
          <p:spPr>
            <a:xfrm>
              <a:off x="9188895" y="4631761"/>
              <a:ext cx="20904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+mj-lt"/>
                </a:rPr>
                <a:t>Option Four</a:t>
              </a:r>
              <a:endParaRPr lang="id-ID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EA0D08-CBAD-8D58-4D75-1CCCAD616C24}"/>
                </a:ext>
              </a:extLst>
            </p:cNvPr>
            <p:cNvSpPr/>
            <p:nvPr/>
          </p:nvSpPr>
          <p:spPr>
            <a:xfrm>
              <a:off x="9203037" y="5082413"/>
              <a:ext cx="2062169" cy="627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id-ID" sz="1400" dirty="0">
                  <a:solidFill>
                    <a:schemeClr val="bg1"/>
                  </a:solidFill>
                  <a:cs typeface="Calibri"/>
                </a:rPr>
                <a:t>Lorem ipsum </a:t>
              </a:r>
              <a:r>
                <a:rPr lang="id-ID" sz="1400" dirty="0">
                  <a:solidFill>
                    <a:schemeClr val="bg1"/>
                  </a:solidFill>
                  <a:cs typeface="Calibri Light"/>
                </a:rPr>
                <a:t>dolor sit amet consectetuer</a:t>
              </a:r>
              <a:endParaRPr lang="en-US" sz="1400" dirty="0">
                <a:solidFill>
                  <a:schemeClr val="bg1"/>
                </a:solidFill>
                <a:ea typeface="Roboto Thin" charset="0"/>
                <a:cs typeface="Roboto Thin" charset="0"/>
              </a:endParaRPr>
            </a:p>
          </p:txBody>
        </p:sp>
        <p:sp>
          <p:nvSpPr>
            <p:cNvPr id="25" name="Partial Circle 24">
              <a:extLst>
                <a:ext uri="{FF2B5EF4-FFF2-40B4-BE49-F238E27FC236}">
                  <a16:creationId xmlns:a16="http://schemas.microsoft.com/office/drawing/2014/main" id="{70BB11A9-C564-0C06-92CC-9749972A52E6}"/>
                </a:ext>
              </a:extLst>
            </p:cNvPr>
            <p:cNvSpPr/>
            <p:nvPr/>
          </p:nvSpPr>
          <p:spPr>
            <a:xfrm>
              <a:off x="9308277" y="2472941"/>
              <a:ext cx="1851692" cy="1851692"/>
            </a:xfrm>
            <a:prstGeom prst="pie">
              <a:avLst>
                <a:gd name="adj1" fmla="val 16198735"/>
                <a:gd name="adj2" fmla="val 995602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FC9DDF-9A69-70B3-60AF-263BB4B143A1}"/>
                </a:ext>
              </a:extLst>
            </p:cNvPr>
            <p:cNvSpPr/>
            <p:nvPr/>
          </p:nvSpPr>
          <p:spPr>
            <a:xfrm>
              <a:off x="9565809" y="2729328"/>
              <a:ext cx="1336626" cy="1336626"/>
            </a:xfrm>
            <a:prstGeom prst="ellipse">
              <a:avLst/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143004E-010F-467E-CA5A-C90961E328E9}"/>
                </a:ext>
              </a:extLst>
            </p:cNvPr>
            <p:cNvSpPr/>
            <p:nvPr/>
          </p:nvSpPr>
          <p:spPr>
            <a:xfrm>
              <a:off x="9976456" y="3139977"/>
              <a:ext cx="515332" cy="515328"/>
            </a:xfrm>
            <a:prstGeom prst="rect">
              <a:avLst/>
            </a:pr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250D0AA-B911-E84A-7F18-C0AE6F655E1C}"/>
              </a:ext>
            </a:extLst>
          </p:cNvPr>
          <p:cNvGrpSpPr/>
          <p:nvPr/>
        </p:nvGrpSpPr>
        <p:grpSpPr>
          <a:xfrm>
            <a:off x="1248569" y="780305"/>
            <a:ext cx="9694863" cy="936260"/>
            <a:chOff x="1248569" y="914399"/>
            <a:chExt cx="9694863" cy="936260"/>
          </a:xfrm>
        </p:grpSpPr>
        <p:sp>
          <p:nvSpPr>
            <p:cNvPr id="111" name="Graphic 8">
              <a:extLst>
                <a:ext uri="{FF2B5EF4-FFF2-40B4-BE49-F238E27FC236}">
                  <a16:creationId xmlns:a16="http://schemas.microsoft.com/office/drawing/2014/main" id="{D45716E5-59A5-EB77-60F8-24DB77FE4DB1}"/>
                </a:ext>
              </a:extLst>
            </p:cNvPr>
            <p:cNvSpPr/>
            <p:nvPr/>
          </p:nvSpPr>
          <p:spPr>
            <a:xfrm>
              <a:off x="4733925" y="914399"/>
              <a:ext cx="1247776" cy="923925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60852E2-9EFD-11B4-40E8-DA7E62F91290}"/>
                </a:ext>
              </a:extLst>
            </p:cNvPr>
            <p:cNvSpPr txBox="1"/>
            <p:nvPr/>
          </p:nvSpPr>
          <p:spPr>
            <a:xfrm>
              <a:off x="1248569" y="1019662"/>
              <a:ext cx="96948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 algn="ctr"/>
              <a:r>
                <a:rPr lang="en-US" dirty="0">
                  <a:solidFill>
                    <a:schemeClr val="bg1"/>
                  </a:solidFill>
                </a:rPr>
                <a:t>Brand basic</a:t>
              </a:r>
              <a:r>
                <a:rPr lang="en-US" dirty="0"/>
                <a:t> </a:t>
              </a:r>
              <a:r>
                <a:rPr lang="en-US" dirty="0">
                  <a:solidFill>
                    <a:schemeClr val="accent1"/>
                  </a:solidFill>
                </a:rPr>
                <a:t>101</a:t>
              </a:r>
              <a:r>
                <a:rPr lang="en-US" dirty="0"/>
                <a:t> </a:t>
              </a:r>
              <a:r>
                <a:rPr lang="en-US" dirty="0">
                  <a:solidFill>
                    <a:schemeClr val="bg1"/>
                  </a:solidFill>
                </a:rPr>
                <a:t>what is branding?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756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A46B81D-7B6A-874E-8344-1A51C003FCF4}"/>
              </a:ext>
            </a:extLst>
          </p:cNvPr>
          <p:cNvSpPr/>
          <p:nvPr/>
        </p:nvSpPr>
        <p:spPr>
          <a:xfrm rot="10800000">
            <a:off x="6355183" y="0"/>
            <a:ext cx="4862546" cy="5753100"/>
          </a:xfrm>
          <a:custGeom>
            <a:avLst/>
            <a:gdLst>
              <a:gd name="connsiteX0" fmla="*/ 4862545 w 4862546"/>
              <a:gd name="connsiteY0" fmla="*/ 5753100 h 5753100"/>
              <a:gd name="connsiteX1" fmla="*/ 0 w 4862546"/>
              <a:gd name="connsiteY1" fmla="*/ 5753100 h 5753100"/>
              <a:gd name="connsiteX2" fmla="*/ 0 w 4862546"/>
              <a:gd name="connsiteY2" fmla="*/ 2431273 h 5753100"/>
              <a:gd name="connsiteX3" fmla="*/ 2431273 w 4862546"/>
              <a:gd name="connsiteY3" fmla="*/ 0 h 5753100"/>
              <a:gd name="connsiteX4" fmla="*/ 4862546 w 4862546"/>
              <a:gd name="connsiteY4" fmla="*/ 2431273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2546" h="5753100">
                <a:moveTo>
                  <a:pt x="4862545" y="5753100"/>
                </a:moveTo>
                <a:lnTo>
                  <a:pt x="0" y="5753100"/>
                </a:lnTo>
                <a:lnTo>
                  <a:pt x="0" y="2431273"/>
                </a:lnTo>
                <a:cubicBezTo>
                  <a:pt x="0" y="1088518"/>
                  <a:pt x="1088518" y="0"/>
                  <a:pt x="2431273" y="0"/>
                </a:cubicBezTo>
                <a:cubicBezTo>
                  <a:pt x="3774028" y="0"/>
                  <a:pt x="4862546" y="1088518"/>
                  <a:pt x="4862546" y="2431273"/>
                </a:cubicBezTo>
                <a:close/>
              </a:path>
            </a:pathLst>
          </a:custGeom>
          <a:solidFill>
            <a:srgbClr val="252A3B"/>
          </a:solidFill>
          <a:ln w="9525" cap="flat">
            <a:noFill/>
            <a:prstDash val="solid"/>
            <a:miter/>
          </a:ln>
          <a:effectLst>
            <a:outerShdw blurRad="571500" dist="381000" dir="5400000" sx="85000" sy="85000" algn="t" rotWithShape="0">
              <a:schemeClr val="accent1">
                <a:alpha val="30000"/>
              </a:scheme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49EBA0-DCAD-0577-9839-4DE5B39B6B5C}"/>
              </a:ext>
            </a:extLst>
          </p:cNvPr>
          <p:cNvGrpSpPr/>
          <p:nvPr/>
        </p:nvGrpSpPr>
        <p:grpSpPr>
          <a:xfrm>
            <a:off x="7006854" y="1488487"/>
            <a:ext cx="3559205" cy="3559206"/>
            <a:chOff x="3000985" y="3037528"/>
            <a:chExt cx="1211994" cy="121199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5A0F973-3E49-F145-ADFD-18AA56F5C715}"/>
                </a:ext>
              </a:extLst>
            </p:cNvPr>
            <p:cNvGrpSpPr/>
            <p:nvPr/>
          </p:nvGrpSpPr>
          <p:grpSpPr>
            <a:xfrm>
              <a:off x="3000985" y="3037528"/>
              <a:ext cx="1211994" cy="1211994"/>
              <a:chOff x="1172797" y="3892959"/>
              <a:chExt cx="1211994" cy="121199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030CD2C-DF23-CF8F-E554-7ADD9EB2DB00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ellipse">
                <a:avLst/>
              </a:prstGeom>
              <a:noFill/>
              <a:ln w="254000">
                <a:solidFill>
                  <a:srgbClr val="C7D5E0">
                    <a:alpha val="5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7E8C4374-A620-7088-17D8-EA8BF43DBA64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arc">
                <a:avLst>
                  <a:gd name="adj1" fmla="val 16200000"/>
                  <a:gd name="adj2" fmla="val 10635448"/>
                </a:avLst>
              </a:prstGeom>
              <a:noFill/>
              <a:ln w="254000" cap="rnd">
                <a:solidFill>
                  <a:schemeClr val="accent1"/>
                </a:solidFill>
                <a:prstDash val="solid"/>
                <a:miter/>
              </a:ln>
              <a:effectLst>
                <a:outerShdw blurRad="254000" dist="38100" dir="5400000" algn="t" rotWithShape="0">
                  <a:schemeClr val="accent1">
                    <a:alpha val="26000"/>
                  </a:schemeClr>
                </a:outerShdw>
              </a:effectLst>
            </p:spPr>
            <p:txBody>
              <a:bodyPr rtlCol="0" anchor="ctr"/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D3D23E-9073-704A-E58B-70CCCCC384BE}"/>
                </a:ext>
              </a:extLst>
            </p:cNvPr>
            <p:cNvGrpSpPr/>
            <p:nvPr/>
          </p:nvGrpSpPr>
          <p:grpSpPr>
            <a:xfrm>
              <a:off x="3185501" y="3222045"/>
              <a:ext cx="842962" cy="842964"/>
              <a:chOff x="1172797" y="3892957"/>
              <a:chExt cx="1211994" cy="121199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0B96554-E9B9-E7BE-9FFD-0F559C625F55}"/>
                  </a:ext>
                </a:extLst>
              </p:cNvPr>
              <p:cNvSpPr/>
              <p:nvPr/>
            </p:nvSpPr>
            <p:spPr>
              <a:xfrm>
                <a:off x="1172797" y="3892957"/>
                <a:ext cx="1211994" cy="1211994"/>
              </a:xfrm>
              <a:prstGeom prst="ellipse">
                <a:avLst/>
              </a:prstGeom>
              <a:noFill/>
              <a:ln w="254000">
                <a:solidFill>
                  <a:srgbClr val="C7D5E0">
                    <a:alpha val="5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D1AAE519-0976-8607-10E0-EC10BF929A34}"/>
                  </a:ext>
                </a:extLst>
              </p:cNvPr>
              <p:cNvSpPr/>
              <p:nvPr/>
            </p:nvSpPr>
            <p:spPr>
              <a:xfrm>
                <a:off x="1172797" y="3892959"/>
                <a:ext cx="1211994" cy="1211994"/>
              </a:xfrm>
              <a:prstGeom prst="arc">
                <a:avLst>
                  <a:gd name="adj1" fmla="val 16200000"/>
                  <a:gd name="adj2" fmla="val 8634537"/>
                </a:avLst>
              </a:prstGeom>
              <a:noFill/>
              <a:ln w="254000" cap="rnd">
                <a:solidFill>
                  <a:schemeClr val="accent2"/>
                </a:solidFill>
                <a:prstDash val="solid"/>
                <a:miter/>
              </a:ln>
              <a:effectLst>
                <a:outerShdw blurRad="254000" dist="38100" dir="5400000" algn="t" rotWithShape="0">
                  <a:schemeClr val="accent2">
                    <a:alpha val="26000"/>
                  </a:scheme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6DE6E40-B83E-16B0-8178-CB286816DA59}"/>
              </a:ext>
            </a:extLst>
          </p:cNvPr>
          <p:cNvSpPr/>
          <p:nvPr/>
        </p:nvSpPr>
        <p:spPr>
          <a:xfrm>
            <a:off x="1038580" y="2222509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chemeClr val="bg1"/>
                </a:solidFill>
                <a:latin typeface="+mj-lt"/>
              </a:rPr>
              <a:t>User base demographic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400997-90E6-55B9-DAEF-A7501F61AE43}"/>
              </a:ext>
            </a:extLst>
          </p:cNvPr>
          <p:cNvSpPr/>
          <p:nvPr/>
        </p:nvSpPr>
        <p:spPr>
          <a:xfrm>
            <a:off x="1038580" y="3937009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chemeClr val="bg1"/>
                </a:solidFill>
                <a:latin typeface="+mj-lt"/>
              </a:rPr>
              <a:t>Total case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B43ABFD-729E-E9C2-C56E-001FE60DD5DF}"/>
              </a:ext>
            </a:extLst>
          </p:cNvPr>
          <p:cNvSpPr txBox="1"/>
          <p:nvPr/>
        </p:nvSpPr>
        <p:spPr>
          <a:xfrm>
            <a:off x="8028504" y="2748052"/>
            <a:ext cx="1432996" cy="1284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5400" b="1" dirty="0">
                <a:solidFill>
                  <a:schemeClr val="bg1">
                    <a:alpha val="10000"/>
                  </a:schemeClr>
                </a:solidFill>
                <a:latin typeface="+mj-lt"/>
              </a:rPr>
              <a:t>2023</a:t>
            </a:r>
            <a:endParaRPr lang="en-ID" sz="5400" b="1" dirty="0">
              <a:solidFill>
                <a:schemeClr val="bg1">
                  <a:alpha val="10000"/>
                </a:schemeClr>
              </a:soli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535220-FA99-F043-61AB-71DAA77C0C51}"/>
              </a:ext>
            </a:extLst>
          </p:cNvPr>
          <p:cNvGrpSpPr/>
          <p:nvPr/>
        </p:nvGrpSpPr>
        <p:grpSpPr>
          <a:xfrm rot="2700000">
            <a:off x="6124423" y="511468"/>
            <a:ext cx="412350" cy="417034"/>
            <a:chOff x="3302309" y="5316611"/>
            <a:chExt cx="624608" cy="631703"/>
          </a:xfrm>
        </p:grpSpPr>
        <p:sp>
          <p:nvSpPr>
            <p:cNvPr id="33" name="Chord 32">
              <a:extLst>
                <a:ext uri="{FF2B5EF4-FFF2-40B4-BE49-F238E27FC236}">
                  <a16:creationId xmlns:a16="http://schemas.microsoft.com/office/drawing/2014/main" id="{D0DB32D7-E538-98F4-F242-43BD7D06C66A}"/>
                </a:ext>
              </a:extLst>
            </p:cNvPr>
            <p:cNvSpPr/>
            <p:nvPr/>
          </p:nvSpPr>
          <p:spPr>
            <a:xfrm rot="5400000">
              <a:off x="3302694" y="5324475"/>
              <a:ext cx="623839" cy="623839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4" name="Chord 33">
              <a:extLst>
                <a:ext uri="{FF2B5EF4-FFF2-40B4-BE49-F238E27FC236}">
                  <a16:creationId xmlns:a16="http://schemas.microsoft.com/office/drawing/2014/main" id="{C0AFA963-A3BE-4CA5-A276-0232E4743683}"/>
                </a:ext>
              </a:extLst>
            </p:cNvPr>
            <p:cNvSpPr/>
            <p:nvPr/>
          </p:nvSpPr>
          <p:spPr>
            <a:xfrm rot="16200000">
              <a:off x="3302309" y="5316611"/>
              <a:ext cx="624608" cy="624608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55B5BD5-FC93-41C3-5604-F7F996914978}"/>
              </a:ext>
            </a:extLst>
          </p:cNvPr>
          <p:cNvGrpSpPr/>
          <p:nvPr/>
        </p:nvGrpSpPr>
        <p:grpSpPr>
          <a:xfrm rot="2700000">
            <a:off x="484589" y="5298577"/>
            <a:ext cx="411298" cy="809642"/>
            <a:chOff x="857250" y="5529113"/>
            <a:chExt cx="600075" cy="1181249"/>
          </a:xfrm>
        </p:grpSpPr>
        <p:sp>
          <p:nvSpPr>
            <p:cNvPr id="36" name="Rectangle: Top Corners Rounded 35">
              <a:extLst>
                <a:ext uri="{FF2B5EF4-FFF2-40B4-BE49-F238E27FC236}">
                  <a16:creationId xmlns:a16="http://schemas.microsoft.com/office/drawing/2014/main" id="{9FD720AE-A043-35F5-C492-528DB4282C4C}"/>
                </a:ext>
              </a:extLst>
            </p:cNvPr>
            <p:cNvSpPr/>
            <p:nvPr/>
          </p:nvSpPr>
          <p:spPr>
            <a:xfrm>
              <a:off x="857250" y="5529113"/>
              <a:ext cx="600075" cy="5906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: Top Corners Rounded 36">
              <a:extLst>
                <a:ext uri="{FF2B5EF4-FFF2-40B4-BE49-F238E27FC236}">
                  <a16:creationId xmlns:a16="http://schemas.microsoft.com/office/drawing/2014/main" id="{BAEE7D5F-D21A-D798-B52A-D50A95EDA8AC}"/>
                </a:ext>
              </a:extLst>
            </p:cNvPr>
            <p:cNvSpPr/>
            <p:nvPr/>
          </p:nvSpPr>
          <p:spPr>
            <a:xfrm flipV="1">
              <a:off x="857250" y="6119663"/>
              <a:ext cx="600075" cy="5906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EAE3993-4B50-AE71-3D71-420CA738E48D}"/>
              </a:ext>
            </a:extLst>
          </p:cNvPr>
          <p:cNvGrpSpPr/>
          <p:nvPr/>
        </p:nvGrpSpPr>
        <p:grpSpPr>
          <a:xfrm>
            <a:off x="9217543" y="566608"/>
            <a:ext cx="2344569" cy="590549"/>
            <a:chOff x="1419224" y="809625"/>
            <a:chExt cx="2533651" cy="638175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11E52909-87AF-3B9E-CECA-56595FAC81DC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What a case?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43" name="Right Triangle 42">
              <a:extLst>
                <a:ext uri="{FF2B5EF4-FFF2-40B4-BE49-F238E27FC236}">
                  <a16:creationId xmlns:a16="http://schemas.microsoft.com/office/drawing/2014/main" id="{7CA894E6-8FE8-14EF-C16A-CC9824196742}"/>
                </a:ext>
              </a:extLst>
            </p:cNvPr>
            <p:cNvSpPr/>
            <p:nvPr/>
          </p:nvSpPr>
          <p:spPr>
            <a:xfrm rot="16200000">
              <a:off x="1419224" y="1114425"/>
              <a:ext cx="333375" cy="333375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317500" dist="38100" dir="5400000" algn="t" rotWithShape="0">
                <a:schemeClr val="accent1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F36D8BF-B579-E49C-8E9E-D06E222F31BF}"/>
              </a:ext>
            </a:extLst>
          </p:cNvPr>
          <p:cNvGrpSpPr/>
          <p:nvPr/>
        </p:nvGrpSpPr>
        <p:grpSpPr>
          <a:xfrm>
            <a:off x="5972599" y="4614212"/>
            <a:ext cx="2192953" cy="722833"/>
            <a:chOff x="1590675" y="666673"/>
            <a:chExt cx="2369808" cy="781127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23B195E1-29C9-48A5-1B19-CFF13887CDE4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chemeClr val="accent2"/>
            </a:solidFill>
            <a:ln>
              <a:noFill/>
            </a:ln>
            <a:effectLst>
              <a:outerShdw blurRad="317500" dist="38100" dir="5400000" algn="t" rotWithShape="0">
                <a:schemeClr val="accent2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Minim progress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46" name="Right Triangle 45">
              <a:extLst>
                <a:ext uri="{FF2B5EF4-FFF2-40B4-BE49-F238E27FC236}">
                  <a16:creationId xmlns:a16="http://schemas.microsoft.com/office/drawing/2014/main" id="{BF5BAC63-8732-D4AF-F590-38B877552CBC}"/>
                </a:ext>
              </a:extLst>
            </p:cNvPr>
            <p:cNvSpPr/>
            <p:nvPr/>
          </p:nvSpPr>
          <p:spPr>
            <a:xfrm rot="16200000">
              <a:off x="3627108" y="666673"/>
              <a:ext cx="333375" cy="333375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dist="38100" dir="5400000" algn="t" rotWithShape="0">
                <a:schemeClr val="accent2">
                  <a:alpha val="2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40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49333" decel="50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6842FD-D423-E5F1-76A2-5E327CE115D3}"/>
              </a:ext>
            </a:extLst>
          </p:cNvPr>
          <p:cNvGrpSpPr/>
          <p:nvPr/>
        </p:nvGrpSpPr>
        <p:grpSpPr>
          <a:xfrm>
            <a:off x="4253262" y="630238"/>
            <a:ext cx="3685477" cy="3774164"/>
            <a:chOff x="4253262" y="630238"/>
            <a:chExt cx="3685477" cy="377416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B07F949-FD7E-6554-CC86-44034A0C7D27}"/>
                </a:ext>
              </a:extLst>
            </p:cNvPr>
            <p:cNvSpPr/>
            <p:nvPr/>
          </p:nvSpPr>
          <p:spPr>
            <a:xfrm>
              <a:off x="4253262" y="718925"/>
              <a:ext cx="3685477" cy="3685477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96B57F04-4FEE-A9CC-9C3A-CAC3DE95C84E}"/>
                </a:ext>
              </a:extLst>
            </p:cNvPr>
            <p:cNvSpPr/>
            <p:nvPr/>
          </p:nvSpPr>
          <p:spPr>
            <a:xfrm>
              <a:off x="4253262" y="718925"/>
              <a:ext cx="3685477" cy="3685477"/>
            </a:xfrm>
            <a:prstGeom prst="arc">
              <a:avLst>
                <a:gd name="adj1" fmla="val 16200000"/>
                <a:gd name="adj2" fmla="val 10635448"/>
              </a:avLst>
            </a:prstGeom>
            <a:noFill/>
            <a:ln w="317500" cap="sq">
              <a:solidFill>
                <a:schemeClr val="accent1"/>
              </a:solidFill>
            </a:ln>
            <a:effectLst>
              <a:outerShdw blurRad="203200" dist="101600" dir="10800000" algn="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8E1D392-AA41-A147-A021-58721B779027}"/>
                </a:ext>
              </a:extLst>
            </p:cNvPr>
            <p:cNvSpPr/>
            <p:nvPr/>
          </p:nvSpPr>
          <p:spPr>
            <a:xfrm>
              <a:off x="4814345" y="1280008"/>
              <a:ext cx="2563311" cy="2563311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C5FEB123-F789-4DFB-086D-A8F6D0D3EFD0}"/>
                </a:ext>
              </a:extLst>
            </p:cNvPr>
            <p:cNvSpPr/>
            <p:nvPr/>
          </p:nvSpPr>
          <p:spPr>
            <a:xfrm>
              <a:off x="4814345" y="1280008"/>
              <a:ext cx="2563311" cy="2563311"/>
            </a:xfrm>
            <a:prstGeom prst="arc">
              <a:avLst>
                <a:gd name="adj1" fmla="val 16200000"/>
                <a:gd name="adj2" fmla="val 8634537"/>
              </a:avLst>
            </a:prstGeom>
            <a:noFill/>
            <a:ln w="317500" cap="sq">
              <a:solidFill>
                <a:schemeClr val="accent2"/>
              </a:solidFill>
            </a:ln>
            <a:effectLst>
              <a:outerShdw blurRad="203200" dist="101600" dir="10800000" algn="r" rotWithShape="0">
                <a:schemeClr val="accent2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0E911BD-F7CA-FB29-CB1F-CC96EEF25CAE}"/>
                </a:ext>
              </a:extLst>
            </p:cNvPr>
            <p:cNvSpPr/>
            <p:nvPr/>
          </p:nvSpPr>
          <p:spPr>
            <a:xfrm>
              <a:off x="5359774" y="1825437"/>
              <a:ext cx="1472453" cy="1472453"/>
            </a:xfrm>
            <a:prstGeom prst="ellipse">
              <a:avLst/>
            </a:prstGeom>
            <a:noFill/>
            <a:ln w="317500">
              <a:solidFill>
                <a:srgbClr val="C7D5E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1154940E-4F2D-0405-4470-6ECEF31744C8}"/>
                </a:ext>
              </a:extLst>
            </p:cNvPr>
            <p:cNvSpPr/>
            <p:nvPr/>
          </p:nvSpPr>
          <p:spPr>
            <a:xfrm>
              <a:off x="5359774" y="1825437"/>
              <a:ext cx="1472453" cy="1472453"/>
            </a:xfrm>
            <a:prstGeom prst="arc">
              <a:avLst>
                <a:gd name="adj1" fmla="val 16200000"/>
                <a:gd name="adj2" fmla="val 4606479"/>
              </a:avLst>
            </a:prstGeom>
            <a:noFill/>
            <a:ln w="317500" cap="sq">
              <a:solidFill>
                <a:schemeClr val="accent3"/>
              </a:solidFill>
            </a:ln>
            <a:effectLst>
              <a:outerShdw blurRad="203200" dist="101600" dir="10800000" algn="r" rotWithShape="0">
                <a:schemeClr val="accent3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528FAE-16A7-15C7-EA48-C0FEB1FE99E4}"/>
                </a:ext>
              </a:extLst>
            </p:cNvPr>
            <p:cNvSpPr/>
            <p:nvPr/>
          </p:nvSpPr>
          <p:spPr>
            <a:xfrm>
              <a:off x="6082472" y="630238"/>
              <a:ext cx="150126" cy="150126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A8C7FA-5FB9-D11B-EBDF-B23E709F930A}"/>
                </a:ext>
              </a:extLst>
            </p:cNvPr>
            <p:cNvSpPr/>
            <p:nvPr/>
          </p:nvSpPr>
          <p:spPr>
            <a:xfrm>
              <a:off x="6082472" y="1185863"/>
              <a:ext cx="150126" cy="150126"/>
            </a:xfrm>
            <a:prstGeom prst="rect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C3F92B-4169-C39D-4B39-556DBFCA9CF0}"/>
                </a:ext>
              </a:extLst>
            </p:cNvPr>
            <p:cNvSpPr/>
            <p:nvPr/>
          </p:nvSpPr>
          <p:spPr>
            <a:xfrm>
              <a:off x="6082472" y="1738313"/>
              <a:ext cx="150126" cy="150126"/>
            </a:xfrm>
            <a:prstGeom prst="rect">
              <a:avLst/>
            </a:pr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 w="12700">
              <a:noFill/>
            </a:ln>
            <a:effectLst>
              <a:outerShdw blurRad="914400" dist="863600" dir="2700000" algn="tl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D" dirty="0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BFC108-422B-3988-8D56-C7D668E4F1D3}"/>
              </a:ext>
            </a:extLst>
          </p:cNvPr>
          <p:cNvCxnSpPr>
            <a:cxnSpLocks/>
          </p:cNvCxnSpPr>
          <p:nvPr/>
        </p:nvCxnSpPr>
        <p:spPr>
          <a:xfrm>
            <a:off x="2959100" y="1852930"/>
            <a:ext cx="3045460" cy="0"/>
          </a:xfrm>
          <a:prstGeom prst="line">
            <a:avLst/>
          </a:prstGeom>
          <a:ln w="12700">
            <a:solidFill>
              <a:srgbClr val="C7D5E0">
                <a:alpha val="52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9CA8546-0A7F-E075-EB30-E0D326FAC871}"/>
              </a:ext>
            </a:extLst>
          </p:cNvPr>
          <p:cNvCxnSpPr>
            <a:cxnSpLocks/>
          </p:cNvCxnSpPr>
          <p:nvPr/>
        </p:nvCxnSpPr>
        <p:spPr>
          <a:xfrm flipH="1">
            <a:off x="6347460" y="1332230"/>
            <a:ext cx="2936240" cy="0"/>
          </a:xfrm>
          <a:prstGeom prst="line">
            <a:avLst/>
          </a:prstGeom>
          <a:ln w="12700">
            <a:solidFill>
              <a:srgbClr val="C7D5E0">
                <a:alpha val="52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4A6F8C-5005-2C9C-0F00-442FEF449928}"/>
              </a:ext>
            </a:extLst>
          </p:cNvPr>
          <p:cNvGrpSpPr/>
          <p:nvPr/>
        </p:nvGrpSpPr>
        <p:grpSpPr>
          <a:xfrm>
            <a:off x="8653065" y="1593638"/>
            <a:ext cx="2988073" cy="1399473"/>
            <a:chOff x="1352549" y="3906788"/>
            <a:chExt cx="2988073" cy="139947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46F986-ABB6-82DB-E390-CB6FE3723399}"/>
                </a:ext>
              </a:extLst>
            </p:cNvPr>
            <p:cNvSpPr txBox="1"/>
            <p:nvPr/>
          </p:nvSpPr>
          <p:spPr>
            <a:xfrm>
              <a:off x="1352550" y="3906788"/>
              <a:ext cx="2218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8000" spc="-150">
                  <a:solidFill>
                    <a:srgbClr val="363432"/>
                  </a:solidFill>
                  <a:latin typeface="+mj-lt"/>
                  <a:cs typeface="Sora ExtraBold" pitchFamily="2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2000" spc="0" dirty="0">
                  <a:solidFill>
                    <a:schemeClr val="bg1"/>
                  </a:solidFill>
                </a:rPr>
                <a:t>70% Interfaces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E3D926-CF4F-B174-F234-288745B4C60F}"/>
                </a:ext>
              </a:extLst>
            </p:cNvPr>
            <p:cNvSpPr txBox="1"/>
            <p:nvPr/>
          </p:nvSpPr>
          <p:spPr>
            <a:xfrm>
              <a:off x="1352549" y="4400757"/>
              <a:ext cx="2988073" cy="905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cs typeface="Space Grotesk" pitchFamily="2" charset="0"/>
                </a:rPr>
                <a:t>Lorem ipsum dolor sit amet, consectetuer adipiscing elit. Aenean commode.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F11498-35E6-5742-ADB0-A9247A01E021}"/>
              </a:ext>
            </a:extLst>
          </p:cNvPr>
          <p:cNvGrpSpPr/>
          <p:nvPr/>
        </p:nvGrpSpPr>
        <p:grpSpPr>
          <a:xfrm>
            <a:off x="479425" y="2292138"/>
            <a:ext cx="2988073" cy="1399473"/>
            <a:chOff x="1352549" y="3906788"/>
            <a:chExt cx="2988073" cy="139947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1DCD73-1BC8-E49F-2FEA-1A0D97B3A777}"/>
                </a:ext>
              </a:extLst>
            </p:cNvPr>
            <p:cNvSpPr txBox="1"/>
            <p:nvPr/>
          </p:nvSpPr>
          <p:spPr>
            <a:xfrm>
              <a:off x="2272716" y="3906788"/>
              <a:ext cx="2067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8000" spc="-150">
                  <a:solidFill>
                    <a:srgbClr val="363432"/>
                  </a:solidFill>
                  <a:latin typeface="+mj-lt"/>
                  <a:cs typeface="Sora ExtraBold" pitchFamily="2" charset="0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en-US" sz="2000" spc="0" dirty="0">
                  <a:solidFill>
                    <a:schemeClr val="bg1"/>
                  </a:solidFill>
                </a:rPr>
                <a:t>Daily activity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6891088-0B9A-A343-9099-D92CE33F981D}"/>
                </a:ext>
              </a:extLst>
            </p:cNvPr>
            <p:cNvSpPr txBox="1"/>
            <p:nvPr/>
          </p:nvSpPr>
          <p:spPr>
            <a:xfrm>
              <a:off x="1352549" y="4400757"/>
              <a:ext cx="2988073" cy="905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cs typeface="Space Grotesk" pitchFamily="2" charset="0"/>
                </a:rPr>
                <a:t>Lorem ipsum dolor sit amet, consectetuer adipiscing elit. Aenean commode.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043A022-6519-992C-2C7F-FADB1208DE94}"/>
              </a:ext>
            </a:extLst>
          </p:cNvPr>
          <p:cNvGrpSpPr/>
          <p:nvPr/>
        </p:nvGrpSpPr>
        <p:grpSpPr>
          <a:xfrm>
            <a:off x="2834454" y="4966487"/>
            <a:ext cx="6523093" cy="830997"/>
            <a:chOff x="223935" y="635009"/>
            <a:chExt cx="6523093" cy="83099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B6A2B37-5A36-707A-70C3-36E502C7883F}"/>
                </a:ext>
              </a:extLst>
            </p:cNvPr>
            <p:cNvSpPr/>
            <p:nvPr/>
          </p:nvSpPr>
          <p:spPr>
            <a:xfrm>
              <a:off x="223935" y="635009"/>
              <a:ext cx="6523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spc="-200" dirty="0">
                  <a:solidFill>
                    <a:schemeClr val="bg1"/>
                  </a:solidFill>
                  <a:latin typeface="+mj-lt"/>
                </a:rPr>
                <a:t>Market</a:t>
              </a:r>
              <a:r>
                <a:rPr lang="en-US" sz="4800" spc="-200" dirty="0">
                  <a:solidFill>
                    <a:schemeClr val="accent1"/>
                  </a:solidFill>
                  <a:latin typeface="+mj-lt"/>
                </a:rPr>
                <a:t> size </a:t>
              </a:r>
              <a:r>
                <a:rPr lang="en-US" sz="4800" spc="-200" dirty="0">
                  <a:solidFill>
                    <a:schemeClr val="bg1"/>
                  </a:solidFill>
                  <a:latin typeface="+mj-lt"/>
                </a:rPr>
                <a:t>diagram</a:t>
              </a:r>
            </a:p>
          </p:txBody>
        </p:sp>
        <p:sp>
          <p:nvSpPr>
            <p:cNvPr id="22" name="Graphic 8">
              <a:extLst>
                <a:ext uri="{FF2B5EF4-FFF2-40B4-BE49-F238E27FC236}">
                  <a16:creationId xmlns:a16="http://schemas.microsoft.com/office/drawing/2014/main" id="{A4CC864D-DF42-833E-5C2C-073C46751F66}"/>
                </a:ext>
              </a:extLst>
            </p:cNvPr>
            <p:cNvSpPr/>
            <p:nvPr/>
          </p:nvSpPr>
          <p:spPr>
            <a:xfrm>
              <a:off x="2665164" y="717815"/>
              <a:ext cx="1286071" cy="644259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43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9DE7BC0-576D-C0A6-5E4E-C7A2ECE1FB5B}"/>
              </a:ext>
            </a:extLst>
          </p:cNvPr>
          <p:cNvGrpSpPr/>
          <p:nvPr/>
        </p:nvGrpSpPr>
        <p:grpSpPr>
          <a:xfrm>
            <a:off x="697835" y="2233170"/>
            <a:ext cx="6289318" cy="3848636"/>
            <a:chOff x="697835" y="2233170"/>
            <a:chExt cx="6289318" cy="3848636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C5F9E87B-7DD3-9D37-04CD-BB9F631754FA}"/>
                </a:ext>
              </a:extLst>
            </p:cNvPr>
            <p:cNvSpPr/>
            <p:nvPr/>
          </p:nvSpPr>
          <p:spPr>
            <a:xfrm>
              <a:off x="697835" y="2233170"/>
              <a:ext cx="6289318" cy="3848636"/>
            </a:xfrm>
            <a:prstGeom prst="roundRect">
              <a:avLst>
                <a:gd name="adj" fmla="val 9787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6</a:t>
              </a:r>
              <a:endParaRPr lang="en-US" dirty="0"/>
            </a:p>
          </p:txBody>
        </p:sp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4CE95C2F-9660-D1E3-1EBA-9F461B51CDA3}"/>
                </a:ext>
              </a:extLst>
            </p:cNvPr>
            <p:cNvGraphicFramePr/>
            <p:nvPr/>
          </p:nvGraphicFramePr>
          <p:xfrm>
            <a:off x="1103480" y="2845717"/>
            <a:ext cx="5490374" cy="30205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260EE7F-A5A3-7C02-808B-280C5AA7651D}"/>
                </a:ext>
              </a:extLst>
            </p:cNvPr>
            <p:cNvSpPr txBox="1"/>
            <p:nvPr/>
          </p:nvSpPr>
          <p:spPr>
            <a:xfrm>
              <a:off x="1103480" y="2416426"/>
              <a:ext cx="2051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32394E"/>
                  </a:solidFill>
                  <a:latin typeface="+mj-lt"/>
                </a:rPr>
                <a:t>September 2022</a:t>
              </a:r>
              <a:endParaRPr lang="id-ID" sz="1600" dirty="0">
                <a:solidFill>
                  <a:srgbClr val="32394E"/>
                </a:solidFill>
                <a:latin typeface="+mj-lt"/>
              </a:endParaRP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DD29E821-2DE5-7E02-95D2-926841660260}"/>
              </a:ext>
            </a:extLst>
          </p:cNvPr>
          <p:cNvSpPr txBox="1"/>
          <p:nvPr/>
        </p:nvSpPr>
        <p:spPr>
          <a:xfrm flipH="1">
            <a:off x="3431425" y="537799"/>
            <a:ext cx="5329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r>
              <a:rPr lang="en-US" sz="5400" dirty="0">
                <a:solidFill>
                  <a:schemeClr val="bg1"/>
                </a:solidFill>
              </a:rPr>
              <a:t>Office Chart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9269CBC-361B-BE67-096A-F2C0FD76FFF5}"/>
              </a:ext>
            </a:extLst>
          </p:cNvPr>
          <p:cNvSpPr/>
          <p:nvPr/>
        </p:nvSpPr>
        <p:spPr>
          <a:xfrm flipH="1">
            <a:off x="2831730" y="1520177"/>
            <a:ext cx="65285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986777-7DD4-4C9C-889C-D2DF6BBCFD59}"/>
              </a:ext>
            </a:extLst>
          </p:cNvPr>
          <p:cNvGrpSpPr/>
          <p:nvPr/>
        </p:nvGrpSpPr>
        <p:grpSpPr>
          <a:xfrm>
            <a:off x="8592649" y="2291400"/>
            <a:ext cx="2904700" cy="1205078"/>
            <a:chOff x="8592649" y="2291400"/>
            <a:chExt cx="2904700" cy="1205078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66A094F2-1135-7858-7E0C-90A983D6F74D}"/>
                </a:ext>
              </a:extLst>
            </p:cNvPr>
            <p:cNvSpPr/>
            <p:nvPr/>
          </p:nvSpPr>
          <p:spPr>
            <a:xfrm>
              <a:off x="8592649" y="2500961"/>
              <a:ext cx="2904700" cy="995517"/>
            </a:xfrm>
            <a:prstGeom prst="roundRect">
              <a:avLst>
                <a:gd name="adj" fmla="val 16653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AECE90D-FC3A-C191-AB6E-ED203641970A}"/>
                </a:ext>
              </a:extLst>
            </p:cNvPr>
            <p:cNvSpPr/>
            <p:nvPr/>
          </p:nvSpPr>
          <p:spPr>
            <a:xfrm>
              <a:off x="9014611" y="2626358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>
                  <a:solidFill>
                    <a:schemeClr val="bg1"/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bg1"/>
                </a:solidFill>
                <a:cs typeface="Calibri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EFDF3EB-4172-79D9-C2B3-BCF4FF1B9855}"/>
                </a:ext>
              </a:extLst>
            </p:cNvPr>
            <p:cNvSpPr txBox="1"/>
            <p:nvPr/>
          </p:nvSpPr>
          <p:spPr>
            <a:xfrm>
              <a:off x="9014611" y="2909416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C5BA451-B2F9-AC45-0958-7BA806014FEB}"/>
                </a:ext>
              </a:extLst>
            </p:cNvPr>
            <p:cNvGrpSpPr/>
            <p:nvPr/>
          </p:nvGrpSpPr>
          <p:grpSpPr>
            <a:xfrm>
              <a:off x="8825573" y="2291400"/>
              <a:ext cx="499402" cy="512936"/>
              <a:chOff x="14491714" y="-639180"/>
              <a:chExt cx="637460" cy="654737"/>
            </a:xfrm>
          </p:grpSpPr>
          <p:sp>
            <p:nvSpPr>
              <p:cNvPr id="31" name="Graphic 18">
                <a:extLst>
                  <a:ext uri="{FF2B5EF4-FFF2-40B4-BE49-F238E27FC236}">
                    <a16:creationId xmlns:a16="http://schemas.microsoft.com/office/drawing/2014/main" id="{EC1478FE-0EBC-48E6-8DBB-257FF0225845}"/>
                  </a:ext>
                </a:extLst>
              </p:cNvPr>
              <p:cNvSpPr/>
              <p:nvPr/>
            </p:nvSpPr>
            <p:spPr>
              <a:xfrm>
                <a:off x="14491714" y="-639180"/>
                <a:ext cx="637460" cy="654737"/>
              </a:xfrm>
              <a:prstGeom prst="roundRect">
                <a:avLst>
                  <a:gd name="adj" fmla="val 21058"/>
                </a:avLst>
              </a:prstGeom>
              <a:gradFill flip="none" rotWithShape="1">
                <a:gsLst>
                  <a:gs pos="0">
                    <a:schemeClr val="accent1"/>
                  </a:gs>
                  <a:gs pos="4900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1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7A1B10D-D3AD-FCE0-EE22-4261FC51BD3C}"/>
                  </a:ext>
                </a:extLst>
              </p:cNvPr>
              <p:cNvSpPr/>
              <p:nvPr/>
            </p:nvSpPr>
            <p:spPr>
              <a:xfrm>
                <a:off x="14666848" y="-455936"/>
                <a:ext cx="288249" cy="288248"/>
              </a:xfrm>
              <a:prstGeom prst="rect">
                <a:avLst/>
              </a:prstGeom>
              <a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1446F11-654D-AE32-EEDB-F9D837EA960E}"/>
              </a:ext>
            </a:extLst>
          </p:cNvPr>
          <p:cNvGrpSpPr/>
          <p:nvPr/>
        </p:nvGrpSpPr>
        <p:grpSpPr>
          <a:xfrm>
            <a:off x="7578920" y="3326657"/>
            <a:ext cx="2904700" cy="1255177"/>
            <a:chOff x="7578920" y="3326657"/>
            <a:chExt cx="2904700" cy="1255177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76C74007-E9C1-A4B9-BF3F-FC3300ADE677}"/>
                </a:ext>
              </a:extLst>
            </p:cNvPr>
            <p:cNvSpPr/>
            <p:nvPr/>
          </p:nvSpPr>
          <p:spPr>
            <a:xfrm>
              <a:off x="7578920" y="3586317"/>
              <a:ext cx="2904700" cy="995517"/>
            </a:xfrm>
            <a:prstGeom prst="roundRect">
              <a:avLst>
                <a:gd name="adj" fmla="val 12659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118C75F-B663-B66E-0D52-56E84164F548}"/>
                </a:ext>
              </a:extLst>
            </p:cNvPr>
            <p:cNvSpPr/>
            <p:nvPr/>
          </p:nvSpPr>
          <p:spPr>
            <a:xfrm>
              <a:off x="8000882" y="3711714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>
                  <a:solidFill>
                    <a:schemeClr val="bg1"/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bg1"/>
                </a:solidFill>
                <a:cs typeface="Calibri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957C5A4-5A9F-EF3D-516F-3AD4E44444BC}"/>
                </a:ext>
              </a:extLst>
            </p:cNvPr>
            <p:cNvSpPr txBox="1"/>
            <p:nvPr/>
          </p:nvSpPr>
          <p:spPr>
            <a:xfrm>
              <a:off x="8000882" y="3994772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2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2"/>
                </a:solidFill>
                <a:latin typeface="+mj-lt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B5369DF-D51F-4DA0-B521-176E3F5E749B}"/>
                </a:ext>
              </a:extLst>
            </p:cNvPr>
            <p:cNvGrpSpPr/>
            <p:nvPr/>
          </p:nvGrpSpPr>
          <p:grpSpPr>
            <a:xfrm>
              <a:off x="7743995" y="3326657"/>
              <a:ext cx="528468" cy="542790"/>
              <a:chOff x="12123080" y="1745734"/>
              <a:chExt cx="637460" cy="654737"/>
            </a:xfrm>
          </p:grpSpPr>
          <p:sp>
            <p:nvSpPr>
              <p:cNvPr id="34" name="Graphic 18">
                <a:extLst>
                  <a:ext uri="{FF2B5EF4-FFF2-40B4-BE49-F238E27FC236}">
                    <a16:creationId xmlns:a16="http://schemas.microsoft.com/office/drawing/2014/main" id="{96402822-6234-102A-B745-6631D0F8851F}"/>
                  </a:ext>
                </a:extLst>
              </p:cNvPr>
              <p:cNvSpPr/>
              <p:nvPr/>
            </p:nvSpPr>
            <p:spPr>
              <a:xfrm>
                <a:off x="12123080" y="1745734"/>
                <a:ext cx="637460" cy="654737"/>
              </a:xfrm>
              <a:prstGeom prst="roundRect">
                <a:avLst>
                  <a:gd name="adj" fmla="val 29840"/>
                </a:avLst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4900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2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3D5C207-B754-3243-77EB-41FC5C9ABF19}"/>
                  </a:ext>
                </a:extLst>
              </p:cNvPr>
              <p:cNvSpPr/>
              <p:nvPr/>
            </p:nvSpPr>
            <p:spPr>
              <a:xfrm>
                <a:off x="12298214" y="1928978"/>
                <a:ext cx="288249" cy="288248"/>
              </a:xfrm>
              <a:prstGeom prst="rect">
                <a:avLst/>
              </a:prstGeom>
              <a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1B4FC5B-6CF1-2702-D1FC-B02F4995A7F6}"/>
              </a:ext>
            </a:extLst>
          </p:cNvPr>
          <p:cNvGrpSpPr/>
          <p:nvPr/>
        </p:nvGrpSpPr>
        <p:grpSpPr>
          <a:xfrm>
            <a:off x="6565191" y="4409513"/>
            <a:ext cx="2904700" cy="1257677"/>
            <a:chOff x="6565191" y="4409513"/>
            <a:chExt cx="2904700" cy="1257677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04771A4-38A6-170C-76CD-3EE8BB646075}"/>
                </a:ext>
              </a:extLst>
            </p:cNvPr>
            <p:cNvSpPr/>
            <p:nvPr/>
          </p:nvSpPr>
          <p:spPr>
            <a:xfrm>
              <a:off x="6565191" y="4671673"/>
              <a:ext cx="2904700" cy="995517"/>
            </a:xfrm>
            <a:prstGeom prst="roundRect">
              <a:avLst>
                <a:gd name="adj" fmla="val 13658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17594D5-7A7C-D17E-653F-76647B3EF8FE}"/>
                </a:ext>
              </a:extLst>
            </p:cNvPr>
            <p:cNvSpPr/>
            <p:nvPr/>
          </p:nvSpPr>
          <p:spPr>
            <a:xfrm>
              <a:off x="6987153" y="4797070"/>
              <a:ext cx="2307252" cy="2967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/>
                  </a:solidFill>
                  <a:cs typeface="Calibri"/>
                </a:rPr>
                <a:t>Lorem ipsum</a:t>
              </a:r>
              <a:endParaRPr lang="id-ID" sz="1200" dirty="0">
                <a:solidFill>
                  <a:schemeClr val="bg1"/>
                </a:solidFill>
                <a:cs typeface="Calibri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BB1748F-B47C-88CB-F7BE-82AB71366A23}"/>
                </a:ext>
              </a:extLst>
            </p:cNvPr>
            <p:cNvSpPr txBox="1"/>
            <p:nvPr/>
          </p:nvSpPr>
          <p:spPr>
            <a:xfrm>
              <a:off x="6987153" y="5080128"/>
              <a:ext cx="2307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chemeClr val="accent3"/>
                  </a:solidFill>
                  <a:latin typeface="+mj-lt"/>
                </a:rPr>
                <a:t>$2.300.600</a:t>
              </a:r>
              <a:endParaRPr lang="id-ID" sz="2400" dirty="0">
                <a:solidFill>
                  <a:schemeClr val="accent3"/>
                </a:solidFill>
                <a:latin typeface="+mj-lt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94D420D-D0C3-CDB7-BF6D-E0E362C03D9A}"/>
                </a:ext>
              </a:extLst>
            </p:cNvPr>
            <p:cNvGrpSpPr/>
            <p:nvPr/>
          </p:nvGrpSpPr>
          <p:grpSpPr>
            <a:xfrm>
              <a:off x="6787451" y="4409513"/>
              <a:ext cx="523324" cy="537506"/>
              <a:chOff x="12768146" y="3471338"/>
              <a:chExt cx="637460" cy="654737"/>
            </a:xfrm>
          </p:grpSpPr>
          <p:sp>
            <p:nvSpPr>
              <p:cNvPr id="41" name="Graphic 18">
                <a:extLst>
                  <a:ext uri="{FF2B5EF4-FFF2-40B4-BE49-F238E27FC236}">
                    <a16:creationId xmlns:a16="http://schemas.microsoft.com/office/drawing/2014/main" id="{7234E821-A002-DC90-D4EC-2BD080F57BA9}"/>
                  </a:ext>
                </a:extLst>
              </p:cNvPr>
              <p:cNvSpPr/>
              <p:nvPr/>
            </p:nvSpPr>
            <p:spPr>
              <a:xfrm>
                <a:off x="12768146" y="3471338"/>
                <a:ext cx="637460" cy="654737"/>
              </a:xfrm>
              <a:prstGeom prst="roundRect">
                <a:avLst>
                  <a:gd name="adj" fmla="val 28377"/>
                </a:avLst>
              </a:prstGeom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49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bg1"/>
                  </a:gs>
                </a:gsLst>
                <a:lin ang="12600000" scaled="0"/>
                <a:tileRect/>
              </a:gradFill>
              <a:ln>
                <a:noFill/>
              </a:ln>
              <a:effectLst>
                <a:outerShdw blurRad="317500" dist="127000" dir="3000000" algn="t" rotWithShape="0">
                  <a:schemeClr val="accent3"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49E1F0F-6399-B8C2-B9EF-2B18C0FC6CFD}"/>
                  </a:ext>
                </a:extLst>
              </p:cNvPr>
              <p:cNvSpPr/>
              <p:nvPr/>
            </p:nvSpPr>
            <p:spPr>
              <a:xfrm>
                <a:off x="12943280" y="3654582"/>
                <a:ext cx="288249" cy="288248"/>
              </a:xfrm>
              <a:prstGeom prst="rect">
                <a:avLst/>
              </a:prstGeom>
              <a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2092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6" grpId="1"/>
      <p:bldP spid="77" grpId="0"/>
      <p:bldP spid="7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FF103C3-C783-9468-FD4C-EC12A7A62ED4}"/>
              </a:ext>
            </a:extLst>
          </p:cNvPr>
          <p:cNvSpPr/>
          <p:nvPr/>
        </p:nvSpPr>
        <p:spPr>
          <a:xfrm>
            <a:off x="1212850" y="2051469"/>
            <a:ext cx="10159999" cy="2914650"/>
          </a:xfrm>
          <a:prstGeom prst="roundRect">
            <a:avLst>
              <a:gd name="adj" fmla="val 13282"/>
            </a:avLst>
          </a:prstGeom>
          <a:solidFill>
            <a:srgbClr val="32394E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5AE2EBA-E785-93F6-B745-0713BB0BA358}"/>
              </a:ext>
            </a:extLst>
          </p:cNvPr>
          <p:cNvGraphicFramePr/>
          <p:nvPr/>
        </p:nvGraphicFramePr>
        <p:xfrm>
          <a:off x="1578641" y="2251494"/>
          <a:ext cx="9428416" cy="240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AC219DFD-89A6-BEA1-F054-48585C1A3B12}"/>
              </a:ext>
            </a:extLst>
          </p:cNvPr>
          <p:cNvGrpSpPr/>
          <p:nvPr/>
        </p:nvGrpSpPr>
        <p:grpSpPr>
          <a:xfrm>
            <a:off x="1372095" y="4993709"/>
            <a:ext cx="6657480" cy="1518049"/>
            <a:chOff x="1372095" y="4993709"/>
            <a:chExt cx="6657480" cy="15180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FC42CF4-3CFD-58AB-AA55-11B8AF46F342}"/>
                </a:ext>
              </a:extLst>
            </p:cNvPr>
            <p:cNvGrpSpPr/>
            <p:nvPr/>
          </p:nvGrpSpPr>
          <p:grpSpPr>
            <a:xfrm>
              <a:off x="1372095" y="4993709"/>
              <a:ext cx="1226476" cy="1518049"/>
              <a:chOff x="1257795" y="313759"/>
              <a:chExt cx="1226476" cy="1518049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BC443AB0-5E6D-B1FB-AAD0-4856736FF821}"/>
                  </a:ext>
                </a:extLst>
              </p:cNvPr>
              <p:cNvSpPr/>
              <p:nvPr/>
            </p:nvSpPr>
            <p:spPr>
              <a:xfrm>
                <a:off x="1297359" y="499109"/>
                <a:ext cx="1147349" cy="1147349"/>
              </a:xfrm>
              <a:prstGeom prst="ellipse">
                <a:avLst/>
              </a:prstGeom>
              <a:solidFill>
                <a:srgbClr val="32394E"/>
              </a:solidFill>
              <a:ln>
                <a:noFill/>
              </a:ln>
              <a:effectLst>
                <a:outerShdw blurRad="1016000" dist="762000" dir="3000000" algn="t" rotWithShape="0">
                  <a:schemeClr val="tx1">
                    <a:alpha val="1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aphicFrame>
            <p:nvGraphicFramePr>
              <p:cNvPr id="10" name="Chart 9">
                <a:extLst>
                  <a:ext uri="{FF2B5EF4-FFF2-40B4-BE49-F238E27FC236}">
                    <a16:creationId xmlns:a16="http://schemas.microsoft.com/office/drawing/2014/main" id="{F20523F2-60B9-4BDF-D877-9B08BC97C1AA}"/>
                  </a:ext>
                </a:extLst>
              </p:cNvPr>
              <p:cNvGraphicFramePr/>
              <p:nvPr/>
            </p:nvGraphicFramePr>
            <p:xfrm>
              <a:off x="1257795" y="313759"/>
              <a:ext cx="1226476" cy="15180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B1008E-AAA5-5A7E-0C21-972754BFF00D}"/>
                  </a:ext>
                </a:extLst>
              </p:cNvPr>
              <p:cNvSpPr txBox="1"/>
              <p:nvPr/>
            </p:nvSpPr>
            <p:spPr>
              <a:xfrm>
                <a:off x="1394205" y="907867"/>
                <a:ext cx="96819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+mj-lt"/>
                    <a:cs typeface="Arial" panose="020B0604020202020204" pitchFamily="34" charset="0"/>
                  </a:rPr>
                  <a:t>63</a:t>
                </a:r>
                <a:r>
                  <a:rPr lang="en-US" sz="1400" dirty="0">
                    <a:solidFill>
                      <a:schemeClr val="bg1"/>
                    </a:solidFill>
                    <a:latin typeface="+mj-lt"/>
                    <a:cs typeface="Arial" panose="020B0604020202020204" pitchFamily="34" charset="0"/>
                  </a:rPr>
                  <a:t>%</a:t>
                </a:r>
                <a:endParaRPr lang="en-US" sz="1600" dirty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D80933-492C-AC16-4810-B6E755BE5672}"/>
                </a:ext>
              </a:extLst>
            </p:cNvPr>
            <p:cNvSpPr txBox="1"/>
            <p:nvPr/>
          </p:nvSpPr>
          <p:spPr>
            <a:xfrm>
              <a:off x="2812682" y="5438930"/>
              <a:ext cx="5216893" cy="62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1200"/>
                </a:spcBef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>
                <a:lnSpc>
                  <a:spcPct val="130000"/>
                </a:lnSpc>
              </a:pPr>
              <a:r>
                <a:rPr lang="en-US" sz="1400" dirty="0">
                  <a:solidFill>
                    <a:schemeClr val="bg1"/>
                  </a:solidFill>
                </a:rPr>
                <a:t>Lorem ipsum dolor sit amet, consectetuer adipiscing elit. Maecenas porttitor </a:t>
              </a:r>
              <a:r>
                <a:rPr lang="en-US" sz="1400" dirty="0" err="1">
                  <a:solidFill>
                    <a:schemeClr val="bg1"/>
                  </a:solidFill>
                </a:rPr>
                <a:t>congue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massa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7FB47C4-A284-A3E0-B602-1B7ABC685280}"/>
              </a:ext>
            </a:extLst>
          </p:cNvPr>
          <p:cNvGrpSpPr/>
          <p:nvPr/>
        </p:nvGrpSpPr>
        <p:grpSpPr>
          <a:xfrm>
            <a:off x="1248569" y="780305"/>
            <a:ext cx="9694863" cy="936260"/>
            <a:chOff x="1248569" y="914399"/>
            <a:chExt cx="9694863" cy="936260"/>
          </a:xfrm>
        </p:grpSpPr>
        <p:sp>
          <p:nvSpPr>
            <p:cNvPr id="13" name="Graphic 8">
              <a:extLst>
                <a:ext uri="{FF2B5EF4-FFF2-40B4-BE49-F238E27FC236}">
                  <a16:creationId xmlns:a16="http://schemas.microsoft.com/office/drawing/2014/main" id="{0972FFA3-0EE2-DA39-4B61-F501EF883B5D}"/>
                </a:ext>
              </a:extLst>
            </p:cNvPr>
            <p:cNvSpPr/>
            <p:nvPr/>
          </p:nvSpPr>
          <p:spPr>
            <a:xfrm>
              <a:off x="4733925" y="914399"/>
              <a:ext cx="1247776" cy="923925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27F79C-2956-E3E6-1A79-94A65B61959E}"/>
                </a:ext>
              </a:extLst>
            </p:cNvPr>
            <p:cNvSpPr txBox="1"/>
            <p:nvPr/>
          </p:nvSpPr>
          <p:spPr>
            <a:xfrm>
              <a:off x="1248569" y="1019662"/>
              <a:ext cx="96948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800" b="0" spc="-200">
                  <a:solidFill>
                    <a:srgbClr val="32394E"/>
                  </a:solidFill>
                  <a:latin typeface="+mj-lt"/>
                </a:defRPr>
              </a:lvl1pPr>
            </a:lstStyle>
            <a:p>
              <a:pPr algn="ctr"/>
              <a:r>
                <a:rPr lang="en-US" dirty="0">
                  <a:solidFill>
                    <a:schemeClr val="bg1"/>
                  </a:solidFill>
                </a:rPr>
                <a:t>Brand basic</a:t>
              </a:r>
              <a:r>
                <a:rPr lang="en-US" dirty="0"/>
                <a:t> </a:t>
              </a:r>
              <a:r>
                <a:rPr lang="en-US" dirty="0">
                  <a:solidFill>
                    <a:schemeClr val="accent1"/>
                  </a:solidFill>
                </a:rPr>
                <a:t>101</a:t>
              </a:r>
              <a:r>
                <a:rPr lang="en-US" dirty="0"/>
                <a:t> </a:t>
              </a:r>
              <a:r>
                <a:rPr lang="en-US" dirty="0">
                  <a:solidFill>
                    <a:schemeClr val="bg1"/>
                  </a:solidFill>
                </a:rPr>
                <a:t>what is branding?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76907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  <p:bldGraphic spid="5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9AA9E09-D693-FBC0-3B1F-78D68D105540}"/>
              </a:ext>
            </a:extLst>
          </p:cNvPr>
          <p:cNvGrpSpPr/>
          <p:nvPr/>
        </p:nvGrpSpPr>
        <p:grpSpPr>
          <a:xfrm>
            <a:off x="1009650" y="990600"/>
            <a:ext cx="5086351" cy="3371850"/>
            <a:chOff x="1009650" y="990600"/>
            <a:chExt cx="5086351" cy="337185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5FD87BB-1329-8B4B-CBB4-E3366D392D20}"/>
                </a:ext>
              </a:extLst>
            </p:cNvPr>
            <p:cNvSpPr/>
            <p:nvPr/>
          </p:nvSpPr>
          <p:spPr>
            <a:xfrm>
              <a:off x="1009650" y="990600"/>
              <a:ext cx="5086351" cy="3371850"/>
            </a:xfrm>
            <a:prstGeom prst="roundRect">
              <a:avLst>
                <a:gd name="adj" fmla="val 10457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FFB442E0-FEAA-842B-D600-07A85CA57501}"/>
                </a:ext>
              </a:extLst>
            </p:cNvPr>
            <p:cNvGraphicFramePr/>
            <p:nvPr/>
          </p:nvGraphicFramePr>
          <p:xfrm>
            <a:off x="1244235" y="1743246"/>
            <a:ext cx="4617180" cy="2342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125A1FA-BED2-6B5A-E254-CCE6E89A15C6}"/>
                </a:ext>
              </a:extLst>
            </p:cNvPr>
            <p:cNvSpPr txBox="1"/>
            <p:nvPr/>
          </p:nvSpPr>
          <p:spPr>
            <a:xfrm>
              <a:off x="2193129" y="1318945"/>
              <a:ext cx="271939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200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2022</a:t>
              </a:r>
              <a:endParaRPr lang="en-US" sz="2000" dirty="0">
                <a:solidFill>
                  <a:srgbClr val="32394E"/>
                </a:solidFill>
                <a:latin typeface="+mj-lt"/>
                <a:cs typeface="Poppi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13A673F-939C-3A54-B720-A9F7291893E5}"/>
              </a:ext>
            </a:extLst>
          </p:cNvPr>
          <p:cNvGrpSpPr/>
          <p:nvPr/>
        </p:nvGrpSpPr>
        <p:grpSpPr>
          <a:xfrm>
            <a:off x="6315075" y="2686050"/>
            <a:ext cx="5086351" cy="3371850"/>
            <a:chOff x="6315075" y="2686050"/>
            <a:chExt cx="5086351" cy="337185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5389C98-045B-AE1C-D3F0-6C155321DF3A}"/>
                </a:ext>
              </a:extLst>
            </p:cNvPr>
            <p:cNvSpPr/>
            <p:nvPr/>
          </p:nvSpPr>
          <p:spPr>
            <a:xfrm>
              <a:off x="6315075" y="2686050"/>
              <a:ext cx="5086351" cy="3371850"/>
            </a:xfrm>
            <a:prstGeom prst="roundRect">
              <a:avLst>
                <a:gd name="adj" fmla="val 1102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299A02C0-3140-46C0-C0A5-303CC3D787BE}"/>
                </a:ext>
              </a:extLst>
            </p:cNvPr>
            <p:cNvGraphicFramePr/>
            <p:nvPr/>
          </p:nvGraphicFramePr>
          <p:xfrm>
            <a:off x="6549660" y="3438696"/>
            <a:ext cx="4617180" cy="2342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E931E1-0BBC-1047-B108-AEF83DE87A04}"/>
                </a:ext>
              </a:extLst>
            </p:cNvPr>
            <p:cNvSpPr txBox="1"/>
            <p:nvPr/>
          </p:nvSpPr>
          <p:spPr>
            <a:xfrm>
              <a:off x="7498554" y="3014395"/>
              <a:ext cx="2719393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2000">
                  <a:solidFill>
                    <a:srgbClr val="32394E"/>
                  </a:solidFill>
                  <a:latin typeface="+mj-lt"/>
                  <a:cs typeface="Poppins" panose="00000500000000000000" pitchFamily="2" charset="0"/>
                </a:rPr>
                <a:t>2023</a:t>
              </a:r>
              <a:endParaRPr lang="en-US" sz="2000" dirty="0">
                <a:solidFill>
                  <a:srgbClr val="32394E"/>
                </a:solidFill>
                <a:latin typeface="+mj-lt"/>
                <a:cs typeface="Poppins" panose="00000500000000000000" pitchFamily="2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00664E-78C5-A469-1A2A-8A8997F61090}"/>
              </a:ext>
            </a:extLst>
          </p:cNvPr>
          <p:cNvGrpSpPr/>
          <p:nvPr/>
        </p:nvGrpSpPr>
        <p:grpSpPr>
          <a:xfrm>
            <a:off x="1335768" y="5055537"/>
            <a:ext cx="3530596" cy="634510"/>
            <a:chOff x="1335768" y="5055537"/>
            <a:chExt cx="3530596" cy="63451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6272DA-31D4-CAE8-7BFE-9F2998EF42F3}"/>
                </a:ext>
              </a:extLst>
            </p:cNvPr>
            <p:cNvSpPr txBox="1"/>
            <p:nvPr/>
          </p:nvSpPr>
          <p:spPr>
            <a:xfrm>
              <a:off x="2236971" y="5055537"/>
              <a:ext cx="2629393" cy="62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spcBef>
                  <a:spcPts val="1200"/>
                </a:spcBef>
                <a:defRPr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>
                <a:lnSpc>
                  <a:spcPct val="130000"/>
                </a:lnSpc>
              </a:pPr>
              <a:r>
                <a:rPr lang="en-US" sz="1400">
                  <a:solidFill>
                    <a:schemeClr val="bg1"/>
                  </a:solidFill>
                </a:rPr>
                <a:t>Lorem ipsum dolor sit amet, consectetuer adipiscing.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0BD3327-1DDA-56BB-A8A3-0FBA606BC31B}"/>
                </a:ext>
              </a:extLst>
            </p:cNvPr>
            <p:cNvSpPr/>
            <p:nvPr/>
          </p:nvSpPr>
          <p:spPr>
            <a:xfrm>
              <a:off x="1335768" y="5057356"/>
              <a:ext cx="632691" cy="63269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01</a:t>
              </a:r>
              <a:endParaRPr lang="en-ID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1508C0-057C-78E2-0F04-7EEC688B4269}"/>
              </a:ext>
            </a:extLst>
          </p:cNvPr>
          <p:cNvGrpSpPr/>
          <p:nvPr/>
        </p:nvGrpSpPr>
        <p:grpSpPr>
          <a:xfrm>
            <a:off x="7026274" y="1164101"/>
            <a:ext cx="2590791" cy="969926"/>
            <a:chOff x="7026274" y="1164101"/>
            <a:chExt cx="2590791" cy="96992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6731EE-32CA-1CCA-86A7-4E398C91D631}"/>
                </a:ext>
              </a:extLst>
            </p:cNvPr>
            <p:cNvSpPr txBox="1"/>
            <p:nvPr/>
          </p:nvSpPr>
          <p:spPr>
            <a:xfrm>
              <a:off x="7026274" y="1164101"/>
              <a:ext cx="2447925" cy="6902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+423K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C7165E-3205-5DE9-233E-C30E90704DCA}"/>
                </a:ext>
              </a:extLst>
            </p:cNvPr>
            <p:cNvSpPr txBox="1"/>
            <p:nvPr/>
          </p:nvSpPr>
          <p:spPr>
            <a:xfrm>
              <a:off x="7026275" y="1777776"/>
              <a:ext cx="2590790" cy="356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Client &amp; Users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4139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17E038-3664-3D1E-05D5-E1C45166345C}"/>
              </a:ext>
            </a:extLst>
          </p:cNvPr>
          <p:cNvSpPr/>
          <p:nvPr/>
        </p:nvSpPr>
        <p:spPr>
          <a:xfrm>
            <a:off x="1208752" y="2379090"/>
            <a:ext cx="9774496" cy="3632698"/>
          </a:xfrm>
          <a:prstGeom prst="roundRect">
            <a:avLst>
              <a:gd name="adj" fmla="val 6541"/>
            </a:avLst>
          </a:prstGeom>
          <a:solidFill>
            <a:srgbClr val="32394E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FB3ACC-B56A-4A83-998D-D0DDC5ECCC9E}"/>
              </a:ext>
            </a:extLst>
          </p:cNvPr>
          <p:cNvGrpSpPr/>
          <p:nvPr/>
        </p:nvGrpSpPr>
        <p:grpSpPr>
          <a:xfrm>
            <a:off x="6018134" y="2626053"/>
            <a:ext cx="4903012" cy="1270277"/>
            <a:chOff x="6018134" y="2626053"/>
            <a:chExt cx="4903012" cy="127027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5791C62-93BF-7177-E6D4-76007E9C5617}"/>
                </a:ext>
              </a:extLst>
            </p:cNvPr>
            <p:cNvSpPr/>
            <p:nvPr/>
          </p:nvSpPr>
          <p:spPr>
            <a:xfrm>
              <a:off x="6244601" y="3023206"/>
              <a:ext cx="4450078" cy="873124"/>
            </a:xfrm>
            <a:prstGeom prst="roundRect">
              <a:avLst>
                <a:gd name="adj" fmla="val 30127"/>
              </a:avLst>
            </a:prstGeom>
            <a:solidFill>
              <a:srgbClr val="252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604125B-F0DC-A3D2-67FF-7601873F9980}"/>
                </a:ext>
              </a:extLst>
            </p:cNvPr>
            <p:cNvSpPr txBox="1"/>
            <p:nvPr/>
          </p:nvSpPr>
          <p:spPr>
            <a:xfrm>
              <a:off x="6419860" y="3094973"/>
              <a:ext cx="40995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accent1"/>
                  </a:solidFill>
                  <a:latin typeface="+mj-lt"/>
                  <a:cs typeface="Poppins SemiBold" panose="00000700000000000000" pitchFamily="2" charset="0"/>
                </a:defRPr>
              </a:lvl1pPr>
            </a:lstStyle>
            <a:p>
              <a:pPr algn="ctr"/>
              <a:r>
                <a:rPr lang="en-US" sz="4000" dirty="0"/>
                <a:t>$ 7,210,500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2CF90AE-D81D-A982-6693-C8ABDF12917E}"/>
                </a:ext>
              </a:extLst>
            </p:cNvPr>
            <p:cNvSpPr/>
            <p:nvPr/>
          </p:nvSpPr>
          <p:spPr>
            <a:xfrm>
              <a:off x="6018134" y="2626053"/>
              <a:ext cx="4903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cs typeface="Poppins SemiBold" panose="00000700000000000000" pitchFamily="2" charset="0"/>
                </a:rPr>
                <a:t>Current Milestones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EEF1C99-F081-25EA-77BA-D2A62D651902}"/>
              </a:ext>
            </a:extLst>
          </p:cNvPr>
          <p:cNvGrpSpPr/>
          <p:nvPr/>
        </p:nvGrpSpPr>
        <p:grpSpPr>
          <a:xfrm>
            <a:off x="6018134" y="4485713"/>
            <a:ext cx="4903012" cy="1270277"/>
            <a:chOff x="6018134" y="4485713"/>
            <a:chExt cx="4903012" cy="1270277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1509518-BFFE-70E2-2B80-B29538608CD5}"/>
                </a:ext>
              </a:extLst>
            </p:cNvPr>
            <p:cNvSpPr/>
            <p:nvPr/>
          </p:nvSpPr>
          <p:spPr>
            <a:xfrm>
              <a:off x="6244601" y="4882866"/>
              <a:ext cx="4450078" cy="873124"/>
            </a:xfrm>
            <a:prstGeom prst="roundRect">
              <a:avLst>
                <a:gd name="adj" fmla="val 30127"/>
              </a:avLst>
            </a:prstGeom>
            <a:solidFill>
              <a:srgbClr val="252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1B9373-8523-39FF-81E3-D3EB60A37187}"/>
                </a:ext>
              </a:extLst>
            </p:cNvPr>
            <p:cNvSpPr txBox="1"/>
            <p:nvPr/>
          </p:nvSpPr>
          <p:spPr>
            <a:xfrm>
              <a:off x="6419860" y="4954633"/>
              <a:ext cx="40995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4400">
                  <a:solidFill>
                    <a:schemeClr val="accent1"/>
                  </a:solidFill>
                  <a:latin typeface="+mj-lt"/>
                  <a:cs typeface="Poppins SemiBold" panose="00000700000000000000" pitchFamily="2" charset="0"/>
                </a:defRPr>
              </a:lvl1pPr>
            </a:lstStyle>
            <a:p>
              <a:pPr algn="ctr"/>
              <a:r>
                <a:rPr lang="en-US" sz="4000" dirty="0">
                  <a:solidFill>
                    <a:schemeClr val="bg1"/>
                  </a:solidFill>
                </a:rPr>
                <a:t>$ 12,850,000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9F15A23-051A-9666-E28C-1212BFB55DBA}"/>
                </a:ext>
              </a:extLst>
            </p:cNvPr>
            <p:cNvSpPr/>
            <p:nvPr/>
          </p:nvSpPr>
          <p:spPr>
            <a:xfrm>
              <a:off x="6018134" y="4485713"/>
              <a:ext cx="4903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cs typeface="Poppins SemiBold" panose="00000700000000000000" pitchFamily="2" charset="0"/>
                </a:rPr>
                <a:t>Company Goals (2024)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E6A25A6-9131-9CE0-48EE-69F76802EA9C}"/>
              </a:ext>
            </a:extLst>
          </p:cNvPr>
          <p:cNvGrpSpPr/>
          <p:nvPr/>
        </p:nvGrpSpPr>
        <p:grpSpPr>
          <a:xfrm>
            <a:off x="1520858" y="2683586"/>
            <a:ext cx="4132434" cy="3072404"/>
            <a:chOff x="1520858" y="2683586"/>
            <a:chExt cx="4132434" cy="3072404"/>
          </a:xfrm>
        </p:grpSpPr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F66041C9-5044-0368-4B54-3B5ED4BEDC42}"/>
                </a:ext>
              </a:extLst>
            </p:cNvPr>
            <p:cNvGraphicFramePr/>
            <p:nvPr/>
          </p:nvGraphicFramePr>
          <p:xfrm>
            <a:off x="1520858" y="3054530"/>
            <a:ext cx="4052188" cy="27014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Speech Bubble: Rectangle with Corners Rounded 15">
              <a:extLst>
                <a:ext uri="{FF2B5EF4-FFF2-40B4-BE49-F238E27FC236}">
                  <a16:creationId xmlns:a16="http://schemas.microsoft.com/office/drawing/2014/main" id="{D3911448-3E33-7378-E57F-AE2BA2A8B5CA}"/>
                </a:ext>
              </a:extLst>
            </p:cNvPr>
            <p:cNvSpPr/>
            <p:nvPr/>
          </p:nvSpPr>
          <p:spPr>
            <a:xfrm>
              <a:off x="3088351" y="2683586"/>
              <a:ext cx="1050185" cy="378392"/>
            </a:xfrm>
            <a:prstGeom prst="wedgeRoundRectCallout">
              <a:avLst>
                <a:gd name="adj1" fmla="val -30707"/>
                <a:gd name="adj2" fmla="val 79939"/>
                <a:gd name="adj3" fmla="val 16667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7" name="Speech Bubble: Rectangle with Corners Rounded 16">
              <a:extLst>
                <a:ext uri="{FF2B5EF4-FFF2-40B4-BE49-F238E27FC236}">
                  <a16:creationId xmlns:a16="http://schemas.microsoft.com/office/drawing/2014/main" id="{ADDBD044-369D-8DF2-FF3D-B11B89EEA2F0}"/>
                </a:ext>
              </a:extLst>
            </p:cNvPr>
            <p:cNvSpPr/>
            <p:nvPr/>
          </p:nvSpPr>
          <p:spPr>
            <a:xfrm>
              <a:off x="4603107" y="3642147"/>
              <a:ext cx="1050185" cy="378392"/>
            </a:xfrm>
            <a:prstGeom prst="wedgeRoundRectCallout">
              <a:avLst>
                <a:gd name="adj1" fmla="val -45967"/>
                <a:gd name="adj2" fmla="val 89905"/>
                <a:gd name="adj3" fmla="val 1666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8" name="Speech Bubble: Rectangle with Corners Rounded 17">
              <a:extLst>
                <a:ext uri="{FF2B5EF4-FFF2-40B4-BE49-F238E27FC236}">
                  <a16:creationId xmlns:a16="http://schemas.microsoft.com/office/drawing/2014/main" id="{304643A1-0C21-E0AF-30BB-C3193346C64F}"/>
                </a:ext>
              </a:extLst>
            </p:cNvPr>
            <p:cNvSpPr/>
            <p:nvPr/>
          </p:nvSpPr>
          <p:spPr>
            <a:xfrm>
              <a:off x="1720120" y="3113967"/>
              <a:ext cx="1050185" cy="378392"/>
            </a:xfrm>
            <a:prstGeom prst="wedgeRoundRectCallout">
              <a:avLst>
                <a:gd name="adj1" fmla="val 35717"/>
                <a:gd name="adj2" fmla="val 84921"/>
                <a:gd name="adj3" fmla="val 1666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  <p:sp>
          <p:nvSpPr>
            <p:cNvPr id="19" name="Speech Bubble: Rectangle with Corners Rounded 18">
              <a:extLst>
                <a:ext uri="{FF2B5EF4-FFF2-40B4-BE49-F238E27FC236}">
                  <a16:creationId xmlns:a16="http://schemas.microsoft.com/office/drawing/2014/main" id="{FA7562C3-90CF-E1FE-026B-7FFBAC7C18A2}"/>
                </a:ext>
              </a:extLst>
            </p:cNvPr>
            <p:cNvSpPr/>
            <p:nvPr/>
          </p:nvSpPr>
          <p:spPr>
            <a:xfrm>
              <a:off x="1525590" y="4660735"/>
              <a:ext cx="1050185" cy="378392"/>
            </a:xfrm>
            <a:prstGeom prst="wedgeRoundRectCallout">
              <a:avLst>
                <a:gd name="adj1" fmla="val 37513"/>
                <a:gd name="adj2" fmla="val -114381"/>
                <a:gd name="adj3" fmla="val 16667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Your Text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1FAE244-A881-AEDC-E26E-D132E8CA1F45}"/>
              </a:ext>
            </a:extLst>
          </p:cNvPr>
          <p:cNvSpPr txBox="1"/>
          <p:nvPr/>
        </p:nvSpPr>
        <p:spPr>
          <a:xfrm flipH="1">
            <a:off x="1905000" y="537799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800" b="0" spc="-200">
                <a:solidFill>
                  <a:srgbClr val="32394E"/>
                </a:solidFill>
                <a:latin typeface="+mj-lt"/>
              </a:defRPr>
            </a:lvl1pPr>
          </a:lstStyle>
          <a:p>
            <a:r>
              <a:rPr lang="en-US" sz="5400">
                <a:solidFill>
                  <a:schemeClr val="bg1"/>
                </a:solidFill>
              </a:rPr>
              <a:t>Office Chart Infographic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4EB492-EC82-33B4-5595-7EC6E4C73754}"/>
              </a:ext>
            </a:extLst>
          </p:cNvPr>
          <p:cNvSpPr/>
          <p:nvPr/>
        </p:nvSpPr>
        <p:spPr>
          <a:xfrm flipH="1">
            <a:off x="2831730" y="1520177"/>
            <a:ext cx="65285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0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20" grpId="0"/>
      <p:bldP spid="20" grpId="1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09E2F3D-046A-F886-321B-0C80213D56EE}"/>
              </a:ext>
            </a:extLst>
          </p:cNvPr>
          <p:cNvGrpSpPr/>
          <p:nvPr/>
        </p:nvGrpSpPr>
        <p:grpSpPr>
          <a:xfrm>
            <a:off x="6108970" y="2596744"/>
            <a:ext cx="5428034" cy="3002098"/>
            <a:chOff x="6108970" y="4109902"/>
            <a:chExt cx="5428034" cy="189008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74DEEB8E-E11F-0388-26A8-2C3FF5424BF0}"/>
                </a:ext>
              </a:extLst>
            </p:cNvPr>
            <p:cNvSpPr/>
            <p:nvPr/>
          </p:nvSpPr>
          <p:spPr>
            <a:xfrm>
              <a:off x="6108970" y="4109902"/>
              <a:ext cx="5428034" cy="1890083"/>
            </a:xfrm>
            <a:prstGeom prst="roundRect">
              <a:avLst>
                <a:gd name="adj" fmla="val 6385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A3CC9A36-5E2B-E018-64EA-B8CC36F88E39}"/>
                </a:ext>
              </a:extLst>
            </p:cNvPr>
            <p:cNvGraphicFramePr/>
            <p:nvPr/>
          </p:nvGraphicFramePr>
          <p:xfrm>
            <a:off x="6458857" y="4293489"/>
            <a:ext cx="4847430" cy="15905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9A3A08D-4E7F-886C-7240-9C33BD359393}"/>
              </a:ext>
            </a:extLst>
          </p:cNvPr>
          <p:cNvSpPr/>
          <p:nvPr/>
        </p:nvSpPr>
        <p:spPr>
          <a:xfrm>
            <a:off x="911580" y="1539884"/>
            <a:ext cx="4471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-200" dirty="0">
                <a:solidFill>
                  <a:schemeClr val="bg1"/>
                </a:solidFill>
                <a:latin typeface="+mj-lt"/>
              </a:rPr>
              <a:t>User base demographic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BBF309-9778-931D-0274-50348D0C7A5C}"/>
              </a:ext>
            </a:extLst>
          </p:cNvPr>
          <p:cNvSpPr/>
          <p:nvPr/>
        </p:nvSpPr>
        <p:spPr>
          <a:xfrm>
            <a:off x="911580" y="3254384"/>
            <a:ext cx="343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200" dirty="0">
                <a:solidFill>
                  <a:schemeClr val="bg1"/>
                </a:solidFill>
                <a:latin typeface="+mj-lt"/>
              </a:rPr>
              <a:t>Total case</a:t>
            </a:r>
            <a:r>
              <a:rPr lang="en-US" sz="2400" spc="-200" dirty="0">
                <a:solidFill>
                  <a:srgbClr val="32394E"/>
                </a:solidFill>
                <a:latin typeface="+mj-lt"/>
              </a:rPr>
              <a:t> </a:t>
            </a:r>
            <a:r>
              <a:rPr lang="en-US" sz="2400" spc="-200" dirty="0">
                <a:solidFill>
                  <a:schemeClr val="accent1"/>
                </a:solidFill>
                <a:latin typeface="+mj-lt"/>
              </a:rPr>
              <a:t>70,000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953500-03FC-CB78-E148-6BAA1523A57C}"/>
              </a:ext>
            </a:extLst>
          </p:cNvPr>
          <p:cNvSpPr/>
          <p:nvPr/>
        </p:nvSpPr>
        <p:spPr>
          <a:xfrm>
            <a:off x="1004134" y="4152236"/>
            <a:ext cx="3455763" cy="1187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1"/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1"/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1"/>
                </a:solidFill>
                <a:cs typeface="Arial" panose="020B0604020202020204" pitchFamily="34" charset="0"/>
              </a:rPr>
              <a:t>Lorem ipsum dolor sit amet.</a:t>
            </a:r>
          </a:p>
          <a:p>
            <a:pPr marL="285750" indent="-28575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>
                <a:solidFill>
                  <a:schemeClr val="bg1"/>
                </a:solidFill>
                <a:cs typeface="Arial" panose="020B0604020202020204" pitchFamily="34" charset="0"/>
              </a:rPr>
              <a:t>Lorem ipsum dolor sit amet.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2F462E-7084-5DE1-700E-202AB3E82FE5}"/>
              </a:ext>
            </a:extLst>
          </p:cNvPr>
          <p:cNvGrpSpPr/>
          <p:nvPr/>
        </p:nvGrpSpPr>
        <p:grpSpPr>
          <a:xfrm>
            <a:off x="8890400" y="1259158"/>
            <a:ext cx="2650291" cy="1206298"/>
            <a:chOff x="8890400" y="2772316"/>
            <a:chExt cx="2650291" cy="120629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3BB77F79-F058-D42E-E8AC-1AB92731A316}"/>
                </a:ext>
              </a:extLst>
            </p:cNvPr>
            <p:cNvSpPr/>
            <p:nvPr/>
          </p:nvSpPr>
          <p:spPr>
            <a:xfrm>
              <a:off x="8890400" y="2772316"/>
              <a:ext cx="2650291" cy="1206298"/>
            </a:xfrm>
            <a:prstGeom prst="roundRect">
              <a:avLst>
                <a:gd name="adj" fmla="val 21853"/>
              </a:avLst>
            </a:prstGeom>
            <a:solidFill>
              <a:schemeClr val="accent2"/>
            </a:solidFill>
            <a:ln>
              <a:noFill/>
            </a:ln>
            <a:effectLst>
              <a:outerShdw blurRad="254000" dist="266700" dir="10320000" algn="t" rotWithShape="0">
                <a:schemeClr val="accent2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+mj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B5A43D6-0672-548C-BFEA-83B5E3E46425}"/>
                </a:ext>
              </a:extLst>
            </p:cNvPr>
            <p:cNvSpPr/>
            <p:nvPr/>
          </p:nvSpPr>
          <p:spPr>
            <a:xfrm>
              <a:off x="9468761" y="2910682"/>
              <a:ext cx="1493568" cy="3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1400">
                  <a:solidFill>
                    <a:schemeClr val="bg1"/>
                  </a:solidFill>
                  <a:cs typeface="Calibri" panose="020F0502020204030204" pitchFamily="34" charset="0"/>
                </a:rPr>
                <a:t>Options 02</a:t>
              </a:r>
              <a:endParaRPr lang="en-US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E0E1D3-B07C-8EF0-1C49-01F016E30741}"/>
                </a:ext>
              </a:extLst>
            </p:cNvPr>
            <p:cNvSpPr/>
            <p:nvPr/>
          </p:nvSpPr>
          <p:spPr>
            <a:xfrm>
              <a:off x="9468761" y="3175835"/>
              <a:ext cx="1493568" cy="687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36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83%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33FFF03-4A1E-180B-DCE0-6DB78B8525E6}"/>
              </a:ext>
            </a:extLst>
          </p:cNvPr>
          <p:cNvGrpSpPr/>
          <p:nvPr/>
        </p:nvGrpSpPr>
        <p:grpSpPr>
          <a:xfrm>
            <a:off x="6114899" y="1259158"/>
            <a:ext cx="2650291" cy="1206298"/>
            <a:chOff x="6114899" y="2772316"/>
            <a:chExt cx="2650291" cy="1206298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1C1A9A2-CF09-9529-2738-D8367114049D}"/>
                </a:ext>
              </a:extLst>
            </p:cNvPr>
            <p:cNvSpPr/>
            <p:nvPr/>
          </p:nvSpPr>
          <p:spPr>
            <a:xfrm>
              <a:off x="6114899" y="2772316"/>
              <a:ext cx="2650291" cy="1206298"/>
            </a:xfrm>
            <a:prstGeom prst="roundRect">
              <a:avLst>
                <a:gd name="adj" fmla="val 23056"/>
              </a:avLst>
            </a:prstGeom>
            <a:solidFill>
              <a:schemeClr val="accent1"/>
            </a:solidFill>
            <a:ln>
              <a:noFill/>
            </a:ln>
            <a:effectLst>
              <a:outerShdw blurRad="254000" dist="266700" dir="10320000" algn="t" rotWithShape="0">
                <a:schemeClr val="accent1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201687-856C-D4A7-99AC-142874A0893A}"/>
                </a:ext>
              </a:extLst>
            </p:cNvPr>
            <p:cNvSpPr/>
            <p:nvPr/>
          </p:nvSpPr>
          <p:spPr>
            <a:xfrm>
              <a:off x="6693260" y="2910682"/>
              <a:ext cx="1493568" cy="3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1400">
                  <a:solidFill>
                    <a:schemeClr val="bg1"/>
                  </a:solidFill>
                  <a:cs typeface="Calibri" panose="020F0502020204030204" pitchFamily="34" charset="0"/>
                </a:rPr>
                <a:t>Options 01</a:t>
              </a:r>
              <a:endParaRPr lang="en-US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9A4657-A57E-5BE9-2989-57186C6BDFFE}"/>
                </a:ext>
              </a:extLst>
            </p:cNvPr>
            <p:cNvSpPr/>
            <p:nvPr/>
          </p:nvSpPr>
          <p:spPr>
            <a:xfrm>
              <a:off x="6693260" y="3175835"/>
              <a:ext cx="1493568" cy="687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defRPr/>
              </a:pPr>
              <a:r>
                <a:rPr lang="en-US" sz="36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63%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3972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712B7F7A-8442-FB62-3D98-8574739A277F}"/>
              </a:ext>
            </a:extLst>
          </p:cNvPr>
          <p:cNvGrpSpPr/>
          <p:nvPr/>
        </p:nvGrpSpPr>
        <p:grpSpPr>
          <a:xfrm>
            <a:off x="8525669" y="4714875"/>
            <a:ext cx="2447925" cy="1447800"/>
            <a:chOff x="1572419" y="4171950"/>
            <a:chExt cx="2447925" cy="144780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5031F36-2060-C814-2EA8-D4CDF978416D}"/>
                </a:ext>
              </a:extLst>
            </p:cNvPr>
            <p:cNvSpPr/>
            <p:nvPr/>
          </p:nvSpPr>
          <p:spPr>
            <a:xfrm>
              <a:off x="1572419" y="4171950"/>
              <a:ext cx="2447925" cy="1447800"/>
            </a:xfrm>
            <a:prstGeom prst="roundRect">
              <a:avLst>
                <a:gd name="adj" fmla="val 1275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62C6C85-90FB-1674-C6D0-DE337098927D}"/>
                </a:ext>
              </a:extLst>
            </p:cNvPr>
            <p:cNvGrpSpPr/>
            <p:nvPr/>
          </p:nvGrpSpPr>
          <p:grpSpPr>
            <a:xfrm>
              <a:off x="1867694" y="4347186"/>
              <a:ext cx="2105025" cy="1075102"/>
              <a:chOff x="6096000" y="4339587"/>
              <a:chExt cx="2105025" cy="107510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1882849-A484-FC5F-2A65-12E9E9149577}"/>
                  </a:ext>
                </a:extLst>
              </p:cNvPr>
              <p:cNvSpPr txBox="1"/>
              <p:nvPr/>
            </p:nvSpPr>
            <p:spPr>
              <a:xfrm>
                <a:off x="6096000" y="4678141"/>
                <a:ext cx="2105025" cy="736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bg1"/>
                    </a:solidFill>
                  </a:rPr>
                  <a:t>Lorem ipsum dolor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bg1"/>
                    </a:solidFill>
                  </a:rPr>
                  <a:t>Sit amet.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bg1"/>
                    </a:solidFill>
                  </a:rPr>
                  <a:t>Qui sint neque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D52DD5-FB72-C047-2113-C1D28183B454}"/>
                  </a:ext>
                </a:extLst>
              </p:cNvPr>
              <p:cNvSpPr txBox="1"/>
              <p:nvPr/>
            </p:nvSpPr>
            <p:spPr>
              <a:xfrm>
                <a:off x="6096000" y="4339587"/>
                <a:ext cx="21050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+mj-lt"/>
                    <a:cs typeface="Sora ExtraBold" pitchFamily="2" charset="0"/>
                  </a:rPr>
                  <a:t>List title here</a:t>
                </a:r>
              </a:p>
            </p:txBody>
          </p:sp>
        </p:grpSp>
      </p:grpSp>
      <p:graphicFrame>
        <p:nvGraphicFramePr>
          <p:cNvPr id="2" name="차트 5">
            <a:extLst>
              <a:ext uri="{FF2B5EF4-FFF2-40B4-BE49-F238E27FC236}">
                <a16:creationId xmlns:a16="http://schemas.microsoft.com/office/drawing/2014/main" id="{EBFC6714-4C01-C3D5-F6E1-1ED8F21A3F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8371925"/>
              </p:ext>
            </p:extLst>
          </p:nvPr>
        </p:nvGraphicFramePr>
        <p:xfrm>
          <a:off x="1055688" y="1984148"/>
          <a:ext cx="10080625" cy="2525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1985E14-AD0A-0947-7D0E-56384CD06357}"/>
              </a:ext>
            </a:extLst>
          </p:cNvPr>
          <p:cNvSpPr txBox="1"/>
          <p:nvPr/>
        </p:nvSpPr>
        <p:spPr>
          <a:xfrm>
            <a:off x="1055688" y="549275"/>
            <a:ext cx="5130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-150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Space data </a:t>
            </a:r>
            <a:r>
              <a:rPr lang="en-US" sz="4400" spc="-150" dirty="0">
                <a:solidFill>
                  <a:schemeClr val="accent1"/>
                </a:solidFill>
                <a:latin typeface="+mj-lt"/>
                <a:cs typeface="Sora ExtraBold" pitchFamily="2" charset="0"/>
              </a:rPr>
              <a:t>chart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5EA090-6C7E-2BBD-85E6-4EFE50AD0D3A}"/>
              </a:ext>
            </a:extLst>
          </p:cNvPr>
          <p:cNvSpPr txBox="1"/>
          <p:nvPr/>
        </p:nvSpPr>
        <p:spPr>
          <a:xfrm>
            <a:off x="1055688" y="1327335"/>
            <a:ext cx="4968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cs typeface="Sora ExtraBold" pitchFamily="2" charset="0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Subtitle text here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C84E53E-3A40-DB8B-3793-21CBF64ACF88}"/>
              </a:ext>
            </a:extLst>
          </p:cNvPr>
          <p:cNvGrpSpPr/>
          <p:nvPr/>
        </p:nvGrpSpPr>
        <p:grpSpPr>
          <a:xfrm>
            <a:off x="6861227" y="1992818"/>
            <a:ext cx="2186920" cy="740859"/>
            <a:chOff x="1589587" y="809625"/>
            <a:chExt cx="2363288" cy="800607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A564AED-0E74-F27F-0058-FE3309966589}"/>
                </a:ext>
              </a:extLst>
            </p:cNvPr>
            <p:cNvSpPr/>
            <p:nvPr/>
          </p:nvSpPr>
          <p:spPr>
            <a:xfrm>
              <a:off x="1590675" y="809625"/>
              <a:ext cx="2362200" cy="638175"/>
            </a:xfrm>
            <a:prstGeom prst="roundRect">
              <a:avLst>
                <a:gd name="adj" fmla="val 28607"/>
              </a:avLst>
            </a:prstGeom>
            <a:solidFill>
              <a:srgbClr val="32394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1"/>
                  </a:solidFill>
                </a:rPr>
                <a:t>2023</a:t>
              </a:r>
              <a:r>
                <a:rPr lang="en-US" sz="1400" dirty="0">
                  <a:solidFill>
                    <a:schemeClr val="bg1"/>
                  </a:solidFill>
                </a:rPr>
                <a:t>, Real data</a:t>
              </a:r>
              <a:endParaRPr lang="en-ID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CEBBD726-514E-DE37-9D76-4041FE04330D}"/>
                </a:ext>
              </a:extLst>
            </p:cNvPr>
            <p:cNvSpPr/>
            <p:nvPr/>
          </p:nvSpPr>
          <p:spPr>
            <a:xfrm rot="5400000">
              <a:off x="1589587" y="1276857"/>
              <a:ext cx="333375" cy="333375"/>
            </a:xfrm>
            <a:prstGeom prst="rtTriangle">
              <a:avLst/>
            </a:prstGeom>
            <a:solidFill>
              <a:srgbClr val="3239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33883B-0200-0D54-C22D-CD542516021C}"/>
              </a:ext>
            </a:extLst>
          </p:cNvPr>
          <p:cNvGrpSpPr/>
          <p:nvPr/>
        </p:nvGrpSpPr>
        <p:grpSpPr>
          <a:xfrm>
            <a:off x="5725319" y="4714875"/>
            <a:ext cx="2447925" cy="1447800"/>
            <a:chOff x="1572419" y="4171950"/>
            <a:chExt cx="2447925" cy="14478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81065664-FF2B-75DD-2E1D-DD568C1B4EBC}"/>
                </a:ext>
              </a:extLst>
            </p:cNvPr>
            <p:cNvSpPr/>
            <p:nvPr/>
          </p:nvSpPr>
          <p:spPr>
            <a:xfrm>
              <a:off x="1572419" y="4171950"/>
              <a:ext cx="2447925" cy="1447800"/>
            </a:xfrm>
            <a:prstGeom prst="roundRect">
              <a:avLst>
                <a:gd name="adj" fmla="val 12752"/>
              </a:avLst>
            </a:prstGeom>
            <a:gradFill>
              <a:gsLst>
                <a:gs pos="23000">
                  <a:schemeClr val="bg1"/>
                </a:gs>
                <a:gs pos="100000">
                  <a:schemeClr val="accent1"/>
                </a:gs>
              </a:gsLst>
              <a:lin ang="3000000" scaled="0"/>
            </a:gradFill>
            <a:ln>
              <a:noFill/>
            </a:ln>
            <a:effectLst>
              <a:outerShdw blurRad="546100" dist="127000" dir="3000000" algn="t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2800" b="1">
                <a:solidFill>
                  <a:srgbClr val="32394E"/>
                </a:solidFill>
                <a:latin typeface="+mj-l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BB23A8-5205-2043-89F9-F60B8A1AEA29}"/>
                </a:ext>
              </a:extLst>
            </p:cNvPr>
            <p:cNvGrpSpPr/>
            <p:nvPr/>
          </p:nvGrpSpPr>
          <p:grpSpPr>
            <a:xfrm>
              <a:off x="1867694" y="4347186"/>
              <a:ext cx="2105025" cy="1075102"/>
              <a:chOff x="6096000" y="4339587"/>
              <a:chExt cx="2105025" cy="107510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E655D85-7F00-9604-951C-777A9A939C53}"/>
                  </a:ext>
                </a:extLst>
              </p:cNvPr>
              <p:cNvSpPr txBox="1"/>
              <p:nvPr/>
            </p:nvSpPr>
            <p:spPr>
              <a:xfrm>
                <a:off x="6096000" y="4678141"/>
                <a:ext cx="2105025" cy="736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Lorem ipsum dolor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Sit amet.</a:t>
                </a:r>
              </a:p>
              <a:p>
                <a:pPr marL="228600" indent="-22860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Qui sint neque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0BEC4E4-F3FC-A317-EAB8-1A0730B8D6C7}"/>
                  </a:ext>
                </a:extLst>
              </p:cNvPr>
              <p:cNvSpPr txBox="1"/>
              <p:nvPr/>
            </p:nvSpPr>
            <p:spPr>
              <a:xfrm>
                <a:off x="6096000" y="4339587"/>
                <a:ext cx="21050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32394E"/>
                    </a:solidFill>
                    <a:latin typeface="+mj-lt"/>
                    <a:cs typeface="Sora ExtraBold" pitchFamily="2" charset="0"/>
                  </a:rPr>
                  <a:t>List title here</a:t>
                </a:r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B98B231-B594-D0B3-8FC9-5369D8E40363}"/>
              </a:ext>
            </a:extLst>
          </p:cNvPr>
          <p:cNvSpPr txBox="1"/>
          <p:nvPr/>
        </p:nvSpPr>
        <p:spPr>
          <a:xfrm>
            <a:off x="1065168" y="5009049"/>
            <a:ext cx="4030707" cy="907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amet, consectetuer adipiscing elit. Maecenas porttitor congue </a:t>
            </a:r>
            <a:r>
              <a:rPr lang="en-US" sz="1400" dirty="0" err="1">
                <a:solidFill>
                  <a:schemeClr val="bg1"/>
                </a:solidFill>
              </a:rPr>
              <a:t>massa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6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49333" decel="50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58333E-6 0 L -0.06615 0 " pathEditMode="relative" rAng="0" ptsTypes="AA">
                                      <p:cBhvr>
                                        <p:cTn id="51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3" grpId="0"/>
      <p:bldP spid="3" grpId="1"/>
      <p:bldP spid="4" grpId="0"/>
      <p:bldP spid="4" grpId="1"/>
      <p:bldP spid="34" grpId="0"/>
      <p:bldP spid="3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40D80B-7441-5314-71E9-578CA8FDB5D1}"/>
              </a:ext>
            </a:extLst>
          </p:cNvPr>
          <p:cNvSpPr txBox="1"/>
          <p:nvPr/>
        </p:nvSpPr>
        <p:spPr>
          <a:xfrm>
            <a:off x="1759177" y="2229552"/>
            <a:ext cx="8673646" cy="627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>
                <a:solidFill>
                  <a:srgbClr val="4D5268"/>
                </a:solidFill>
                <a:latin typeface="Poppins" pitchFamily="2" charset="77"/>
                <a:ea typeface="Roboto" panose="02000000000000000000" pitchFamily="2" charset="0"/>
                <a:cs typeface="Poppins" pitchFamily="2" charset="77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Lorem ipsum dolor sit amet, consectetuer adipiscing elit. Maecenas porttitor congue massa. Fusce posuere, magna sed pulvinar ultricies, purus lectus malesuada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libero,eros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quis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urna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CF477-460D-E8F8-F7F0-FBB599D6DC81}"/>
              </a:ext>
            </a:extLst>
          </p:cNvPr>
          <p:cNvGrpSpPr/>
          <p:nvPr/>
        </p:nvGrpSpPr>
        <p:grpSpPr>
          <a:xfrm>
            <a:off x="2109923" y="550416"/>
            <a:ext cx="7972155" cy="1311128"/>
            <a:chOff x="2109923" y="550416"/>
            <a:chExt cx="7972155" cy="1311128"/>
          </a:xfrm>
        </p:grpSpPr>
        <p:sp>
          <p:nvSpPr>
            <p:cNvPr id="10" name="Graphic 8">
              <a:extLst>
                <a:ext uri="{FF2B5EF4-FFF2-40B4-BE49-F238E27FC236}">
                  <a16:creationId xmlns:a16="http://schemas.microsoft.com/office/drawing/2014/main" id="{ED8E651E-6A1A-54AA-C39F-8989DC9234A7}"/>
                </a:ext>
              </a:extLst>
            </p:cNvPr>
            <p:cNvSpPr/>
            <p:nvPr/>
          </p:nvSpPr>
          <p:spPr>
            <a:xfrm>
              <a:off x="3244654" y="1042297"/>
              <a:ext cx="2419546" cy="778884"/>
            </a:xfrm>
            <a:custGeom>
              <a:avLst/>
              <a:gdLst>
                <a:gd name="connsiteX0" fmla="*/ 810719 w 1824620"/>
                <a:gd name="connsiteY0" fmla="*/ 696550 h 741820"/>
                <a:gd name="connsiteX1" fmla="*/ 1445084 w 1824620"/>
                <a:gd name="connsiteY1" fmla="*/ 623207 h 741820"/>
                <a:gd name="connsiteX2" fmla="*/ 1640347 w 1824620"/>
                <a:gd name="connsiteY2" fmla="*/ 556532 h 741820"/>
                <a:gd name="connsiteX3" fmla="*/ 1720357 w 1824620"/>
                <a:gd name="connsiteY3" fmla="*/ 507002 h 741820"/>
                <a:gd name="connsiteX4" fmla="*/ 1765124 w 1824620"/>
                <a:gd name="connsiteY4" fmla="*/ 453662 h 741820"/>
                <a:gd name="connsiteX5" fmla="*/ 1743217 w 1824620"/>
                <a:gd name="connsiteY5" fmla="*/ 322217 h 741820"/>
                <a:gd name="connsiteX6" fmla="*/ 1661302 w 1824620"/>
                <a:gd name="connsiteY6" fmla="*/ 269830 h 741820"/>
                <a:gd name="connsiteX7" fmla="*/ 1397459 w 1824620"/>
                <a:gd name="connsiteY7" fmla="*/ 178390 h 741820"/>
                <a:gd name="connsiteX8" fmla="*/ 1167907 w 1824620"/>
                <a:gd name="connsiteY8" fmla="*/ 147910 h 741820"/>
                <a:gd name="connsiteX9" fmla="*/ 1141237 w 1824620"/>
                <a:gd name="connsiteY9" fmla="*/ 144100 h 741820"/>
                <a:gd name="connsiteX10" fmla="*/ 1126949 w 1824620"/>
                <a:gd name="connsiteY10" fmla="*/ 126955 h 741820"/>
                <a:gd name="connsiteX11" fmla="*/ 1142189 w 1824620"/>
                <a:gd name="connsiteY11" fmla="*/ 107905 h 741820"/>
                <a:gd name="connsiteX12" fmla="*/ 1166002 w 1824620"/>
                <a:gd name="connsiteY12" fmla="*/ 106000 h 741820"/>
                <a:gd name="connsiteX13" fmla="*/ 1529857 w 1824620"/>
                <a:gd name="connsiteY13" fmla="*/ 170770 h 741820"/>
                <a:gd name="connsiteX14" fmla="*/ 1698449 w 1824620"/>
                <a:gd name="connsiteY14" fmla="*/ 240302 h 741820"/>
                <a:gd name="connsiteX15" fmla="*/ 1777507 w 1824620"/>
                <a:gd name="connsiteY15" fmla="*/ 295547 h 741820"/>
                <a:gd name="connsiteX16" fmla="*/ 1808939 w 1824620"/>
                <a:gd name="connsiteY16" fmla="*/ 466045 h 741820"/>
                <a:gd name="connsiteX17" fmla="*/ 1745122 w 1824620"/>
                <a:gd name="connsiteY17" fmla="*/ 546055 h 741820"/>
                <a:gd name="connsiteX18" fmla="*/ 1584149 w 1824620"/>
                <a:gd name="connsiteY18" fmla="*/ 629875 h 741820"/>
                <a:gd name="connsiteX19" fmla="*/ 1240297 w 1824620"/>
                <a:gd name="connsiteY19" fmla="*/ 707980 h 741820"/>
                <a:gd name="connsiteX20" fmla="*/ 821197 w 1824620"/>
                <a:gd name="connsiteY20" fmla="*/ 741317 h 741820"/>
                <a:gd name="connsiteX21" fmla="*/ 322087 w 1824620"/>
                <a:gd name="connsiteY21" fmla="*/ 696550 h 741820"/>
                <a:gd name="connsiteX22" fmla="*/ 135397 w 1824620"/>
                <a:gd name="connsiteY22" fmla="*/ 624160 h 741820"/>
                <a:gd name="connsiteX23" fmla="*/ 36337 w 1824620"/>
                <a:gd name="connsiteY23" fmla="*/ 539387 h 741820"/>
                <a:gd name="connsiteX24" fmla="*/ 21097 w 1824620"/>
                <a:gd name="connsiteY24" fmla="*/ 355555 h 741820"/>
                <a:gd name="connsiteX25" fmla="*/ 94439 w 1824620"/>
                <a:gd name="connsiteY25" fmla="*/ 263162 h 741820"/>
                <a:gd name="connsiteX26" fmla="*/ 361139 w 1824620"/>
                <a:gd name="connsiteY26" fmla="*/ 106952 h 741820"/>
                <a:gd name="connsiteX27" fmla="*/ 754522 w 1824620"/>
                <a:gd name="connsiteY27" fmla="*/ 14560 h 741820"/>
                <a:gd name="connsiteX28" fmla="*/ 1271729 w 1824620"/>
                <a:gd name="connsiteY28" fmla="*/ 15512 h 741820"/>
                <a:gd name="connsiteX29" fmla="*/ 1707974 w 1824620"/>
                <a:gd name="connsiteY29" fmla="*/ 112667 h 741820"/>
                <a:gd name="connsiteX30" fmla="*/ 1760362 w 1824620"/>
                <a:gd name="connsiteY30" fmla="*/ 136480 h 741820"/>
                <a:gd name="connsiteX31" fmla="*/ 1775602 w 1824620"/>
                <a:gd name="connsiteY31" fmla="*/ 165055 h 741820"/>
                <a:gd name="connsiteX32" fmla="*/ 1744169 w 1824620"/>
                <a:gd name="connsiteY32" fmla="*/ 171722 h 741820"/>
                <a:gd name="connsiteX33" fmla="*/ 1466992 w 1824620"/>
                <a:gd name="connsiteY33" fmla="*/ 91712 h 741820"/>
                <a:gd name="connsiteX34" fmla="*/ 1131712 w 1824620"/>
                <a:gd name="connsiteY34" fmla="*/ 48850 h 741820"/>
                <a:gd name="connsiteX35" fmla="*/ 539257 w 1824620"/>
                <a:gd name="connsiteY35" fmla="*/ 99332 h 741820"/>
                <a:gd name="connsiteX36" fmla="*/ 239219 w 1824620"/>
                <a:gd name="connsiteY36" fmla="*/ 214585 h 741820"/>
                <a:gd name="connsiteX37" fmla="*/ 105869 w 1824620"/>
                <a:gd name="connsiteY37" fmla="*/ 315550 h 741820"/>
                <a:gd name="connsiteX38" fmla="*/ 66817 w 1824620"/>
                <a:gd name="connsiteY38" fmla="*/ 366032 h 741820"/>
                <a:gd name="connsiteX39" fmla="*/ 83962 w 1824620"/>
                <a:gd name="connsiteY39" fmla="*/ 525100 h 741820"/>
                <a:gd name="connsiteX40" fmla="*/ 163019 w 1824620"/>
                <a:gd name="connsiteY40" fmla="*/ 587012 h 741820"/>
                <a:gd name="connsiteX41" fmla="*/ 368759 w 1824620"/>
                <a:gd name="connsiteY41" fmla="*/ 660355 h 741820"/>
                <a:gd name="connsiteX42" fmla="*/ 810719 w 1824620"/>
                <a:gd name="connsiteY42" fmla="*/ 696550 h 74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24620" h="741820">
                  <a:moveTo>
                    <a:pt x="810719" y="696550"/>
                  </a:moveTo>
                  <a:cubicBezTo>
                    <a:pt x="1008839" y="691787"/>
                    <a:pt x="1228867" y="674642"/>
                    <a:pt x="1445084" y="623207"/>
                  </a:cubicBezTo>
                  <a:cubicBezTo>
                    <a:pt x="1512712" y="607015"/>
                    <a:pt x="1578434" y="587965"/>
                    <a:pt x="1640347" y="556532"/>
                  </a:cubicBezTo>
                  <a:cubicBezTo>
                    <a:pt x="1667969" y="542245"/>
                    <a:pt x="1695592" y="526052"/>
                    <a:pt x="1720357" y="507002"/>
                  </a:cubicBezTo>
                  <a:cubicBezTo>
                    <a:pt x="1738454" y="492715"/>
                    <a:pt x="1753694" y="473665"/>
                    <a:pt x="1765124" y="453662"/>
                  </a:cubicBezTo>
                  <a:cubicBezTo>
                    <a:pt x="1792747" y="406037"/>
                    <a:pt x="1785127" y="357460"/>
                    <a:pt x="1743217" y="322217"/>
                  </a:cubicBezTo>
                  <a:cubicBezTo>
                    <a:pt x="1718452" y="301262"/>
                    <a:pt x="1690829" y="284117"/>
                    <a:pt x="1661302" y="269830"/>
                  </a:cubicBezTo>
                  <a:cubicBezTo>
                    <a:pt x="1577482" y="227920"/>
                    <a:pt x="1487947" y="200297"/>
                    <a:pt x="1397459" y="178390"/>
                  </a:cubicBezTo>
                  <a:cubicBezTo>
                    <a:pt x="1322212" y="160292"/>
                    <a:pt x="1245059" y="152672"/>
                    <a:pt x="1167907" y="147910"/>
                  </a:cubicBezTo>
                  <a:cubicBezTo>
                    <a:pt x="1158382" y="146957"/>
                    <a:pt x="1148857" y="147910"/>
                    <a:pt x="1141237" y="144100"/>
                  </a:cubicBezTo>
                  <a:cubicBezTo>
                    <a:pt x="1134569" y="141242"/>
                    <a:pt x="1126949" y="132670"/>
                    <a:pt x="1126949" y="126955"/>
                  </a:cubicBezTo>
                  <a:cubicBezTo>
                    <a:pt x="1127902" y="119335"/>
                    <a:pt x="1135522" y="111715"/>
                    <a:pt x="1142189" y="107905"/>
                  </a:cubicBezTo>
                  <a:cubicBezTo>
                    <a:pt x="1148857" y="104095"/>
                    <a:pt x="1158382" y="106000"/>
                    <a:pt x="1166002" y="106000"/>
                  </a:cubicBezTo>
                  <a:cubicBezTo>
                    <a:pt x="1291732" y="105047"/>
                    <a:pt x="1412699" y="129812"/>
                    <a:pt x="1529857" y="170770"/>
                  </a:cubicBezTo>
                  <a:cubicBezTo>
                    <a:pt x="1587007" y="190772"/>
                    <a:pt x="1643204" y="214585"/>
                    <a:pt x="1698449" y="240302"/>
                  </a:cubicBezTo>
                  <a:cubicBezTo>
                    <a:pt x="1727024" y="253637"/>
                    <a:pt x="1754647" y="273640"/>
                    <a:pt x="1777507" y="295547"/>
                  </a:cubicBezTo>
                  <a:cubicBezTo>
                    <a:pt x="1827037" y="342220"/>
                    <a:pt x="1837514" y="404132"/>
                    <a:pt x="1808939" y="466045"/>
                  </a:cubicBezTo>
                  <a:cubicBezTo>
                    <a:pt x="1794652" y="498430"/>
                    <a:pt x="1771792" y="524147"/>
                    <a:pt x="1745122" y="546055"/>
                  </a:cubicBezTo>
                  <a:cubicBezTo>
                    <a:pt x="1696544" y="585107"/>
                    <a:pt x="1641299" y="609872"/>
                    <a:pt x="1584149" y="629875"/>
                  </a:cubicBezTo>
                  <a:cubicBezTo>
                    <a:pt x="1472707" y="668927"/>
                    <a:pt x="1357454" y="691787"/>
                    <a:pt x="1240297" y="707980"/>
                  </a:cubicBezTo>
                  <a:cubicBezTo>
                    <a:pt x="1101232" y="727982"/>
                    <a:pt x="962167" y="738460"/>
                    <a:pt x="821197" y="741317"/>
                  </a:cubicBezTo>
                  <a:cubicBezTo>
                    <a:pt x="653557" y="744175"/>
                    <a:pt x="485917" y="735602"/>
                    <a:pt x="322087" y="696550"/>
                  </a:cubicBezTo>
                  <a:cubicBezTo>
                    <a:pt x="256364" y="681310"/>
                    <a:pt x="193499" y="658450"/>
                    <a:pt x="135397" y="624160"/>
                  </a:cubicBezTo>
                  <a:cubicBezTo>
                    <a:pt x="97297" y="601300"/>
                    <a:pt x="63007" y="575582"/>
                    <a:pt x="36337" y="539387"/>
                  </a:cubicBezTo>
                  <a:cubicBezTo>
                    <a:pt x="-6526" y="481285"/>
                    <a:pt x="-11288" y="420325"/>
                    <a:pt x="21097" y="355555"/>
                  </a:cubicBezTo>
                  <a:cubicBezTo>
                    <a:pt x="39194" y="319360"/>
                    <a:pt x="64912" y="289832"/>
                    <a:pt x="94439" y="263162"/>
                  </a:cubicBezTo>
                  <a:cubicBezTo>
                    <a:pt x="172544" y="192677"/>
                    <a:pt x="263984" y="145052"/>
                    <a:pt x="361139" y="106952"/>
                  </a:cubicBezTo>
                  <a:cubicBezTo>
                    <a:pt x="487822" y="57422"/>
                    <a:pt x="620219" y="30752"/>
                    <a:pt x="754522" y="14560"/>
                  </a:cubicBezTo>
                  <a:cubicBezTo>
                    <a:pt x="926924" y="-6395"/>
                    <a:pt x="1099327" y="-3538"/>
                    <a:pt x="1271729" y="15512"/>
                  </a:cubicBezTo>
                  <a:cubicBezTo>
                    <a:pt x="1420319" y="31705"/>
                    <a:pt x="1567004" y="59327"/>
                    <a:pt x="1707974" y="112667"/>
                  </a:cubicBezTo>
                  <a:cubicBezTo>
                    <a:pt x="1726072" y="119335"/>
                    <a:pt x="1743217" y="127907"/>
                    <a:pt x="1760362" y="136480"/>
                  </a:cubicBezTo>
                  <a:cubicBezTo>
                    <a:pt x="1772744" y="142195"/>
                    <a:pt x="1780364" y="150767"/>
                    <a:pt x="1775602" y="165055"/>
                  </a:cubicBezTo>
                  <a:cubicBezTo>
                    <a:pt x="1771792" y="175532"/>
                    <a:pt x="1759409" y="179342"/>
                    <a:pt x="1744169" y="171722"/>
                  </a:cubicBezTo>
                  <a:cubicBezTo>
                    <a:pt x="1655587" y="131717"/>
                    <a:pt x="1561289" y="111715"/>
                    <a:pt x="1466992" y="91712"/>
                  </a:cubicBezTo>
                  <a:cubicBezTo>
                    <a:pt x="1356502" y="68852"/>
                    <a:pt x="1244107" y="56470"/>
                    <a:pt x="1131712" y="48850"/>
                  </a:cubicBezTo>
                  <a:cubicBezTo>
                    <a:pt x="931687" y="36467"/>
                    <a:pt x="733567" y="51707"/>
                    <a:pt x="539257" y="99332"/>
                  </a:cubicBezTo>
                  <a:cubicBezTo>
                    <a:pt x="434482" y="123145"/>
                    <a:pt x="333517" y="160292"/>
                    <a:pt x="239219" y="214585"/>
                  </a:cubicBezTo>
                  <a:cubicBezTo>
                    <a:pt x="190642" y="242207"/>
                    <a:pt x="144922" y="274592"/>
                    <a:pt x="105869" y="315550"/>
                  </a:cubicBezTo>
                  <a:cubicBezTo>
                    <a:pt x="91582" y="330790"/>
                    <a:pt x="78247" y="347935"/>
                    <a:pt x="66817" y="366032"/>
                  </a:cubicBezTo>
                  <a:cubicBezTo>
                    <a:pt x="32527" y="422230"/>
                    <a:pt x="38242" y="478427"/>
                    <a:pt x="83962" y="525100"/>
                  </a:cubicBezTo>
                  <a:cubicBezTo>
                    <a:pt x="106822" y="548912"/>
                    <a:pt x="134444" y="568915"/>
                    <a:pt x="163019" y="587012"/>
                  </a:cubicBezTo>
                  <a:cubicBezTo>
                    <a:pt x="225884" y="626065"/>
                    <a:pt x="296369" y="646067"/>
                    <a:pt x="368759" y="660355"/>
                  </a:cubicBezTo>
                  <a:cubicBezTo>
                    <a:pt x="505919" y="687977"/>
                    <a:pt x="645937" y="697502"/>
                    <a:pt x="810719" y="69655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BF8C24-86B6-7BAA-66C8-A26BA4A9C4D7}"/>
                </a:ext>
              </a:extLst>
            </p:cNvPr>
            <p:cNvSpPr txBox="1"/>
            <p:nvPr/>
          </p:nvSpPr>
          <p:spPr>
            <a:xfrm>
              <a:off x="2109923" y="550416"/>
              <a:ext cx="7972155" cy="1311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90000"/>
                </a:lnSpc>
                <a:defRPr sz="4400" b="0">
                  <a:solidFill>
                    <a:schemeClr val="bg1"/>
                  </a:solidFill>
                  <a:latin typeface="+mj-lt"/>
                </a:defRPr>
              </a:lvl1pPr>
            </a:lstStyle>
            <a:p>
              <a:r>
                <a:rPr lang="en-US" dirty="0"/>
                <a:t>Trusted by more than </a:t>
              </a:r>
              <a:r>
                <a:rPr lang="en-US" dirty="0">
                  <a:solidFill>
                    <a:schemeClr val="accent1"/>
                  </a:solidFill>
                </a:rPr>
                <a:t>90.000</a:t>
              </a:r>
              <a:r>
                <a:rPr lang="en-US" dirty="0">
                  <a:solidFill>
                    <a:srgbClr val="32394E"/>
                  </a:solidFill>
                </a:rPr>
                <a:t> </a:t>
              </a:r>
              <a:r>
                <a:rPr lang="en-US" dirty="0"/>
                <a:t>Companies</a:t>
              </a: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E3FC4C8-B96E-0027-9C71-CDD9A7C179C5}"/>
              </a:ext>
            </a:extLst>
          </p:cNvPr>
          <p:cNvSpPr/>
          <p:nvPr/>
        </p:nvSpPr>
        <p:spPr>
          <a:xfrm>
            <a:off x="914400" y="3280229"/>
            <a:ext cx="10363200" cy="2510971"/>
          </a:xfrm>
          <a:prstGeom prst="roundRect">
            <a:avLst>
              <a:gd name="adj" fmla="val 14639"/>
            </a:avLst>
          </a:prstGeom>
          <a:solidFill>
            <a:srgbClr val="32394E"/>
          </a:solidFill>
          <a:ln>
            <a:noFill/>
          </a:ln>
          <a:effectLst>
            <a:outerShdw blurRad="1016000" dist="762000" dir="30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lt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5B7BFCC-834E-BCE2-CA7B-83E3A84FAD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5525876"/>
              </p:ext>
            </p:extLst>
          </p:nvPr>
        </p:nvGraphicFramePr>
        <p:xfrm>
          <a:off x="4215866" y="3497489"/>
          <a:ext cx="6852184" cy="207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1B5196C2-4D33-3B66-E5B2-006C32C1E12C}"/>
              </a:ext>
            </a:extLst>
          </p:cNvPr>
          <p:cNvSpPr/>
          <p:nvPr/>
        </p:nvSpPr>
        <p:spPr>
          <a:xfrm>
            <a:off x="1039785" y="3401693"/>
            <a:ext cx="2906573" cy="2268043"/>
          </a:xfrm>
          <a:prstGeom prst="round2SameRect">
            <a:avLst>
              <a:gd name="adj1" fmla="val 11783"/>
              <a:gd name="adj2" fmla="val 11364"/>
            </a:avLst>
          </a:prstGeom>
          <a:gradFill>
            <a:gsLst>
              <a:gs pos="23000">
                <a:schemeClr val="bg1"/>
              </a:gs>
              <a:gs pos="100000">
                <a:schemeClr val="accent1"/>
              </a:gs>
            </a:gsLst>
            <a:lin ang="3000000" scaled="0"/>
          </a:gradFill>
          <a:ln>
            <a:noFill/>
          </a:ln>
          <a:effectLst>
            <a:outerShdw blurRad="546100" dist="127000" dir="3000000" algn="t" rotWithShape="0">
              <a:schemeClr val="accent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2800" b="1">
              <a:solidFill>
                <a:srgbClr val="32394E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401BB6-F67E-A85A-5C88-BBAEBB908ECE}"/>
              </a:ext>
            </a:extLst>
          </p:cNvPr>
          <p:cNvSpPr txBox="1"/>
          <p:nvPr/>
        </p:nvSpPr>
        <p:spPr>
          <a:xfrm>
            <a:off x="1465959" y="3791216"/>
            <a:ext cx="20542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atin typeface="+mj-lt"/>
                <a:cs typeface="Open Sans SemiBold" panose="020B0706030804020204" pitchFamily="34" charset="0"/>
              </a:defRPr>
            </a:lvl1pPr>
          </a:lstStyle>
          <a:p>
            <a:r>
              <a:rPr lang="en-US" sz="6600" dirty="0">
                <a:solidFill>
                  <a:srgbClr val="32394E"/>
                </a:solidFill>
              </a:rPr>
              <a:t>70%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295E1C-5780-77FE-9D02-AEC0A37DAEAB}"/>
              </a:ext>
            </a:extLst>
          </p:cNvPr>
          <p:cNvSpPr txBox="1"/>
          <p:nvPr/>
        </p:nvSpPr>
        <p:spPr>
          <a:xfrm>
            <a:off x="1690608" y="4887686"/>
            <a:ext cx="1604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 statistic</a:t>
            </a:r>
            <a:endParaRPr lang="en-ID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 animBg="1"/>
      <p:bldP spid="2" grpId="1" animBg="1"/>
      <p:bldGraphic spid="3" grpId="0">
        <p:bldAsOne/>
      </p:bldGraphic>
      <p:bldGraphic spid="3" grpId="1">
        <p:bldAsOne/>
      </p:bldGraphic>
      <p:bldP spid="4" grpId="0" animBg="1"/>
      <p:bldP spid="4" grpId="1" animBg="1"/>
      <p:bldP spid="8" grpId="0"/>
      <p:bldP spid="8" grpId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9D0813-D8D8-7AE7-5715-33FF8FFE4C1E}"/>
              </a:ext>
            </a:extLst>
          </p:cNvPr>
          <p:cNvGrpSpPr/>
          <p:nvPr/>
        </p:nvGrpSpPr>
        <p:grpSpPr>
          <a:xfrm>
            <a:off x="1524001" y="2370699"/>
            <a:ext cx="6404041" cy="3801499"/>
            <a:chOff x="1524001" y="2370699"/>
            <a:chExt cx="6404041" cy="3801499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92E15BE-3C5E-8EAC-90B7-50F1A2BF3F12}"/>
                </a:ext>
              </a:extLst>
            </p:cNvPr>
            <p:cNvSpPr/>
            <p:nvPr/>
          </p:nvSpPr>
          <p:spPr>
            <a:xfrm flipH="1">
              <a:off x="1524001" y="2370699"/>
              <a:ext cx="6404041" cy="3801499"/>
            </a:xfrm>
            <a:prstGeom prst="roundRect">
              <a:avLst>
                <a:gd name="adj" fmla="val 6282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E5847609-F844-475A-9456-812381C7406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90081636"/>
                </p:ext>
              </p:extLst>
            </p:nvPr>
          </p:nvGraphicFramePr>
          <p:xfrm>
            <a:off x="1748222" y="2880235"/>
            <a:ext cx="5955598" cy="31203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95EB1D-1221-0BC7-FF1F-3DC11F880E6C}"/>
                </a:ext>
              </a:extLst>
            </p:cNvPr>
            <p:cNvSpPr txBox="1"/>
            <p:nvPr/>
          </p:nvSpPr>
          <p:spPr>
            <a:xfrm>
              <a:off x="3379652" y="2443388"/>
              <a:ext cx="2692738" cy="420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 algn="ctr">
                <a:spcBef>
                  <a:spcPts val="0"/>
                </a:spcBef>
                <a:spcAft>
                  <a:spcPts val="600"/>
                </a:spcAft>
              </a:pPr>
              <a:r>
                <a:rPr lang="en-US" sz="1800" spc="-100" dirty="0">
                  <a:solidFill>
                    <a:srgbClr val="32394E"/>
                  </a:solidFill>
                  <a:latin typeface="+mj-lt"/>
                </a:rPr>
                <a:t>Basic market data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22BF666-BF9E-3998-BFBB-0F1816E5C0E7}"/>
              </a:ext>
            </a:extLst>
          </p:cNvPr>
          <p:cNvGrpSpPr/>
          <p:nvPr/>
        </p:nvGrpSpPr>
        <p:grpSpPr>
          <a:xfrm>
            <a:off x="8152395" y="919244"/>
            <a:ext cx="2606039" cy="1200329"/>
            <a:chOff x="8061959" y="919244"/>
            <a:chExt cx="2606039" cy="120032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EF94B51-48AE-800C-1EA8-D66445EC483D}"/>
                </a:ext>
              </a:extLst>
            </p:cNvPr>
            <p:cNvSpPr/>
            <p:nvPr/>
          </p:nvSpPr>
          <p:spPr>
            <a:xfrm flipH="1">
              <a:off x="8061959" y="919244"/>
              <a:ext cx="2606039" cy="1200329"/>
            </a:xfrm>
            <a:prstGeom prst="roundRect">
              <a:avLst>
                <a:gd name="adj" fmla="val 17865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C5F86B-99D3-756B-1081-49792EB92B18}"/>
                </a:ext>
              </a:extLst>
            </p:cNvPr>
            <p:cNvSpPr txBox="1"/>
            <p:nvPr/>
          </p:nvSpPr>
          <p:spPr>
            <a:xfrm>
              <a:off x="8798556" y="1091530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Point 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25E729-8112-F665-885C-3579A320BC2F}"/>
                </a:ext>
              </a:extLst>
            </p:cNvPr>
            <p:cNvSpPr txBox="1"/>
            <p:nvPr/>
          </p:nvSpPr>
          <p:spPr>
            <a:xfrm>
              <a:off x="8286178" y="1408027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>
                  <a:latin typeface="+mn-lt"/>
                </a:rPr>
                <a:t>Lorem ipsum dolor sit </a:t>
              </a:r>
              <a:r>
                <a:rPr lang="en-US" dirty="0" err="1">
                  <a:latin typeface="+mn-lt"/>
                </a:rPr>
                <a:t>amet</a:t>
              </a:r>
              <a:r>
                <a:rPr lang="en-US" dirty="0">
                  <a:latin typeface="+mn-lt"/>
                </a:rPr>
                <a:t>, </a:t>
              </a:r>
              <a:r>
                <a:rPr lang="en-US" dirty="0" err="1">
                  <a:latin typeface="+mn-lt"/>
                </a:rPr>
                <a:t>consectetuer</a:t>
              </a:r>
              <a:endParaRPr lang="en-US" dirty="0">
                <a:latin typeface="+mn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08BD3B-160E-C931-F352-82BA41F1813B}"/>
              </a:ext>
            </a:extLst>
          </p:cNvPr>
          <p:cNvGrpSpPr/>
          <p:nvPr/>
        </p:nvGrpSpPr>
        <p:grpSpPr>
          <a:xfrm>
            <a:off x="8152395" y="2270120"/>
            <a:ext cx="2606039" cy="1200329"/>
            <a:chOff x="8061959" y="2270120"/>
            <a:chExt cx="2606039" cy="120032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57470E5-BFE9-2816-F6A9-A0B7F535A33F}"/>
                </a:ext>
              </a:extLst>
            </p:cNvPr>
            <p:cNvSpPr/>
            <p:nvPr/>
          </p:nvSpPr>
          <p:spPr>
            <a:xfrm flipH="1">
              <a:off x="8061959" y="2270120"/>
              <a:ext cx="2606039" cy="1200329"/>
            </a:xfrm>
            <a:prstGeom prst="roundRect">
              <a:avLst>
                <a:gd name="adj" fmla="val 16357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D1DAA2-551C-6D7E-B5B7-70A15632BEBD}"/>
                </a:ext>
              </a:extLst>
            </p:cNvPr>
            <p:cNvSpPr txBox="1"/>
            <p:nvPr/>
          </p:nvSpPr>
          <p:spPr>
            <a:xfrm>
              <a:off x="8798556" y="2422654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Point 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B57984-5F93-DC92-8ABB-B4D7ECFDD0D9}"/>
                </a:ext>
              </a:extLst>
            </p:cNvPr>
            <p:cNvSpPr txBox="1"/>
            <p:nvPr/>
          </p:nvSpPr>
          <p:spPr>
            <a:xfrm>
              <a:off x="8286178" y="2745198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 dirty="0">
                  <a:solidFill>
                    <a:schemeClr val="bg1"/>
                  </a:solidFill>
                  <a:cs typeface="Poppins" panose="00000500000000000000" pitchFamily="2" charset="0"/>
                </a:rPr>
                <a:t>Lorem ipsum dolor sit amet, </a:t>
              </a:r>
              <a:r>
                <a:rPr lang="en-US" sz="1200" dirty="0" err="1">
                  <a:solidFill>
                    <a:schemeClr val="bg1"/>
                  </a:solidFill>
                  <a:cs typeface="Poppins" panose="00000500000000000000" pitchFamily="2" charset="0"/>
                </a:rPr>
                <a:t>consectetuer</a:t>
              </a:r>
              <a:endParaRPr lang="en-US" sz="1200" dirty="0">
                <a:solidFill>
                  <a:schemeClr val="bg1"/>
                </a:solidFill>
                <a:cs typeface="Poppins" panose="00000500000000000000" pitchFamily="2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4ADB1B-412C-01BE-A19F-ABC3EE2A114F}"/>
              </a:ext>
            </a:extLst>
          </p:cNvPr>
          <p:cNvGrpSpPr/>
          <p:nvPr/>
        </p:nvGrpSpPr>
        <p:grpSpPr>
          <a:xfrm>
            <a:off x="8152395" y="3620996"/>
            <a:ext cx="2606039" cy="1200329"/>
            <a:chOff x="8061959" y="3620996"/>
            <a:chExt cx="2606039" cy="120032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F1E9BF4-AF07-3E65-90D3-09D34AE44088}"/>
                </a:ext>
              </a:extLst>
            </p:cNvPr>
            <p:cNvSpPr/>
            <p:nvPr/>
          </p:nvSpPr>
          <p:spPr>
            <a:xfrm>
              <a:off x="8061959" y="3620996"/>
              <a:ext cx="2606039" cy="1200329"/>
            </a:xfrm>
            <a:prstGeom prst="roundRect">
              <a:avLst>
                <a:gd name="adj" fmla="val 1635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17500" dist="127000" dir="3000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40ACEE-5791-DDA1-6FF7-FE5DE813B07D}"/>
                </a:ext>
              </a:extLst>
            </p:cNvPr>
            <p:cNvSpPr txBox="1"/>
            <p:nvPr/>
          </p:nvSpPr>
          <p:spPr>
            <a:xfrm>
              <a:off x="8798556" y="3790276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Point 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D1A5549-C5AC-B3CE-F831-F3DDAD7F8878}"/>
                </a:ext>
              </a:extLst>
            </p:cNvPr>
            <p:cNvSpPr txBox="1"/>
            <p:nvPr/>
          </p:nvSpPr>
          <p:spPr>
            <a:xfrm>
              <a:off x="8286178" y="4111025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/>
                <a:t>Lorem ipsum dolor sit amet, </a:t>
              </a:r>
              <a:r>
                <a:rPr lang="en-US" dirty="0" err="1"/>
                <a:t>consectetuer</a:t>
              </a:r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4B3C0B-FD2A-9F0F-B627-D2D81F7F68C0}"/>
              </a:ext>
            </a:extLst>
          </p:cNvPr>
          <p:cNvGrpSpPr/>
          <p:nvPr/>
        </p:nvGrpSpPr>
        <p:grpSpPr>
          <a:xfrm>
            <a:off x="8152395" y="4971871"/>
            <a:ext cx="2606039" cy="1200329"/>
            <a:chOff x="8061959" y="4971871"/>
            <a:chExt cx="2606039" cy="1200329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ACF96746-D197-983C-2B1F-5E779E808D15}"/>
                </a:ext>
              </a:extLst>
            </p:cNvPr>
            <p:cNvSpPr/>
            <p:nvPr/>
          </p:nvSpPr>
          <p:spPr>
            <a:xfrm flipH="1">
              <a:off x="8061959" y="4971871"/>
              <a:ext cx="2606039" cy="1200329"/>
            </a:xfrm>
            <a:prstGeom prst="roundRect">
              <a:avLst>
                <a:gd name="adj" fmla="val 17865"/>
              </a:avLst>
            </a:prstGeom>
            <a:solidFill>
              <a:srgbClr val="32394E"/>
            </a:solidFill>
            <a:ln>
              <a:noFill/>
            </a:ln>
            <a:effectLst>
              <a:outerShdw blurRad="1016000" dist="762000" dir="3000000" algn="t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E8BD56-0BF2-AE88-ABE5-5A9B8EE63DFC}"/>
                </a:ext>
              </a:extLst>
            </p:cNvPr>
            <p:cNvSpPr txBox="1"/>
            <p:nvPr/>
          </p:nvSpPr>
          <p:spPr>
            <a:xfrm>
              <a:off x="8798556" y="5139649"/>
              <a:ext cx="1132844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Point 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D098B5-6496-1AC7-E146-617A6588E278}"/>
                </a:ext>
              </a:extLst>
            </p:cNvPr>
            <p:cNvSpPr txBox="1"/>
            <p:nvPr/>
          </p:nvSpPr>
          <p:spPr>
            <a:xfrm>
              <a:off x="8286178" y="5453581"/>
              <a:ext cx="2157600" cy="549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30000"/>
                </a:lnSpc>
                <a:defRPr sz="120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defRPr>
              </a:lvl1pPr>
            </a:lstStyle>
            <a:p>
              <a:r>
                <a:rPr lang="en-US" dirty="0">
                  <a:latin typeface="+mn-lt"/>
                </a:rPr>
                <a:t>Lorem ipsum dolor sit amet, </a:t>
              </a:r>
              <a:r>
                <a:rPr lang="en-US" dirty="0" err="1">
                  <a:latin typeface="+mn-lt"/>
                </a:rPr>
                <a:t>consectetuer</a:t>
              </a:r>
              <a:endParaRPr lang="en-US" dirty="0">
                <a:latin typeface="+mn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03347B8-A696-CC46-18C5-5F50D1C31BA6}"/>
              </a:ext>
            </a:extLst>
          </p:cNvPr>
          <p:cNvSpPr txBox="1"/>
          <p:nvPr/>
        </p:nvSpPr>
        <p:spPr>
          <a:xfrm>
            <a:off x="1476602" y="984703"/>
            <a:ext cx="5446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150" dirty="0">
                <a:solidFill>
                  <a:schemeClr val="bg1"/>
                </a:solidFill>
                <a:latin typeface="+mj-lt"/>
                <a:cs typeface="Sora ExtraBold" pitchFamily="2" charset="0"/>
              </a:rPr>
              <a:t>Market trend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0A155F-E481-2765-E9A6-A4A928A75342}"/>
              </a:ext>
            </a:extLst>
          </p:cNvPr>
          <p:cNvGrpSpPr/>
          <p:nvPr/>
        </p:nvGrpSpPr>
        <p:grpSpPr>
          <a:xfrm rot="3093671">
            <a:off x="367656" y="360559"/>
            <a:ext cx="537729" cy="543837"/>
            <a:chOff x="3302309" y="5316611"/>
            <a:chExt cx="624608" cy="631703"/>
          </a:xfrm>
        </p:grpSpPr>
        <p:sp>
          <p:nvSpPr>
            <p:cNvPr id="26" name="Chord 25">
              <a:extLst>
                <a:ext uri="{FF2B5EF4-FFF2-40B4-BE49-F238E27FC236}">
                  <a16:creationId xmlns:a16="http://schemas.microsoft.com/office/drawing/2014/main" id="{4C6E89F9-9653-4E34-9999-775CB128E14C}"/>
                </a:ext>
              </a:extLst>
            </p:cNvPr>
            <p:cNvSpPr/>
            <p:nvPr/>
          </p:nvSpPr>
          <p:spPr>
            <a:xfrm rot="5400000">
              <a:off x="3302694" y="5324475"/>
              <a:ext cx="623839" cy="623839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3"/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Chord 26">
              <a:extLst>
                <a:ext uri="{FF2B5EF4-FFF2-40B4-BE49-F238E27FC236}">
                  <a16:creationId xmlns:a16="http://schemas.microsoft.com/office/drawing/2014/main" id="{66289BDF-752E-86A2-FFDE-98BA83C4A3F8}"/>
                </a:ext>
              </a:extLst>
            </p:cNvPr>
            <p:cNvSpPr/>
            <p:nvPr/>
          </p:nvSpPr>
          <p:spPr>
            <a:xfrm rot="16200000">
              <a:off x="3302309" y="5316611"/>
              <a:ext cx="624608" cy="624608"/>
            </a:xfrm>
            <a:prstGeom prst="chord">
              <a:avLst>
                <a:gd name="adj1" fmla="val 5421403"/>
                <a:gd name="adj2" fmla="val 16157805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54000" dist="266700" dir="10320000" algn="t" rotWithShape="0">
                <a:schemeClr val="accent3">
                  <a:alpha val="21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07642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reveal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theme/theme1.xml><?xml version="1.0" encoding="utf-8"?>
<a:theme xmlns:a="http://schemas.openxmlformats.org/drawingml/2006/main" name="Office Theme">
  <a:themeElements>
    <a:clrScheme name="2023 Vibrance - 00 Defaul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5BFF"/>
      </a:accent1>
      <a:accent2>
        <a:srgbClr val="FE6346"/>
      </a:accent2>
      <a:accent3>
        <a:srgbClr val="33D3D4"/>
      </a:accent3>
      <a:accent4>
        <a:srgbClr val="B23DDB"/>
      </a:accent4>
      <a:accent5>
        <a:srgbClr val="FDB33E"/>
      </a:accent5>
      <a:accent6>
        <a:srgbClr val="F6BAA0"/>
      </a:accent6>
      <a:hlink>
        <a:srgbClr val="0563C1"/>
      </a:hlink>
      <a:folHlink>
        <a:srgbClr val="954F72"/>
      </a:folHlink>
    </a:clrScheme>
    <a:fontScheme name="Rey Costum Font">
      <a:majorFont>
        <a:latin typeface="Be Vietnam Pro Medium"/>
        <a:ea typeface=""/>
        <a:cs typeface=""/>
      </a:majorFont>
      <a:minorFont>
        <a:latin typeface="Be Vietnam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3647</TotalTime>
  <Words>613</Words>
  <Application>Microsoft Office PowerPoint</Application>
  <PresentationFormat>Widescreen</PresentationFormat>
  <Paragraphs>165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Be Vietnam Pro Light</vt:lpstr>
      <vt:lpstr>Be Vietnam Pro Medium</vt:lpstr>
      <vt:lpstr>Calibri</vt:lpstr>
      <vt:lpstr>Poppins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RRG</dc:creator>
  <cp:lastModifiedBy>Ahmad Rifki</cp:lastModifiedBy>
  <cp:revision>138</cp:revision>
  <dcterms:created xsi:type="dcterms:W3CDTF">2022-07-19T02:05:05Z</dcterms:created>
  <dcterms:modified xsi:type="dcterms:W3CDTF">2023-01-16T02:52:34Z</dcterms:modified>
</cp:coreProperties>
</file>